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tmp" ContentType="image/p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5.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6.xml" ContentType="application/vnd.openxmlformats-officedocument.theme+xml"/>
  <Override PartName="/ppt/theme/themeOverride1.xml" ContentType="application/vnd.openxmlformats-officedocument.themeOverrid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7.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8.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notesSlides/notesSlide5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4.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5.xml" ContentType="application/vnd.openxmlformats-officedocument.drawingml.chartshapes+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4"/>
    <p:sldMasterId id="2147483657" r:id="rId5"/>
    <p:sldMasterId id="2147483665" r:id="rId6"/>
    <p:sldMasterId id="2147483678" r:id="rId7"/>
    <p:sldMasterId id="2147483696" r:id="rId8"/>
    <p:sldMasterId id="2147483838" r:id="rId9"/>
    <p:sldMasterId id="2147483850" r:id="rId10"/>
    <p:sldMasterId id="2147483932" r:id="rId11"/>
    <p:sldMasterId id="2147483948" r:id="rId12"/>
  </p:sldMasterIdLst>
  <p:notesMasterIdLst>
    <p:notesMasterId r:id="rId91"/>
  </p:notesMasterIdLst>
  <p:sldIdLst>
    <p:sldId id="256" r:id="rId13"/>
    <p:sldId id="2147474152" r:id="rId14"/>
    <p:sldId id="279" r:id="rId15"/>
    <p:sldId id="290" r:id="rId16"/>
    <p:sldId id="675" r:id="rId17"/>
    <p:sldId id="2147347304" r:id="rId18"/>
    <p:sldId id="2147347354" r:id="rId19"/>
    <p:sldId id="2147347319" r:id="rId20"/>
    <p:sldId id="804" r:id="rId21"/>
    <p:sldId id="2147347299" r:id="rId22"/>
    <p:sldId id="298" r:id="rId23"/>
    <p:sldId id="2147474156" r:id="rId24"/>
    <p:sldId id="2147347350" r:id="rId25"/>
    <p:sldId id="2147474157" r:id="rId26"/>
    <p:sldId id="257" r:id="rId27"/>
    <p:sldId id="259" r:id="rId28"/>
    <p:sldId id="260" r:id="rId29"/>
    <p:sldId id="261" r:id="rId30"/>
    <p:sldId id="262" r:id="rId31"/>
    <p:sldId id="263" r:id="rId32"/>
    <p:sldId id="2147474149" r:id="rId33"/>
    <p:sldId id="2147474150" r:id="rId34"/>
    <p:sldId id="2147474158" r:id="rId35"/>
    <p:sldId id="268" r:id="rId36"/>
    <p:sldId id="269" r:id="rId37"/>
    <p:sldId id="271" r:id="rId38"/>
    <p:sldId id="274" r:id="rId39"/>
    <p:sldId id="275" r:id="rId40"/>
    <p:sldId id="276" r:id="rId41"/>
    <p:sldId id="2147474148" r:id="rId42"/>
    <p:sldId id="277" r:id="rId43"/>
    <p:sldId id="316" r:id="rId44"/>
    <p:sldId id="278" r:id="rId45"/>
    <p:sldId id="272" r:id="rId46"/>
    <p:sldId id="2147474146" r:id="rId47"/>
    <p:sldId id="2147347470" r:id="rId48"/>
    <p:sldId id="283" r:id="rId49"/>
    <p:sldId id="284" r:id="rId50"/>
    <p:sldId id="285" r:id="rId51"/>
    <p:sldId id="289" r:id="rId52"/>
    <p:sldId id="2147474159" r:id="rId53"/>
    <p:sldId id="282" r:id="rId54"/>
    <p:sldId id="2147474160" r:id="rId55"/>
    <p:sldId id="280" r:id="rId56"/>
    <p:sldId id="281" r:id="rId57"/>
    <p:sldId id="2147474161" r:id="rId58"/>
    <p:sldId id="288" r:id="rId59"/>
    <p:sldId id="2147474151" r:id="rId60"/>
    <p:sldId id="562" r:id="rId61"/>
    <p:sldId id="669" r:id="rId62"/>
    <p:sldId id="670" r:id="rId63"/>
    <p:sldId id="2147474153" r:id="rId64"/>
    <p:sldId id="2147474154" r:id="rId65"/>
    <p:sldId id="676" r:id="rId66"/>
    <p:sldId id="727" r:id="rId67"/>
    <p:sldId id="728" r:id="rId68"/>
    <p:sldId id="729" r:id="rId69"/>
    <p:sldId id="724" r:id="rId70"/>
    <p:sldId id="726" r:id="rId71"/>
    <p:sldId id="711" r:id="rId72"/>
    <p:sldId id="714" r:id="rId73"/>
    <p:sldId id="730" r:id="rId74"/>
    <p:sldId id="702" r:id="rId75"/>
    <p:sldId id="703" r:id="rId76"/>
    <p:sldId id="2147474155" r:id="rId77"/>
    <p:sldId id="626" r:id="rId78"/>
    <p:sldId id="4138" r:id="rId79"/>
    <p:sldId id="333" r:id="rId80"/>
    <p:sldId id="317" r:id="rId81"/>
    <p:sldId id="4158" r:id="rId82"/>
    <p:sldId id="4159" r:id="rId83"/>
    <p:sldId id="4160" r:id="rId84"/>
    <p:sldId id="4147" r:id="rId85"/>
    <p:sldId id="4150" r:id="rId86"/>
    <p:sldId id="4151" r:id="rId87"/>
    <p:sldId id="4152" r:id="rId88"/>
    <p:sldId id="4156" r:id="rId89"/>
    <p:sldId id="357" r:id="rId9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ECFDD3-74B1-4118-8A1F-0ACFC4B082F2}" v="19" dt="2026-09-11T17:49:48.5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67" autoAdjust="0"/>
    <p:restoredTop sz="86369" autoAdjust="0"/>
  </p:normalViewPr>
  <p:slideViewPr>
    <p:cSldViewPr snapToGrid="0">
      <p:cViewPr varScale="1">
        <p:scale>
          <a:sx n="78" d="100"/>
          <a:sy n="78" d="100"/>
        </p:scale>
        <p:origin x="66" y="60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63" Type="http://schemas.openxmlformats.org/officeDocument/2006/relationships/slide" Target="slides/slide51.xml"/><Relationship Id="rId68" Type="http://schemas.openxmlformats.org/officeDocument/2006/relationships/slide" Target="slides/slide56.xml"/><Relationship Id="rId76" Type="http://schemas.openxmlformats.org/officeDocument/2006/relationships/slide" Target="slides/slide64.xml"/><Relationship Id="rId84" Type="http://schemas.openxmlformats.org/officeDocument/2006/relationships/slide" Target="slides/slide72.xml"/><Relationship Id="rId89" Type="http://schemas.openxmlformats.org/officeDocument/2006/relationships/slide" Target="slides/slide77.xml"/><Relationship Id="rId7" Type="http://schemas.openxmlformats.org/officeDocument/2006/relationships/slideMaster" Target="slideMasters/slideMaster4.xml"/><Relationship Id="rId71" Type="http://schemas.openxmlformats.org/officeDocument/2006/relationships/slide" Target="slides/slide59.xml"/><Relationship Id="rId92"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slide" Target="slides/slide54.xml"/><Relationship Id="rId74" Type="http://schemas.openxmlformats.org/officeDocument/2006/relationships/slide" Target="slides/slide62.xml"/><Relationship Id="rId79" Type="http://schemas.openxmlformats.org/officeDocument/2006/relationships/slide" Target="slides/slide67.xml"/><Relationship Id="rId87" Type="http://schemas.openxmlformats.org/officeDocument/2006/relationships/slide" Target="slides/slide75.xml"/><Relationship Id="rId5" Type="http://schemas.openxmlformats.org/officeDocument/2006/relationships/slideMaster" Target="slideMasters/slideMaster2.xml"/><Relationship Id="rId61" Type="http://schemas.openxmlformats.org/officeDocument/2006/relationships/slide" Target="slides/slide49.xml"/><Relationship Id="rId82" Type="http://schemas.openxmlformats.org/officeDocument/2006/relationships/slide" Target="slides/slide70.xml"/><Relationship Id="rId90" Type="http://schemas.openxmlformats.org/officeDocument/2006/relationships/slide" Target="slides/slide78.xml"/><Relationship Id="rId95" Type="http://schemas.openxmlformats.org/officeDocument/2006/relationships/tableStyles" Target="tableStyles.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slide" Target="slides/slide57.xml"/><Relationship Id="rId77" Type="http://schemas.openxmlformats.org/officeDocument/2006/relationships/slide" Target="slides/slide65.xml"/><Relationship Id="rId8" Type="http://schemas.openxmlformats.org/officeDocument/2006/relationships/slideMaster" Target="slideMasters/slideMaster5.xml"/><Relationship Id="rId51" Type="http://schemas.openxmlformats.org/officeDocument/2006/relationships/slide" Target="slides/slide39.xml"/><Relationship Id="rId72" Type="http://schemas.openxmlformats.org/officeDocument/2006/relationships/slide" Target="slides/slide60.xml"/><Relationship Id="rId80" Type="http://schemas.openxmlformats.org/officeDocument/2006/relationships/slide" Target="slides/slide68.xml"/><Relationship Id="rId85" Type="http://schemas.openxmlformats.org/officeDocument/2006/relationships/slide" Target="slides/slide73.xml"/><Relationship Id="rId93"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slide" Target="slides/slide63.xml"/><Relationship Id="rId83" Type="http://schemas.openxmlformats.org/officeDocument/2006/relationships/slide" Target="slides/slide71.xml"/><Relationship Id="rId88" Type="http://schemas.openxmlformats.org/officeDocument/2006/relationships/slide" Target="slides/slide76.xml"/><Relationship Id="rId91" Type="http://schemas.openxmlformats.org/officeDocument/2006/relationships/notesMaster" Target="notesMasters/notesMaster1.xml"/><Relationship Id="rId9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slide" Target="slides/slide69.xml"/><Relationship Id="rId86" Type="http://schemas.openxmlformats.org/officeDocument/2006/relationships/slide" Target="slides/slide74.xml"/><Relationship Id="rId9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hhsgov-my.sharepoint.com/personal/ori_rouhani_hhs_gov/Documents/Desktop/1%20TYPE-LOCATION%20Worksheet%20updated%20%2009232009%20-%2012312025.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https://hhsgov-my.sharepoint.com/personal/ori_rouhani_hhs_gov/Documents/Desktop/1%20TYPE-LOCATION%20Worksheet%20updated%20%2001012026%20-%2007312026.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oleObject" Target="https://hhsgov-my.sharepoint.com/personal/ori_rouhani_hhs_gov/Documents/Desktop/1%20TYPE-LOCATION%20Worksheet%20updated%20%2009232009%20-%2012312025.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oleObject" Target="https://hhsgov-my.sharepoint.com/personal/ori_rouhani_hhs_gov/Documents/Desktop/1%20TYPE-LOCATION%20Worksheet%20updated%20%2001012026%20-%2007312026.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sz="2800" b="1">
                <a:solidFill>
                  <a:schemeClr val="tx1"/>
                </a:solidFill>
              </a:rPr>
              <a:t>Breaches</a:t>
            </a:r>
            <a:r>
              <a:rPr lang="en-US" sz="2800" b="1" baseline="0">
                <a:solidFill>
                  <a:schemeClr val="tx1"/>
                </a:solidFill>
              </a:rPr>
              <a:t> Affecting 500 or More Individuals</a:t>
            </a:r>
          </a:p>
          <a:p>
            <a:pPr>
              <a:defRPr>
                <a:solidFill>
                  <a:schemeClr val="tx1"/>
                </a:solidFill>
              </a:defRPr>
            </a:pPr>
            <a:r>
              <a:rPr lang="en-US" sz="2800" baseline="0">
                <a:solidFill>
                  <a:schemeClr val="tx1"/>
                </a:solidFill>
              </a:rPr>
              <a:t>Reports Received and Individuals Affected</a:t>
            </a:r>
          </a:p>
          <a:p>
            <a:pPr>
              <a:defRPr>
                <a:solidFill>
                  <a:schemeClr val="tx1"/>
                </a:solidFill>
              </a:defRPr>
            </a:pPr>
            <a:r>
              <a:rPr lang="en-US" sz="2000" baseline="0">
                <a:solidFill>
                  <a:schemeClr val="tx1"/>
                </a:solidFill>
              </a:rPr>
              <a:t>Calendar Years 2021 - 2025 Year-to-Date</a:t>
            </a:r>
            <a:endParaRPr lang="en-US" sz="2000">
              <a:solidFill>
                <a:schemeClr val="tx1"/>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3.2728621372921277E-2"/>
          <c:y val="0.28168370586741176"/>
          <c:w val="0.89430798916933807"/>
          <c:h val="0.6121631318262637"/>
        </c:manualLayout>
      </c:layout>
      <c:barChart>
        <c:barDir val="col"/>
        <c:grouping val="clustered"/>
        <c:varyColors val="0"/>
        <c:ser>
          <c:idx val="0"/>
          <c:order val="0"/>
          <c:tx>
            <c:strRef>
              <c:f>'GRAPH-2025 YEARLY'!$B$1</c:f>
              <c:strCache>
                <c:ptCount val="1"/>
                <c:pt idx="0">
                  <c:v>Breaches Received</c:v>
                </c:pt>
              </c:strCache>
            </c:strRef>
          </c:tx>
          <c:spPr>
            <a:solidFill>
              <a:srgbClr val="270BB5"/>
            </a:solidFill>
            <a:ln>
              <a:noFill/>
            </a:ln>
            <a:effectLst/>
          </c:spPr>
          <c:invertIfNegative val="0"/>
          <c:dLbls>
            <c:dLbl>
              <c:idx val="5"/>
              <c:layout>
                <c:manualLayout>
                  <c:x val="-8.2537113690837839E-4"/>
                  <c:y val="5.9519941402673505E-2"/>
                </c:manualLayout>
              </c:layout>
              <c:spPr>
                <a:noFill/>
                <a:ln>
                  <a:noFill/>
                </a:ln>
                <a:effectLst/>
              </c:spPr>
              <c:txPr>
                <a:bodyPr rot="0" spcFirstLastPara="1" vertOverflow="ellipsis" vert="horz" wrap="square" lIns="38100" tIns="19050" rIns="38100" bIns="19050" anchor="ctr" anchorCtr="1">
                  <a:noAutofit/>
                </a:bodyPr>
                <a:lstStyle/>
                <a:p>
                  <a:pPr>
                    <a:defRPr sz="16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5.6610334775346757E-2"/>
                      <c:h val="7.5404651162790701E-2"/>
                    </c:manualLayout>
                  </c15:layout>
                </c:ext>
                <c:ext xmlns:c16="http://schemas.microsoft.com/office/drawing/2014/chart" uri="{C3380CC4-5D6E-409C-BE32-E72D297353CC}">
                  <c16:uniqueId val="{00000000-65B7-4F11-A8F8-38A0FDF9F7FD}"/>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'GRAPH-2025 YEARLY'!$A$4:$A$8</c:f>
              <c:numCache>
                <c:formatCode>General</c:formatCode>
                <c:ptCount val="5"/>
                <c:pt idx="0">
                  <c:v>2021</c:v>
                </c:pt>
                <c:pt idx="1">
                  <c:v>2022</c:v>
                </c:pt>
                <c:pt idx="2">
                  <c:v>2023</c:v>
                </c:pt>
                <c:pt idx="3">
                  <c:v>2024</c:v>
                </c:pt>
                <c:pt idx="4">
                  <c:v>2025</c:v>
                </c:pt>
              </c:numCache>
            </c:numRef>
          </c:cat>
          <c:val>
            <c:numRef>
              <c:f>'GRAPH-2025 YEARLY'!$B$4:$B$8</c:f>
              <c:numCache>
                <c:formatCode>General</c:formatCode>
                <c:ptCount val="5"/>
                <c:pt idx="0">
                  <c:v>715</c:v>
                </c:pt>
                <c:pt idx="1">
                  <c:v>719</c:v>
                </c:pt>
                <c:pt idx="2">
                  <c:v>746</c:v>
                </c:pt>
                <c:pt idx="3">
                  <c:v>736</c:v>
                </c:pt>
                <c:pt idx="4">
                  <c:v>650</c:v>
                </c:pt>
              </c:numCache>
            </c:numRef>
          </c:val>
          <c:extLst>
            <c:ext xmlns:c16="http://schemas.microsoft.com/office/drawing/2014/chart" uri="{C3380CC4-5D6E-409C-BE32-E72D297353CC}">
              <c16:uniqueId val="{00000001-65B7-4F11-A8F8-38A0FDF9F7FD}"/>
            </c:ext>
          </c:extLst>
        </c:ser>
        <c:dLbls>
          <c:showLegendKey val="0"/>
          <c:showVal val="0"/>
          <c:showCatName val="0"/>
          <c:showSerName val="0"/>
          <c:showPercent val="0"/>
          <c:showBubbleSize val="0"/>
        </c:dLbls>
        <c:gapWidth val="150"/>
        <c:axId val="774246920"/>
        <c:axId val="774248888"/>
      </c:barChart>
      <c:lineChart>
        <c:grouping val="standard"/>
        <c:varyColors val="0"/>
        <c:ser>
          <c:idx val="1"/>
          <c:order val="1"/>
          <c:tx>
            <c:strRef>
              <c:f>'GRAPH-2025 YEARLY'!$C$1</c:f>
              <c:strCache>
                <c:ptCount val="1"/>
                <c:pt idx="0">
                  <c:v>Individuals Affected</c:v>
                </c:pt>
              </c:strCache>
            </c:strRef>
          </c:tx>
          <c:spPr>
            <a:ln w="28575" cap="rnd">
              <a:solidFill>
                <a:schemeClr val="accent2"/>
              </a:solidFill>
              <a:round/>
            </a:ln>
            <a:effectLst/>
          </c:spPr>
          <c:marker>
            <c:symbol val="none"/>
          </c:marker>
          <c:dLbls>
            <c:dLbl>
              <c:idx val="0"/>
              <c:layout>
                <c:manualLayout>
                  <c:x val="4.21607378129117E-2"/>
                  <c:y val="-1.6136581058208845E-2"/>
                </c:manualLayout>
              </c:layout>
              <c:tx>
                <c:rich>
                  <a:bodyPr/>
                  <a:lstStyle/>
                  <a:p>
                    <a:fld id="{2661BB5A-F4BC-4616-A44E-4E06427C50BF}" type="VALUE">
                      <a:rPr lang="en-US"/>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65B7-4F11-A8F8-38A0FDF9F7FD}"/>
                </c:ext>
              </c:extLst>
            </c:dLbl>
            <c:dLbl>
              <c:idx val="1"/>
              <c:layout>
                <c:manualLayout>
                  <c:x val="4.0620260263997468E-2"/>
                  <c:y val="5.0261765108731635E-3"/>
                </c:manualLayout>
              </c:layout>
              <c:tx>
                <c:rich>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fld id="{D04EB6C3-6458-4EDB-AE91-DD253CA4B8A1}" type="VALUE">
                      <a:rPr lang="en-US"/>
                      <a:pPr>
                        <a:defRPr sz="1400" b="1"/>
                      </a:pPr>
                      <a:t>[VALUE]</a:t>
                    </a:fld>
                    <a:endParaRPr lang="en-US"/>
                  </a:p>
                </c:rich>
              </c:tx>
              <c:spPr>
                <a:solidFill>
                  <a:srgbClr val="FFFF00"/>
                </a:solid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8.646632925635607E-2"/>
                      <c:h val="4.2223371179141926E-2"/>
                    </c:manualLayout>
                  </c15:layout>
                  <c15:dlblFieldTable/>
                  <c15:showDataLabelsRange val="1"/>
                </c:ext>
                <c:ext xmlns:c16="http://schemas.microsoft.com/office/drawing/2014/chart" uri="{C3380CC4-5D6E-409C-BE32-E72D297353CC}">
                  <c16:uniqueId val="{00000003-65B7-4F11-A8F8-38A0FDF9F7FD}"/>
                </c:ext>
              </c:extLst>
            </c:dLbl>
            <c:dLbl>
              <c:idx val="2"/>
              <c:layout>
                <c:manualLayout>
                  <c:x val="3.7440434976302811E-2"/>
                  <c:y val="-4.0393224536449071E-2"/>
                </c:manualLayout>
              </c:layout>
              <c:tx>
                <c:rich>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fld id="{EFA00356-7ACB-4A7A-A1A6-6D567E6578F0}" type="VALUE">
                      <a:rPr lang="en-US"/>
                      <a:pPr>
                        <a:defRPr sz="1400" b="1"/>
                      </a:pPr>
                      <a:t>[VALUE]</a:t>
                    </a:fld>
                    <a:endParaRPr lang="en-US"/>
                  </a:p>
                </c:rich>
              </c:tx>
              <c:spPr>
                <a:solidFill>
                  <a:srgbClr val="FFFF00"/>
                </a:solid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9.0869565217391299E-2"/>
                      <c:h val="4.9072969569489221E-2"/>
                    </c:manualLayout>
                  </c15:layout>
                  <c15:dlblFieldTable/>
                  <c15:showDataLabelsRange val="1"/>
                </c:ext>
                <c:ext xmlns:c16="http://schemas.microsoft.com/office/drawing/2014/chart" uri="{C3380CC4-5D6E-409C-BE32-E72D297353CC}">
                  <c16:uniqueId val="{00000004-65B7-4F11-A8F8-38A0FDF9F7FD}"/>
                </c:ext>
              </c:extLst>
            </c:dLbl>
            <c:dLbl>
              <c:idx val="3"/>
              <c:layout>
                <c:manualLayout>
                  <c:x val="4.3010462397829477E-2"/>
                  <c:y val="-1.7574634360576283E-3"/>
                </c:manualLayout>
              </c:layout>
              <c:tx>
                <c:rich>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fld id="{5884A391-F911-442C-8818-E3FA552ECBFC}" type="VALUE">
                      <a:rPr lang="en-US"/>
                      <a:pPr>
                        <a:defRPr sz="1400" b="1"/>
                      </a:pPr>
                      <a:t>[VALUE]</a:t>
                    </a:fld>
                    <a:endParaRPr lang="en-US"/>
                  </a:p>
                </c:rich>
              </c:tx>
              <c:spPr>
                <a:solidFill>
                  <a:srgbClr val="FFFF00"/>
                </a:solid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1458498023715415"/>
                      <c:h val="4.2223419255691619E-2"/>
                    </c:manualLayout>
                  </c15:layout>
                  <c15:dlblFieldTable/>
                  <c15:showDataLabelsRange val="1"/>
                </c:ext>
                <c:ext xmlns:c16="http://schemas.microsoft.com/office/drawing/2014/chart" uri="{C3380CC4-5D6E-409C-BE32-E72D297353CC}">
                  <c16:uniqueId val="{00000005-65B7-4F11-A8F8-38A0FDF9F7FD}"/>
                </c:ext>
              </c:extLst>
            </c:dLbl>
            <c:dLbl>
              <c:idx val="4"/>
              <c:layout>
                <c:manualLayout>
                  <c:x val="1.7740807958531696E-2"/>
                  <c:y val="2.1637896434508246E-2"/>
                </c:manualLayout>
              </c:layout>
              <c:tx>
                <c:rich>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fld id="{E1321283-5BCD-4199-8FE3-7082D007171F}" type="VALUE">
                      <a:rPr lang="en-US"/>
                      <a:pPr>
                        <a:defRPr sz="1400" b="1"/>
                      </a:pPr>
                      <a:t>[VALUE]</a:t>
                    </a:fld>
                    <a:endParaRPr lang="en-US"/>
                  </a:p>
                </c:rich>
              </c:tx>
              <c:spPr>
                <a:solidFill>
                  <a:srgbClr val="FFFF00"/>
                </a:solid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9.1607378129117262E-2"/>
                      <c:h val="3.4806093163588195E-2"/>
                    </c:manualLayout>
                  </c15:layout>
                  <c15:dlblFieldTable/>
                  <c15:showDataLabelsRange val="1"/>
                </c:ext>
                <c:ext xmlns:c16="http://schemas.microsoft.com/office/drawing/2014/chart" uri="{C3380CC4-5D6E-409C-BE32-E72D297353CC}">
                  <c16:uniqueId val="{00000006-65B7-4F11-A8F8-38A0FDF9F7FD}"/>
                </c:ext>
              </c:extLst>
            </c:dLbl>
            <c:dLbl>
              <c:idx val="5"/>
              <c:layout>
                <c:manualLayout>
                  <c:x val="3.2938128287323766E-2"/>
                  <c:y val="-1.0044282689619861E-2"/>
                </c:manualLayout>
              </c:layout>
              <c:spPr>
                <a:solidFill>
                  <a:srgbClr val="FFFF00"/>
                </a:solid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7.5797101449275345E-2"/>
                      <c:h val="8.0751006739271824E-2"/>
                    </c:manualLayout>
                  </c15:layout>
                  <c15:showDataLabelsRange val="1"/>
                </c:ext>
                <c:ext xmlns:c16="http://schemas.microsoft.com/office/drawing/2014/chart" uri="{C3380CC4-5D6E-409C-BE32-E72D297353CC}">
                  <c16:uniqueId val="{00000007-65B7-4F11-A8F8-38A0FDF9F7FD}"/>
                </c:ext>
              </c:extLst>
            </c:dLbl>
            <c:spPr>
              <a:solidFill>
                <a:srgbClr val="FFFF00"/>
              </a:solid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0"/>
              </c:ext>
            </c:extLst>
          </c:dLbls>
          <c:cat>
            <c:numRef>
              <c:f>'GRAPH-2025 YEARLY'!$A$4:$A$8</c:f>
              <c:numCache>
                <c:formatCode>General</c:formatCode>
                <c:ptCount val="5"/>
                <c:pt idx="0">
                  <c:v>2021</c:v>
                </c:pt>
                <c:pt idx="1">
                  <c:v>2022</c:v>
                </c:pt>
                <c:pt idx="2">
                  <c:v>2023</c:v>
                </c:pt>
                <c:pt idx="3">
                  <c:v>2024</c:v>
                </c:pt>
                <c:pt idx="4">
                  <c:v>2025</c:v>
                </c:pt>
              </c:numCache>
            </c:numRef>
          </c:cat>
          <c:val>
            <c:numRef>
              <c:f>'GRAPH-2025 YEARLY'!$C$4:$C$8</c:f>
              <c:numCache>
                <c:formatCode>#,##0</c:formatCode>
                <c:ptCount val="5"/>
                <c:pt idx="0">
                  <c:v>61029548</c:v>
                </c:pt>
                <c:pt idx="1">
                  <c:v>62227452</c:v>
                </c:pt>
                <c:pt idx="2">
                  <c:v>172811864</c:v>
                </c:pt>
                <c:pt idx="3">
                  <c:v>286534215</c:v>
                </c:pt>
                <c:pt idx="4">
                  <c:v>45675743</c:v>
                </c:pt>
              </c:numCache>
            </c:numRef>
          </c:val>
          <c:smooth val="0"/>
          <c:extLst>
            <c:ext xmlns:c15="http://schemas.microsoft.com/office/drawing/2012/chart" uri="{02D57815-91ED-43cb-92C2-25804820EDAC}">
              <c15:datalabelsRange>
                <c15:f>'GRAPH-2024 YEARLY'!#REF!</c15:f>
              </c15:datalabelsRange>
            </c:ext>
            <c:ext xmlns:c16="http://schemas.microsoft.com/office/drawing/2014/chart" uri="{C3380CC4-5D6E-409C-BE32-E72D297353CC}">
              <c16:uniqueId val="{00000008-65B7-4F11-A8F8-38A0FDF9F7FD}"/>
            </c:ext>
          </c:extLst>
        </c:ser>
        <c:dLbls>
          <c:showLegendKey val="0"/>
          <c:showVal val="0"/>
          <c:showCatName val="0"/>
          <c:showSerName val="0"/>
          <c:showPercent val="0"/>
          <c:showBubbleSize val="0"/>
        </c:dLbls>
        <c:marker val="1"/>
        <c:smooth val="0"/>
        <c:axId val="682780240"/>
        <c:axId val="682780568"/>
      </c:lineChart>
      <c:catAx>
        <c:axId val="774246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774248888"/>
        <c:crosses val="autoZero"/>
        <c:auto val="1"/>
        <c:lblAlgn val="ctr"/>
        <c:lblOffset val="100"/>
        <c:noMultiLvlLbl val="0"/>
      </c:catAx>
      <c:valAx>
        <c:axId val="774248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74246920"/>
        <c:crosses val="autoZero"/>
        <c:crossBetween val="between"/>
      </c:valAx>
      <c:valAx>
        <c:axId val="682780568"/>
        <c:scaling>
          <c:orientation val="minMax"/>
        </c:scaling>
        <c:delete val="0"/>
        <c:axPos val="r"/>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82780240"/>
        <c:crosses val="max"/>
        <c:crossBetween val="between"/>
      </c:valAx>
      <c:catAx>
        <c:axId val="682780240"/>
        <c:scaling>
          <c:orientation val="minMax"/>
        </c:scaling>
        <c:delete val="1"/>
        <c:axPos val="b"/>
        <c:numFmt formatCode="General" sourceLinked="1"/>
        <c:majorTickMark val="none"/>
        <c:minorTickMark val="none"/>
        <c:tickLblPos val="nextTo"/>
        <c:crossAx val="682780568"/>
        <c:crosses val="autoZero"/>
        <c:auto val="1"/>
        <c:lblAlgn val="ctr"/>
        <c:lblOffset val="100"/>
        <c:noMultiLvlLbl val="0"/>
      </c:catAx>
      <c:spPr>
        <a:noFill/>
        <a:ln>
          <a:noFill/>
        </a:ln>
        <a:effectLst/>
      </c:spPr>
    </c:plotArea>
    <c:legend>
      <c:legendPos val="b"/>
      <c:layout>
        <c:manualLayout>
          <c:xMode val="edge"/>
          <c:yMode val="edge"/>
          <c:x val="0.18846368512236367"/>
          <c:y val="0.96057982646721007"/>
          <c:w val="0.5058130777131119"/>
          <c:h val="3.4147787032036157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a:noFill/>
            </a:ln>
          </c:spPr>
          <c:dPt>
            <c:idx val="0"/>
            <c:bubble3D val="0"/>
            <c:spPr>
              <a:solidFill>
                <a:schemeClr val="accent1"/>
              </a:solidFill>
              <a:ln w="19050">
                <a:noFill/>
              </a:ln>
              <a:effectLst/>
            </c:spPr>
            <c:extLst>
              <c:ext xmlns:c16="http://schemas.microsoft.com/office/drawing/2014/chart" uri="{C3380CC4-5D6E-409C-BE32-E72D297353CC}">
                <c16:uniqueId val="{00000001-932E-4A2A-B37F-4373E9B0C76A}"/>
              </c:ext>
            </c:extLst>
          </c:dPt>
          <c:dPt>
            <c:idx val="1"/>
            <c:bubble3D val="0"/>
            <c:spPr>
              <a:solidFill>
                <a:schemeClr val="accent2"/>
              </a:solidFill>
              <a:ln w="19050">
                <a:noFill/>
              </a:ln>
              <a:effectLst/>
            </c:spPr>
            <c:extLst>
              <c:ext xmlns:c16="http://schemas.microsoft.com/office/drawing/2014/chart" uri="{C3380CC4-5D6E-409C-BE32-E72D297353CC}">
                <c16:uniqueId val="{00000003-932E-4A2A-B37F-4373E9B0C76A}"/>
              </c:ext>
            </c:extLst>
          </c:dPt>
          <c:dPt>
            <c:idx val="2"/>
            <c:bubble3D val="0"/>
            <c:spPr>
              <a:solidFill>
                <a:schemeClr val="accent3"/>
              </a:solidFill>
              <a:ln w="19050">
                <a:noFill/>
              </a:ln>
              <a:effectLst/>
            </c:spPr>
            <c:extLst>
              <c:ext xmlns:c16="http://schemas.microsoft.com/office/drawing/2014/chart" uri="{C3380CC4-5D6E-409C-BE32-E72D297353CC}">
                <c16:uniqueId val="{00000005-932E-4A2A-B37F-4373E9B0C76A}"/>
              </c:ext>
            </c:extLst>
          </c:dPt>
          <c:dPt>
            <c:idx val="3"/>
            <c:bubble3D val="0"/>
            <c:spPr>
              <a:solidFill>
                <a:schemeClr val="accent4"/>
              </a:solidFill>
              <a:ln w="19050">
                <a:noFill/>
              </a:ln>
              <a:effectLst/>
            </c:spPr>
            <c:extLst>
              <c:ext xmlns:c16="http://schemas.microsoft.com/office/drawing/2014/chart" uri="{C3380CC4-5D6E-409C-BE32-E72D297353CC}">
                <c16:uniqueId val="{00000007-932E-4A2A-B37F-4373E9B0C76A}"/>
              </c:ext>
            </c:extLst>
          </c:dPt>
          <c:dPt>
            <c:idx val="4"/>
            <c:bubble3D val="0"/>
            <c:spPr>
              <a:solidFill>
                <a:schemeClr val="accent5"/>
              </a:solidFill>
              <a:ln w="19050">
                <a:noFill/>
              </a:ln>
              <a:effectLst/>
            </c:spPr>
            <c:extLst>
              <c:ext xmlns:c16="http://schemas.microsoft.com/office/drawing/2014/chart" uri="{C3380CC4-5D6E-409C-BE32-E72D297353CC}">
                <c16:uniqueId val="{00000009-932E-4A2A-B37F-4373E9B0C76A}"/>
              </c:ext>
            </c:extLst>
          </c:dPt>
          <c:dPt>
            <c:idx val="5"/>
            <c:bubble3D val="0"/>
            <c:spPr>
              <a:solidFill>
                <a:schemeClr val="accent6"/>
              </a:solidFill>
              <a:ln w="19050">
                <a:noFill/>
              </a:ln>
              <a:effectLst/>
            </c:spPr>
            <c:extLst>
              <c:ext xmlns:c16="http://schemas.microsoft.com/office/drawing/2014/chart" uri="{C3380CC4-5D6E-409C-BE32-E72D297353CC}">
                <c16:uniqueId val="{0000000B-932E-4A2A-B37F-4373E9B0C76A}"/>
              </c:ext>
            </c:extLst>
          </c:dPt>
          <c:dPt>
            <c:idx val="6"/>
            <c:bubble3D val="0"/>
            <c:spPr>
              <a:solidFill>
                <a:schemeClr val="accent1">
                  <a:lumMod val="60000"/>
                </a:schemeClr>
              </a:solidFill>
              <a:ln w="19050">
                <a:noFill/>
              </a:ln>
              <a:effectLst/>
            </c:spPr>
            <c:extLst>
              <c:ext xmlns:c16="http://schemas.microsoft.com/office/drawing/2014/chart" uri="{C3380CC4-5D6E-409C-BE32-E72D297353CC}">
                <c16:uniqueId val="{0000000D-932E-4A2A-B37F-4373E9B0C76A}"/>
              </c:ext>
            </c:extLst>
          </c:dPt>
          <c:dLbls>
            <c:dLbl>
              <c:idx val="0"/>
              <c:layout>
                <c:manualLayout>
                  <c:x val="-0.11700146214739936"/>
                  <c:y val="0.17954683006880351"/>
                </c:manualLayout>
              </c:layout>
              <c:tx>
                <c:rich>
                  <a:bodyPr/>
                  <a:lstStyle/>
                  <a:p>
                    <a:fld id="{002CB9F0-DAAB-4B97-B76F-B8CEFCAE9209}" type="CATEGORYNAME">
                      <a:rPr lang="en-US"/>
                      <a:pPr/>
                      <a:t>[CATEGORY NAME]</a:t>
                    </a:fld>
                    <a:r>
                      <a:rPr lang="en-US" baseline="0"/>
                      <a:t>
18%</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32E-4A2A-B37F-4373E9B0C76A}"/>
                </c:ext>
              </c:extLst>
            </c:dLbl>
            <c:dLbl>
              <c:idx val="1"/>
              <c:layout>
                <c:manualLayout>
                  <c:x val="2.2019852193111547E-2"/>
                  <c:y val="-2.508764798281668E-2"/>
                </c:manualLayout>
              </c:layout>
              <c:tx>
                <c:rich>
                  <a:bodyPr/>
                  <a:lstStyle/>
                  <a:p>
                    <a:fld id="{EC6CC14A-5E71-455A-AFC9-58D1C2B759D9}" type="CATEGORYNAME">
                      <a:rPr lang="en-US"/>
                      <a:pPr/>
                      <a:t>[CATEGORY NAME]</a:t>
                    </a:fld>
                    <a:r>
                      <a:rPr lang="en-US" baseline="0"/>
                      <a:t>
4%</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932E-4A2A-B37F-4373E9B0C76A}"/>
                </c:ext>
              </c:extLst>
            </c:dLbl>
            <c:dLbl>
              <c:idx val="2"/>
              <c:layout>
                <c:manualLayout>
                  <c:x val="-0.14608692984832969"/>
                  <c:y val="-6.0585055931106128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5391299711733478"/>
                      <c:h val="0.15678776290630975"/>
                    </c:manualLayout>
                  </c15:layout>
                </c:ext>
                <c:ext xmlns:c16="http://schemas.microsoft.com/office/drawing/2014/chart" uri="{C3380CC4-5D6E-409C-BE32-E72D297353CC}">
                  <c16:uniqueId val="{00000005-932E-4A2A-B37F-4373E9B0C76A}"/>
                </c:ext>
              </c:extLst>
            </c:dLbl>
            <c:dLbl>
              <c:idx val="3"/>
              <c:layout>
                <c:manualLayout>
                  <c:x val="0.25212749019696629"/>
                  <c:y val="-0.117055348960921"/>
                </c:manualLayout>
              </c:layout>
              <c:tx>
                <c:rich>
                  <a:bodyPr/>
                  <a:lstStyle/>
                  <a:p>
                    <a:fld id="{0DC47A6C-1F0B-4436-AAB8-1749F3D874FA}" type="CATEGORYNAME">
                      <a:rPr lang="en-US"/>
                      <a:pPr/>
                      <a:t>[CATEGORY NAME]</a:t>
                    </a:fld>
                    <a:r>
                      <a:rPr lang="en-US" baseline="0"/>
                      <a:t>
52%</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932E-4A2A-B37F-4373E9B0C76A}"/>
                </c:ext>
              </c:extLst>
            </c:dLbl>
            <c:dLbl>
              <c:idx val="4"/>
              <c:layout>
                <c:manualLayout>
                  <c:x val="-0.25640118563940467"/>
                  <c:y val="7.966857871255576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932E-4A2A-B37F-4373E9B0C76A}"/>
                </c:ext>
              </c:extLst>
            </c:dLbl>
            <c:dLbl>
              <c:idx val="5"/>
              <c:layout>
                <c:manualLayout>
                  <c:x val="-0.2013327488152005"/>
                  <c:y val="1.0834926704907584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932E-4A2A-B37F-4373E9B0C76A}"/>
                </c:ext>
              </c:extLst>
            </c:dLbl>
            <c:dLbl>
              <c:idx val="6"/>
              <c:layout>
                <c:manualLayout>
                  <c:x val="0.26677719700425417"/>
                  <c:y val="1.8458995772887184E-2"/>
                </c:manualLayout>
              </c:layout>
              <c:tx>
                <c:rich>
                  <a:bodyPr/>
                  <a:lstStyle/>
                  <a:p>
                    <a:fld id="{D6CEA08B-8F47-4A87-B102-4D74A2776536}" type="CATEGORYNAME">
                      <a:rPr lang="en-US"/>
                      <a:pPr/>
                      <a:t>[CATEGORY NAME]</a:t>
                    </a:fld>
                    <a:r>
                      <a:rPr lang="en-US" baseline="0"/>
                      <a:t>
1%</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932E-4A2A-B37F-4373E9B0C76A}"/>
                </c:ext>
              </c:extLst>
            </c:dLbl>
            <c:spPr>
              <a:noFill/>
              <a:ln>
                <a:noFill/>
              </a:ln>
              <a:effectLst/>
            </c:spPr>
            <c:txPr>
              <a:bodyPr rot="0" spcFirstLastPara="1" vertOverflow="ellipsis" vert="horz" wrap="square" lIns="38100" tIns="19050" rIns="38100" bIns="19050" anchor="ctr" anchorCtr="0">
                <a:spAutoFit/>
              </a:bodyPr>
              <a:lstStyle/>
              <a:p>
                <a:pPr algn="ctr" rtl="0">
                  <a:defRPr lang="en-US" sz="13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dLblPos val="bestFit"/>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'Type-Location'!$A$2:$A$8</c:f>
              <c:strCache>
                <c:ptCount val="7"/>
                <c:pt idx="0">
                  <c:v>Theft</c:v>
                </c:pt>
                <c:pt idx="1">
                  <c:v>Loss</c:v>
                </c:pt>
                <c:pt idx="2">
                  <c:v>Unauthorized Access/Disclosure</c:v>
                </c:pt>
                <c:pt idx="3">
                  <c:v>Hacking/IT</c:v>
                </c:pt>
                <c:pt idx="4">
                  <c:v>Improper Disposal</c:v>
                </c:pt>
                <c:pt idx="5">
                  <c:v>Other</c:v>
                </c:pt>
                <c:pt idx="6">
                  <c:v>Unknown</c:v>
                </c:pt>
              </c:strCache>
            </c:strRef>
          </c:cat>
          <c:val>
            <c:numRef>
              <c:f>'Type-Location'!$B$2:$B$8</c:f>
              <c:numCache>
                <c:formatCode>General</c:formatCode>
                <c:ptCount val="7"/>
                <c:pt idx="0">
                  <c:v>1029</c:v>
                </c:pt>
                <c:pt idx="1">
                  <c:v>240</c:v>
                </c:pt>
                <c:pt idx="2">
                  <c:v>1596</c:v>
                </c:pt>
                <c:pt idx="3">
                  <c:v>4269</c:v>
                </c:pt>
                <c:pt idx="4">
                  <c:v>124</c:v>
                </c:pt>
                <c:pt idx="5">
                  <c:v>88</c:v>
                </c:pt>
                <c:pt idx="6">
                  <c:v>10</c:v>
                </c:pt>
              </c:numCache>
            </c:numRef>
          </c:val>
          <c:extLst>
            <c:ext xmlns:c16="http://schemas.microsoft.com/office/drawing/2014/chart" uri="{C3380CC4-5D6E-409C-BE32-E72D297353CC}">
              <c16:uniqueId val="{0000000E-932E-4A2A-B37F-4373E9B0C76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a:noFill/>
            </a:ln>
          </c:spPr>
          <c:dPt>
            <c:idx val="0"/>
            <c:bubble3D val="0"/>
            <c:spPr>
              <a:solidFill>
                <a:schemeClr val="accent1"/>
              </a:solidFill>
              <a:ln w="19050">
                <a:noFill/>
              </a:ln>
              <a:effectLst/>
            </c:spPr>
            <c:extLst>
              <c:ext xmlns:c16="http://schemas.microsoft.com/office/drawing/2014/chart" uri="{C3380CC4-5D6E-409C-BE32-E72D297353CC}">
                <c16:uniqueId val="{00000001-0151-4F0C-8EAB-20297CF82479}"/>
              </c:ext>
            </c:extLst>
          </c:dPt>
          <c:dPt>
            <c:idx val="1"/>
            <c:bubble3D val="0"/>
            <c:spPr>
              <a:solidFill>
                <a:schemeClr val="accent2"/>
              </a:solidFill>
              <a:ln w="19050">
                <a:noFill/>
              </a:ln>
              <a:effectLst/>
            </c:spPr>
            <c:extLst>
              <c:ext xmlns:c16="http://schemas.microsoft.com/office/drawing/2014/chart" uri="{C3380CC4-5D6E-409C-BE32-E72D297353CC}">
                <c16:uniqueId val="{00000003-0151-4F0C-8EAB-20297CF82479}"/>
              </c:ext>
            </c:extLst>
          </c:dPt>
          <c:dPt>
            <c:idx val="2"/>
            <c:bubble3D val="0"/>
            <c:spPr>
              <a:solidFill>
                <a:schemeClr val="accent3"/>
              </a:solidFill>
              <a:ln w="19050">
                <a:noFill/>
              </a:ln>
              <a:effectLst/>
            </c:spPr>
            <c:extLst>
              <c:ext xmlns:c16="http://schemas.microsoft.com/office/drawing/2014/chart" uri="{C3380CC4-5D6E-409C-BE32-E72D297353CC}">
                <c16:uniqueId val="{00000005-0151-4F0C-8EAB-20297CF82479}"/>
              </c:ext>
            </c:extLst>
          </c:dPt>
          <c:dPt>
            <c:idx val="3"/>
            <c:bubble3D val="0"/>
            <c:spPr>
              <a:solidFill>
                <a:schemeClr val="accent4"/>
              </a:solidFill>
              <a:ln w="19050">
                <a:noFill/>
              </a:ln>
              <a:effectLst/>
            </c:spPr>
            <c:extLst>
              <c:ext xmlns:c16="http://schemas.microsoft.com/office/drawing/2014/chart" uri="{C3380CC4-5D6E-409C-BE32-E72D297353CC}">
                <c16:uniqueId val="{00000007-0151-4F0C-8EAB-20297CF82479}"/>
              </c:ext>
            </c:extLst>
          </c:dPt>
          <c:dLbls>
            <c:dLbl>
              <c:idx val="0"/>
              <c:layout>
                <c:manualLayout>
                  <c:x val="-0.30904975113536876"/>
                  <c:y val="2.8688520475521638E-2"/>
                </c:manualLayout>
              </c:layout>
              <c:tx>
                <c:rich>
                  <a:bodyPr/>
                  <a:lstStyle/>
                  <a:p>
                    <a:fld id="{75E4EB2D-FFE7-434A-A2F4-8719BA3E397D}" type="CATEGORYNAME">
                      <a:rPr lang="en-US"/>
                      <a:pPr/>
                      <a:t>[CATEGORY NAME]</a:t>
                    </a:fld>
                    <a:endParaRPr lang="en-US" baseline="0"/>
                  </a:p>
                  <a:p>
                    <a:r>
                      <a:rPr lang="en-US" baseline="0"/>
                      <a:t>1%</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151-4F0C-8EAB-20297CF82479}"/>
                </c:ext>
              </c:extLst>
            </c:dLbl>
            <c:dLbl>
              <c:idx val="1"/>
              <c:layout>
                <c:manualLayout>
                  <c:x val="0.25089246458662068"/>
                  <c:y val="2.8688520475521638E-2"/>
                </c:manualLayout>
              </c:layout>
              <c:tx>
                <c:rich>
                  <a:bodyPr/>
                  <a:lstStyle/>
                  <a:p>
                    <a:fld id="{9A01BE16-DA6C-4013-BA43-DADA54A134E0}" type="CATEGORYNAME">
                      <a:rPr lang="en-US"/>
                      <a:pPr/>
                      <a:t>[CATEGORY NAME]</a:t>
                    </a:fld>
                    <a:r>
                      <a:rPr lang="en-US" baseline="0"/>
                      <a:t>
3%</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0151-4F0C-8EAB-20297CF82479}"/>
                </c:ext>
              </c:extLst>
            </c:dLbl>
            <c:dLbl>
              <c:idx val="2"/>
              <c:layout>
                <c:manualLayout>
                  <c:x val="-0.16279066786473761"/>
                  <c:y val="0.16511837340355787"/>
                </c:manualLayout>
              </c:layout>
              <c:tx>
                <c:rich>
                  <a:bodyPr/>
                  <a:lstStyle/>
                  <a:p>
                    <a:fld id="{394ACAE2-F61F-4DB4-853A-782D029CF416}" type="CATEGORYNAME">
                      <a:rPr lang="en-US"/>
                      <a:pPr/>
                      <a:t>[CATEGORY NAME]</a:t>
                    </a:fld>
                    <a:r>
                      <a:rPr lang="en-US" baseline="0"/>
                      <a:t>
21%</a:t>
                    </a:r>
                  </a:p>
                </c:rich>
              </c:tx>
              <c:dLblPos val="bestFit"/>
              <c:showLegendKey val="0"/>
              <c:showVal val="0"/>
              <c:showCatName val="1"/>
              <c:showSerName val="0"/>
              <c:showPercent val="1"/>
              <c:showBubbleSize val="0"/>
              <c:extLst>
                <c:ext xmlns:c15="http://schemas.microsoft.com/office/drawing/2012/chart" uri="{CE6537A1-D6FC-4f65-9D91-7224C49458BB}">
                  <c15:layout>
                    <c:manualLayout>
                      <c:w val="0.24302321131235829"/>
                      <c:h val="0.15874314663121974"/>
                    </c:manualLayout>
                  </c15:layout>
                  <c15:dlblFieldTable/>
                  <c15:showDataLabelsRange val="0"/>
                </c:ext>
                <c:ext xmlns:c16="http://schemas.microsoft.com/office/drawing/2014/chart" uri="{C3380CC4-5D6E-409C-BE32-E72D297353CC}">
                  <c16:uniqueId val="{00000005-0151-4F0C-8EAB-20297CF82479}"/>
                </c:ext>
              </c:extLst>
            </c:dLbl>
            <c:dLbl>
              <c:idx val="3"/>
              <c:layout>
                <c:manualLayout>
                  <c:x val="0.1261139670181346"/>
                  <c:y val="-0.33145195538746819"/>
                </c:manualLayout>
              </c:layout>
              <c:tx>
                <c:rich>
                  <a:bodyPr/>
                  <a:lstStyle/>
                  <a:p>
                    <a:fld id="{E1293EB6-7F88-4BC4-82D1-304B700952F5}" type="CATEGORYNAME">
                      <a:rPr lang="en-US"/>
                      <a:pPr/>
                      <a:t>[CATEGORY NAME]</a:t>
                    </a:fld>
                    <a:r>
                      <a:rPr lang="en-US" baseline="0"/>
                      <a:t>
75%</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0151-4F0C-8EAB-20297CF82479}"/>
                </c:ext>
              </c:extLst>
            </c:dLbl>
            <c:spPr>
              <a:noFill/>
              <a:ln>
                <a:noFill/>
              </a:ln>
              <a:effectLst/>
            </c:spPr>
            <c:txPr>
              <a:bodyPr rot="0" spcFirstLastPara="1" vertOverflow="ellipsis" vert="horz" wrap="square" lIns="38100" tIns="19050" rIns="38100" bIns="19050" anchor="ctr" anchorCtr="0">
                <a:spAutoFit/>
              </a:bodyPr>
              <a:lstStyle/>
              <a:p>
                <a:pPr algn="ctr" rtl="0">
                  <a:defRPr lang="en-US" sz="13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dLblPos val="bestFit"/>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'Type-Location'!$A$2:$A$5</c:f>
              <c:strCache>
                <c:ptCount val="4"/>
                <c:pt idx="0">
                  <c:v>Theft</c:v>
                </c:pt>
                <c:pt idx="1">
                  <c:v>Loss</c:v>
                </c:pt>
                <c:pt idx="2">
                  <c:v>Unauthorized Access/Disclosure</c:v>
                </c:pt>
                <c:pt idx="3">
                  <c:v>Hacking/IT</c:v>
                </c:pt>
              </c:strCache>
            </c:strRef>
          </c:cat>
          <c:val>
            <c:numRef>
              <c:f>'Type-Location'!$B$2:$B$5</c:f>
              <c:numCache>
                <c:formatCode>General</c:formatCode>
                <c:ptCount val="4"/>
                <c:pt idx="0">
                  <c:v>1</c:v>
                </c:pt>
                <c:pt idx="1">
                  <c:v>1</c:v>
                </c:pt>
                <c:pt idx="2">
                  <c:v>51</c:v>
                </c:pt>
                <c:pt idx="3">
                  <c:v>346</c:v>
                </c:pt>
              </c:numCache>
            </c:numRef>
          </c:val>
          <c:extLst>
            <c:ext xmlns:c16="http://schemas.microsoft.com/office/drawing/2014/chart" uri="{C3380CC4-5D6E-409C-BE32-E72D297353CC}">
              <c16:uniqueId val="{00000008-0151-4F0C-8EAB-20297CF8247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241291775070786E-2"/>
          <c:y val="0.31868629464795162"/>
          <c:w val="0.92422193228105909"/>
          <c:h val="0.48968070295560878"/>
        </c:manualLayout>
      </c:layout>
      <c:barChart>
        <c:barDir val="col"/>
        <c:grouping val="stacked"/>
        <c:varyColors val="0"/>
        <c:ser>
          <c:idx val="0"/>
          <c:order val="0"/>
          <c:tx>
            <c:strRef>
              <c:f>'[PUBLIC BREACH SITE 2021 - 2025 TypeLocation GRAPHS 01132026.xlsx]TYPE-HACKING-IT GRAPH'!$A$4</c:f>
              <c:strCache>
                <c:ptCount val="1"/>
                <c:pt idx="0">
                  <c:v>Hacking/IT Incident-Ransomware</c:v>
                </c:pt>
              </c:strCache>
            </c:strRef>
          </c:tx>
          <c:spPr>
            <a:solidFill>
              <a:srgbClr val="20099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'[PUBLIC BREACH SITE 2021 - 2025 TypeLocation GRAPHS 01132026.xlsx]TYPE-HACKING-IT GRAPH'!$E$2:$I$2</c:f>
              <c:numCache>
                <c:formatCode>General</c:formatCode>
                <c:ptCount val="5"/>
                <c:pt idx="0">
                  <c:v>2021</c:v>
                </c:pt>
                <c:pt idx="1">
                  <c:v>2022</c:v>
                </c:pt>
                <c:pt idx="2">
                  <c:v>2023</c:v>
                </c:pt>
                <c:pt idx="3">
                  <c:v>2024</c:v>
                </c:pt>
                <c:pt idx="4">
                  <c:v>2025</c:v>
                </c:pt>
              </c:numCache>
            </c:numRef>
          </c:cat>
          <c:val>
            <c:numRef>
              <c:f>'[PUBLIC BREACH SITE 2021 - 2025 TypeLocation GRAPHS 01132026.xlsx]TYPE-HACKING-IT GRAPH'!$E$4:$I$4</c:f>
              <c:numCache>
                <c:formatCode>General</c:formatCode>
                <c:ptCount val="5"/>
                <c:pt idx="0">
                  <c:v>154</c:v>
                </c:pt>
                <c:pt idx="1">
                  <c:v>135</c:v>
                </c:pt>
                <c:pt idx="2">
                  <c:v>134</c:v>
                </c:pt>
                <c:pt idx="3">
                  <c:v>97</c:v>
                </c:pt>
                <c:pt idx="4">
                  <c:v>70</c:v>
                </c:pt>
              </c:numCache>
            </c:numRef>
          </c:val>
          <c:extLst>
            <c:ext xmlns:c16="http://schemas.microsoft.com/office/drawing/2014/chart" uri="{C3380CC4-5D6E-409C-BE32-E72D297353CC}">
              <c16:uniqueId val="{00000000-B834-43B1-9C19-DC978B674FA1}"/>
            </c:ext>
          </c:extLst>
        </c:ser>
        <c:ser>
          <c:idx val="1"/>
          <c:order val="1"/>
          <c:tx>
            <c:strRef>
              <c:f>'[PUBLIC BREACH SITE 2021 - 2025 TypeLocation GRAPHS 01132026.xlsx]TYPE-HACKING-IT GRAPH'!$A$3</c:f>
              <c:strCache>
                <c:ptCount val="1"/>
                <c:pt idx="0">
                  <c:v>Hacking/IT Incident-General</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ysClr val="windowText" lastClr="000000"/>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'[PUBLIC BREACH SITE 2021 - 2025 TypeLocation GRAPHS 01132026.xlsx]TYPE-HACKING-IT GRAPH'!$E$2:$I$2</c:f>
              <c:numCache>
                <c:formatCode>General</c:formatCode>
                <c:ptCount val="5"/>
                <c:pt idx="0">
                  <c:v>2021</c:v>
                </c:pt>
                <c:pt idx="1">
                  <c:v>2022</c:v>
                </c:pt>
                <c:pt idx="2">
                  <c:v>2023</c:v>
                </c:pt>
                <c:pt idx="3">
                  <c:v>2024</c:v>
                </c:pt>
                <c:pt idx="4">
                  <c:v>2025</c:v>
                </c:pt>
              </c:numCache>
            </c:numRef>
          </c:cat>
          <c:val>
            <c:numRef>
              <c:f>'[PUBLIC BREACH SITE 2021 - 2025 TypeLocation GRAPHS 01132026.xlsx]TYPE-HACKING-IT GRAPH'!$E$3:$I$3</c:f>
              <c:numCache>
                <c:formatCode>General</c:formatCode>
                <c:ptCount val="5"/>
                <c:pt idx="0">
                  <c:v>392</c:v>
                </c:pt>
                <c:pt idx="1">
                  <c:v>434</c:v>
                </c:pt>
                <c:pt idx="2">
                  <c:v>473</c:v>
                </c:pt>
                <c:pt idx="3">
                  <c:v>515</c:v>
                </c:pt>
                <c:pt idx="4">
                  <c:v>461</c:v>
                </c:pt>
              </c:numCache>
            </c:numRef>
          </c:val>
          <c:extLst>
            <c:ext xmlns:c16="http://schemas.microsoft.com/office/drawing/2014/chart" uri="{C3380CC4-5D6E-409C-BE32-E72D297353CC}">
              <c16:uniqueId val="{00000001-B834-43B1-9C19-DC978B674FA1}"/>
            </c:ext>
          </c:extLst>
        </c:ser>
        <c:dLbls>
          <c:dLblPos val="ctr"/>
          <c:showLegendKey val="0"/>
          <c:showVal val="1"/>
          <c:showCatName val="0"/>
          <c:showSerName val="0"/>
          <c:showPercent val="0"/>
          <c:showBubbleSize val="0"/>
        </c:dLbls>
        <c:gapWidth val="72"/>
        <c:overlap val="100"/>
        <c:axId val="908659320"/>
        <c:axId val="908657680"/>
      </c:barChart>
      <c:catAx>
        <c:axId val="908659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908657680"/>
        <c:crosses val="autoZero"/>
        <c:auto val="1"/>
        <c:lblAlgn val="ctr"/>
        <c:lblOffset val="100"/>
        <c:noMultiLvlLbl val="0"/>
      </c:catAx>
      <c:valAx>
        <c:axId val="908657680"/>
        <c:scaling>
          <c:orientation val="minMax"/>
        </c:scaling>
        <c:delete val="1"/>
        <c:axPos val="l"/>
        <c:numFmt formatCode="General" sourceLinked="1"/>
        <c:majorTickMark val="none"/>
        <c:minorTickMark val="none"/>
        <c:tickLblPos val="nextTo"/>
        <c:crossAx val="908659320"/>
        <c:crosses val="autoZero"/>
        <c:crossBetween val="between"/>
      </c:valAx>
      <c:spPr>
        <a:noFill/>
        <a:ln w="25400">
          <a:noFill/>
        </a:ln>
        <a:effectLst>
          <a:outerShdw blurRad="50800" dist="50800" dir="5400000" algn="ctr" rotWithShape="0">
            <a:srgbClr val="000000">
              <a:alpha val="94000"/>
            </a:srgbClr>
          </a:outerShdw>
          <a:softEdge rad="1270000"/>
        </a:effectLst>
      </c:spPr>
    </c:plotArea>
    <c:legend>
      <c:legendPos val="r"/>
      <c:layout>
        <c:manualLayout>
          <c:xMode val="edge"/>
          <c:yMode val="edge"/>
          <c:x val="5.0426781991419561E-2"/>
          <c:y val="0.91101443706494556"/>
          <c:w val="0.89786097853742031"/>
          <c:h val="8.726636286702294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258688715983255E-2"/>
          <c:y val="9.3397148885801043E-2"/>
          <c:w val="0.80082893811565259"/>
          <c:h val="0.81795911874652028"/>
        </c:manualLayout>
      </c:layout>
      <c:pieChart>
        <c:varyColors val="1"/>
        <c:ser>
          <c:idx val="0"/>
          <c:order val="0"/>
          <c:spPr>
            <a:ln>
              <a:noFill/>
            </a:ln>
          </c:spPr>
          <c:dPt>
            <c:idx val="0"/>
            <c:bubble3D val="0"/>
            <c:spPr>
              <a:solidFill>
                <a:schemeClr val="accent1"/>
              </a:solidFill>
              <a:ln w="19050">
                <a:noFill/>
              </a:ln>
              <a:effectLst/>
            </c:spPr>
            <c:extLst>
              <c:ext xmlns:c16="http://schemas.microsoft.com/office/drawing/2014/chart" uri="{C3380CC4-5D6E-409C-BE32-E72D297353CC}">
                <c16:uniqueId val="{00000001-1C19-46E2-8586-63B49E7E8A70}"/>
              </c:ext>
            </c:extLst>
          </c:dPt>
          <c:dPt>
            <c:idx val="1"/>
            <c:bubble3D val="0"/>
            <c:spPr>
              <a:solidFill>
                <a:schemeClr val="accent2"/>
              </a:solidFill>
              <a:ln w="19050">
                <a:noFill/>
              </a:ln>
              <a:effectLst/>
            </c:spPr>
            <c:extLst>
              <c:ext xmlns:c16="http://schemas.microsoft.com/office/drawing/2014/chart" uri="{C3380CC4-5D6E-409C-BE32-E72D297353CC}">
                <c16:uniqueId val="{00000003-1C19-46E2-8586-63B49E7E8A70}"/>
              </c:ext>
            </c:extLst>
          </c:dPt>
          <c:dPt>
            <c:idx val="2"/>
            <c:bubble3D val="0"/>
            <c:spPr>
              <a:solidFill>
                <a:schemeClr val="accent3"/>
              </a:solidFill>
              <a:ln w="19050">
                <a:noFill/>
              </a:ln>
              <a:effectLst/>
            </c:spPr>
            <c:extLst>
              <c:ext xmlns:c16="http://schemas.microsoft.com/office/drawing/2014/chart" uri="{C3380CC4-5D6E-409C-BE32-E72D297353CC}">
                <c16:uniqueId val="{00000005-1C19-46E2-8586-63B49E7E8A70}"/>
              </c:ext>
            </c:extLst>
          </c:dPt>
          <c:dPt>
            <c:idx val="3"/>
            <c:bubble3D val="0"/>
            <c:spPr>
              <a:solidFill>
                <a:schemeClr val="accent4"/>
              </a:solidFill>
              <a:ln w="19050">
                <a:noFill/>
              </a:ln>
              <a:effectLst/>
            </c:spPr>
            <c:extLst>
              <c:ext xmlns:c16="http://schemas.microsoft.com/office/drawing/2014/chart" uri="{C3380CC4-5D6E-409C-BE32-E72D297353CC}">
                <c16:uniqueId val="{00000007-1C19-46E2-8586-63B49E7E8A70}"/>
              </c:ext>
            </c:extLst>
          </c:dPt>
          <c:dPt>
            <c:idx val="4"/>
            <c:bubble3D val="0"/>
            <c:spPr>
              <a:solidFill>
                <a:schemeClr val="accent5"/>
              </a:solidFill>
              <a:ln w="19050">
                <a:noFill/>
              </a:ln>
              <a:effectLst/>
            </c:spPr>
            <c:extLst>
              <c:ext xmlns:c16="http://schemas.microsoft.com/office/drawing/2014/chart" uri="{C3380CC4-5D6E-409C-BE32-E72D297353CC}">
                <c16:uniqueId val="{00000009-1C19-46E2-8586-63B49E7E8A70}"/>
              </c:ext>
            </c:extLst>
          </c:dPt>
          <c:dPt>
            <c:idx val="5"/>
            <c:bubble3D val="0"/>
            <c:spPr>
              <a:solidFill>
                <a:schemeClr val="accent6"/>
              </a:solidFill>
              <a:ln w="19050">
                <a:noFill/>
              </a:ln>
              <a:effectLst/>
            </c:spPr>
            <c:extLst>
              <c:ext xmlns:c16="http://schemas.microsoft.com/office/drawing/2014/chart" uri="{C3380CC4-5D6E-409C-BE32-E72D297353CC}">
                <c16:uniqueId val="{0000000B-1C19-46E2-8586-63B49E7E8A70}"/>
              </c:ext>
            </c:extLst>
          </c:dPt>
          <c:dPt>
            <c:idx val="6"/>
            <c:bubble3D val="0"/>
            <c:spPr>
              <a:solidFill>
                <a:schemeClr val="accent1">
                  <a:lumMod val="60000"/>
                </a:schemeClr>
              </a:solidFill>
              <a:ln w="19050">
                <a:noFill/>
              </a:ln>
              <a:effectLst/>
            </c:spPr>
            <c:extLst>
              <c:ext xmlns:c16="http://schemas.microsoft.com/office/drawing/2014/chart" uri="{C3380CC4-5D6E-409C-BE32-E72D297353CC}">
                <c16:uniqueId val="{0000000D-1C19-46E2-8586-63B49E7E8A70}"/>
              </c:ext>
            </c:extLst>
          </c:dPt>
          <c:dPt>
            <c:idx val="7"/>
            <c:bubble3D val="0"/>
            <c:spPr>
              <a:solidFill>
                <a:schemeClr val="accent2">
                  <a:lumMod val="60000"/>
                </a:schemeClr>
              </a:solidFill>
              <a:ln w="19050">
                <a:noFill/>
              </a:ln>
              <a:effectLst/>
            </c:spPr>
            <c:extLst>
              <c:ext xmlns:c16="http://schemas.microsoft.com/office/drawing/2014/chart" uri="{C3380CC4-5D6E-409C-BE32-E72D297353CC}">
                <c16:uniqueId val="{0000000F-1C19-46E2-8586-63B49E7E8A70}"/>
              </c:ext>
            </c:extLst>
          </c:dPt>
          <c:dLbls>
            <c:dLbl>
              <c:idx val="0"/>
              <c:layout>
                <c:manualLayout>
                  <c:x val="-0.13359055418769306"/>
                  <c:y val="0.19964349376114082"/>
                </c:manualLayout>
              </c:layout>
              <c:tx>
                <c:rich>
                  <a:bodyPr/>
                  <a:lstStyle/>
                  <a:p>
                    <a:fld id="{77A4AE09-374E-44E4-BA34-6C8F8F0237C0}" type="CATEGORYNAME">
                      <a:rPr lang="en-US"/>
                      <a:pPr/>
                      <a:t>[CATEGORY NAME]</a:t>
                    </a:fld>
                    <a:r>
                      <a:rPr lang="en-US" baseline="0"/>
                      <a:t>
14%</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C19-46E2-8586-63B49E7E8A70}"/>
                </c:ext>
              </c:extLst>
            </c:dLbl>
            <c:dLbl>
              <c:idx val="1"/>
              <c:layout>
                <c:manualLayout>
                  <c:x val="-3.4846017443575517E-2"/>
                  <c:y val="-0.10052147224912394"/>
                </c:manualLayout>
              </c:layout>
              <c:tx>
                <c:rich>
                  <a:bodyPr/>
                  <a:lstStyle/>
                  <a:p>
                    <a:fld id="{CA01957C-9D8B-49BE-A8D4-21B6D3DF371E}" type="CATEGORYNAME">
                      <a:rPr lang="en-US"/>
                      <a:pPr/>
                      <a:t>[CATEGORY NAME]</a:t>
                    </a:fld>
                    <a:r>
                      <a:rPr lang="en-US" baseline="0"/>
                      <a:t>
6%</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1C19-46E2-8586-63B49E7E8A70}"/>
                </c:ext>
              </c:extLst>
            </c:dLbl>
            <c:dLbl>
              <c:idx val="2"/>
              <c:layout>
                <c:manualLayout>
                  <c:x val="-0.14198968600318157"/>
                  <c:y val="5.0008561764004096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1C19-46E2-8586-63B49E7E8A70}"/>
                </c:ext>
              </c:extLst>
            </c:dLbl>
            <c:dLbl>
              <c:idx val="4"/>
              <c:layout>
                <c:manualLayout>
                  <c:x val="-0.10297561703139683"/>
                  <c:y val="-0.25410566994633693"/>
                </c:manualLayout>
              </c:layout>
              <c:tx>
                <c:rich>
                  <a:bodyPr/>
                  <a:lstStyle/>
                  <a:p>
                    <a:fld id="{0583AF5F-D672-42E9-A1BE-9F48EA7359C0}" type="CATEGORYNAME">
                      <a:rPr lang="en-US"/>
                      <a:pPr/>
                      <a:t>[CATEGORY NAME]</a:t>
                    </a:fld>
                    <a:r>
                      <a:rPr lang="en-US" baseline="0"/>
                      <a:t>
39%</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1C19-46E2-8586-63B49E7E8A70}"/>
                </c:ext>
              </c:extLst>
            </c:dLbl>
            <c:dLbl>
              <c:idx val="5"/>
              <c:layout>
                <c:manualLayout>
                  <c:x val="0.21614888418941902"/>
                  <c:y val="5.6182576108467726E-2"/>
                </c:manualLayout>
              </c:layout>
              <c:tx>
                <c:rich>
                  <a:bodyPr/>
                  <a:lstStyle/>
                  <a:p>
                    <a:fld id="{99AD8B2D-C723-4D60-A370-CA8B3EF9BDA2}" type="CATEGORYNAME">
                      <a:rPr lang="en-US"/>
                      <a:pPr/>
                      <a:t>[CATEGORY NAME]</a:t>
                    </a:fld>
                    <a:r>
                      <a:rPr lang="en-US" baseline="0"/>
                      <a:t>
22%</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1C19-46E2-8586-63B49E7E8A70}"/>
                </c:ext>
              </c:extLst>
            </c:dLbl>
            <c:dLbl>
              <c:idx val="6"/>
              <c:layout>
                <c:manualLayout>
                  <c:x val="-0.15434579629324938"/>
                  <c:y val="7.0338400213342311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1C19-46E2-8586-63B49E7E8A70}"/>
                </c:ext>
              </c:extLst>
            </c:dLbl>
            <c:dLbl>
              <c:idx val="7"/>
              <c:layout>
                <c:manualLayout>
                  <c:x val="-0.16072351885164532"/>
                  <c:y val="1.8419489007724301E-2"/>
                </c:manualLayout>
              </c:layout>
              <c:tx>
                <c:rich>
                  <a:bodyPr/>
                  <a:lstStyle/>
                  <a:p>
                    <a:fld id="{C3651D2B-7301-4F0C-8446-8B06BBB9D09C}" type="CATEGORYNAME">
                      <a:rPr lang="en-US"/>
                      <a:pPr/>
                      <a:t>[CATEGORY NAME]</a:t>
                    </a:fld>
                    <a:r>
                      <a:rPr lang="en-US" baseline="0" dirty="0"/>
                      <a:t>
6%</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1C19-46E2-8586-63B49E7E8A70}"/>
                </c:ext>
              </c:extLst>
            </c:dLbl>
            <c:spPr>
              <a:noFill/>
              <a:ln>
                <a:noFill/>
              </a:ln>
              <a:effectLst/>
            </c:spPr>
            <c:txPr>
              <a:bodyPr rot="0" spcFirstLastPara="1" vertOverflow="ellipsis" vert="horz" wrap="square" lIns="38100" tIns="19050" rIns="38100" bIns="19050" anchor="ctr" anchorCtr="0">
                <a:spAutoFit/>
              </a:bodyPr>
              <a:lstStyle/>
              <a:p>
                <a:pPr algn="ctr">
                  <a:defRPr lang="en-US" sz="13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dLblPos val="bestFit"/>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'Type-Location'!$A$11:$A$18</c:f>
              <c:strCache>
                <c:ptCount val="8"/>
                <c:pt idx="0">
                  <c:v>Paper Records</c:v>
                </c:pt>
                <c:pt idx="1">
                  <c:v>Desktop Computer</c:v>
                </c:pt>
                <c:pt idx="2">
                  <c:v>Laptop</c:v>
                </c:pt>
                <c:pt idx="3">
                  <c:v>Portable Electronic Device</c:v>
                </c:pt>
                <c:pt idx="4">
                  <c:v>Network Server</c:v>
                </c:pt>
                <c:pt idx="5">
                  <c:v>Email</c:v>
                </c:pt>
                <c:pt idx="6">
                  <c:v>EMR</c:v>
                </c:pt>
                <c:pt idx="7">
                  <c:v>Other</c:v>
                </c:pt>
              </c:strCache>
            </c:strRef>
          </c:cat>
          <c:val>
            <c:numRef>
              <c:f>'Type-Location'!$B$11:$B$18</c:f>
              <c:numCache>
                <c:formatCode>General</c:formatCode>
                <c:ptCount val="8"/>
                <c:pt idx="0">
                  <c:v>890</c:v>
                </c:pt>
                <c:pt idx="1">
                  <c:v>375</c:v>
                </c:pt>
                <c:pt idx="2">
                  <c:v>430</c:v>
                </c:pt>
                <c:pt idx="3">
                  <c:v>202</c:v>
                </c:pt>
                <c:pt idx="4">
                  <c:v>3042</c:v>
                </c:pt>
                <c:pt idx="5">
                  <c:v>1667</c:v>
                </c:pt>
                <c:pt idx="6">
                  <c:v>392</c:v>
                </c:pt>
                <c:pt idx="7">
                  <c:v>358</c:v>
                </c:pt>
              </c:numCache>
            </c:numRef>
          </c:val>
          <c:extLst>
            <c:ext xmlns:c16="http://schemas.microsoft.com/office/drawing/2014/chart" uri="{C3380CC4-5D6E-409C-BE32-E72D297353CC}">
              <c16:uniqueId val="{00000010-1C19-46E2-8586-63B49E7E8A70}"/>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a:noFill/>
            </a:ln>
          </c:spPr>
          <c:dPt>
            <c:idx val="0"/>
            <c:bubble3D val="0"/>
            <c:spPr>
              <a:solidFill>
                <a:schemeClr val="accent1"/>
              </a:solidFill>
              <a:ln w="19050">
                <a:noFill/>
              </a:ln>
              <a:effectLst/>
            </c:spPr>
            <c:extLst>
              <c:ext xmlns:c16="http://schemas.microsoft.com/office/drawing/2014/chart" uri="{C3380CC4-5D6E-409C-BE32-E72D297353CC}">
                <c16:uniqueId val="{00000001-CECD-4CA7-9F6F-8E27FB406E8F}"/>
              </c:ext>
            </c:extLst>
          </c:dPt>
          <c:dPt>
            <c:idx val="1"/>
            <c:bubble3D val="0"/>
            <c:spPr>
              <a:solidFill>
                <a:schemeClr val="accent2"/>
              </a:solidFill>
              <a:ln w="19050">
                <a:noFill/>
              </a:ln>
              <a:effectLst/>
            </c:spPr>
            <c:extLst>
              <c:ext xmlns:c16="http://schemas.microsoft.com/office/drawing/2014/chart" uri="{C3380CC4-5D6E-409C-BE32-E72D297353CC}">
                <c16:uniqueId val="{00000003-CECD-4CA7-9F6F-8E27FB406E8F}"/>
              </c:ext>
            </c:extLst>
          </c:dPt>
          <c:dPt>
            <c:idx val="2"/>
            <c:bubble3D val="0"/>
            <c:spPr>
              <a:solidFill>
                <a:schemeClr val="accent3"/>
              </a:solidFill>
              <a:ln w="19050">
                <a:noFill/>
              </a:ln>
              <a:effectLst/>
            </c:spPr>
            <c:extLst>
              <c:ext xmlns:c16="http://schemas.microsoft.com/office/drawing/2014/chart" uri="{C3380CC4-5D6E-409C-BE32-E72D297353CC}">
                <c16:uniqueId val="{00000005-CECD-4CA7-9F6F-8E27FB406E8F}"/>
              </c:ext>
            </c:extLst>
          </c:dPt>
          <c:dPt>
            <c:idx val="3"/>
            <c:bubble3D val="0"/>
            <c:spPr>
              <a:solidFill>
                <a:schemeClr val="accent4"/>
              </a:solidFill>
              <a:ln w="19050">
                <a:noFill/>
              </a:ln>
              <a:effectLst/>
            </c:spPr>
            <c:extLst>
              <c:ext xmlns:c16="http://schemas.microsoft.com/office/drawing/2014/chart" uri="{C3380CC4-5D6E-409C-BE32-E72D297353CC}">
                <c16:uniqueId val="{00000007-CECD-4CA7-9F6F-8E27FB406E8F}"/>
              </c:ext>
            </c:extLst>
          </c:dPt>
          <c:dPt>
            <c:idx val="4"/>
            <c:bubble3D val="0"/>
            <c:spPr>
              <a:solidFill>
                <a:schemeClr val="accent5"/>
              </a:solidFill>
              <a:ln w="19050">
                <a:noFill/>
              </a:ln>
              <a:effectLst/>
            </c:spPr>
            <c:extLst>
              <c:ext xmlns:c16="http://schemas.microsoft.com/office/drawing/2014/chart" uri="{C3380CC4-5D6E-409C-BE32-E72D297353CC}">
                <c16:uniqueId val="{00000009-CECD-4CA7-9F6F-8E27FB406E8F}"/>
              </c:ext>
            </c:extLst>
          </c:dPt>
          <c:dPt>
            <c:idx val="5"/>
            <c:bubble3D val="0"/>
            <c:spPr>
              <a:solidFill>
                <a:schemeClr val="accent6"/>
              </a:solidFill>
              <a:ln w="19050">
                <a:noFill/>
              </a:ln>
              <a:effectLst/>
            </c:spPr>
            <c:extLst>
              <c:ext xmlns:c16="http://schemas.microsoft.com/office/drawing/2014/chart" uri="{C3380CC4-5D6E-409C-BE32-E72D297353CC}">
                <c16:uniqueId val="{0000000B-CECD-4CA7-9F6F-8E27FB406E8F}"/>
              </c:ext>
            </c:extLst>
          </c:dPt>
          <c:dPt>
            <c:idx val="6"/>
            <c:bubble3D val="0"/>
            <c:spPr>
              <a:solidFill>
                <a:schemeClr val="accent1">
                  <a:lumMod val="60000"/>
                </a:schemeClr>
              </a:solidFill>
              <a:ln w="19050">
                <a:noFill/>
              </a:ln>
              <a:effectLst/>
            </c:spPr>
            <c:extLst>
              <c:ext xmlns:c16="http://schemas.microsoft.com/office/drawing/2014/chart" uri="{C3380CC4-5D6E-409C-BE32-E72D297353CC}">
                <c16:uniqueId val="{0000000D-CECD-4CA7-9F6F-8E27FB406E8F}"/>
              </c:ext>
            </c:extLst>
          </c:dPt>
          <c:dPt>
            <c:idx val="7"/>
            <c:bubble3D val="0"/>
            <c:spPr>
              <a:solidFill>
                <a:schemeClr val="accent2">
                  <a:lumMod val="60000"/>
                </a:schemeClr>
              </a:solidFill>
              <a:ln w="19050">
                <a:noFill/>
              </a:ln>
              <a:effectLst/>
            </c:spPr>
            <c:extLst>
              <c:ext xmlns:c16="http://schemas.microsoft.com/office/drawing/2014/chart" uri="{C3380CC4-5D6E-409C-BE32-E72D297353CC}">
                <c16:uniqueId val="{0000000F-CECD-4CA7-9F6F-8E27FB406E8F}"/>
              </c:ext>
            </c:extLst>
          </c:dPt>
          <c:dLbls>
            <c:dLbl>
              <c:idx val="0"/>
              <c:layout>
                <c:manualLayout>
                  <c:x val="7.5700466099897765E-2"/>
                  <c:y val="1.1925043869137762E-2"/>
                </c:manualLayout>
              </c:layout>
              <c:tx>
                <c:rich>
                  <a:bodyPr/>
                  <a:lstStyle/>
                  <a:p>
                    <a:fld id="{CDBB0D00-111E-4A02-BC1A-1390D0A214DB}" type="CATEGORYNAME">
                      <a:rPr lang="en-US" sz="1200"/>
                      <a:pPr/>
                      <a:t>[CATEGORY NAME]</a:t>
                    </a:fld>
                    <a:r>
                      <a:rPr lang="en-US" sz="1200" baseline="0"/>
                      <a:t>
</a:t>
                    </a:r>
                    <a:fld id="{D6704C5A-1D8D-45D3-A980-A5D92FD0E54A}" type="PERCENTAGE">
                      <a:rPr lang="en-US" sz="1200" baseline="0"/>
                      <a:pPr/>
                      <a:t>[PERCENTAGE]</a:t>
                    </a:fld>
                    <a:endParaRPr lang="en-US" sz="1200" baseline="0"/>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ECD-4CA7-9F6F-8E27FB406E8F}"/>
                </c:ext>
              </c:extLst>
            </c:dLbl>
            <c:dLbl>
              <c:idx val="1"/>
              <c:layout>
                <c:manualLayout>
                  <c:x val="0.18178968394256659"/>
                  <c:y val="1.9676243290932229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CECD-4CA7-9F6F-8E27FB406E8F}"/>
                </c:ext>
              </c:extLst>
            </c:dLbl>
            <c:dLbl>
              <c:idx val="2"/>
              <c:layout>
                <c:manualLayout>
                  <c:x val="0.22284202218815655"/>
                  <c:y val="0.1288583671988835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CECD-4CA7-9F6F-8E27FB406E8F}"/>
                </c:ext>
              </c:extLst>
            </c:dLbl>
            <c:dLbl>
              <c:idx val="3"/>
              <c:delete val="1"/>
              <c:extLst>
                <c:ext xmlns:c15="http://schemas.microsoft.com/office/drawing/2012/chart" uri="{CE6537A1-D6FC-4f65-9D91-7224C49458BB}"/>
                <c:ext xmlns:c16="http://schemas.microsoft.com/office/drawing/2014/chart" uri="{C3380CC4-5D6E-409C-BE32-E72D297353CC}">
                  <c16:uniqueId val="{00000007-CECD-4CA7-9F6F-8E27FB406E8F}"/>
                </c:ext>
              </c:extLst>
            </c:dLbl>
            <c:dLbl>
              <c:idx val="4"/>
              <c:layout>
                <c:manualLayout>
                  <c:x val="-0.24151373144631369"/>
                  <c:y val="-0.2625780104444605"/>
                </c:manualLayout>
              </c:layout>
              <c:tx>
                <c:rich>
                  <a:bodyPr/>
                  <a:lstStyle/>
                  <a:p>
                    <a:fld id="{6E396FBB-A9C8-49F3-A942-94DF1CAE489F}" type="CATEGORYNAME">
                      <a:rPr lang="en-US"/>
                      <a:pPr/>
                      <a:t>[CATEGORY NAME]</a:t>
                    </a:fld>
                    <a:r>
                      <a:rPr lang="en-US" baseline="0"/>
                      <a:t>
68%</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CECD-4CA7-9F6F-8E27FB406E8F}"/>
                </c:ext>
              </c:extLst>
            </c:dLbl>
            <c:dLbl>
              <c:idx val="5"/>
              <c:layout>
                <c:manualLayout>
                  <c:x val="0.22489036707377891"/>
                  <c:y val="0.13866140537487084"/>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ECD-4CA7-9F6F-8E27FB406E8F}"/>
                </c:ext>
              </c:extLst>
            </c:dLbl>
            <c:dLbl>
              <c:idx val="6"/>
              <c:layout>
                <c:manualLayout>
                  <c:x val="-0.18478166283734473"/>
                  <c:y val="9.7132205355640489E-2"/>
                </c:manualLayout>
              </c:layout>
              <c:tx>
                <c:rich>
                  <a:bodyPr/>
                  <a:lstStyle/>
                  <a:p>
                    <a:fld id="{B9CE5EA5-A20F-4F36-A42C-8FC45D9B42AF}" type="CATEGORYNAME">
                      <a:rPr lang="en-US"/>
                      <a:pPr/>
                      <a:t>[CATEGORY NAME]</a:t>
                    </a:fld>
                    <a:r>
                      <a:rPr lang="en-US" baseline="0"/>
                      <a:t>
6%</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CECD-4CA7-9F6F-8E27FB406E8F}"/>
                </c:ext>
              </c:extLst>
            </c:dLbl>
            <c:dLbl>
              <c:idx val="7"/>
              <c:layout>
                <c:manualLayout>
                  <c:x val="-0.17643460634521818"/>
                  <c:y val="1.9676322384077304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F-CECD-4CA7-9F6F-8E27FB406E8F}"/>
                </c:ext>
              </c:extLst>
            </c:dLbl>
            <c:spPr>
              <a:noFill/>
              <a:ln>
                <a:noFill/>
              </a:ln>
              <a:effectLst/>
            </c:spPr>
            <c:txPr>
              <a:bodyPr rot="0" spcFirstLastPara="1" vertOverflow="ellipsis" vert="horz" wrap="square" lIns="38100" tIns="19050" rIns="38100" bIns="19050" anchor="ctr" anchorCtr="0">
                <a:spAutoFit/>
              </a:bodyPr>
              <a:lstStyle/>
              <a:p>
                <a:pPr algn="ctr" rtl="0">
                  <a:defRPr lang="en-US" sz="13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dLblPos val="bestFit"/>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'Type-Location'!$A$11:$A$18</c:f>
              <c:strCache>
                <c:ptCount val="8"/>
                <c:pt idx="0">
                  <c:v>Paper Records</c:v>
                </c:pt>
                <c:pt idx="1">
                  <c:v>Desktop Computer</c:v>
                </c:pt>
                <c:pt idx="2">
                  <c:v>Laptop</c:v>
                </c:pt>
                <c:pt idx="3">
                  <c:v>Portable Electronic Device</c:v>
                </c:pt>
                <c:pt idx="4">
                  <c:v>Network Server</c:v>
                </c:pt>
                <c:pt idx="5">
                  <c:v>Email</c:v>
                </c:pt>
                <c:pt idx="6">
                  <c:v>EMR</c:v>
                </c:pt>
                <c:pt idx="7">
                  <c:v>Other</c:v>
                </c:pt>
              </c:strCache>
            </c:strRef>
          </c:cat>
          <c:val>
            <c:numRef>
              <c:f>'Type-Location'!$B$11:$B$18</c:f>
              <c:numCache>
                <c:formatCode>General</c:formatCode>
                <c:ptCount val="8"/>
                <c:pt idx="0">
                  <c:v>16</c:v>
                </c:pt>
                <c:pt idx="1">
                  <c:v>3</c:v>
                </c:pt>
                <c:pt idx="2">
                  <c:v>4</c:v>
                </c:pt>
                <c:pt idx="3">
                  <c:v>0</c:v>
                </c:pt>
                <c:pt idx="4">
                  <c:v>270</c:v>
                </c:pt>
                <c:pt idx="5">
                  <c:v>79</c:v>
                </c:pt>
                <c:pt idx="6">
                  <c:v>22</c:v>
                </c:pt>
                <c:pt idx="7">
                  <c:v>6</c:v>
                </c:pt>
              </c:numCache>
            </c:numRef>
          </c:val>
          <c:extLst>
            <c:ext xmlns:c16="http://schemas.microsoft.com/office/drawing/2014/chart" uri="{C3380CC4-5D6E-409C-BE32-E72D297353CC}">
              <c16:uniqueId val="{00000010-CECD-4CA7-9F6F-8E27FB406E8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3#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DB064D-9F40-9247-A07C-CF3D70CE5666}" type="doc">
      <dgm:prSet loTypeId="urn:microsoft.com/office/officeart/2005/8/layout/hChevron3" loCatId="" qsTypeId="urn:microsoft.com/office/officeart/2005/8/quickstyle/simple2#4" qsCatId="simple" csTypeId="urn:microsoft.com/office/officeart/2005/8/colors/accent1_3#3" csCatId="accent1" phldr="1"/>
      <dgm:spPr/>
    </dgm:pt>
    <dgm:pt modelId="{ECF5A8E3-F120-DC4E-8F69-DD15ED24744B}">
      <dgm:prSet phldrT="[Text]" custT="1"/>
      <dgm:spPr/>
      <dgm:t>
        <a:bodyPr lIns="91440"/>
        <a:lstStyle/>
        <a:p>
          <a:pPr algn="l"/>
          <a:r>
            <a:rPr lang="en-US" sz="2000" i="1" dirty="0"/>
            <a:t>Preparation</a:t>
          </a:r>
        </a:p>
      </dgm:t>
    </dgm:pt>
    <dgm:pt modelId="{1EB6C0DD-C3E9-0B4D-AC9C-E07028E2EC71}" type="parTrans" cxnId="{9EA71756-F07F-9641-ABC5-D71B2A242BE6}">
      <dgm:prSet/>
      <dgm:spPr/>
      <dgm:t>
        <a:bodyPr/>
        <a:lstStyle/>
        <a:p>
          <a:endParaRPr lang="en-US"/>
        </a:p>
      </dgm:t>
    </dgm:pt>
    <dgm:pt modelId="{093F7173-CCC5-B84C-B5DD-CF46FD97D0A5}" type="sibTrans" cxnId="{9EA71756-F07F-9641-ABC5-D71B2A242BE6}">
      <dgm:prSet/>
      <dgm:spPr/>
      <dgm:t>
        <a:bodyPr/>
        <a:lstStyle/>
        <a:p>
          <a:endParaRPr lang="en-US"/>
        </a:p>
      </dgm:t>
    </dgm:pt>
    <dgm:pt modelId="{3DC9B632-80BD-764D-AF4E-FFF41C2ABE1D}">
      <dgm:prSet phldrT="[Text]" custT="1"/>
      <dgm:spPr/>
      <dgm:t>
        <a:bodyPr lIns="0" rIns="365760"/>
        <a:lstStyle/>
        <a:p>
          <a:r>
            <a:rPr lang="en-US" sz="2000" i="1" dirty="0"/>
            <a:t>Migrating Systems to PQC</a:t>
          </a:r>
        </a:p>
      </dgm:t>
    </dgm:pt>
    <dgm:pt modelId="{911BD466-0387-1744-ADFE-8C704289AF2A}" type="parTrans" cxnId="{E48AE2B5-1872-5242-9215-5892FDA869A6}">
      <dgm:prSet/>
      <dgm:spPr/>
      <dgm:t>
        <a:bodyPr/>
        <a:lstStyle/>
        <a:p>
          <a:endParaRPr lang="en-US"/>
        </a:p>
      </dgm:t>
    </dgm:pt>
    <dgm:pt modelId="{B3F5C2FB-F2D8-124B-B1E9-1CB234B20FEF}" type="sibTrans" cxnId="{E48AE2B5-1872-5242-9215-5892FDA869A6}">
      <dgm:prSet/>
      <dgm:spPr/>
      <dgm:t>
        <a:bodyPr/>
        <a:lstStyle/>
        <a:p>
          <a:endParaRPr lang="en-US"/>
        </a:p>
      </dgm:t>
    </dgm:pt>
    <dgm:pt modelId="{AF8E614E-8AB9-CD47-A02B-FD5FC631CEF6}">
      <dgm:prSet phldrT="[Text]" custT="1"/>
      <dgm:spPr/>
      <dgm:t>
        <a:bodyPr/>
        <a:lstStyle/>
        <a:p>
          <a:r>
            <a:rPr lang="en-US" sz="2000" i="1" dirty="0"/>
            <a:t>Data Secrecy Lifetime</a:t>
          </a:r>
        </a:p>
      </dgm:t>
    </dgm:pt>
    <dgm:pt modelId="{CAC5FD8A-5B3A-4E42-B0AF-C0D83722C6AD}" type="parTrans" cxnId="{9CC4BB0E-B1D2-E340-BD81-083608C2CC13}">
      <dgm:prSet/>
      <dgm:spPr/>
      <dgm:t>
        <a:bodyPr/>
        <a:lstStyle/>
        <a:p>
          <a:endParaRPr lang="en-US"/>
        </a:p>
      </dgm:t>
    </dgm:pt>
    <dgm:pt modelId="{980E789A-E5DE-8642-BE09-CEB214417231}" type="sibTrans" cxnId="{9CC4BB0E-B1D2-E340-BD81-083608C2CC13}">
      <dgm:prSet/>
      <dgm:spPr/>
      <dgm:t>
        <a:bodyPr/>
        <a:lstStyle/>
        <a:p>
          <a:endParaRPr lang="en-US"/>
        </a:p>
      </dgm:t>
    </dgm:pt>
    <dgm:pt modelId="{65262598-A266-9343-B8B1-B74B6683757B}" type="pres">
      <dgm:prSet presAssocID="{FDDB064D-9F40-9247-A07C-CF3D70CE5666}" presName="Name0" presStyleCnt="0">
        <dgm:presLayoutVars>
          <dgm:dir/>
          <dgm:resizeHandles val="exact"/>
        </dgm:presLayoutVars>
      </dgm:prSet>
      <dgm:spPr/>
    </dgm:pt>
    <dgm:pt modelId="{82BDAC93-5B71-7E46-B183-B7FEA0F67FBC}" type="pres">
      <dgm:prSet presAssocID="{ECF5A8E3-F120-DC4E-8F69-DD15ED24744B}" presName="parTxOnly" presStyleLbl="node1" presStyleIdx="0" presStyleCnt="3" custScaleX="48004">
        <dgm:presLayoutVars>
          <dgm:bulletEnabled val="1"/>
        </dgm:presLayoutVars>
      </dgm:prSet>
      <dgm:spPr/>
    </dgm:pt>
    <dgm:pt modelId="{714C7387-6D4B-F040-919C-6CAD8E3E6AF0}" type="pres">
      <dgm:prSet presAssocID="{093F7173-CCC5-B84C-B5DD-CF46FD97D0A5}" presName="parSpace" presStyleCnt="0"/>
      <dgm:spPr/>
    </dgm:pt>
    <dgm:pt modelId="{07D1CAF9-689C-0544-85E5-7093830A268C}" type="pres">
      <dgm:prSet presAssocID="{3DC9B632-80BD-764D-AF4E-FFF41C2ABE1D}" presName="parTxOnly" presStyleLbl="node1" presStyleIdx="1" presStyleCnt="3" custScaleX="109610">
        <dgm:presLayoutVars>
          <dgm:bulletEnabled val="1"/>
        </dgm:presLayoutVars>
      </dgm:prSet>
      <dgm:spPr/>
    </dgm:pt>
    <dgm:pt modelId="{C425A558-39D8-684F-9F7D-9E4D5D00FB12}" type="pres">
      <dgm:prSet presAssocID="{B3F5C2FB-F2D8-124B-B1E9-1CB234B20FEF}" presName="parSpace" presStyleCnt="0"/>
      <dgm:spPr/>
    </dgm:pt>
    <dgm:pt modelId="{9DA9848D-2B43-6B42-BB1C-0ABB8027E47C}" type="pres">
      <dgm:prSet presAssocID="{AF8E614E-8AB9-CD47-A02B-FD5FC631CEF6}" presName="parTxOnly" presStyleLbl="node1" presStyleIdx="2" presStyleCnt="3">
        <dgm:presLayoutVars>
          <dgm:bulletEnabled val="1"/>
        </dgm:presLayoutVars>
      </dgm:prSet>
      <dgm:spPr/>
    </dgm:pt>
  </dgm:ptLst>
  <dgm:cxnLst>
    <dgm:cxn modelId="{9CC4BB0E-B1D2-E340-BD81-083608C2CC13}" srcId="{FDDB064D-9F40-9247-A07C-CF3D70CE5666}" destId="{AF8E614E-8AB9-CD47-A02B-FD5FC631CEF6}" srcOrd="2" destOrd="0" parTransId="{CAC5FD8A-5B3A-4E42-B0AF-C0D83722C6AD}" sibTransId="{980E789A-E5DE-8642-BE09-CEB214417231}"/>
    <dgm:cxn modelId="{D7357E2E-0117-0F44-BCA4-920F49330C31}" type="presOf" srcId="{AF8E614E-8AB9-CD47-A02B-FD5FC631CEF6}" destId="{9DA9848D-2B43-6B42-BB1C-0ABB8027E47C}" srcOrd="0" destOrd="0" presId="urn:microsoft.com/office/officeart/2005/8/layout/hChevron3"/>
    <dgm:cxn modelId="{6E7D0B2F-53E9-7A41-8294-258B001FF798}" type="presOf" srcId="{ECF5A8E3-F120-DC4E-8F69-DD15ED24744B}" destId="{82BDAC93-5B71-7E46-B183-B7FEA0F67FBC}" srcOrd="0" destOrd="0" presId="urn:microsoft.com/office/officeart/2005/8/layout/hChevron3"/>
    <dgm:cxn modelId="{813E0440-4307-D243-AC88-4C16C310C3A9}" type="presOf" srcId="{3DC9B632-80BD-764D-AF4E-FFF41C2ABE1D}" destId="{07D1CAF9-689C-0544-85E5-7093830A268C}" srcOrd="0" destOrd="0" presId="urn:microsoft.com/office/officeart/2005/8/layout/hChevron3"/>
    <dgm:cxn modelId="{9EA71756-F07F-9641-ABC5-D71B2A242BE6}" srcId="{FDDB064D-9F40-9247-A07C-CF3D70CE5666}" destId="{ECF5A8E3-F120-DC4E-8F69-DD15ED24744B}" srcOrd="0" destOrd="0" parTransId="{1EB6C0DD-C3E9-0B4D-AC9C-E07028E2EC71}" sibTransId="{093F7173-CCC5-B84C-B5DD-CF46FD97D0A5}"/>
    <dgm:cxn modelId="{E48AE2B5-1872-5242-9215-5892FDA869A6}" srcId="{FDDB064D-9F40-9247-A07C-CF3D70CE5666}" destId="{3DC9B632-80BD-764D-AF4E-FFF41C2ABE1D}" srcOrd="1" destOrd="0" parTransId="{911BD466-0387-1744-ADFE-8C704289AF2A}" sibTransId="{B3F5C2FB-F2D8-124B-B1E9-1CB234B20FEF}"/>
    <dgm:cxn modelId="{44B21CBF-B516-774D-A2B3-9FCCEF452161}" type="presOf" srcId="{FDDB064D-9F40-9247-A07C-CF3D70CE5666}" destId="{65262598-A266-9343-B8B1-B74B6683757B}" srcOrd="0" destOrd="0" presId="urn:microsoft.com/office/officeart/2005/8/layout/hChevron3"/>
    <dgm:cxn modelId="{60178B83-B4FC-1740-A918-6E4E7013A382}" type="presParOf" srcId="{65262598-A266-9343-B8B1-B74B6683757B}" destId="{82BDAC93-5B71-7E46-B183-B7FEA0F67FBC}" srcOrd="0" destOrd="0" presId="urn:microsoft.com/office/officeart/2005/8/layout/hChevron3"/>
    <dgm:cxn modelId="{B5F86DA4-53FD-AA4A-94D9-925E42AD7E6E}" type="presParOf" srcId="{65262598-A266-9343-B8B1-B74B6683757B}" destId="{714C7387-6D4B-F040-919C-6CAD8E3E6AF0}" srcOrd="1" destOrd="0" presId="urn:microsoft.com/office/officeart/2005/8/layout/hChevron3"/>
    <dgm:cxn modelId="{3C90731D-5F56-0B42-8C09-4B1A7984CF3B}" type="presParOf" srcId="{65262598-A266-9343-B8B1-B74B6683757B}" destId="{07D1CAF9-689C-0544-85E5-7093830A268C}" srcOrd="2" destOrd="0" presId="urn:microsoft.com/office/officeart/2005/8/layout/hChevron3"/>
    <dgm:cxn modelId="{B6A50E7F-00FF-294C-92CD-71DD9C1EB28A}" type="presParOf" srcId="{65262598-A266-9343-B8B1-B74B6683757B}" destId="{C425A558-39D8-684F-9F7D-9E4D5D00FB12}" srcOrd="3" destOrd="0" presId="urn:microsoft.com/office/officeart/2005/8/layout/hChevron3"/>
    <dgm:cxn modelId="{7311D50E-A01C-E741-9F4A-59989E9CF1C1}" type="presParOf" srcId="{65262598-A266-9343-B8B1-B74B6683757B}" destId="{9DA9848D-2B43-6B42-BB1C-0ABB8027E47C}" srcOrd="4" destOrd="0" presId="urn:microsoft.com/office/officeart/2005/8/layout/hChevron3"/>
  </dgm:cxnLst>
  <dgm:bg/>
  <dgm:whole>
    <a:ln>
      <a:noFill/>
    </a:ln>
  </dgm:whole>
  <dgm:extLst>
    <a:ext uri="http://schemas.microsoft.com/office/drawing/2008/diagram">
      <dsp:dataModelExt xmlns:dsp="http://schemas.microsoft.com/office/drawing/2008/diagram" relId="rId10"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BDAC93-5B71-7E46-B183-B7FEA0F67FBC}">
      <dsp:nvSpPr>
        <dsp:cNvPr id="0" name=""/>
        <dsp:cNvSpPr/>
      </dsp:nvSpPr>
      <dsp:spPr>
        <a:xfrm>
          <a:off x="692" y="0"/>
          <a:ext cx="2479527" cy="826009"/>
        </a:xfrm>
        <a:prstGeom prst="homePlate">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53340" rIns="26670" bIns="53340" numCol="1" spcCol="1270" anchor="ctr" anchorCtr="0">
          <a:noAutofit/>
        </a:bodyPr>
        <a:lstStyle/>
        <a:p>
          <a:pPr marL="0" lvl="0" indent="0" algn="l" defTabSz="889000">
            <a:lnSpc>
              <a:spcPct val="90000"/>
            </a:lnSpc>
            <a:spcBef>
              <a:spcPct val="0"/>
            </a:spcBef>
            <a:spcAft>
              <a:spcPct val="35000"/>
            </a:spcAft>
            <a:buNone/>
          </a:pPr>
          <a:r>
            <a:rPr lang="en-US" sz="2000" i="1" kern="1200" dirty="0"/>
            <a:t>Preparation</a:t>
          </a:r>
        </a:p>
      </dsp:txBody>
      <dsp:txXfrm>
        <a:off x="692" y="0"/>
        <a:ext cx="2273025" cy="826009"/>
      </dsp:txXfrm>
    </dsp:sp>
    <dsp:sp modelId="{07D1CAF9-689C-0544-85E5-7093830A268C}">
      <dsp:nvSpPr>
        <dsp:cNvPr id="0" name=""/>
        <dsp:cNvSpPr/>
      </dsp:nvSpPr>
      <dsp:spPr>
        <a:xfrm>
          <a:off x="1447169" y="0"/>
          <a:ext cx="5661632" cy="826009"/>
        </a:xfrm>
        <a:prstGeom prst="chevron">
          <a:avLst/>
        </a:prstGeom>
        <a:solidFill>
          <a:schemeClr val="accent1">
            <a:shade val="80000"/>
            <a:hueOff val="272799"/>
            <a:satOff val="-28446"/>
            <a:lumOff val="1911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3340" rIns="365760" bIns="53340" numCol="1" spcCol="1270" anchor="ctr" anchorCtr="0">
          <a:noAutofit/>
        </a:bodyPr>
        <a:lstStyle/>
        <a:p>
          <a:pPr marL="0" lvl="0" indent="0" algn="ctr" defTabSz="889000">
            <a:lnSpc>
              <a:spcPct val="90000"/>
            </a:lnSpc>
            <a:spcBef>
              <a:spcPct val="0"/>
            </a:spcBef>
            <a:spcAft>
              <a:spcPct val="35000"/>
            </a:spcAft>
            <a:buNone/>
          </a:pPr>
          <a:r>
            <a:rPr lang="en-US" sz="2000" i="1" kern="1200" dirty="0"/>
            <a:t>Migrating Systems to PQC</a:t>
          </a:r>
        </a:p>
      </dsp:txBody>
      <dsp:txXfrm>
        <a:off x="1860174" y="0"/>
        <a:ext cx="4835623" cy="826009"/>
      </dsp:txXfrm>
    </dsp:sp>
    <dsp:sp modelId="{9DA9848D-2B43-6B42-BB1C-0ABB8027E47C}">
      <dsp:nvSpPr>
        <dsp:cNvPr id="0" name=""/>
        <dsp:cNvSpPr/>
      </dsp:nvSpPr>
      <dsp:spPr>
        <a:xfrm>
          <a:off x="6075751" y="0"/>
          <a:ext cx="5165251" cy="826009"/>
        </a:xfrm>
        <a:prstGeom prst="chevron">
          <a:avLst/>
        </a:prstGeom>
        <a:solidFill>
          <a:schemeClr val="accent1">
            <a:shade val="80000"/>
            <a:hueOff val="545598"/>
            <a:satOff val="-56892"/>
            <a:lumOff val="38221"/>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n-US" sz="2000" i="1" kern="1200" dirty="0"/>
            <a:t>Data Secrecy Lifetime</a:t>
          </a:r>
        </a:p>
      </dsp:txBody>
      <dsp:txXfrm>
        <a:off x="6488756" y="0"/>
        <a:ext cx="4339242" cy="826009"/>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4">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0.17739</cdr:x>
      <cdr:y>0.91969</cdr:y>
    </cdr:from>
    <cdr:to>
      <cdr:x>0.82957</cdr:x>
      <cdr:y>0.98088</cdr:y>
    </cdr:to>
    <cdr:sp macro="" textlink="">
      <cdr:nvSpPr>
        <cdr:cNvPr id="2" name="TextBox 1">
          <a:extLst xmlns:a="http://schemas.openxmlformats.org/drawingml/2006/main">
            <a:ext uri="{FF2B5EF4-FFF2-40B4-BE49-F238E27FC236}">
              <a16:creationId xmlns:a16="http://schemas.microsoft.com/office/drawing/2014/main" id="{470D259B-7D05-6680-A881-5E39D01A728E}"/>
            </a:ext>
          </a:extLst>
        </cdr:cNvPr>
        <cdr:cNvSpPr txBox="1"/>
      </cdr:nvSpPr>
      <cdr:spPr>
        <a:xfrm xmlns:a="http://schemas.openxmlformats.org/drawingml/2006/main">
          <a:off x="971550" y="4581526"/>
          <a:ext cx="3571876" cy="3048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lang="en-US" sz="1200" b="1">
              <a:solidFill>
                <a:sysClr val="windowText" lastClr="000000"/>
              </a:solidFill>
              <a:effectLst/>
              <a:latin typeface="Arial" panose="020B0604020202020204" pitchFamily="34" charset="0"/>
              <a:ea typeface="+mn-ea"/>
              <a:cs typeface="Arial" panose="020B0604020202020204" pitchFamily="34" charset="0"/>
            </a:rPr>
            <a:t>September 23, 2009 through December 31, 2025</a:t>
          </a:r>
        </a:p>
        <a:p xmlns:a="http://schemas.openxmlformats.org/drawingml/2006/main">
          <a:endParaRPr lang="en-US" sz="1100" kern="1200"/>
        </a:p>
      </cdr:txBody>
    </cdr:sp>
  </cdr:relSizeAnchor>
</c:userShapes>
</file>

<file path=ppt/drawings/drawing2.xml><?xml version="1.0" encoding="utf-8"?>
<c:userShapes xmlns:c="http://schemas.openxmlformats.org/drawingml/2006/chart">
  <cdr:relSizeAnchor xmlns:cdr="http://schemas.openxmlformats.org/drawingml/2006/chartDrawing">
    <cdr:from>
      <cdr:x>0.2392</cdr:x>
      <cdr:y>0.91621</cdr:y>
    </cdr:from>
    <cdr:to>
      <cdr:x>0.7691</cdr:x>
      <cdr:y>0.97814</cdr:y>
    </cdr:to>
    <cdr:sp macro="" textlink="">
      <cdr:nvSpPr>
        <cdr:cNvPr id="2" name="TextBox 1">
          <a:extLst xmlns:a="http://schemas.openxmlformats.org/drawingml/2006/main">
            <a:ext uri="{FF2B5EF4-FFF2-40B4-BE49-F238E27FC236}">
              <a16:creationId xmlns:a16="http://schemas.microsoft.com/office/drawing/2014/main" id="{C90CAD64-26EE-6665-81B9-78D6FC574FED}"/>
            </a:ext>
          </a:extLst>
        </cdr:cNvPr>
        <cdr:cNvSpPr txBox="1"/>
      </cdr:nvSpPr>
      <cdr:spPr>
        <a:xfrm xmlns:a="http://schemas.openxmlformats.org/drawingml/2006/main">
          <a:off x="1306287" y="4562928"/>
          <a:ext cx="2893786" cy="30842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lang="en-US" sz="1200" b="1">
              <a:effectLst/>
              <a:latin typeface="Arial" panose="020B0604020202020204" pitchFamily="34" charset="0"/>
              <a:ea typeface="+mn-ea"/>
              <a:cs typeface="Arial" panose="020B0604020202020204" pitchFamily="34" charset="0"/>
            </a:rPr>
            <a:t>January 1, 2026 through July</a:t>
          </a:r>
          <a:r>
            <a:rPr lang="en-US" sz="1200" b="1" baseline="0">
              <a:effectLst/>
              <a:latin typeface="Arial" panose="020B0604020202020204" pitchFamily="34" charset="0"/>
              <a:ea typeface="+mn-ea"/>
              <a:cs typeface="Arial" panose="020B0604020202020204" pitchFamily="34" charset="0"/>
            </a:rPr>
            <a:t> 31</a:t>
          </a:r>
          <a:r>
            <a:rPr lang="en-US" sz="1200" b="1">
              <a:effectLst/>
              <a:latin typeface="Arial" panose="020B0604020202020204" pitchFamily="34" charset="0"/>
              <a:ea typeface="+mn-ea"/>
              <a:cs typeface="Arial" panose="020B0604020202020204" pitchFamily="34" charset="0"/>
            </a:rPr>
            <a:t>, 2026</a:t>
          </a:r>
          <a:endParaRPr lang="en-US" sz="1200">
            <a:effectLst/>
            <a:latin typeface="Arial" panose="020B0604020202020204" pitchFamily="34" charset="0"/>
            <a:cs typeface="Arial" panose="020B0604020202020204" pitchFamily="34" charset="0"/>
          </a:endParaRPr>
        </a:p>
        <a:p xmlns:a="http://schemas.openxmlformats.org/drawingml/2006/main">
          <a:endParaRPr lang="en-US" sz="1100" kern="1200"/>
        </a:p>
      </cdr:txBody>
    </cdr:sp>
  </cdr:relSizeAnchor>
</c:userShapes>
</file>

<file path=ppt/drawings/drawing3.xml><?xml version="1.0" encoding="utf-8"?>
<c:userShapes xmlns:c="http://schemas.openxmlformats.org/drawingml/2006/chart">
  <cdr:relSizeAnchor xmlns:cdr="http://schemas.openxmlformats.org/drawingml/2006/chartDrawing">
    <cdr:from>
      <cdr:x>0.84844</cdr:x>
      <cdr:y>0.22279</cdr:y>
    </cdr:from>
    <cdr:to>
      <cdr:x>1</cdr:x>
      <cdr:y>0.59338</cdr:y>
    </cdr:to>
    <cdr:sp macro="" textlink="">
      <cdr:nvSpPr>
        <cdr:cNvPr id="2" name="TextBox 1">
          <a:extLst xmlns:a="http://schemas.openxmlformats.org/drawingml/2006/main">
            <a:ext uri="{FF2B5EF4-FFF2-40B4-BE49-F238E27FC236}">
              <a16:creationId xmlns:a16="http://schemas.microsoft.com/office/drawing/2014/main" id="{7DFAC078-748A-4D37-8B5F-6A8372853981}"/>
            </a:ext>
          </a:extLst>
        </cdr:cNvPr>
        <cdr:cNvSpPr txBox="1"/>
      </cdr:nvSpPr>
      <cdr:spPr>
        <a:xfrm xmlns:a="http://schemas.openxmlformats.org/drawingml/2006/main">
          <a:off x="5474608" y="549727"/>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0.18208</cdr:x>
      <cdr:y>0.58599</cdr:y>
    </cdr:from>
    <cdr:to>
      <cdr:x>0.33363</cdr:x>
      <cdr:y>0.87539</cdr:y>
    </cdr:to>
    <cdr:sp macro="" textlink="">
      <cdr:nvSpPr>
        <cdr:cNvPr id="4" name="TextBox 3">
          <a:extLst xmlns:a="http://schemas.openxmlformats.org/drawingml/2006/main">
            <a:ext uri="{FF2B5EF4-FFF2-40B4-BE49-F238E27FC236}">
              <a16:creationId xmlns:a16="http://schemas.microsoft.com/office/drawing/2014/main" id="{A2773F30-D95C-4CF0-8500-E968A7B95450}"/>
            </a:ext>
          </a:extLst>
        </cdr:cNvPr>
        <cdr:cNvSpPr txBox="1"/>
      </cdr:nvSpPr>
      <cdr:spPr>
        <a:xfrm xmlns:a="http://schemas.openxmlformats.org/drawingml/2006/main">
          <a:off x="1098550" y="1851477"/>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0.45222</cdr:x>
      <cdr:y>0.29855</cdr:y>
    </cdr:from>
    <cdr:to>
      <cdr:x>0.51787</cdr:x>
      <cdr:y>0.45072</cdr:y>
    </cdr:to>
    <cdr:sp macro="" textlink="">
      <cdr:nvSpPr>
        <cdr:cNvPr id="5" name="TextBox 4">
          <a:extLst xmlns:a="http://schemas.openxmlformats.org/drawingml/2006/main">
            <a:ext uri="{FF2B5EF4-FFF2-40B4-BE49-F238E27FC236}">
              <a16:creationId xmlns:a16="http://schemas.microsoft.com/office/drawing/2014/main" id="{4836883D-1C89-440E-B326-5C5BBD55B6B0}"/>
            </a:ext>
          </a:extLst>
        </cdr:cNvPr>
        <cdr:cNvSpPr txBox="1"/>
      </cdr:nvSpPr>
      <cdr:spPr>
        <a:xfrm xmlns:a="http://schemas.openxmlformats.org/drawingml/2006/main">
          <a:off x="3661286" y="1308100"/>
          <a:ext cx="531519" cy="66673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1">
              <a:solidFill>
                <a:sysClr val="windowText" lastClr="000000"/>
              </a:solidFill>
            </a:rPr>
            <a:t>  607</a:t>
          </a:r>
        </a:p>
      </cdr:txBody>
    </cdr:sp>
  </cdr:relSizeAnchor>
  <cdr:relSizeAnchor xmlns:cdr="http://schemas.openxmlformats.org/drawingml/2006/chartDrawing">
    <cdr:from>
      <cdr:x>0.64392</cdr:x>
      <cdr:y>0.29275</cdr:y>
    </cdr:from>
    <cdr:to>
      <cdr:x>0.70095</cdr:x>
      <cdr:y>0.42899</cdr:y>
    </cdr:to>
    <cdr:sp macro="" textlink="">
      <cdr:nvSpPr>
        <cdr:cNvPr id="7" name="TextBox 6">
          <a:extLst xmlns:a="http://schemas.openxmlformats.org/drawingml/2006/main">
            <a:ext uri="{FF2B5EF4-FFF2-40B4-BE49-F238E27FC236}">
              <a16:creationId xmlns:a16="http://schemas.microsoft.com/office/drawing/2014/main" id="{A1E7D8F0-D616-483D-926B-1529E8F32106}"/>
            </a:ext>
          </a:extLst>
        </cdr:cNvPr>
        <cdr:cNvSpPr txBox="1"/>
      </cdr:nvSpPr>
      <cdr:spPr>
        <a:xfrm xmlns:a="http://schemas.openxmlformats.org/drawingml/2006/main">
          <a:off x="5213350" y="1282700"/>
          <a:ext cx="461716" cy="59692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1">
              <a:solidFill>
                <a:sysClr val="windowText" lastClr="000000"/>
              </a:solidFill>
            </a:rPr>
            <a:t>612</a:t>
          </a:r>
        </a:p>
      </cdr:txBody>
    </cdr:sp>
  </cdr:relSizeAnchor>
  <cdr:relSizeAnchor xmlns:cdr="http://schemas.openxmlformats.org/drawingml/2006/chartDrawing">
    <cdr:from>
      <cdr:x>0.27425</cdr:x>
      <cdr:y>0.32464</cdr:y>
    </cdr:from>
    <cdr:to>
      <cdr:x>0.32166</cdr:x>
      <cdr:y>0.44203</cdr:y>
    </cdr:to>
    <cdr:sp macro="" textlink="">
      <cdr:nvSpPr>
        <cdr:cNvPr id="3" name="TextBox 2">
          <a:extLst xmlns:a="http://schemas.openxmlformats.org/drawingml/2006/main">
            <a:ext uri="{FF2B5EF4-FFF2-40B4-BE49-F238E27FC236}">
              <a16:creationId xmlns:a16="http://schemas.microsoft.com/office/drawing/2014/main" id="{32843467-BFB1-4771-AA87-236C755CC117}"/>
            </a:ext>
          </a:extLst>
        </cdr:cNvPr>
        <cdr:cNvSpPr txBox="1"/>
      </cdr:nvSpPr>
      <cdr:spPr>
        <a:xfrm xmlns:a="http://schemas.openxmlformats.org/drawingml/2006/main">
          <a:off x="2220397" y="1422400"/>
          <a:ext cx="383843" cy="51435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1"/>
            <a:t>569</a:t>
          </a:r>
        </a:p>
      </cdr:txBody>
    </cdr:sp>
  </cdr:relSizeAnchor>
  <cdr:relSizeAnchor xmlns:cdr="http://schemas.openxmlformats.org/drawingml/2006/chartDrawing">
    <cdr:from>
      <cdr:x>0.08549</cdr:x>
      <cdr:y>0.34348</cdr:y>
    </cdr:from>
    <cdr:to>
      <cdr:x>0.14296</cdr:x>
      <cdr:y>0.48986</cdr:y>
    </cdr:to>
    <cdr:sp macro="" textlink="">
      <cdr:nvSpPr>
        <cdr:cNvPr id="6" name="TextBox 5">
          <a:extLst xmlns:a="http://schemas.openxmlformats.org/drawingml/2006/main">
            <a:ext uri="{FF2B5EF4-FFF2-40B4-BE49-F238E27FC236}">
              <a16:creationId xmlns:a16="http://schemas.microsoft.com/office/drawing/2014/main" id="{AE960E4A-7848-4855-A972-31D1B4B53E93}"/>
            </a:ext>
          </a:extLst>
        </cdr:cNvPr>
        <cdr:cNvSpPr txBox="1"/>
      </cdr:nvSpPr>
      <cdr:spPr>
        <a:xfrm xmlns:a="http://schemas.openxmlformats.org/drawingml/2006/main">
          <a:off x="692150" y="1504951"/>
          <a:ext cx="465290" cy="64137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00" b="1"/>
            <a:t> </a:t>
          </a:r>
          <a:r>
            <a:rPr lang="en-US" sz="1800" b="1"/>
            <a:t>546</a:t>
          </a:r>
        </a:p>
      </cdr:txBody>
    </cdr:sp>
  </cdr:relSizeAnchor>
  <cdr:relSizeAnchor xmlns:cdr="http://schemas.openxmlformats.org/drawingml/2006/chartDrawing">
    <cdr:from>
      <cdr:x>0.02407</cdr:x>
      <cdr:y>2.28232E-7</cdr:y>
    </cdr:from>
    <cdr:to>
      <cdr:x>0.97404</cdr:x>
      <cdr:y>0.37826</cdr:y>
    </cdr:to>
    <cdr:sp macro="" textlink="">
      <cdr:nvSpPr>
        <cdr:cNvPr id="8" name="TextBox 7">
          <a:extLst xmlns:a="http://schemas.openxmlformats.org/drawingml/2006/main">
            <a:ext uri="{FF2B5EF4-FFF2-40B4-BE49-F238E27FC236}">
              <a16:creationId xmlns:a16="http://schemas.microsoft.com/office/drawing/2014/main" id="{0FD90878-EB0D-4634-B484-FCE587389014}"/>
            </a:ext>
          </a:extLst>
        </cdr:cNvPr>
        <cdr:cNvSpPr txBox="1"/>
      </cdr:nvSpPr>
      <cdr:spPr>
        <a:xfrm xmlns:a="http://schemas.openxmlformats.org/drawingml/2006/main">
          <a:off x="209550" y="1"/>
          <a:ext cx="8270317" cy="165735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US" sz="2800" b="1"/>
            <a:t>Breaches Affecting 500 or More Individuals</a:t>
          </a:r>
        </a:p>
        <a:p xmlns:a="http://schemas.openxmlformats.org/drawingml/2006/main">
          <a:pPr algn="ctr"/>
          <a:r>
            <a:rPr lang="en-US" sz="2800" b="1"/>
            <a:t>Reports Received</a:t>
          </a:r>
          <a:r>
            <a:rPr lang="en-US" sz="2800" b="1" baseline="0"/>
            <a:t> Involving Hacking/IT Incidents</a:t>
          </a:r>
        </a:p>
        <a:p xmlns:a="http://schemas.openxmlformats.org/drawingml/2006/main">
          <a:pPr algn="ctr"/>
          <a:r>
            <a:rPr lang="en-US" sz="2000" baseline="0"/>
            <a:t>Calendar Years 2021 - 2025</a:t>
          </a:r>
          <a:endParaRPr lang="en-US" sz="2000"/>
        </a:p>
      </cdr:txBody>
    </cdr:sp>
  </cdr:relSizeAnchor>
  <cdr:relSizeAnchor xmlns:cdr="http://schemas.openxmlformats.org/drawingml/2006/chartDrawing">
    <cdr:from>
      <cdr:x>0.8337</cdr:x>
      <cdr:y>0.34203</cdr:y>
    </cdr:from>
    <cdr:to>
      <cdr:x>0.87819</cdr:x>
      <cdr:y>0.4087</cdr:y>
    </cdr:to>
    <cdr:sp macro="" textlink="">
      <cdr:nvSpPr>
        <cdr:cNvPr id="9" name="TextBox 8">
          <a:extLst xmlns:a="http://schemas.openxmlformats.org/drawingml/2006/main">
            <a:ext uri="{FF2B5EF4-FFF2-40B4-BE49-F238E27FC236}">
              <a16:creationId xmlns:a16="http://schemas.microsoft.com/office/drawing/2014/main" id="{6783A178-727C-49AB-AC87-EEBD12B765BB}"/>
            </a:ext>
          </a:extLst>
        </cdr:cNvPr>
        <cdr:cNvSpPr txBox="1"/>
      </cdr:nvSpPr>
      <cdr:spPr>
        <a:xfrm xmlns:a="http://schemas.openxmlformats.org/drawingml/2006/main">
          <a:off x="6749844" y="1498599"/>
          <a:ext cx="360202" cy="29211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1"/>
            <a:t>531</a:t>
          </a:r>
        </a:p>
      </cdr:txBody>
    </cdr:sp>
  </cdr:relSizeAnchor>
</c:userShapes>
</file>

<file path=ppt/drawings/drawing4.xml><?xml version="1.0" encoding="utf-8"?>
<c:userShapes xmlns:c="http://schemas.openxmlformats.org/drawingml/2006/chart">
  <cdr:relSizeAnchor xmlns:cdr="http://schemas.openxmlformats.org/drawingml/2006/chartDrawing">
    <cdr:from>
      <cdr:x>0.17103</cdr:x>
      <cdr:y>0.918</cdr:y>
    </cdr:from>
    <cdr:to>
      <cdr:x>0.83246</cdr:x>
      <cdr:y>0.97869</cdr:y>
    </cdr:to>
    <cdr:sp macro="" textlink="">
      <cdr:nvSpPr>
        <cdr:cNvPr id="2" name="TextBox 1">
          <a:extLst xmlns:a="http://schemas.openxmlformats.org/drawingml/2006/main">
            <a:ext uri="{FF2B5EF4-FFF2-40B4-BE49-F238E27FC236}">
              <a16:creationId xmlns:a16="http://schemas.microsoft.com/office/drawing/2014/main" id="{D7923BB0-0F13-493A-7EDD-55A020AEB844}"/>
            </a:ext>
          </a:extLst>
        </cdr:cNvPr>
        <cdr:cNvSpPr txBox="1"/>
      </cdr:nvSpPr>
      <cdr:spPr>
        <a:xfrm xmlns:a="http://schemas.openxmlformats.org/drawingml/2006/main">
          <a:off x="933452" y="4905356"/>
          <a:ext cx="3609970" cy="32432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lang="en-US" sz="1200" b="1" dirty="0">
              <a:solidFill>
                <a:sysClr val="windowText" lastClr="000000"/>
              </a:solidFill>
              <a:effectLst/>
              <a:latin typeface="Arial" panose="020B0604020202020204" pitchFamily="34" charset="0"/>
              <a:ea typeface="+mn-ea"/>
              <a:cs typeface="Arial" panose="020B0604020202020204" pitchFamily="34" charset="0"/>
            </a:rPr>
            <a:t>September 23, 2009 through December 31, 2025</a:t>
          </a:r>
          <a:endParaRPr lang="en-US" sz="1200" dirty="0">
            <a:solidFill>
              <a:sysClr val="windowText" lastClr="000000"/>
            </a:solidFill>
            <a:effectLst/>
            <a:latin typeface="Arial" panose="020B0604020202020204" pitchFamily="34" charset="0"/>
            <a:cs typeface="Arial" panose="020B0604020202020204" pitchFamily="34" charset="0"/>
          </a:endParaRPr>
        </a:p>
        <a:p xmlns:a="http://schemas.openxmlformats.org/drawingml/2006/main">
          <a:endParaRPr lang="en-US" sz="1100" dirty="0"/>
        </a:p>
      </cdr:txBody>
    </cdr:sp>
  </cdr:relSizeAnchor>
</c:userShapes>
</file>

<file path=ppt/drawings/drawing5.xml><?xml version="1.0" encoding="utf-8"?>
<c:userShapes xmlns:c="http://schemas.openxmlformats.org/drawingml/2006/chart">
  <cdr:relSizeAnchor xmlns:cdr="http://schemas.openxmlformats.org/drawingml/2006/chartDrawing">
    <cdr:from>
      <cdr:x>0.23715</cdr:x>
      <cdr:y>0.92368</cdr:y>
    </cdr:from>
    <cdr:to>
      <cdr:x>0.76949</cdr:x>
      <cdr:y>0.97615</cdr:y>
    </cdr:to>
    <cdr:sp macro="" textlink="">
      <cdr:nvSpPr>
        <cdr:cNvPr id="2" name="TextBox 1">
          <a:extLst xmlns:a="http://schemas.openxmlformats.org/drawingml/2006/main">
            <a:ext uri="{FF2B5EF4-FFF2-40B4-BE49-F238E27FC236}">
              <a16:creationId xmlns:a16="http://schemas.microsoft.com/office/drawing/2014/main" id="{E61792E8-BB70-F429-5D9E-DF836B1EC0AF}"/>
            </a:ext>
          </a:extLst>
        </cdr:cNvPr>
        <cdr:cNvSpPr txBox="1"/>
      </cdr:nvSpPr>
      <cdr:spPr>
        <a:xfrm xmlns:a="http://schemas.openxmlformats.org/drawingml/2006/main">
          <a:off x="1297213" y="4918529"/>
          <a:ext cx="2911930" cy="27939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lang="en-US" sz="1200" b="1">
              <a:effectLst/>
              <a:latin typeface="Arial" panose="020B0604020202020204" pitchFamily="34" charset="0"/>
              <a:ea typeface="+mn-ea"/>
              <a:cs typeface="Arial" panose="020B0604020202020204" pitchFamily="34" charset="0"/>
            </a:rPr>
            <a:t>January 1, 2026 through July 31, 2026</a:t>
          </a:r>
          <a:endParaRPr lang="en-US" sz="1200">
            <a:effectLst/>
            <a:latin typeface="Arial" panose="020B0604020202020204" pitchFamily="34" charset="0"/>
            <a:cs typeface="Arial" panose="020B0604020202020204" pitchFamily="34" charset="0"/>
          </a:endParaRPr>
        </a:p>
        <a:p xmlns:a="http://schemas.openxmlformats.org/drawingml/2006/main">
          <a:endParaRPr lang="en-US" sz="1100" kern="12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98137C-6722-4461-86F8-DA1C01A056F3}" type="datetimeFigureOut">
              <a:rPr lang="en-US" smtClean="0"/>
              <a:t>9/11/2026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912220-D14E-4F2B-BE7B-E6B0771BED86}" type="slidenum">
              <a:rPr lang="en-US" smtClean="0"/>
              <a:t>‹#›</a:t>
            </a:fld>
            <a:endParaRPr lang="en-US"/>
          </a:p>
        </p:txBody>
      </p:sp>
    </p:spTree>
    <p:extLst>
      <p:ext uri="{BB962C8B-B14F-4D97-AF65-F5344CB8AC3E}">
        <p14:creationId xmlns:p14="http://schemas.microsoft.com/office/powerpoint/2010/main" val="156600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Shown during Lunch; might need to add in a panel slide after this slide</a:t>
            </a:r>
          </a:p>
        </p:txBody>
      </p:sp>
      <p:sp>
        <p:nvSpPr>
          <p:cNvPr id="4" name="Slide Number Placeholder 3"/>
          <p:cNvSpPr>
            <a:spLocks noGrp="1"/>
          </p:cNvSpPr>
          <p:nvPr>
            <p:ph type="sldNum" sz="quarter" idx="5"/>
          </p:nvPr>
        </p:nvSpPr>
        <p:spPr/>
        <p:txBody>
          <a:bodyPr/>
          <a:lstStyle/>
          <a:p>
            <a:fld id="{BF912220-D14E-4F2B-BE7B-E6B0771BED86}" type="slidenum">
              <a:rPr lang="en-US" smtClean="0"/>
              <a:t>1</a:t>
            </a:fld>
            <a:endParaRPr lang="en-US"/>
          </a:p>
        </p:txBody>
      </p:sp>
    </p:spTree>
    <p:extLst>
      <p:ext uri="{BB962C8B-B14F-4D97-AF65-F5344CB8AC3E}">
        <p14:creationId xmlns:p14="http://schemas.microsoft.com/office/powerpoint/2010/main" val="370755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57175" indent="-257175"/>
            <a:r>
              <a:rPr lang="en-US" sz="2400" dirty="0"/>
              <a:t>Exploit quantum mechanics to process information</a:t>
            </a:r>
          </a:p>
          <a:p>
            <a:pPr marL="257175" indent="-257175"/>
            <a:r>
              <a:rPr lang="en-US" sz="2400" dirty="0"/>
              <a:t>“Qubits” instead of bits</a:t>
            </a:r>
          </a:p>
          <a:p>
            <a:pPr marL="257175" indent="-257175"/>
            <a:r>
              <a:rPr lang="en-US" sz="2400" dirty="0"/>
              <a:t>Potential to vastly increase computational power beyond classical computing limit</a:t>
            </a:r>
          </a:p>
          <a:p>
            <a:pPr marL="257175" indent="-257175"/>
            <a:endParaRPr lang="en-US" sz="1100" dirty="0"/>
          </a:p>
          <a:p>
            <a:pPr marL="257175" indent="-257175"/>
            <a:r>
              <a:rPr lang="en-US" sz="2400" dirty="0"/>
              <a:t>Limitations:</a:t>
            </a:r>
          </a:p>
          <a:p>
            <a:pPr marL="600075" lvl="1" indent="-257175"/>
            <a:r>
              <a:rPr lang="en-US" sz="2000" dirty="0"/>
              <a:t>When a measurement is made on quantum system, superposition collapses</a:t>
            </a:r>
          </a:p>
          <a:p>
            <a:pPr marL="600075" lvl="1" indent="-257175"/>
            <a:r>
              <a:rPr lang="en-US" sz="2000" dirty="0"/>
              <a:t>Quantum states are very fragile and must be well isolated</a:t>
            </a:r>
          </a:p>
          <a:p>
            <a:pPr marL="600075" lvl="1" indent="-257175"/>
            <a:r>
              <a:rPr lang="en-US" sz="2000" dirty="0"/>
              <a:t>Only good at certain problems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6BA634-12D7-4696-8BC2-80117B9669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0282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Entanglement – spooky action at a distance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6804BF-A41C-8448-874E-9C0B6FDDAB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5663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43B32B-BA3B-4944-BCAB-556D9A8672C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1556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0B1116-DEEE-184A-A7C1-E0113F50A41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29564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E990A-7567-62D4-9D11-5574CFF01F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5C69CB-5AF2-EB0D-4B95-F13B2B7FB3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85F45D-C531-6443-C6A8-91528C7AB9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DD3779-F75B-92C4-3470-28A6C071662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E28763-E44A-4493-816C-761888B7B18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03558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333"/>
                </a:solidFill>
                <a:effectLst/>
                <a:latin typeface="Times" pitchFamily="2" charset="0"/>
              </a:rPr>
              <a:t>Executive orders in 2025</a:t>
            </a:r>
          </a:p>
          <a:p>
            <a:endParaRPr lang="en-US" b="0" i="0" dirty="0">
              <a:solidFill>
                <a:srgbClr val="333333"/>
              </a:solidFill>
              <a:effectLst/>
              <a:latin typeface="Times" pitchFamily="2"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6BA634-12D7-4696-8BC2-80117B9669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78289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5B424-D328-B577-8F52-731E26A840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E51542-1241-F033-A675-80E8E3A836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1C5B96-7B57-4914-1D0F-EC5E4A16F07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C5E30E-E338-A22C-B206-ADCEA8AF484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0B1116-DEEE-184A-A7C1-E0113F50A41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80799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6"/>
        <p:cNvGrpSpPr/>
        <p:nvPr/>
      </p:nvGrpSpPr>
      <p:grpSpPr>
        <a:xfrm>
          <a:off x="0" y="0"/>
          <a:ext cx="0" cy="0"/>
          <a:chOff x="0" y="0"/>
          <a:chExt cx="0" cy="0"/>
        </a:xfrm>
      </p:grpSpPr>
      <p:sp>
        <p:nvSpPr>
          <p:cNvPr id="1347" name="Google Shape;1347;p1:notes"/>
          <p:cNvSpPr txBox="1">
            <a:spLocks noGrp="1"/>
          </p:cNvSpPr>
          <p:nvPr>
            <p:ph type="body" idx="1"/>
          </p:nvPr>
        </p:nvSpPr>
        <p:spPr>
          <a:xfrm>
            <a:off x="685800" y="4482296"/>
            <a:ext cx="5486400" cy="366733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8" name="Google Shape;1348;p1: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p:cNvGrpSpPr/>
        <p:nvPr/>
      </p:nvGrpSpPr>
      <p:grpSpPr>
        <a:xfrm>
          <a:off x="0" y="0"/>
          <a:ext cx="0" cy="0"/>
          <a:chOff x="0" y="0"/>
          <a:chExt cx="0" cy="0"/>
        </a:xfrm>
      </p:grpSpPr>
      <p:sp>
        <p:nvSpPr>
          <p:cNvPr id="1355" name="Google Shape;1355;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1356" name="Google Shape;135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7"/>
        <p:cNvGrpSpPr/>
        <p:nvPr/>
      </p:nvGrpSpPr>
      <p:grpSpPr>
        <a:xfrm>
          <a:off x="0" y="0"/>
          <a:ext cx="0" cy="0"/>
          <a:chOff x="0" y="0"/>
          <a:chExt cx="0" cy="0"/>
        </a:xfrm>
      </p:grpSpPr>
      <p:sp>
        <p:nvSpPr>
          <p:cNvPr id="1368" name="Google Shape;1368;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r>
              <a:rPr lang="en-US"/>
              <a:t>Elizabeth: Please take a moment to review the following disclaimer. </a:t>
            </a:r>
            <a:r>
              <a:rPr lang="en-US" i="1"/>
              <a:t>[wait 15 seconds, then move to next slide]</a:t>
            </a:r>
            <a:endParaRPr/>
          </a:p>
        </p:txBody>
      </p:sp>
      <p:sp>
        <p:nvSpPr>
          <p:cNvPr id="1369" name="Google Shape;136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3"/>
        <p:cNvGrpSpPr/>
        <p:nvPr/>
      </p:nvGrpSpPr>
      <p:grpSpPr>
        <a:xfrm>
          <a:off x="0" y="0"/>
          <a:ext cx="0" cy="0"/>
          <a:chOff x="0" y="0"/>
          <a:chExt cx="0" cy="0"/>
        </a:xfrm>
      </p:grpSpPr>
      <p:sp>
        <p:nvSpPr>
          <p:cNvPr id="1374" name="Google Shape;137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75" name="Google Shape;1375;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1376" name="Google Shape;1376;p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17</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2"/>
        <p:cNvGrpSpPr/>
        <p:nvPr/>
      </p:nvGrpSpPr>
      <p:grpSpPr>
        <a:xfrm>
          <a:off x="0" y="0"/>
          <a:ext cx="0" cy="0"/>
          <a:chOff x="0" y="0"/>
          <a:chExt cx="0" cy="0"/>
        </a:xfrm>
      </p:grpSpPr>
      <p:sp>
        <p:nvSpPr>
          <p:cNvPr id="1403" name="Google Shape;140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04" name="Google Shape;1404;p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1405" name="Google Shape;1405;p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18</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1"/>
        <p:cNvGrpSpPr/>
        <p:nvPr/>
      </p:nvGrpSpPr>
      <p:grpSpPr>
        <a:xfrm>
          <a:off x="0" y="0"/>
          <a:ext cx="0" cy="0"/>
          <a:chOff x="0" y="0"/>
          <a:chExt cx="0" cy="0"/>
        </a:xfrm>
      </p:grpSpPr>
      <p:sp>
        <p:nvSpPr>
          <p:cNvPr id="1432" name="Google Shape;143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33" name="Google Shape;1433;p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1434" name="Google Shape;1434;p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19</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8"/>
        <p:cNvGrpSpPr/>
        <p:nvPr/>
      </p:nvGrpSpPr>
      <p:grpSpPr>
        <a:xfrm>
          <a:off x="0" y="0"/>
          <a:ext cx="0" cy="0"/>
          <a:chOff x="0" y="0"/>
          <a:chExt cx="0" cy="0"/>
        </a:xfrm>
      </p:grpSpPr>
      <p:sp>
        <p:nvSpPr>
          <p:cNvPr id="1449" name="Google Shape;144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50" name="Google Shape;1450;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1451" name="Google Shape;1451;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20</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2"/>
        <p:cNvGrpSpPr/>
        <p:nvPr/>
      </p:nvGrpSpPr>
      <p:grpSpPr>
        <a:xfrm>
          <a:off x="0" y="0"/>
          <a:ext cx="0" cy="0"/>
          <a:chOff x="0" y="0"/>
          <a:chExt cx="0" cy="0"/>
        </a:xfrm>
      </p:grpSpPr>
      <p:sp>
        <p:nvSpPr>
          <p:cNvPr id="1593" name="Google Shape;1593;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r>
              <a:rPr lang="en-US"/>
              <a:t>Elizabeth: Please take a moment to review the following disclaimer. </a:t>
            </a:r>
            <a:r>
              <a:rPr lang="en-US" i="1"/>
              <a:t>[wait 15 seconds, then move to next slide]</a:t>
            </a:r>
            <a:endParaRPr/>
          </a:p>
        </p:txBody>
      </p:sp>
      <p:sp>
        <p:nvSpPr>
          <p:cNvPr id="1594" name="Google Shape;159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2"/>
        <p:cNvGrpSpPr/>
        <p:nvPr/>
      </p:nvGrpSpPr>
      <p:grpSpPr>
        <a:xfrm>
          <a:off x="0" y="0"/>
          <a:ext cx="0" cy="0"/>
          <a:chOff x="0" y="0"/>
          <a:chExt cx="0" cy="0"/>
        </a:xfrm>
      </p:grpSpPr>
      <p:sp>
        <p:nvSpPr>
          <p:cNvPr id="1593" name="Google Shape;1593;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r>
              <a:rPr lang="en-US"/>
              <a:t>Elizabeth: Please take a moment to review the following disclaimer. </a:t>
            </a:r>
            <a:r>
              <a:rPr lang="en-US" i="1"/>
              <a:t>[wait 15 seconds, then move to next slide]</a:t>
            </a:r>
            <a:endParaRPr/>
          </a:p>
        </p:txBody>
      </p:sp>
      <p:sp>
        <p:nvSpPr>
          <p:cNvPr id="1594" name="Google Shape;159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0"/>
        <p:cNvGrpSpPr/>
        <p:nvPr/>
      </p:nvGrpSpPr>
      <p:grpSpPr>
        <a:xfrm>
          <a:off x="0" y="0"/>
          <a:ext cx="0" cy="0"/>
          <a:chOff x="0" y="0"/>
          <a:chExt cx="0" cy="0"/>
        </a:xfrm>
      </p:grpSpPr>
      <p:sp>
        <p:nvSpPr>
          <p:cNvPr id="1521" name="Google Shape;1521;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522" name="Google Shape;1522;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6"/>
        <p:cNvGrpSpPr/>
        <p:nvPr/>
      </p:nvGrpSpPr>
      <p:grpSpPr>
        <a:xfrm>
          <a:off x="0" y="0"/>
          <a:ext cx="0" cy="0"/>
          <a:chOff x="0" y="0"/>
          <a:chExt cx="0" cy="0"/>
        </a:xfrm>
      </p:grpSpPr>
      <p:sp>
        <p:nvSpPr>
          <p:cNvPr id="1527" name="Google Shape;1527;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528" name="Google Shape;152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3"/>
        <p:cNvGrpSpPr/>
        <p:nvPr/>
      </p:nvGrpSpPr>
      <p:grpSpPr>
        <a:xfrm>
          <a:off x="0" y="0"/>
          <a:ext cx="0" cy="0"/>
          <a:chOff x="0" y="0"/>
          <a:chExt cx="0" cy="0"/>
        </a:xfrm>
      </p:grpSpPr>
      <p:sp>
        <p:nvSpPr>
          <p:cNvPr id="1544" name="Google Shape;1544;p16: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5" name="Google Shape;1545;p16: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Commitms</a:t>
            </a:r>
            <a:endParaRPr/>
          </a:p>
        </p:txBody>
      </p:sp>
      <p:sp>
        <p:nvSpPr>
          <p:cNvPr id="1546" name="Google Shape;1546;p16: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26</a:t>
            </a:fld>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9"/>
        <p:cNvGrpSpPr/>
        <p:nvPr/>
      </p:nvGrpSpPr>
      <p:grpSpPr>
        <a:xfrm>
          <a:off x="0" y="0"/>
          <a:ext cx="0" cy="0"/>
          <a:chOff x="0" y="0"/>
          <a:chExt cx="0" cy="0"/>
        </a:xfrm>
      </p:grpSpPr>
      <p:sp>
        <p:nvSpPr>
          <p:cNvPr id="1660" name="Google Shape;1660;g3f884b3f07a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r>
              <a:rPr lang="en-US"/>
              <a:t>Elizabeth: Please take a moment to review the following disclaimer. </a:t>
            </a:r>
            <a:r>
              <a:rPr lang="en-US" i="1"/>
              <a:t>[wait 15 seconds, then move to next slide]</a:t>
            </a:r>
            <a:endParaRPr/>
          </a:p>
        </p:txBody>
      </p:sp>
      <p:sp>
        <p:nvSpPr>
          <p:cNvPr id="1661" name="Google Shape;1661;g3f884b3f07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5"/>
        <p:cNvGrpSpPr/>
        <p:nvPr/>
      </p:nvGrpSpPr>
      <p:grpSpPr>
        <a:xfrm>
          <a:off x="0" y="0"/>
          <a:ext cx="0" cy="0"/>
          <a:chOff x="0" y="0"/>
          <a:chExt cx="0" cy="0"/>
        </a:xfrm>
      </p:grpSpPr>
      <p:sp>
        <p:nvSpPr>
          <p:cNvPr id="1666" name="Google Shape;1666;g3f884b3f07a_0_10: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7" name="Google Shape;1667;g3f884b3f07a_0_1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2"/>
        <p:cNvGrpSpPr/>
        <p:nvPr/>
      </p:nvGrpSpPr>
      <p:grpSpPr>
        <a:xfrm>
          <a:off x="0" y="0"/>
          <a:ext cx="0" cy="0"/>
          <a:chOff x="0" y="0"/>
          <a:chExt cx="0" cy="0"/>
        </a:xfrm>
      </p:grpSpPr>
      <p:sp>
        <p:nvSpPr>
          <p:cNvPr id="1673" name="Google Shape;1673;g3f884b3f07a_0_85: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4" name="Google Shape;1674;g3f884b3f07a_0_85: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9"/>
        <p:cNvGrpSpPr/>
        <p:nvPr/>
      </p:nvGrpSpPr>
      <p:grpSpPr>
        <a:xfrm>
          <a:off x="0" y="0"/>
          <a:ext cx="0" cy="0"/>
          <a:chOff x="0" y="0"/>
          <a:chExt cx="0" cy="0"/>
        </a:xfrm>
      </p:grpSpPr>
      <p:sp>
        <p:nvSpPr>
          <p:cNvPr id="1680" name="Google Shape;1680;g3f884b3f07a_0_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r>
              <a:rPr lang="en-US"/>
              <a:t>Elizabeth: Please take a moment to review the following disclaimer. </a:t>
            </a:r>
            <a:r>
              <a:rPr lang="en-US" i="1"/>
              <a:t>[wait 15 seconds, then move to next slide]</a:t>
            </a:r>
            <a:endParaRPr/>
          </a:p>
        </p:txBody>
      </p:sp>
      <p:sp>
        <p:nvSpPr>
          <p:cNvPr id="1681" name="Google Shape;1681;g3f884b3f07a_0_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5">
          <a:extLst>
            <a:ext uri="{FF2B5EF4-FFF2-40B4-BE49-F238E27FC236}">
              <a16:creationId xmlns:a16="http://schemas.microsoft.com/office/drawing/2014/main" id="{FEC5F423-49C7-5398-608C-112270C99760}"/>
            </a:ext>
          </a:extLst>
        </p:cNvPr>
        <p:cNvGrpSpPr/>
        <p:nvPr/>
      </p:nvGrpSpPr>
      <p:grpSpPr>
        <a:xfrm>
          <a:off x="0" y="0"/>
          <a:ext cx="0" cy="0"/>
          <a:chOff x="0" y="0"/>
          <a:chExt cx="0" cy="0"/>
        </a:xfrm>
      </p:grpSpPr>
      <p:sp>
        <p:nvSpPr>
          <p:cNvPr id="1686" name="Google Shape;1686;g3f884b3f07a_1_6:notes">
            <a:extLst>
              <a:ext uri="{FF2B5EF4-FFF2-40B4-BE49-F238E27FC236}">
                <a16:creationId xmlns:a16="http://schemas.microsoft.com/office/drawing/2014/main" id="{F6DFD03D-CB41-7988-4555-639CB2544EC4}"/>
              </a:ext>
            </a:extLst>
          </p:cNvPr>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7" name="Google Shape;1687;g3f884b3f07a_1_6:notes">
            <a:extLst>
              <a:ext uri="{FF2B5EF4-FFF2-40B4-BE49-F238E27FC236}">
                <a16:creationId xmlns:a16="http://schemas.microsoft.com/office/drawing/2014/main" id="{6983CBFB-2D72-18CA-8A96-C6B8044E041C}"/>
              </a:ext>
            </a:extLst>
          </p:cNvPr>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33000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5"/>
        <p:cNvGrpSpPr/>
        <p:nvPr/>
      </p:nvGrpSpPr>
      <p:grpSpPr>
        <a:xfrm>
          <a:off x="0" y="0"/>
          <a:ext cx="0" cy="0"/>
          <a:chOff x="0" y="0"/>
          <a:chExt cx="0" cy="0"/>
        </a:xfrm>
      </p:grpSpPr>
      <p:sp>
        <p:nvSpPr>
          <p:cNvPr id="1686" name="Google Shape;1686;g3f884b3f07a_1_6: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7" name="Google Shape;1687;g3f884b3f07a_1_6: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691155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2"/>
        <p:cNvGrpSpPr/>
        <p:nvPr/>
      </p:nvGrpSpPr>
      <p:grpSpPr>
        <a:xfrm>
          <a:off x="0" y="0"/>
          <a:ext cx="0" cy="0"/>
          <a:chOff x="0" y="0"/>
          <a:chExt cx="0" cy="0"/>
        </a:xfrm>
      </p:grpSpPr>
      <p:sp>
        <p:nvSpPr>
          <p:cNvPr id="1593" name="Google Shape;1593;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r>
              <a:rPr lang="en-US"/>
              <a:t>Elizabeth: Please take a moment to review the following disclaimer. </a:t>
            </a:r>
            <a:r>
              <a:rPr lang="en-US" i="1"/>
              <a:t>[wait 15 seconds, then move to next slide]</a:t>
            </a:r>
            <a:endParaRPr/>
          </a:p>
        </p:txBody>
      </p:sp>
      <p:sp>
        <p:nvSpPr>
          <p:cNvPr id="1594" name="Google Shape;159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836283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2"/>
        <p:cNvGrpSpPr/>
        <p:nvPr/>
      </p:nvGrpSpPr>
      <p:grpSpPr>
        <a:xfrm>
          <a:off x="0" y="0"/>
          <a:ext cx="0" cy="0"/>
          <a:chOff x="0" y="0"/>
          <a:chExt cx="0" cy="0"/>
        </a:xfrm>
      </p:grpSpPr>
      <p:sp>
        <p:nvSpPr>
          <p:cNvPr id="1723" name="Google Shape;1723;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rPr>
              <a:t>Christine</a:t>
            </a:r>
            <a:endParaRPr/>
          </a:p>
        </p:txBody>
      </p:sp>
      <p:sp>
        <p:nvSpPr>
          <p:cNvPr id="1724" name="Google Shape;1724;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2"/>
        <p:cNvGrpSpPr/>
        <p:nvPr/>
      </p:nvGrpSpPr>
      <p:grpSpPr>
        <a:xfrm>
          <a:off x="0" y="0"/>
          <a:ext cx="0" cy="0"/>
          <a:chOff x="0" y="0"/>
          <a:chExt cx="0" cy="0"/>
        </a:xfrm>
      </p:grpSpPr>
      <p:sp>
        <p:nvSpPr>
          <p:cNvPr id="1733" name="Google Shape;1733;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734" name="Google Shape;1734;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2"/>
        <p:cNvGrpSpPr/>
        <p:nvPr/>
      </p:nvGrpSpPr>
      <p:grpSpPr>
        <a:xfrm>
          <a:off x="0" y="0"/>
          <a:ext cx="0" cy="0"/>
          <a:chOff x="0" y="0"/>
          <a:chExt cx="0" cy="0"/>
        </a:xfrm>
      </p:grpSpPr>
      <p:sp>
        <p:nvSpPr>
          <p:cNvPr id="1743" name="Google Shape;1743;p22:notes"/>
          <p:cNvSpPr txBox="1">
            <a:spLocks noGrp="1"/>
          </p:cNvSpPr>
          <p:nvPr>
            <p:ph type="body" idx="1"/>
          </p:nvPr>
        </p:nvSpPr>
        <p:spPr>
          <a:xfrm>
            <a:off x="685800" y="4482296"/>
            <a:ext cx="5486400" cy="366733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44" name="Google Shape;1744;p22: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1"/>
        <p:cNvGrpSpPr/>
        <p:nvPr/>
      </p:nvGrpSpPr>
      <p:grpSpPr>
        <a:xfrm>
          <a:off x="0" y="0"/>
          <a:ext cx="0" cy="0"/>
          <a:chOff x="0" y="0"/>
          <a:chExt cx="0" cy="0"/>
        </a:xfrm>
      </p:grpSpPr>
      <p:sp>
        <p:nvSpPr>
          <p:cNvPr id="1782" name="Google Shape;1782;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Arial"/>
              <a:buNone/>
            </a:pPr>
            <a:endParaRPr/>
          </a:p>
        </p:txBody>
      </p:sp>
      <p:sp>
        <p:nvSpPr>
          <p:cNvPr id="1783" name="Google Shape;1783;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e774c87ca4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e774c87ca4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 name="Google Shape;152;g3e774c87ca4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5"/>
        <p:cNvGrpSpPr/>
        <p:nvPr/>
      </p:nvGrpSpPr>
      <p:grpSpPr>
        <a:xfrm>
          <a:off x="0" y="0"/>
          <a:ext cx="0" cy="0"/>
          <a:chOff x="0" y="0"/>
          <a:chExt cx="0" cy="0"/>
        </a:xfrm>
      </p:grpSpPr>
      <p:sp>
        <p:nvSpPr>
          <p:cNvPr id="1716" name="Google Shape;1716;p19:notes"/>
          <p:cNvSpPr txBox="1">
            <a:spLocks noGrp="1"/>
          </p:cNvSpPr>
          <p:nvPr>
            <p:ph type="body" idx="1"/>
          </p:nvPr>
        </p:nvSpPr>
        <p:spPr>
          <a:xfrm>
            <a:off x="685800" y="4482296"/>
            <a:ext cx="5486400" cy="366733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7" name="Google Shape;1717;p19: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1"/>
        <p:cNvGrpSpPr/>
        <p:nvPr/>
      </p:nvGrpSpPr>
      <p:grpSpPr>
        <a:xfrm>
          <a:off x="0" y="0"/>
          <a:ext cx="0" cy="0"/>
          <a:chOff x="0" y="0"/>
          <a:chExt cx="0" cy="0"/>
        </a:xfrm>
      </p:grpSpPr>
      <p:sp>
        <p:nvSpPr>
          <p:cNvPr id="1692" name="Google Shape;1692;g3f884b3f07a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r>
              <a:rPr lang="en-US"/>
              <a:t>Elizabeth: Please take a moment to review the following disclaimer. </a:t>
            </a:r>
            <a:r>
              <a:rPr lang="en-US" i="1"/>
              <a:t>[wait 15 seconds, then move to next slide]</a:t>
            </a:r>
            <a:endParaRPr/>
          </a:p>
        </p:txBody>
      </p:sp>
      <p:sp>
        <p:nvSpPr>
          <p:cNvPr id="1693" name="Google Shape;1693;g3f884b3f07a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36194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7"/>
        <p:cNvGrpSpPr/>
        <p:nvPr/>
      </p:nvGrpSpPr>
      <p:grpSpPr>
        <a:xfrm>
          <a:off x="0" y="0"/>
          <a:ext cx="0" cy="0"/>
          <a:chOff x="0" y="0"/>
          <a:chExt cx="0" cy="0"/>
        </a:xfrm>
      </p:grpSpPr>
      <p:sp>
        <p:nvSpPr>
          <p:cNvPr id="1698" name="Google Shape;1698;g3f884b3f07a_0_95: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9" name="Google Shape;1699;g3f884b3f07a_0_95: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21836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7"/>
        <p:cNvGrpSpPr/>
        <p:nvPr/>
      </p:nvGrpSpPr>
      <p:grpSpPr>
        <a:xfrm>
          <a:off x="0" y="0"/>
          <a:ext cx="0" cy="0"/>
          <a:chOff x="0" y="0"/>
          <a:chExt cx="0" cy="0"/>
        </a:xfrm>
      </p:grpSpPr>
      <p:sp>
        <p:nvSpPr>
          <p:cNvPr id="1708" name="Google Shape;1708;g3f884b3f07a_0_110: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9" name="Google Shape;1709;g3f884b3f07a_0_11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1870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4"/>
        <p:cNvGrpSpPr/>
        <p:nvPr/>
      </p:nvGrpSpPr>
      <p:grpSpPr>
        <a:xfrm>
          <a:off x="0" y="0"/>
          <a:ext cx="0" cy="0"/>
          <a:chOff x="0" y="0"/>
          <a:chExt cx="0" cy="0"/>
        </a:xfrm>
      </p:grpSpPr>
      <p:sp>
        <p:nvSpPr>
          <p:cNvPr id="1775" name="Google Shape;1775;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776" name="Google Shape;1776;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53281-F9B7-1F34-F893-4DC72F1C8D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0B181C-D2A8-08E7-FE22-09B9446F5B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1FA0E1-37DB-34E4-3A24-2A4AAB24742D}"/>
              </a:ext>
            </a:extLst>
          </p:cNvPr>
          <p:cNvSpPr>
            <a:spLocks noGrp="1"/>
          </p:cNvSpPr>
          <p:nvPr>
            <p:ph type="body" idx="1"/>
          </p:nvPr>
        </p:nvSpPr>
        <p:spPr/>
        <p:txBody>
          <a:bodyPr/>
          <a:lstStyle/>
          <a:p>
            <a:r>
              <a:rPr lang="en-US" dirty="0"/>
              <a:t>Shown during PM Break; after this add in FTC and Tim’s HHS </a:t>
            </a:r>
            <a:r>
              <a:rPr lang="en-US"/>
              <a:t>OCR slides</a:t>
            </a:r>
            <a:endParaRPr lang="en-US" dirty="0"/>
          </a:p>
        </p:txBody>
      </p:sp>
      <p:sp>
        <p:nvSpPr>
          <p:cNvPr id="4" name="Slide Number Placeholder 3">
            <a:extLst>
              <a:ext uri="{FF2B5EF4-FFF2-40B4-BE49-F238E27FC236}">
                <a16:creationId xmlns:a16="http://schemas.microsoft.com/office/drawing/2014/main" id="{E3A108B5-BC3A-449D-74AC-E6A8307DE9C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12220-D14E-4F2B-BE7B-E6B0771BED8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235575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7314CF83-646F-C101-4292-997D3E04602A}"/>
              </a:ext>
            </a:extLst>
          </p:cNvPr>
          <p:cNvSpPr>
            <a:spLocks noGrp="1" noRot="1" noChangeAspect="1" noChangeArrowheads="1" noTextEdit="1"/>
          </p:cNvSpPr>
          <p:nvPr>
            <p:ph type="sldImg"/>
          </p:nvPr>
        </p:nvSpPr>
        <p:spPr>
          <a:ln/>
        </p:spPr>
      </p:sp>
      <p:sp>
        <p:nvSpPr>
          <p:cNvPr id="9219" name="Notes Placeholder 2">
            <a:extLst>
              <a:ext uri="{FF2B5EF4-FFF2-40B4-BE49-F238E27FC236}">
                <a16:creationId xmlns:a16="http://schemas.microsoft.com/office/drawing/2014/main" id="{B89CFEB0-F563-D58A-0045-296AA3A2FC8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9220" name="Slide Number Placeholder 3">
            <a:extLst>
              <a:ext uri="{FF2B5EF4-FFF2-40B4-BE49-F238E27FC236}">
                <a16:creationId xmlns:a16="http://schemas.microsoft.com/office/drawing/2014/main" id="{74E47EE7-78B4-FCEF-0088-5E4FE118B0B3}"/>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28688">
              <a:spcBef>
                <a:spcPct val="30000"/>
              </a:spcBef>
              <a:defRPr sz="1200">
                <a:solidFill>
                  <a:schemeClr val="tx1"/>
                </a:solidFill>
                <a:latin typeface="Arial" panose="020B0604020202020204" pitchFamily="34" charset="0"/>
              </a:defRPr>
            </a:lvl1pPr>
            <a:lvl2pPr marL="742950" indent="-284163" defTabSz="928688">
              <a:spcBef>
                <a:spcPct val="30000"/>
              </a:spcBef>
              <a:defRPr sz="1200">
                <a:solidFill>
                  <a:schemeClr val="tx1"/>
                </a:solidFill>
                <a:latin typeface="Arial" panose="020B0604020202020204" pitchFamily="34" charset="0"/>
              </a:defRPr>
            </a:lvl2pPr>
            <a:lvl3pPr marL="1143000" indent="-227013" defTabSz="928688">
              <a:spcBef>
                <a:spcPct val="30000"/>
              </a:spcBef>
              <a:defRPr sz="1200">
                <a:solidFill>
                  <a:schemeClr val="tx1"/>
                </a:solidFill>
                <a:latin typeface="Arial" panose="020B0604020202020204" pitchFamily="34" charset="0"/>
              </a:defRPr>
            </a:lvl3pPr>
            <a:lvl4pPr marL="1601788" indent="-227013" defTabSz="928688">
              <a:spcBef>
                <a:spcPct val="30000"/>
              </a:spcBef>
              <a:defRPr sz="1200">
                <a:solidFill>
                  <a:schemeClr val="tx1"/>
                </a:solidFill>
                <a:latin typeface="Arial" panose="020B0604020202020204" pitchFamily="34" charset="0"/>
              </a:defRPr>
            </a:lvl4pPr>
            <a:lvl5pPr marL="2058988" indent="-227013" defTabSz="928688">
              <a:spcBef>
                <a:spcPct val="30000"/>
              </a:spcBef>
              <a:defRPr sz="1200">
                <a:solidFill>
                  <a:schemeClr val="tx1"/>
                </a:solidFill>
                <a:latin typeface="Arial" panose="020B0604020202020204" pitchFamily="34" charset="0"/>
              </a:defRPr>
            </a:lvl5pPr>
            <a:lvl6pPr marL="2516188" indent="-227013" defTabSz="928688" eaLnBrk="0" fontAlgn="base" hangingPunct="0">
              <a:spcBef>
                <a:spcPct val="30000"/>
              </a:spcBef>
              <a:spcAft>
                <a:spcPct val="0"/>
              </a:spcAft>
              <a:defRPr sz="1200">
                <a:solidFill>
                  <a:schemeClr val="tx1"/>
                </a:solidFill>
                <a:latin typeface="Arial" panose="020B0604020202020204" pitchFamily="34" charset="0"/>
              </a:defRPr>
            </a:lvl6pPr>
            <a:lvl7pPr marL="2973388" indent="-227013" defTabSz="928688" eaLnBrk="0" fontAlgn="base" hangingPunct="0">
              <a:spcBef>
                <a:spcPct val="30000"/>
              </a:spcBef>
              <a:spcAft>
                <a:spcPct val="0"/>
              </a:spcAft>
              <a:defRPr sz="1200">
                <a:solidFill>
                  <a:schemeClr val="tx1"/>
                </a:solidFill>
                <a:latin typeface="Arial" panose="020B0604020202020204" pitchFamily="34" charset="0"/>
              </a:defRPr>
            </a:lvl7pPr>
            <a:lvl8pPr marL="3430588" indent="-227013" defTabSz="928688" eaLnBrk="0" fontAlgn="base" hangingPunct="0">
              <a:spcBef>
                <a:spcPct val="30000"/>
              </a:spcBef>
              <a:spcAft>
                <a:spcPct val="0"/>
              </a:spcAft>
              <a:defRPr sz="1200">
                <a:solidFill>
                  <a:schemeClr val="tx1"/>
                </a:solidFill>
                <a:latin typeface="Arial" panose="020B0604020202020204" pitchFamily="34" charset="0"/>
              </a:defRPr>
            </a:lvl8pPr>
            <a:lvl9pPr marL="3887788" indent="-227013" defTabSz="928688"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28688" rtl="0" eaLnBrk="1" fontAlgn="base" latinLnBrk="0" hangingPunct="1">
              <a:lnSpc>
                <a:spcPct val="100000"/>
              </a:lnSpc>
              <a:spcBef>
                <a:spcPct val="0"/>
              </a:spcBef>
              <a:spcAft>
                <a:spcPct val="0"/>
              </a:spcAft>
              <a:buClrTx/>
              <a:buSzTx/>
              <a:buFontTx/>
              <a:buNone/>
              <a:tabLst/>
              <a:defRPr/>
            </a:pPr>
            <a:fld id="{4B982244-62D6-4C9D-B6F2-56C5BB8931C5}"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8688" rtl="0" eaLnBrk="1" fontAlgn="base" latinLnBrk="0" hangingPunct="1">
                <a:lnSpc>
                  <a:spcPct val="100000"/>
                </a:lnSpc>
                <a:spcBef>
                  <a:spcPct val="0"/>
                </a:spcBef>
                <a:spcAft>
                  <a:spcPct val="0"/>
                </a:spcAft>
                <a:buClrTx/>
                <a:buSzTx/>
                <a:buFontTx/>
                <a:buNone/>
                <a:tabLst/>
                <a:defRPr/>
              </a:pPr>
              <a:t>49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95F4B457-8202-0D08-B085-758E5E8726A3}"/>
              </a:ext>
            </a:extLst>
          </p:cNvPr>
          <p:cNvSpPr>
            <a:spLocks noGrp="1" noRot="1" noChangeAspect="1" noChangeArrowheads="1" noTextEdit="1"/>
          </p:cNvSpPr>
          <p:nvPr>
            <p:ph type="sldImg"/>
          </p:nvPr>
        </p:nvSpPr>
        <p:spPr>
          <a:ln/>
        </p:spPr>
      </p:sp>
      <p:sp>
        <p:nvSpPr>
          <p:cNvPr id="11267" name="Notes Placeholder 2">
            <a:extLst>
              <a:ext uri="{FF2B5EF4-FFF2-40B4-BE49-F238E27FC236}">
                <a16:creationId xmlns:a16="http://schemas.microsoft.com/office/drawing/2014/main" id="{246A7654-0EAD-B224-A792-D26B80285B1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11268" name="Slide Number Placeholder 3">
            <a:extLst>
              <a:ext uri="{FF2B5EF4-FFF2-40B4-BE49-F238E27FC236}">
                <a16:creationId xmlns:a16="http://schemas.microsoft.com/office/drawing/2014/main" id="{F7E22019-8789-FC2A-7A8B-FCAF6DA87E79}"/>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27100">
              <a:defRPr>
                <a:solidFill>
                  <a:schemeClr val="tx1"/>
                </a:solidFill>
                <a:latin typeface="Arial" panose="020B0604020202020204" pitchFamily="34" charset="0"/>
                <a:cs typeface="Arial" panose="020B0604020202020204" pitchFamily="34" charset="0"/>
              </a:defRPr>
            </a:lvl1pPr>
            <a:lvl2pPr marL="741363" indent="-284163" defTabSz="927100">
              <a:defRPr>
                <a:solidFill>
                  <a:schemeClr val="tx1"/>
                </a:solidFill>
                <a:latin typeface="Arial" panose="020B0604020202020204" pitchFamily="34" charset="0"/>
                <a:cs typeface="Arial" panose="020B0604020202020204" pitchFamily="34" charset="0"/>
              </a:defRPr>
            </a:lvl2pPr>
            <a:lvl3pPr marL="1141413" indent="-227013" defTabSz="927100">
              <a:defRPr>
                <a:solidFill>
                  <a:schemeClr val="tx1"/>
                </a:solidFill>
                <a:latin typeface="Arial" panose="020B0604020202020204" pitchFamily="34" charset="0"/>
                <a:cs typeface="Arial" panose="020B0604020202020204" pitchFamily="34" charset="0"/>
              </a:defRPr>
            </a:lvl3pPr>
            <a:lvl4pPr marL="1598613" indent="-227013" defTabSz="927100">
              <a:defRPr>
                <a:solidFill>
                  <a:schemeClr val="tx1"/>
                </a:solidFill>
                <a:latin typeface="Arial" panose="020B0604020202020204" pitchFamily="34" charset="0"/>
                <a:cs typeface="Arial" panose="020B0604020202020204" pitchFamily="34" charset="0"/>
              </a:defRPr>
            </a:lvl4pPr>
            <a:lvl5pPr marL="2055813" indent="-227013" defTabSz="927100">
              <a:defRPr>
                <a:solidFill>
                  <a:schemeClr val="tx1"/>
                </a:solidFill>
                <a:latin typeface="Arial" panose="020B0604020202020204" pitchFamily="34" charset="0"/>
                <a:cs typeface="Arial" panose="020B0604020202020204" pitchFamily="34" charset="0"/>
              </a:defRPr>
            </a:lvl5pPr>
            <a:lvl6pPr marL="2513013" indent="-227013" defTabSz="9271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0213" indent="-227013" defTabSz="9271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7413" indent="-227013" defTabSz="9271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4613" indent="-227013" defTabSz="9271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27100" rtl="0" eaLnBrk="1" fontAlgn="base" latinLnBrk="0" hangingPunct="1">
              <a:lnSpc>
                <a:spcPct val="100000"/>
              </a:lnSpc>
              <a:spcBef>
                <a:spcPct val="0"/>
              </a:spcBef>
              <a:spcAft>
                <a:spcPct val="0"/>
              </a:spcAft>
              <a:buClrTx/>
              <a:buSzTx/>
              <a:buFontTx/>
              <a:buNone/>
              <a:tabLst/>
              <a:defRPr/>
            </a:pPr>
            <a:fld id="{6E08C229-37A6-404A-BFC2-85A29EDC02D0}"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7100" rtl="0" eaLnBrk="1" fontAlgn="base" latinLnBrk="0" hangingPunct="1">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D6E4053E-2701-00AD-3AC3-62B22B45FF76}"/>
              </a:ext>
            </a:extLst>
          </p:cNvPr>
          <p:cNvSpPr>
            <a:spLocks noGrp="1" noRot="1" noChangeAspect="1" noChangeArrowheads="1" noTextEdit="1"/>
          </p:cNvSpPr>
          <p:nvPr>
            <p:ph type="sldImg"/>
          </p:nvPr>
        </p:nvSpPr>
        <p:spPr>
          <a:ln/>
        </p:spPr>
      </p:sp>
      <p:sp>
        <p:nvSpPr>
          <p:cNvPr id="13315" name="Notes Placeholder 2">
            <a:extLst>
              <a:ext uri="{FF2B5EF4-FFF2-40B4-BE49-F238E27FC236}">
                <a16:creationId xmlns:a16="http://schemas.microsoft.com/office/drawing/2014/main" id="{88FBB568-ECDD-DF3A-BC56-08B16C35EF7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13316" name="Slide Number Placeholder 3">
            <a:extLst>
              <a:ext uri="{FF2B5EF4-FFF2-40B4-BE49-F238E27FC236}">
                <a16:creationId xmlns:a16="http://schemas.microsoft.com/office/drawing/2014/main" id="{F4AC0AC8-3CDF-BE88-33FD-614709DF8317}"/>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28688">
              <a:defRPr>
                <a:solidFill>
                  <a:schemeClr val="tx1"/>
                </a:solidFill>
                <a:latin typeface="Arial" panose="020B0604020202020204" pitchFamily="34" charset="0"/>
                <a:cs typeface="Arial" panose="020B0604020202020204" pitchFamily="34" charset="0"/>
              </a:defRPr>
            </a:lvl1pPr>
            <a:lvl2pPr marL="741363" indent="-284163" defTabSz="928688">
              <a:defRPr>
                <a:solidFill>
                  <a:schemeClr val="tx1"/>
                </a:solidFill>
                <a:latin typeface="Arial" panose="020B0604020202020204" pitchFamily="34" charset="0"/>
                <a:cs typeface="Arial" panose="020B0604020202020204" pitchFamily="34" charset="0"/>
              </a:defRPr>
            </a:lvl2pPr>
            <a:lvl3pPr marL="1141413" indent="-227013" defTabSz="928688">
              <a:defRPr>
                <a:solidFill>
                  <a:schemeClr val="tx1"/>
                </a:solidFill>
                <a:latin typeface="Arial" panose="020B0604020202020204" pitchFamily="34" charset="0"/>
                <a:cs typeface="Arial" panose="020B0604020202020204" pitchFamily="34" charset="0"/>
              </a:defRPr>
            </a:lvl3pPr>
            <a:lvl4pPr marL="1598613" indent="-227013" defTabSz="928688">
              <a:defRPr>
                <a:solidFill>
                  <a:schemeClr val="tx1"/>
                </a:solidFill>
                <a:latin typeface="Arial" panose="020B0604020202020204" pitchFamily="34" charset="0"/>
                <a:cs typeface="Arial" panose="020B0604020202020204" pitchFamily="34" charset="0"/>
              </a:defRPr>
            </a:lvl4pPr>
            <a:lvl5pPr marL="2055813" indent="-227013" defTabSz="928688">
              <a:defRPr>
                <a:solidFill>
                  <a:schemeClr val="tx1"/>
                </a:solidFill>
                <a:latin typeface="Arial" panose="020B0604020202020204" pitchFamily="34" charset="0"/>
                <a:cs typeface="Arial" panose="020B0604020202020204" pitchFamily="34" charset="0"/>
              </a:defRPr>
            </a:lvl5pPr>
            <a:lvl6pPr marL="2513013" indent="-227013"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0213" indent="-227013"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7413" indent="-227013"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4613" indent="-227013"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28688" rtl="0" eaLnBrk="1" fontAlgn="base" latinLnBrk="0" hangingPunct="1">
              <a:lnSpc>
                <a:spcPct val="100000"/>
              </a:lnSpc>
              <a:spcBef>
                <a:spcPct val="0"/>
              </a:spcBef>
              <a:spcAft>
                <a:spcPct val="0"/>
              </a:spcAft>
              <a:buClrTx/>
              <a:buSzTx/>
              <a:buFontTx/>
              <a:buNone/>
              <a:tabLst/>
              <a:defRPr/>
            </a:pPr>
            <a:fld id="{3F3AEB40-E837-4FB2-A288-DE7268B41CD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8688" rtl="0" eaLnBrk="1" fontAlgn="base" latinLnBrk="0" hangingPunct="1">
                <a:lnSpc>
                  <a:spcPct val="100000"/>
                </a:lnSpc>
                <a:spcBef>
                  <a:spcPct val="0"/>
                </a:spcBef>
                <a:spcAft>
                  <a:spcPct val="0"/>
                </a:spcAft>
                <a:buClrTx/>
                <a:buSzTx/>
                <a:buFontTx/>
                <a:buNone/>
                <a:tabLst/>
                <a:defRPr/>
              </a:pPr>
              <a:t>51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66964213-4D29-1A90-E4DA-3334AEA6ED06}"/>
              </a:ext>
            </a:extLst>
          </p:cNvPr>
          <p:cNvSpPr>
            <a:spLocks noGrp="1" noRot="1" noChangeAspect="1" noChangeArrowheads="1" noTextEdit="1"/>
          </p:cNvSpPr>
          <p:nvPr>
            <p:ph type="sldImg"/>
          </p:nvPr>
        </p:nvSpPr>
        <p:spPr>
          <a:ln/>
        </p:spPr>
      </p:sp>
      <p:sp>
        <p:nvSpPr>
          <p:cNvPr id="15363" name="Notes Placeholder 2">
            <a:extLst>
              <a:ext uri="{FF2B5EF4-FFF2-40B4-BE49-F238E27FC236}">
                <a16:creationId xmlns:a16="http://schemas.microsoft.com/office/drawing/2014/main" id="{E520D58E-1702-8673-9392-057D922555F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1225"/>
            <a:endParaRPr lang="en-US" altLang="en-US"/>
          </a:p>
        </p:txBody>
      </p:sp>
      <p:sp>
        <p:nvSpPr>
          <p:cNvPr id="15364" name="Slide Number Placeholder 3">
            <a:extLst>
              <a:ext uri="{FF2B5EF4-FFF2-40B4-BE49-F238E27FC236}">
                <a16:creationId xmlns:a16="http://schemas.microsoft.com/office/drawing/2014/main" id="{38D36DFA-56B3-8064-2830-F0E201893EA3}"/>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28688">
              <a:spcBef>
                <a:spcPct val="30000"/>
              </a:spcBef>
              <a:defRPr sz="1200">
                <a:solidFill>
                  <a:schemeClr val="tx1"/>
                </a:solidFill>
                <a:latin typeface="Arial" panose="020B0604020202020204" pitchFamily="34" charset="0"/>
              </a:defRPr>
            </a:lvl1pPr>
            <a:lvl2pPr marL="742950" indent="-285750" defTabSz="928688">
              <a:spcBef>
                <a:spcPct val="30000"/>
              </a:spcBef>
              <a:defRPr sz="1200">
                <a:solidFill>
                  <a:schemeClr val="tx1"/>
                </a:solidFill>
                <a:latin typeface="Arial" panose="020B0604020202020204" pitchFamily="34" charset="0"/>
              </a:defRPr>
            </a:lvl2pPr>
            <a:lvl3pPr marL="1143000" indent="-228600" defTabSz="928688">
              <a:spcBef>
                <a:spcPct val="30000"/>
              </a:spcBef>
              <a:defRPr sz="1200">
                <a:solidFill>
                  <a:schemeClr val="tx1"/>
                </a:solidFill>
                <a:latin typeface="Arial" panose="020B0604020202020204" pitchFamily="34" charset="0"/>
              </a:defRPr>
            </a:lvl3pPr>
            <a:lvl4pPr marL="1600200" indent="-228600" defTabSz="928688">
              <a:spcBef>
                <a:spcPct val="30000"/>
              </a:spcBef>
              <a:defRPr sz="1200">
                <a:solidFill>
                  <a:schemeClr val="tx1"/>
                </a:solidFill>
                <a:latin typeface="Arial" panose="020B0604020202020204" pitchFamily="34" charset="0"/>
              </a:defRPr>
            </a:lvl4pPr>
            <a:lvl5pPr marL="2057400" indent="-228600" defTabSz="928688">
              <a:spcBef>
                <a:spcPct val="30000"/>
              </a:spcBef>
              <a:defRPr sz="1200">
                <a:solidFill>
                  <a:schemeClr val="tx1"/>
                </a:solidFill>
                <a:latin typeface="Arial" panose="020B0604020202020204" pitchFamily="34" charset="0"/>
              </a:defRPr>
            </a:lvl5pPr>
            <a:lvl6pPr marL="2514600" indent="-228600" defTabSz="9286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86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86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8688"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28688" rtl="0" eaLnBrk="1" fontAlgn="base" latinLnBrk="0" hangingPunct="1">
              <a:lnSpc>
                <a:spcPct val="100000"/>
              </a:lnSpc>
              <a:spcBef>
                <a:spcPct val="0"/>
              </a:spcBef>
              <a:spcAft>
                <a:spcPct val="0"/>
              </a:spcAft>
              <a:buClrTx/>
              <a:buSzTx/>
              <a:buFontTx/>
              <a:buNone/>
              <a:tabLst/>
              <a:defRPr/>
            </a:pPr>
            <a:fld id="{692DC1C5-3502-4E3C-8728-1747A31C4891}"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8688" rtl="0" eaLnBrk="1" fontAlgn="base" latinLnBrk="0" hangingPunct="1">
                <a:lnSpc>
                  <a:spcPct val="100000"/>
                </a:lnSpc>
                <a:spcBef>
                  <a:spcPct val="0"/>
                </a:spcBef>
                <a:spcAft>
                  <a:spcPct val="0"/>
                </a:spcAft>
                <a:buClrTx/>
                <a:buSzTx/>
                <a:buFontTx/>
                <a:buNone/>
                <a:tabLst/>
                <a:defRPr/>
              </a:pPr>
              <a:t>52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0E978203-AA46-F6FB-35FA-575E0E7274D5}"/>
              </a:ext>
            </a:extLst>
          </p:cNvPr>
          <p:cNvSpPr>
            <a:spLocks noGrp="1" noRot="1" noChangeAspect="1" noChangeArrowheads="1" noTextEdit="1"/>
          </p:cNvSpPr>
          <p:nvPr>
            <p:ph type="sldImg"/>
          </p:nvPr>
        </p:nvSpPr>
        <p:spPr>
          <a:ln/>
        </p:spPr>
      </p:sp>
      <p:sp>
        <p:nvSpPr>
          <p:cNvPr id="17411" name="Notes Placeholder 2">
            <a:extLst>
              <a:ext uri="{FF2B5EF4-FFF2-40B4-BE49-F238E27FC236}">
                <a16:creationId xmlns:a16="http://schemas.microsoft.com/office/drawing/2014/main" id="{5F686A38-FFB4-6D42-4BD8-72C87A3972B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lvl="1" defTabSz="911225" eaLnBrk="1" hangingPunct="1">
              <a:spcBef>
                <a:spcPct val="0"/>
              </a:spcBef>
            </a:pPr>
            <a:endParaRPr lang="en-US" altLang="en-US" sz="1100"/>
          </a:p>
        </p:txBody>
      </p:sp>
      <p:sp>
        <p:nvSpPr>
          <p:cNvPr id="17412" name="Slide Number Placeholder 3">
            <a:extLst>
              <a:ext uri="{FF2B5EF4-FFF2-40B4-BE49-F238E27FC236}">
                <a16:creationId xmlns:a16="http://schemas.microsoft.com/office/drawing/2014/main" id="{9491582E-6956-57E4-9CA9-A5F1D822935F}"/>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28688">
              <a:spcBef>
                <a:spcPct val="30000"/>
              </a:spcBef>
              <a:defRPr sz="1200">
                <a:solidFill>
                  <a:schemeClr val="tx1"/>
                </a:solidFill>
                <a:latin typeface="Arial" panose="020B0604020202020204" pitchFamily="34" charset="0"/>
              </a:defRPr>
            </a:lvl1pPr>
            <a:lvl2pPr marL="742950" indent="-284163" defTabSz="928688">
              <a:spcBef>
                <a:spcPct val="30000"/>
              </a:spcBef>
              <a:defRPr sz="1200">
                <a:solidFill>
                  <a:schemeClr val="tx1"/>
                </a:solidFill>
                <a:latin typeface="Arial" panose="020B0604020202020204" pitchFamily="34" charset="0"/>
              </a:defRPr>
            </a:lvl2pPr>
            <a:lvl3pPr marL="1143000" indent="-227013" defTabSz="928688">
              <a:spcBef>
                <a:spcPct val="30000"/>
              </a:spcBef>
              <a:defRPr sz="1200">
                <a:solidFill>
                  <a:schemeClr val="tx1"/>
                </a:solidFill>
                <a:latin typeface="Arial" panose="020B0604020202020204" pitchFamily="34" charset="0"/>
              </a:defRPr>
            </a:lvl3pPr>
            <a:lvl4pPr marL="1601788" indent="-227013" defTabSz="928688">
              <a:spcBef>
                <a:spcPct val="30000"/>
              </a:spcBef>
              <a:defRPr sz="1200">
                <a:solidFill>
                  <a:schemeClr val="tx1"/>
                </a:solidFill>
                <a:latin typeface="Arial" panose="020B0604020202020204" pitchFamily="34" charset="0"/>
              </a:defRPr>
            </a:lvl4pPr>
            <a:lvl5pPr marL="2058988" indent="-227013" defTabSz="928688">
              <a:spcBef>
                <a:spcPct val="30000"/>
              </a:spcBef>
              <a:defRPr sz="1200">
                <a:solidFill>
                  <a:schemeClr val="tx1"/>
                </a:solidFill>
                <a:latin typeface="Arial" panose="020B0604020202020204" pitchFamily="34" charset="0"/>
              </a:defRPr>
            </a:lvl5pPr>
            <a:lvl6pPr marL="2516188" indent="-227013" defTabSz="928688" eaLnBrk="0" fontAlgn="base" hangingPunct="0">
              <a:spcBef>
                <a:spcPct val="30000"/>
              </a:spcBef>
              <a:spcAft>
                <a:spcPct val="0"/>
              </a:spcAft>
              <a:defRPr sz="1200">
                <a:solidFill>
                  <a:schemeClr val="tx1"/>
                </a:solidFill>
                <a:latin typeface="Arial" panose="020B0604020202020204" pitchFamily="34" charset="0"/>
              </a:defRPr>
            </a:lvl6pPr>
            <a:lvl7pPr marL="2973388" indent="-227013" defTabSz="928688" eaLnBrk="0" fontAlgn="base" hangingPunct="0">
              <a:spcBef>
                <a:spcPct val="30000"/>
              </a:spcBef>
              <a:spcAft>
                <a:spcPct val="0"/>
              </a:spcAft>
              <a:defRPr sz="1200">
                <a:solidFill>
                  <a:schemeClr val="tx1"/>
                </a:solidFill>
                <a:latin typeface="Arial" panose="020B0604020202020204" pitchFamily="34" charset="0"/>
              </a:defRPr>
            </a:lvl7pPr>
            <a:lvl8pPr marL="3430588" indent="-227013" defTabSz="928688" eaLnBrk="0" fontAlgn="base" hangingPunct="0">
              <a:spcBef>
                <a:spcPct val="30000"/>
              </a:spcBef>
              <a:spcAft>
                <a:spcPct val="0"/>
              </a:spcAft>
              <a:defRPr sz="1200">
                <a:solidFill>
                  <a:schemeClr val="tx1"/>
                </a:solidFill>
                <a:latin typeface="Arial" panose="020B0604020202020204" pitchFamily="34" charset="0"/>
              </a:defRPr>
            </a:lvl8pPr>
            <a:lvl9pPr marL="3887788" indent="-227013" defTabSz="928688"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28688" rtl="0" eaLnBrk="1" fontAlgn="base" latinLnBrk="0" hangingPunct="1">
              <a:lnSpc>
                <a:spcPct val="100000"/>
              </a:lnSpc>
              <a:spcBef>
                <a:spcPct val="0"/>
              </a:spcBef>
              <a:spcAft>
                <a:spcPct val="0"/>
              </a:spcAft>
              <a:buClrTx/>
              <a:buSzTx/>
              <a:buFontTx/>
              <a:buNone/>
              <a:tabLst/>
              <a:defRPr/>
            </a:pPr>
            <a:fld id="{3AF0096D-4153-41F1-9BA2-EEB3C85B003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8688" rtl="0" eaLnBrk="1" fontAlgn="base" latinLnBrk="0" hangingPunct="1">
                <a:lnSpc>
                  <a:spcPct val="100000"/>
                </a:lnSpc>
                <a:spcBef>
                  <a:spcPct val="0"/>
                </a:spcBef>
                <a:spcAft>
                  <a:spcPct val="0"/>
                </a:spcAft>
                <a:buClrTx/>
                <a:buSzTx/>
                <a:buFontTx/>
                <a:buNone/>
                <a:tabLst/>
                <a:defRPr/>
              </a:pPr>
              <a:t>53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659EDC48-BF1D-DA39-B232-E41713E5B915}"/>
              </a:ext>
            </a:extLst>
          </p:cNvPr>
          <p:cNvSpPr>
            <a:spLocks noGrp="1" noRot="1" noChangeAspect="1" noChangeArrowheads="1" noTextEdit="1"/>
          </p:cNvSpPr>
          <p:nvPr>
            <p:ph type="sldImg"/>
          </p:nvPr>
        </p:nvSpPr>
        <p:spPr>
          <a:ln/>
        </p:spPr>
      </p:sp>
      <p:sp>
        <p:nvSpPr>
          <p:cNvPr id="19459" name="Notes Placeholder 2">
            <a:extLst>
              <a:ext uri="{FF2B5EF4-FFF2-40B4-BE49-F238E27FC236}">
                <a16:creationId xmlns:a16="http://schemas.microsoft.com/office/drawing/2014/main" id="{F63F8AF2-BD34-BA28-4121-B4DA027FFFA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1225"/>
            <a:endParaRPr lang="en-US" altLang="en-US" dirty="0"/>
          </a:p>
          <a:p>
            <a:pPr marL="0" lvl="1" defTabSz="911225" eaLnBrk="1" hangingPunct="1">
              <a:spcBef>
                <a:spcPct val="0"/>
              </a:spcBef>
            </a:pPr>
            <a:endParaRPr lang="en-US" altLang="en-US" sz="1100" dirty="0"/>
          </a:p>
        </p:txBody>
      </p:sp>
      <p:sp>
        <p:nvSpPr>
          <p:cNvPr id="19460" name="Slide Number Placeholder 3">
            <a:extLst>
              <a:ext uri="{FF2B5EF4-FFF2-40B4-BE49-F238E27FC236}">
                <a16:creationId xmlns:a16="http://schemas.microsoft.com/office/drawing/2014/main" id="{61E027E6-E8F1-331A-8AC0-DB361F0E0441}"/>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28688">
              <a:spcBef>
                <a:spcPct val="30000"/>
              </a:spcBef>
              <a:defRPr sz="1200">
                <a:solidFill>
                  <a:schemeClr val="tx1"/>
                </a:solidFill>
                <a:latin typeface="Arial" panose="020B0604020202020204" pitchFamily="34" charset="0"/>
              </a:defRPr>
            </a:lvl1pPr>
            <a:lvl2pPr marL="742950" indent="-285750" defTabSz="928688">
              <a:spcBef>
                <a:spcPct val="30000"/>
              </a:spcBef>
              <a:defRPr sz="1200">
                <a:solidFill>
                  <a:schemeClr val="tx1"/>
                </a:solidFill>
                <a:latin typeface="Arial" panose="020B0604020202020204" pitchFamily="34" charset="0"/>
              </a:defRPr>
            </a:lvl2pPr>
            <a:lvl3pPr marL="1143000" indent="-228600" defTabSz="928688">
              <a:spcBef>
                <a:spcPct val="30000"/>
              </a:spcBef>
              <a:defRPr sz="1200">
                <a:solidFill>
                  <a:schemeClr val="tx1"/>
                </a:solidFill>
                <a:latin typeface="Arial" panose="020B0604020202020204" pitchFamily="34" charset="0"/>
              </a:defRPr>
            </a:lvl3pPr>
            <a:lvl4pPr marL="1600200" indent="-228600" defTabSz="928688">
              <a:spcBef>
                <a:spcPct val="30000"/>
              </a:spcBef>
              <a:defRPr sz="1200">
                <a:solidFill>
                  <a:schemeClr val="tx1"/>
                </a:solidFill>
                <a:latin typeface="Arial" panose="020B0604020202020204" pitchFamily="34" charset="0"/>
              </a:defRPr>
            </a:lvl4pPr>
            <a:lvl5pPr marL="2057400" indent="-228600" defTabSz="928688">
              <a:spcBef>
                <a:spcPct val="30000"/>
              </a:spcBef>
              <a:defRPr sz="1200">
                <a:solidFill>
                  <a:schemeClr val="tx1"/>
                </a:solidFill>
                <a:latin typeface="Arial" panose="020B0604020202020204" pitchFamily="34" charset="0"/>
              </a:defRPr>
            </a:lvl5pPr>
            <a:lvl6pPr marL="2514600" indent="-228600" defTabSz="9286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86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86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8688"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28688" rtl="0" eaLnBrk="1" fontAlgn="base" latinLnBrk="0" hangingPunct="1">
              <a:lnSpc>
                <a:spcPct val="100000"/>
              </a:lnSpc>
              <a:spcBef>
                <a:spcPct val="0"/>
              </a:spcBef>
              <a:spcAft>
                <a:spcPct val="0"/>
              </a:spcAft>
              <a:buClrTx/>
              <a:buSzTx/>
              <a:buFontTx/>
              <a:buNone/>
              <a:tabLst/>
              <a:defRPr/>
            </a:pPr>
            <a:fld id="{3D0142CA-21DB-4CA6-89FB-461265C7BF5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8688" rtl="0" eaLnBrk="1" fontAlgn="base" latinLnBrk="0" hangingPunct="1">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52404774-4EED-467D-8C11-967E702CB355}"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30275" rtl="0" eaLnBrk="1" fontAlgn="base" latinLnBrk="0" hangingPunct="1">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686380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52404774-4EED-467D-8C11-967E702CB355}"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30275" rtl="0" eaLnBrk="1" fontAlgn="base" latinLnBrk="0" hangingPunct="1">
                <a:lnSpc>
                  <a:spcPct val="100000"/>
                </a:lnSpc>
                <a:spcBef>
                  <a:spcPct val="0"/>
                </a:spcBef>
                <a:spcAft>
                  <a:spcPct val="0"/>
                </a:spcAft>
                <a:buClrTx/>
                <a:buSzTx/>
                <a:buFontTx/>
                <a:buNone/>
                <a:tabLst/>
                <a:defRPr/>
              </a:pPr>
              <a:t>56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8116009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52404774-4EED-467D-8C11-967E702CB355}"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30275" rtl="0" eaLnBrk="1" fontAlgn="base" latinLnBrk="0" hangingPunct="1">
                <a:lnSpc>
                  <a:spcPct val="100000"/>
                </a:lnSpc>
                <a:spcBef>
                  <a:spcPct val="0"/>
                </a:spcBef>
                <a:spcAft>
                  <a:spcPct val="0"/>
                </a:spcAft>
                <a:buClrTx/>
                <a:buSzTx/>
                <a:buFontTx/>
                <a:buNone/>
                <a:tabLst/>
                <a:defRPr/>
              </a:pPr>
              <a:t>57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438689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52404774-4EED-467D-8C11-967E702CB355}"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30275" rtl="0" eaLnBrk="1" fontAlgn="base" latinLnBrk="0" hangingPunct="1">
                <a:lnSpc>
                  <a:spcPct val="100000"/>
                </a:lnSpc>
                <a:spcBef>
                  <a:spcPct val="0"/>
                </a:spcBef>
                <a:spcAft>
                  <a:spcPct val="0"/>
                </a:spcAft>
                <a:buClrTx/>
                <a:buSzTx/>
                <a:buFontTx/>
                <a:buNone/>
                <a:tabLst/>
                <a:defRPr/>
              </a:pPr>
              <a:t>58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131297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9CD95A44-DF7F-CFD6-82E7-BAA37F80C5A4}"/>
              </a:ext>
            </a:extLst>
          </p:cNvPr>
          <p:cNvSpPr>
            <a:spLocks noGrp="1" noRot="1" noChangeAspect="1" noChangeArrowheads="1" noTextEdit="1"/>
          </p:cNvSpPr>
          <p:nvPr>
            <p:ph type="sldImg"/>
          </p:nvPr>
        </p:nvSpPr>
        <p:spPr>
          <a:ln/>
        </p:spPr>
      </p:sp>
      <p:sp>
        <p:nvSpPr>
          <p:cNvPr id="31747" name="Notes Placeholder 2">
            <a:extLst>
              <a:ext uri="{FF2B5EF4-FFF2-40B4-BE49-F238E27FC236}">
                <a16:creationId xmlns:a16="http://schemas.microsoft.com/office/drawing/2014/main" id="{CC4C301F-DF73-DC71-A0E2-42638A3051D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dirty="0"/>
          </a:p>
        </p:txBody>
      </p:sp>
      <p:sp>
        <p:nvSpPr>
          <p:cNvPr id="31748" name="Slide Number Placeholder 3">
            <a:extLst>
              <a:ext uri="{FF2B5EF4-FFF2-40B4-BE49-F238E27FC236}">
                <a16:creationId xmlns:a16="http://schemas.microsoft.com/office/drawing/2014/main" id="{C374D960-BCBF-8876-F707-849271C5A967}"/>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28688">
              <a:defRPr>
                <a:solidFill>
                  <a:schemeClr val="tx1"/>
                </a:solidFill>
                <a:latin typeface="Arial" panose="020B0604020202020204" pitchFamily="34" charset="0"/>
                <a:cs typeface="Arial" panose="020B0604020202020204" pitchFamily="34" charset="0"/>
              </a:defRPr>
            </a:lvl1pPr>
            <a:lvl2pPr marL="742950" indent="-284163" defTabSz="928688">
              <a:defRPr>
                <a:solidFill>
                  <a:schemeClr val="tx1"/>
                </a:solidFill>
                <a:latin typeface="Arial" panose="020B0604020202020204" pitchFamily="34" charset="0"/>
                <a:cs typeface="Arial" panose="020B0604020202020204" pitchFamily="34" charset="0"/>
              </a:defRPr>
            </a:lvl2pPr>
            <a:lvl3pPr marL="1143000" indent="-227013" defTabSz="928688">
              <a:defRPr>
                <a:solidFill>
                  <a:schemeClr val="tx1"/>
                </a:solidFill>
                <a:latin typeface="Arial" panose="020B0604020202020204" pitchFamily="34" charset="0"/>
                <a:cs typeface="Arial" panose="020B0604020202020204" pitchFamily="34" charset="0"/>
              </a:defRPr>
            </a:lvl3pPr>
            <a:lvl4pPr marL="1601788" indent="-227013" defTabSz="928688">
              <a:defRPr>
                <a:solidFill>
                  <a:schemeClr val="tx1"/>
                </a:solidFill>
                <a:latin typeface="Arial" panose="020B0604020202020204" pitchFamily="34" charset="0"/>
                <a:cs typeface="Arial" panose="020B0604020202020204" pitchFamily="34" charset="0"/>
              </a:defRPr>
            </a:lvl4pPr>
            <a:lvl5pPr marL="2058988" indent="-227013" defTabSz="928688">
              <a:defRPr>
                <a:solidFill>
                  <a:schemeClr val="tx1"/>
                </a:solidFill>
                <a:latin typeface="Arial" panose="020B0604020202020204" pitchFamily="34" charset="0"/>
                <a:cs typeface="Arial" panose="020B0604020202020204" pitchFamily="34" charset="0"/>
              </a:defRPr>
            </a:lvl5pPr>
            <a:lvl6pPr marL="2516188" indent="-227013"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3388" indent="-227013"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0588" indent="-227013"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7788" indent="-227013"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28688" rtl="0" eaLnBrk="1" fontAlgn="base" latinLnBrk="0" hangingPunct="1">
              <a:lnSpc>
                <a:spcPct val="100000"/>
              </a:lnSpc>
              <a:spcBef>
                <a:spcPct val="0"/>
              </a:spcBef>
              <a:spcAft>
                <a:spcPct val="0"/>
              </a:spcAft>
              <a:buClrTx/>
              <a:buSzTx/>
              <a:buFontTx/>
              <a:buNone/>
              <a:tabLst/>
              <a:defRPr/>
            </a:pPr>
            <a:fld id="{415C1950-5EA6-4D19-B47C-7E676F2FFD31}"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8688" rtl="0" eaLnBrk="1" fontAlgn="base" latinLnBrk="0" hangingPunct="1">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8483DF9D-37C4-6F30-2F50-06EBC40EAC49}"/>
              </a:ext>
            </a:extLst>
          </p:cNvPr>
          <p:cNvSpPr>
            <a:spLocks noGrp="1" noRot="1" noChangeAspect="1" noChangeArrowheads="1" noTextEdit="1"/>
          </p:cNvSpPr>
          <p:nvPr>
            <p:ph type="sldImg"/>
          </p:nvPr>
        </p:nvSpPr>
        <p:spPr>
          <a:ln/>
        </p:spPr>
      </p:sp>
      <p:sp>
        <p:nvSpPr>
          <p:cNvPr id="33795" name="Notes Placeholder 2">
            <a:extLst>
              <a:ext uri="{FF2B5EF4-FFF2-40B4-BE49-F238E27FC236}">
                <a16:creationId xmlns:a16="http://schemas.microsoft.com/office/drawing/2014/main" id="{7ADE32E1-7BEF-57AA-0170-A514C10D2DE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dirty="0"/>
          </a:p>
        </p:txBody>
      </p:sp>
      <p:sp>
        <p:nvSpPr>
          <p:cNvPr id="33796" name="Slide Number Placeholder 3">
            <a:extLst>
              <a:ext uri="{FF2B5EF4-FFF2-40B4-BE49-F238E27FC236}">
                <a16:creationId xmlns:a16="http://schemas.microsoft.com/office/drawing/2014/main" id="{D76E5AE1-BA11-F05F-6AD5-A6F1A5669C3C}"/>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28688">
              <a:defRPr>
                <a:solidFill>
                  <a:schemeClr val="tx1"/>
                </a:solidFill>
                <a:latin typeface="Arial" panose="020B0604020202020204" pitchFamily="34" charset="0"/>
                <a:cs typeface="Arial" panose="020B0604020202020204" pitchFamily="34" charset="0"/>
              </a:defRPr>
            </a:lvl1pPr>
            <a:lvl2pPr marL="742950" indent="-284163" defTabSz="928688">
              <a:defRPr>
                <a:solidFill>
                  <a:schemeClr val="tx1"/>
                </a:solidFill>
                <a:latin typeface="Arial" panose="020B0604020202020204" pitchFamily="34" charset="0"/>
                <a:cs typeface="Arial" panose="020B0604020202020204" pitchFamily="34" charset="0"/>
              </a:defRPr>
            </a:lvl2pPr>
            <a:lvl3pPr marL="1143000" indent="-227013" defTabSz="928688">
              <a:defRPr>
                <a:solidFill>
                  <a:schemeClr val="tx1"/>
                </a:solidFill>
                <a:latin typeface="Arial" panose="020B0604020202020204" pitchFamily="34" charset="0"/>
                <a:cs typeface="Arial" panose="020B0604020202020204" pitchFamily="34" charset="0"/>
              </a:defRPr>
            </a:lvl3pPr>
            <a:lvl4pPr marL="1601788" indent="-227013" defTabSz="928688">
              <a:defRPr>
                <a:solidFill>
                  <a:schemeClr val="tx1"/>
                </a:solidFill>
                <a:latin typeface="Arial" panose="020B0604020202020204" pitchFamily="34" charset="0"/>
                <a:cs typeface="Arial" panose="020B0604020202020204" pitchFamily="34" charset="0"/>
              </a:defRPr>
            </a:lvl4pPr>
            <a:lvl5pPr marL="2058988" indent="-227013" defTabSz="928688">
              <a:defRPr>
                <a:solidFill>
                  <a:schemeClr val="tx1"/>
                </a:solidFill>
                <a:latin typeface="Arial" panose="020B0604020202020204" pitchFamily="34" charset="0"/>
                <a:cs typeface="Arial" panose="020B0604020202020204" pitchFamily="34" charset="0"/>
              </a:defRPr>
            </a:lvl5pPr>
            <a:lvl6pPr marL="2516188" indent="-227013"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3388" indent="-227013"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0588" indent="-227013"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7788" indent="-227013"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28688" rtl="0" eaLnBrk="1" fontAlgn="base" latinLnBrk="0" hangingPunct="1">
              <a:lnSpc>
                <a:spcPct val="100000"/>
              </a:lnSpc>
              <a:spcBef>
                <a:spcPct val="0"/>
              </a:spcBef>
              <a:spcAft>
                <a:spcPct val="0"/>
              </a:spcAft>
              <a:buClrTx/>
              <a:buSzTx/>
              <a:buFontTx/>
              <a:buNone/>
              <a:tabLst/>
              <a:defRPr/>
            </a:pPr>
            <a:fld id="{502BF170-6927-44E4-B5B6-6F984BC07E74}"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8688" rtl="0" eaLnBrk="1" fontAlgn="base" latinLnBrk="0" hangingPunct="1">
                <a:lnSpc>
                  <a:spcPct val="100000"/>
                </a:lnSpc>
                <a:spcBef>
                  <a:spcPct val="0"/>
                </a:spcBef>
                <a:spcAft>
                  <a:spcPct val="0"/>
                </a:spcAft>
                <a:buClrTx/>
                <a:buSzTx/>
                <a:buFontTx/>
                <a:buNone/>
                <a:tabLst/>
                <a:defRPr/>
              </a:pPr>
              <a:t>61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4863054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11FBE-0777-F564-CBF0-DFAE6A722617}"/>
            </a:ext>
          </a:extLst>
        </p:cNvPr>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BCFAFFF0-5F53-33B9-F523-DE1C8938FFE4}"/>
              </a:ext>
            </a:extLst>
          </p:cNvPr>
          <p:cNvSpPr>
            <a:spLocks noGrp="1" noRot="1" noChangeAspect="1" noChangeArrowheads="1" noTextEdit="1"/>
          </p:cNvSpPr>
          <p:nvPr>
            <p:ph type="sldImg"/>
          </p:nvPr>
        </p:nvSpPr>
        <p:spPr>
          <a:ln/>
        </p:spPr>
      </p:sp>
      <p:sp>
        <p:nvSpPr>
          <p:cNvPr id="33795" name="Notes Placeholder 2">
            <a:extLst>
              <a:ext uri="{FF2B5EF4-FFF2-40B4-BE49-F238E27FC236}">
                <a16:creationId xmlns:a16="http://schemas.microsoft.com/office/drawing/2014/main" id="{BBB40032-9172-7DEE-CAF1-00FFFFF590E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dirty="0"/>
          </a:p>
        </p:txBody>
      </p:sp>
      <p:sp>
        <p:nvSpPr>
          <p:cNvPr id="33796" name="Slide Number Placeholder 3">
            <a:extLst>
              <a:ext uri="{FF2B5EF4-FFF2-40B4-BE49-F238E27FC236}">
                <a16:creationId xmlns:a16="http://schemas.microsoft.com/office/drawing/2014/main" id="{F7E8517F-583D-F9E8-84AB-7DE3FC4D24B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28688">
              <a:defRPr>
                <a:solidFill>
                  <a:schemeClr val="tx1"/>
                </a:solidFill>
                <a:latin typeface="Arial" panose="020B0604020202020204" pitchFamily="34" charset="0"/>
                <a:cs typeface="Arial" panose="020B0604020202020204" pitchFamily="34" charset="0"/>
              </a:defRPr>
            </a:lvl1pPr>
            <a:lvl2pPr marL="742950" indent="-284163" defTabSz="928688">
              <a:defRPr>
                <a:solidFill>
                  <a:schemeClr val="tx1"/>
                </a:solidFill>
                <a:latin typeface="Arial" panose="020B0604020202020204" pitchFamily="34" charset="0"/>
                <a:cs typeface="Arial" panose="020B0604020202020204" pitchFamily="34" charset="0"/>
              </a:defRPr>
            </a:lvl2pPr>
            <a:lvl3pPr marL="1143000" indent="-227013" defTabSz="928688">
              <a:defRPr>
                <a:solidFill>
                  <a:schemeClr val="tx1"/>
                </a:solidFill>
                <a:latin typeface="Arial" panose="020B0604020202020204" pitchFamily="34" charset="0"/>
                <a:cs typeface="Arial" panose="020B0604020202020204" pitchFamily="34" charset="0"/>
              </a:defRPr>
            </a:lvl3pPr>
            <a:lvl4pPr marL="1601788" indent="-227013" defTabSz="928688">
              <a:defRPr>
                <a:solidFill>
                  <a:schemeClr val="tx1"/>
                </a:solidFill>
                <a:latin typeface="Arial" panose="020B0604020202020204" pitchFamily="34" charset="0"/>
                <a:cs typeface="Arial" panose="020B0604020202020204" pitchFamily="34" charset="0"/>
              </a:defRPr>
            </a:lvl4pPr>
            <a:lvl5pPr marL="2058988" indent="-227013" defTabSz="928688">
              <a:defRPr>
                <a:solidFill>
                  <a:schemeClr val="tx1"/>
                </a:solidFill>
                <a:latin typeface="Arial" panose="020B0604020202020204" pitchFamily="34" charset="0"/>
                <a:cs typeface="Arial" panose="020B0604020202020204" pitchFamily="34" charset="0"/>
              </a:defRPr>
            </a:lvl5pPr>
            <a:lvl6pPr marL="2516188" indent="-227013"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3388" indent="-227013"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0588" indent="-227013"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7788" indent="-227013"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28688" rtl="0" eaLnBrk="1" fontAlgn="base" latinLnBrk="0" hangingPunct="1">
              <a:lnSpc>
                <a:spcPct val="100000"/>
              </a:lnSpc>
              <a:spcBef>
                <a:spcPct val="0"/>
              </a:spcBef>
              <a:spcAft>
                <a:spcPct val="0"/>
              </a:spcAft>
              <a:buClrTx/>
              <a:buSzTx/>
              <a:buFontTx/>
              <a:buNone/>
              <a:tabLst/>
              <a:defRPr/>
            </a:pPr>
            <a:fld id="{502BF170-6927-44E4-B5B6-6F984BC07E74}"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8688" rtl="0" eaLnBrk="1" fontAlgn="base" latinLnBrk="0" hangingPunct="1">
                <a:lnSpc>
                  <a:spcPct val="100000"/>
                </a:lnSpc>
                <a:spcBef>
                  <a:spcPct val="0"/>
                </a:spcBef>
                <a:spcAft>
                  <a:spcPct val="0"/>
                </a:spcAft>
                <a:buClrTx/>
                <a:buSzTx/>
                <a:buFontTx/>
                <a:buNone/>
                <a:tabLst/>
                <a:defRPr/>
              </a:pPr>
              <a:t>62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7993678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a:extLst>
              <a:ext uri="{FF2B5EF4-FFF2-40B4-BE49-F238E27FC236}">
                <a16:creationId xmlns:a16="http://schemas.microsoft.com/office/drawing/2014/main" id="{248FC10D-4BDB-B6F9-8E2C-3D8841B2A213}"/>
              </a:ext>
            </a:extLst>
          </p:cNvPr>
          <p:cNvSpPr>
            <a:spLocks noGrp="1" noRot="1" noChangeAspect="1" noChangeArrowheads="1" noTextEdit="1"/>
          </p:cNvSpPr>
          <p:nvPr>
            <p:ph type="sldImg"/>
          </p:nvPr>
        </p:nvSpPr>
        <p:spPr>
          <a:ln/>
        </p:spPr>
      </p:sp>
      <p:sp>
        <p:nvSpPr>
          <p:cNvPr id="46083" name="Notes Placeholder 2">
            <a:extLst>
              <a:ext uri="{FF2B5EF4-FFF2-40B4-BE49-F238E27FC236}">
                <a16:creationId xmlns:a16="http://schemas.microsoft.com/office/drawing/2014/main" id="{16C0E7D9-F158-BEB9-3AE5-85105E01C1C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46084" name="Slide Number Placeholder 3">
            <a:extLst>
              <a:ext uri="{FF2B5EF4-FFF2-40B4-BE49-F238E27FC236}">
                <a16:creationId xmlns:a16="http://schemas.microsoft.com/office/drawing/2014/main" id="{7FA968DE-60D9-8B15-A9BD-FE6536B04F8C}"/>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28688">
              <a:defRPr>
                <a:solidFill>
                  <a:schemeClr val="tx1"/>
                </a:solidFill>
                <a:latin typeface="Arial" panose="020B0604020202020204" pitchFamily="34" charset="0"/>
                <a:cs typeface="Arial" panose="020B0604020202020204" pitchFamily="34" charset="0"/>
              </a:defRPr>
            </a:lvl1pPr>
            <a:lvl2pPr marL="742950" indent="-284163" defTabSz="928688">
              <a:defRPr>
                <a:solidFill>
                  <a:schemeClr val="tx1"/>
                </a:solidFill>
                <a:latin typeface="Arial" panose="020B0604020202020204" pitchFamily="34" charset="0"/>
                <a:cs typeface="Arial" panose="020B0604020202020204" pitchFamily="34" charset="0"/>
              </a:defRPr>
            </a:lvl2pPr>
            <a:lvl3pPr marL="1143000" indent="-227013" defTabSz="928688">
              <a:defRPr>
                <a:solidFill>
                  <a:schemeClr val="tx1"/>
                </a:solidFill>
                <a:latin typeface="Arial" panose="020B0604020202020204" pitchFamily="34" charset="0"/>
                <a:cs typeface="Arial" panose="020B0604020202020204" pitchFamily="34" charset="0"/>
              </a:defRPr>
            </a:lvl3pPr>
            <a:lvl4pPr marL="1601788" indent="-227013" defTabSz="928688">
              <a:defRPr>
                <a:solidFill>
                  <a:schemeClr val="tx1"/>
                </a:solidFill>
                <a:latin typeface="Arial" panose="020B0604020202020204" pitchFamily="34" charset="0"/>
                <a:cs typeface="Arial" panose="020B0604020202020204" pitchFamily="34" charset="0"/>
              </a:defRPr>
            </a:lvl4pPr>
            <a:lvl5pPr marL="2058988" indent="-227013" defTabSz="928688">
              <a:defRPr>
                <a:solidFill>
                  <a:schemeClr val="tx1"/>
                </a:solidFill>
                <a:latin typeface="Arial" panose="020B0604020202020204" pitchFamily="34" charset="0"/>
                <a:cs typeface="Arial" panose="020B0604020202020204" pitchFamily="34" charset="0"/>
              </a:defRPr>
            </a:lvl5pPr>
            <a:lvl6pPr marL="2516188" indent="-227013"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3388" indent="-227013"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0588" indent="-227013"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7788" indent="-227013"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28688" rtl="0" eaLnBrk="1" fontAlgn="base" latinLnBrk="0" hangingPunct="1">
              <a:lnSpc>
                <a:spcPct val="100000"/>
              </a:lnSpc>
              <a:spcBef>
                <a:spcPct val="0"/>
              </a:spcBef>
              <a:spcAft>
                <a:spcPct val="0"/>
              </a:spcAft>
              <a:buClrTx/>
              <a:buSzTx/>
              <a:buFontTx/>
              <a:buNone/>
              <a:tabLst/>
              <a:defRPr/>
            </a:pPr>
            <a:fld id="{A034BAD6-9BC7-478C-9F16-E3F8BF9AFBDA}"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8688" rtl="0" eaLnBrk="1" fontAlgn="base" latinLnBrk="0" hangingPunct="1">
                <a:lnSpc>
                  <a:spcPct val="100000"/>
                </a:lnSpc>
                <a:spcBef>
                  <a:spcPct val="0"/>
                </a:spcBef>
                <a:spcAft>
                  <a:spcPct val="0"/>
                </a:spcAft>
                <a:buClrTx/>
                <a:buSzTx/>
                <a:buFontTx/>
                <a:buNone/>
                <a:tabLst/>
                <a:defRPr/>
              </a:pPr>
              <a:t>63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1B5C8463-C850-C445-1D19-58D2DEE2EBBF}"/>
              </a:ext>
            </a:extLst>
          </p:cNvPr>
          <p:cNvSpPr>
            <a:spLocks noGrp="1" noRot="1" noChangeAspect="1" noChangeArrowheads="1" noTextEdit="1"/>
          </p:cNvSpPr>
          <p:nvPr>
            <p:ph type="sldImg"/>
          </p:nvPr>
        </p:nvSpPr>
        <p:spPr>
          <a:ln/>
        </p:spPr>
      </p:sp>
      <p:sp>
        <p:nvSpPr>
          <p:cNvPr id="37891" name="Notes Placeholder 2">
            <a:extLst>
              <a:ext uri="{FF2B5EF4-FFF2-40B4-BE49-F238E27FC236}">
                <a16:creationId xmlns:a16="http://schemas.microsoft.com/office/drawing/2014/main" id="{6E9812E5-D46F-2E60-A136-84361A5DD6D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dirty="0"/>
          </a:p>
        </p:txBody>
      </p:sp>
      <p:sp>
        <p:nvSpPr>
          <p:cNvPr id="37892" name="Slide Number Placeholder 3">
            <a:extLst>
              <a:ext uri="{FF2B5EF4-FFF2-40B4-BE49-F238E27FC236}">
                <a16:creationId xmlns:a16="http://schemas.microsoft.com/office/drawing/2014/main" id="{FED960CD-3D88-E1C1-47A0-6EF1EEB5B2BB}"/>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28688">
              <a:defRPr>
                <a:solidFill>
                  <a:schemeClr val="tx1"/>
                </a:solidFill>
                <a:latin typeface="Arial" panose="020B0604020202020204" pitchFamily="34" charset="0"/>
                <a:cs typeface="Arial" panose="020B0604020202020204" pitchFamily="34" charset="0"/>
              </a:defRPr>
            </a:lvl1pPr>
            <a:lvl2pPr marL="742950" indent="-284163" defTabSz="928688">
              <a:defRPr>
                <a:solidFill>
                  <a:schemeClr val="tx1"/>
                </a:solidFill>
                <a:latin typeface="Arial" panose="020B0604020202020204" pitchFamily="34" charset="0"/>
                <a:cs typeface="Arial" panose="020B0604020202020204" pitchFamily="34" charset="0"/>
              </a:defRPr>
            </a:lvl2pPr>
            <a:lvl3pPr marL="1143000" indent="-227013" defTabSz="928688">
              <a:defRPr>
                <a:solidFill>
                  <a:schemeClr val="tx1"/>
                </a:solidFill>
                <a:latin typeface="Arial" panose="020B0604020202020204" pitchFamily="34" charset="0"/>
                <a:cs typeface="Arial" panose="020B0604020202020204" pitchFamily="34" charset="0"/>
              </a:defRPr>
            </a:lvl3pPr>
            <a:lvl4pPr marL="1601788" indent="-227013" defTabSz="928688">
              <a:defRPr>
                <a:solidFill>
                  <a:schemeClr val="tx1"/>
                </a:solidFill>
                <a:latin typeface="Arial" panose="020B0604020202020204" pitchFamily="34" charset="0"/>
                <a:cs typeface="Arial" panose="020B0604020202020204" pitchFamily="34" charset="0"/>
              </a:defRPr>
            </a:lvl4pPr>
            <a:lvl5pPr marL="2058988" indent="-227013" defTabSz="928688">
              <a:defRPr>
                <a:solidFill>
                  <a:schemeClr val="tx1"/>
                </a:solidFill>
                <a:latin typeface="Arial" panose="020B0604020202020204" pitchFamily="34" charset="0"/>
                <a:cs typeface="Arial" panose="020B0604020202020204" pitchFamily="34" charset="0"/>
              </a:defRPr>
            </a:lvl5pPr>
            <a:lvl6pPr marL="2516188" indent="-227013"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3388" indent="-227013"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0588" indent="-227013"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7788" indent="-227013"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28688" rtl="0" eaLnBrk="1" fontAlgn="base" latinLnBrk="0" hangingPunct="1">
              <a:lnSpc>
                <a:spcPct val="100000"/>
              </a:lnSpc>
              <a:spcBef>
                <a:spcPct val="0"/>
              </a:spcBef>
              <a:spcAft>
                <a:spcPct val="0"/>
              </a:spcAft>
              <a:buClrTx/>
              <a:buSzTx/>
              <a:buFontTx/>
              <a:buNone/>
              <a:tabLst/>
              <a:defRPr/>
            </a:pPr>
            <a:fld id="{E649EED4-4061-478A-A3C0-1740AB961A64}"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8688" rtl="0" eaLnBrk="1" fontAlgn="base" latinLnBrk="0" hangingPunct="1">
                <a:lnSpc>
                  <a:spcPct val="100000"/>
                </a:lnSpc>
                <a:spcBef>
                  <a:spcPct val="0"/>
                </a:spcBef>
                <a:spcAft>
                  <a:spcPct val="0"/>
                </a:spcAft>
                <a:buClrTx/>
                <a:buSzTx/>
                <a:buFontTx/>
                <a:buNone/>
                <a:tabLst/>
                <a:defRPr/>
              </a:pPr>
              <a:t>64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9681D5B0-4A99-9E7A-6A26-711B03DF37B4}"/>
              </a:ext>
            </a:extLst>
          </p:cNvPr>
          <p:cNvSpPr>
            <a:spLocks noGrp="1" noRot="1" noChangeAspect="1" noChangeArrowheads="1" noTextEdit="1"/>
          </p:cNvSpPr>
          <p:nvPr>
            <p:ph type="sldImg"/>
          </p:nvPr>
        </p:nvSpPr>
        <p:spPr>
          <a:ln/>
        </p:spPr>
      </p:sp>
      <p:sp>
        <p:nvSpPr>
          <p:cNvPr id="52227" name="Notes Placeholder 2">
            <a:extLst>
              <a:ext uri="{FF2B5EF4-FFF2-40B4-BE49-F238E27FC236}">
                <a16:creationId xmlns:a16="http://schemas.microsoft.com/office/drawing/2014/main" id="{63E40978-DEB2-FDA0-D0EF-08269E6AFFC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52228" name="Slide Number Placeholder 3">
            <a:extLst>
              <a:ext uri="{FF2B5EF4-FFF2-40B4-BE49-F238E27FC236}">
                <a16:creationId xmlns:a16="http://schemas.microsoft.com/office/drawing/2014/main" id="{C2AB5BCF-ADAC-12B5-94D3-C85930A3EEB3}"/>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28688">
              <a:defRPr>
                <a:solidFill>
                  <a:schemeClr val="tx1"/>
                </a:solidFill>
                <a:latin typeface="Arial" panose="020B0604020202020204" pitchFamily="34" charset="0"/>
                <a:cs typeface="Arial" panose="020B0604020202020204" pitchFamily="34" charset="0"/>
              </a:defRPr>
            </a:lvl1pPr>
            <a:lvl2pPr marL="742950" indent="-284163" defTabSz="928688">
              <a:defRPr>
                <a:solidFill>
                  <a:schemeClr val="tx1"/>
                </a:solidFill>
                <a:latin typeface="Arial" panose="020B0604020202020204" pitchFamily="34" charset="0"/>
                <a:cs typeface="Arial" panose="020B0604020202020204" pitchFamily="34" charset="0"/>
              </a:defRPr>
            </a:lvl2pPr>
            <a:lvl3pPr marL="1143000" indent="-227013" defTabSz="928688">
              <a:defRPr>
                <a:solidFill>
                  <a:schemeClr val="tx1"/>
                </a:solidFill>
                <a:latin typeface="Arial" panose="020B0604020202020204" pitchFamily="34" charset="0"/>
                <a:cs typeface="Arial" panose="020B0604020202020204" pitchFamily="34" charset="0"/>
              </a:defRPr>
            </a:lvl3pPr>
            <a:lvl4pPr marL="1601788" indent="-227013" defTabSz="928688">
              <a:defRPr>
                <a:solidFill>
                  <a:schemeClr val="tx1"/>
                </a:solidFill>
                <a:latin typeface="Arial" panose="020B0604020202020204" pitchFamily="34" charset="0"/>
                <a:cs typeface="Arial" panose="020B0604020202020204" pitchFamily="34" charset="0"/>
              </a:defRPr>
            </a:lvl4pPr>
            <a:lvl5pPr marL="2058988" indent="-227013" defTabSz="928688">
              <a:defRPr>
                <a:solidFill>
                  <a:schemeClr val="tx1"/>
                </a:solidFill>
                <a:latin typeface="Arial" panose="020B0604020202020204" pitchFamily="34" charset="0"/>
                <a:cs typeface="Arial" panose="020B0604020202020204" pitchFamily="34" charset="0"/>
              </a:defRPr>
            </a:lvl5pPr>
            <a:lvl6pPr marL="2516188" indent="-227013"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3388" indent="-227013"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0588" indent="-227013"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7788" indent="-227013"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28688" rtl="0" eaLnBrk="1" fontAlgn="base" latinLnBrk="0" hangingPunct="1">
              <a:lnSpc>
                <a:spcPct val="100000"/>
              </a:lnSpc>
              <a:spcBef>
                <a:spcPct val="0"/>
              </a:spcBef>
              <a:spcAft>
                <a:spcPct val="0"/>
              </a:spcAft>
              <a:buClrTx/>
              <a:buSzTx/>
              <a:buFontTx/>
              <a:buNone/>
              <a:tabLst/>
              <a:defRPr/>
            </a:pPr>
            <a:fld id="{14D42D75-46AC-465C-BE7D-9E9D2D6467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8688" rtl="0" eaLnBrk="1" fontAlgn="base" latinLnBrk="0" hangingPunct="1">
                <a:lnSpc>
                  <a:spcPct val="100000"/>
                </a:lnSpc>
                <a:spcBef>
                  <a:spcPct val="0"/>
                </a:spcBef>
                <a:spcAft>
                  <a:spcPct val="0"/>
                </a:spcAft>
                <a:buClrTx/>
                <a:buSzTx/>
                <a:buFontTx/>
                <a:buNone/>
                <a:tabLst/>
                <a:defRPr/>
              </a:pPr>
              <a:t>65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269A4651-FEB7-566E-8029-D6160538D8E8}"/>
              </a:ext>
            </a:extLst>
          </p:cNvPr>
          <p:cNvSpPr>
            <a:spLocks noGrp="1" noRot="1" noChangeAspect="1" noChangeArrowheads="1" noTextEdit="1"/>
          </p:cNvSpPr>
          <p:nvPr>
            <p:ph type="sldImg"/>
          </p:nvPr>
        </p:nvSpPr>
        <p:spPr>
          <a:ln/>
        </p:spPr>
      </p:sp>
      <p:sp>
        <p:nvSpPr>
          <p:cNvPr id="54275" name="Notes Placeholder 2">
            <a:extLst>
              <a:ext uri="{FF2B5EF4-FFF2-40B4-BE49-F238E27FC236}">
                <a16:creationId xmlns:a16="http://schemas.microsoft.com/office/drawing/2014/main" id="{33CE52AA-7B4B-0A52-1E75-6021A066C68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54276" name="Slide Number Placeholder 3">
            <a:extLst>
              <a:ext uri="{FF2B5EF4-FFF2-40B4-BE49-F238E27FC236}">
                <a16:creationId xmlns:a16="http://schemas.microsoft.com/office/drawing/2014/main" id="{20F7C3E6-603D-58AA-22F8-AFEF2F221D6A}"/>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28688">
              <a:spcBef>
                <a:spcPct val="30000"/>
              </a:spcBef>
              <a:defRPr sz="1200">
                <a:solidFill>
                  <a:schemeClr val="tx1"/>
                </a:solidFill>
                <a:latin typeface="Arial" panose="020B0604020202020204" pitchFamily="34" charset="0"/>
              </a:defRPr>
            </a:lvl1pPr>
            <a:lvl2pPr marL="742950" indent="-284163" defTabSz="928688">
              <a:spcBef>
                <a:spcPct val="30000"/>
              </a:spcBef>
              <a:defRPr sz="1200">
                <a:solidFill>
                  <a:schemeClr val="tx1"/>
                </a:solidFill>
                <a:latin typeface="Arial" panose="020B0604020202020204" pitchFamily="34" charset="0"/>
              </a:defRPr>
            </a:lvl2pPr>
            <a:lvl3pPr marL="1143000" indent="-227013" defTabSz="928688">
              <a:spcBef>
                <a:spcPct val="30000"/>
              </a:spcBef>
              <a:defRPr sz="1200">
                <a:solidFill>
                  <a:schemeClr val="tx1"/>
                </a:solidFill>
                <a:latin typeface="Arial" panose="020B0604020202020204" pitchFamily="34" charset="0"/>
              </a:defRPr>
            </a:lvl3pPr>
            <a:lvl4pPr marL="1601788" indent="-227013" defTabSz="928688">
              <a:spcBef>
                <a:spcPct val="30000"/>
              </a:spcBef>
              <a:defRPr sz="1200">
                <a:solidFill>
                  <a:schemeClr val="tx1"/>
                </a:solidFill>
                <a:latin typeface="Arial" panose="020B0604020202020204" pitchFamily="34" charset="0"/>
              </a:defRPr>
            </a:lvl4pPr>
            <a:lvl5pPr marL="2058988" indent="-227013" defTabSz="928688">
              <a:spcBef>
                <a:spcPct val="30000"/>
              </a:spcBef>
              <a:defRPr sz="1200">
                <a:solidFill>
                  <a:schemeClr val="tx1"/>
                </a:solidFill>
                <a:latin typeface="Arial" panose="020B0604020202020204" pitchFamily="34" charset="0"/>
              </a:defRPr>
            </a:lvl5pPr>
            <a:lvl6pPr marL="2516188" indent="-227013" defTabSz="928688" eaLnBrk="0" fontAlgn="base" hangingPunct="0">
              <a:spcBef>
                <a:spcPct val="30000"/>
              </a:spcBef>
              <a:spcAft>
                <a:spcPct val="0"/>
              </a:spcAft>
              <a:defRPr sz="1200">
                <a:solidFill>
                  <a:schemeClr val="tx1"/>
                </a:solidFill>
                <a:latin typeface="Arial" panose="020B0604020202020204" pitchFamily="34" charset="0"/>
              </a:defRPr>
            </a:lvl6pPr>
            <a:lvl7pPr marL="2973388" indent="-227013" defTabSz="928688" eaLnBrk="0" fontAlgn="base" hangingPunct="0">
              <a:spcBef>
                <a:spcPct val="30000"/>
              </a:spcBef>
              <a:spcAft>
                <a:spcPct val="0"/>
              </a:spcAft>
              <a:defRPr sz="1200">
                <a:solidFill>
                  <a:schemeClr val="tx1"/>
                </a:solidFill>
                <a:latin typeface="Arial" panose="020B0604020202020204" pitchFamily="34" charset="0"/>
              </a:defRPr>
            </a:lvl7pPr>
            <a:lvl8pPr marL="3430588" indent="-227013" defTabSz="928688" eaLnBrk="0" fontAlgn="base" hangingPunct="0">
              <a:spcBef>
                <a:spcPct val="30000"/>
              </a:spcBef>
              <a:spcAft>
                <a:spcPct val="0"/>
              </a:spcAft>
              <a:defRPr sz="1200">
                <a:solidFill>
                  <a:schemeClr val="tx1"/>
                </a:solidFill>
                <a:latin typeface="Arial" panose="020B0604020202020204" pitchFamily="34" charset="0"/>
              </a:defRPr>
            </a:lvl8pPr>
            <a:lvl9pPr marL="3887788" indent="-227013" defTabSz="928688"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28688" rtl="0" eaLnBrk="1" fontAlgn="base" latinLnBrk="0" hangingPunct="1">
              <a:lnSpc>
                <a:spcPct val="100000"/>
              </a:lnSpc>
              <a:spcBef>
                <a:spcPct val="0"/>
              </a:spcBef>
              <a:spcAft>
                <a:spcPct val="0"/>
              </a:spcAft>
              <a:buClrTx/>
              <a:buSzTx/>
              <a:buFontTx/>
              <a:buNone/>
              <a:tabLst/>
              <a:defRPr/>
            </a:pPr>
            <a:fld id="{26D3126B-7D3B-453B-A8C8-D8AA612449F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8688" rtl="0" eaLnBrk="1" fontAlgn="base" latinLnBrk="0" hangingPunct="1">
                <a:lnSpc>
                  <a:spcPct val="100000"/>
                </a:lnSpc>
                <a:spcBef>
                  <a:spcPct val="0"/>
                </a:spcBef>
                <a:spcAft>
                  <a:spcPct val="0"/>
                </a:spcAft>
                <a:buClrTx/>
                <a:buSzTx/>
                <a:buFontTx/>
                <a:buNone/>
                <a:tabLst/>
                <a:defRPr/>
              </a:pPr>
              <a:t>66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4B9988-9FF1-41AE-ABCA-84C9181200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92670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4B9988-9FF1-41AE-ABCA-84C9181200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25920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4B9988-9FF1-41AE-ABCA-84C9181200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830876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5ED31D-BB7C-45EF-80E7-8ED327620B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2456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1.jpeg"/><Relationship Id="rId1" Type="http://schemas.openxmlformats.org/officeDocument/2006/relationships/slideMaster" Target="../slideMasters/slideMaster5.xml"/><Relationship Id="rId4"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2.jpeg"/><Relationship Id="rId1" Type="http://schemas.openxmlformats.org/officeDocument/2006/relationships/slideMaster" Target="../slideMasters/slideMaster5.xml"/><Relationship Id="rId4" Type="http://schemas.openxmlformats.org/officeDocument/2006/relationships/image" Target="../media/image6.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3.jpeg"/><Relationship Id="rId1" Type="http://schemas.openxmlformats.org/officeDocument/2006/relationships/slideMaster" Target="../slideMasters/slideMaster5.xml"/><Relationship Id="rId4" Type="http://schemas.openxmlformats.org/officeDocument/2006/relationships/image" Target="../media/image6.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5.jpeg"/><Relationship Id="rId1" Type="http://schemas.openxmlformats.org/officeDocument/2006/relationships/slideMaster" Target="../slideMasters/slideMaster5.xml"/><Relationship Id="rId4" Type="http://schemas.openxmlformats.org/officeDocument/2006/relationships/image" Target="../media/image6.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1.jpeg"/><Relationship Id="rId1" Type="http://schemas.openxmlformats.org/officeDocument/2006/relationships/slideMaster" Target="../slideMasters/slideMaster5.xml"/><Relationship Id="rId4" Type="http://schemas.openxmlformats.org/officeDocument/2006/relationships/image" Target="../media/image6.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2.jpeg"/><Relationship Id="rId1" Type="http://schemas.openxmlformats.org/officeDocument/2006/relationships/slideMaster" Target="../slideMasters/slideMaster5.xml"/><Relationship Id="rId4" Type="http://schemas.openxmlformats.org/officeDocument/2006/relationships/image" Target="../media/image6.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3.jpeg"/><Relationship Id="rId1" Type="http://schemas.openxmlformats.org/officeDocument/2006/relationships/slideMaster" Target="../slideMasters/slideMaster5.xml"/><Relationship Id="rId4" Type="http://schemas.openxmlformats.org/officeDocument/2006/relationships/image" Target="../media/image6.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5.jpeg"/><Relationship Id="rId1" Type="http://schemas.openxmlformats.org/officeDocument/2006/relationships/slideMaster" Target="../slideMasters/slideMaster5.xml"/><Relationship Id="rId4" Type="http://schemas.openxmlformats.org/officeDocument/2006/relationships/image" Target="../media/image6.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hemeOverride" Target="../theme/themeOverride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Master" Target="../slideMasters/slideMaster7.xml"/><Relationship Id="rId4" Type="http://schemas.openxmlformats.org/officeDocument/2006/relationships/image" Target="../media/image21.png"/></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22.jpg"/><Relationship Id="rId1" Type="http://schemas.openxmlformats.org/officeDocument/2006/relationships/slideMaster" Target="../slideMasters/slideMaster7.xml"/><Relationship Id="rId4" Type="http://schemas.openxmlformats.org/officeDocument/2006/relationships/image" Target="../media/image21.pn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jp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25.jpg"/><Relationship Id="rId1" Type="http://schemas.openxmlformats.org/officeDocument/2006/relationships/slideMaster" Target="../slideMasters/slideMaster7.xml"/><Relationship Id="rId4" Type="http://schemas.openxmlformats.org/officeDocument/2006/relationships/image" Target="../media/image21.pn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26.jpg"/><Relationship Id="rId1" Type="http://schemas.openxmlformats.org/officeDocument/2006/relationships/slideMaster" Target="../slideMasters/slideMaster7.xml"/><Relationship Id="rId4" Type="http://schemas.openxmlformats.org/officeDocument/2006/relationships/image" Target="../media/image21.pn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g"/><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27.jpg"/><Relationship Id="rId1" Type="http://schemas.openxmlformats.org/officeDocument/2006/relationships/slideMaster" Target="../slideMasters/slideMaster7.xml"/><Relationship Id="rId4" Type="http://schemas.openxmlformats.org/officeDocument/2006/relationships/image" Target="../media/image21.png"/></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jpg"/><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3.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3.png"/><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22.jpg"/><Relationship Id="rId1" Type="http://schemas.openxmlformats.org/officeDocument/2006/relationships/slideMaster" Target="../slideMasters/slideMaster8.xml"/><Relationship Id="rId4" Type="http://schemas.openxmlformats.org/officeDocument/2006/relationships/image" Target="../media/image21.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8.png"/><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8067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C34259A-9CCE-F68C-6F86-CAE32DC26F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AC3DE73-9206-65B3-F567-080E2562C201}"/>
              </a:ext>
            </a:extLst>
          </p:cNvPr>
          <p:cNvSpPr>
            <a:spLocks noGrp="1"/>
          </p:cNvSpPr>
          <p:nvPr>
            <p:ph type="dt" sz="half" idx="10"/>
          </p:nvPr>
        </p:nvSpPr>
        <p:spPr/>
        <p:txBody>
          <a:bodyPr/>
          <a:lstStyle/>
          <a:p>
            <a:fld id="{7E33E77A-0084-8A42-A57D-B7508B2FC30C}" type="datetimeFigureOut">
              <a:rPr lang="en-US" smtClean="0"/>
              <a:t>9/11/2026</a:t>
            </a:fld>
            <a:endParaRPr lang="en-US"/>
          </a:p>
        </p:txBody>
      </p:sp>
      <p:sp>
        <p:nvSpPr>
          <p:cNvPr id="5" name="Footer Placeholder 4">
            <a:extLst>
              <a:ext uri="{FF2B5EF4-FFF2-40B4-BE49-F238E27FC236}">
                <a16:creationId xmlns:a16="http://schemas.microsoft.com/office/drawing/2014/main" id="{CDEAC5D7-9A62-D66C-6092-B78B420F03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35CE05-9D8A-DB37-CF9C-63104A02F6A7}"/>
              </a:ext>
            </a:extLst>
          </p:cNvPr>
          <p:cNvSpPr>
            <a:spLocks noGrp="1"/>
          </p:cNvSpPr>
          <p:nvPr>
            <p:ph type="sldNum" sz="quarter" idx="12"/>
          </p:nvPr>
        </p:nvSpPr>
        <p:spPr/>
        <p:txBody>
          <a:bodyPr/>
          <a:lstStyle/>
          <a:p>
            <a:fld id="{6E660D8E-9576-794B-9113-3CBE4F2384AC}" type="slidenum">
              <a:rPr lang="en-US" smtClean="0"/>
              <a:t>‹#›</a:t>
            </a:fld>
            <a:endParaRPr lang="en-US"/>
          </a:p>
        </p:txBody>
      </p:sp>
    </p:spTree>
    <p:extLst>
      <p:ext uri="{BB962C8B-B14F-4D97-AF65-F5344CB8AC3E}">
        <p14:creationId xmlns:p14="http://schemas.microsoft.com/office/powerpoint/2010/main" val="765351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3252273-F06B-7E02-AAAE-9AAF6F21B2CD}"/>
              </a:ext>
            </a:extLst>
          </p:cNvPr>
          <p:cNvSpPr>
            <a:spLocks noGrp="1"/>
          </p:cNvSpPr>
          <p:nvPr>
            <p:ph type="title"/>
          </p:nvPr>
        </p:nvSpPr>
        <p:spPr>
          <a:xfrm>
            <a:off x="3035968" y="365125"/>
            <a:ext cx="9156032" cy="1325563"/>
          </a:xfrm>
          <a:prstGeom prst="rect">
            <a:avLst/>
          </a:prstGeom>
        </p:spPr>
        <p:txBody>
          <a:bodyPr/>
          <a:lstStyle>
            <a:lvl1pPr>
              <a:defRPr>
                <a:solidFill>
                  <a:schemeClr val="bg1"/>
                </a:solidFill>
                <a:latin typeface="+mj-lt"/>
              </a:defRPr>
            </a:lvl1pPr>
          </a:lstStyle>
          <a:p>
            <a:r>
              <a:rPr lang="en-US"/>
              <a:t>Click to edit Master title style</a:t>
            </a:r>
          </a:p>
        </p:txBody>
      </p:sp>
    </p:spTree>
    <p:extLst>
      <p:ext uri="{BB962C8B-B14F-4D97-AF65-F5344CB8AC3E}">
        <p14:creationId xmlns:p14="http://schemas.microsoft.com/office/powerpoint/2010/main" val="2612606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7F319-3AF2-F895-81A3-B516A990B9B9}"/>
              </a:ext>
            </a:extLst>
          </p:cNvPr>
          <p:cNvSpPr>
            <a:spLocks noGrp="1"/>
          </p:cNvSpPr>
          <p:nvPr>
            <p:ph type="title"/>
          </p:nvPr>
        </p:nvSpPr>
        <p:spPr>
          <a:xfrm>
            <a:off x="3035968" y="365125"/>
            <a:ext cx="9156032" cy="1325563"/>
          </a:xfrm>
          <a:prstGeom prst="rect">
            <a:avLst/>
          </a:prstGeom>
        </p:spPr>
        <p:txBody>
          <a:bodyPr/>
          <a:lstStyle>
            <a:lvl1pPr>
              <a:defRPr>
                <a:solidFill>
                  <a:schemeClr val="bg1"/>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9940B00C-DACC-E6AA-20E7-414BB0462F10}"/>
              </a:ext>
            </a:extLst>
          </p:cNvPr>
          <p:cNvSpPr>
            <a:spLocks noGrp="1"/>
          </p:cNvSpPr>
          <p:nvPr>
            <p:ph idx="1"/>
          </p:nvPr>
        </p:nvSpPr>
        <p:spPr>
          <a:xfrm>
            <a:off x="838200" y="1825625"/>
            <a:ext cx="11353800" cy="4351338"/>
          </a:xfrm>
          <a:prstGeom prst="rect">
            <a:avLst/>
          </a:prstGeom>
        </p:spPr>
        <p:txBody>
          <a:bodyPr/>
          <a:lstStyle>
            <a:lvl1pPr>
              <a:defRPr>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71742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9990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064F8-013E-1610-C6A4-A1AB0C8895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2F0212-DDE3-94D2-05AF-44F2F54F80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EA0735-38CF-1055-F35A-D30529F8E257}"/>
              </a:ext>
            </a:extLst>
          </p:cNvPr>
          <p:cNvSpPr>
            <a:spLocks noGrp="1"/>
          </p:cNvSpPr>
          <p:nvPr>
            <p:ph type="dt" sz="half" idx="10"/>
          </p:nvPr>
        </p:nvSpPr>
        <p:spPr/>
        <p:txBody>
          <a:bodyPr/>
          <a:lstStyle/>
          <a:p>
            <a:fld id="{B2D939A9-9905-4BAE-BE27-752623DC1EBE}" type="datetimeFigureOut">
              <a:rPr lang="en-US" smtClean="0"/>
              <a:t>9/11/2026</a:t>
            </a:fld>
            <a:endParaRPr lang="en-US"/>
          </a:p>
        </p:txBody>
      </p:sp>
      <p:sp>
        <p:nvSpPr>
          <p:cNvPr id="5" name="Footer Placeholder 4">
            <a:extLst>
              <a:ext uri="{FF2B5EF4-FFF2-40B4-BE49-F238E27FC236}">
                <a16:creationId xmlns:a16="http://schemas.microsoft.com/office/drawing/2014/main" id="{7D01C1CD-6605-246D-586B-523A142D7D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E602A5-0202-EE1C-6D80-61C03065EE97}"/>
              </a:ext>
            </a:extLst>
          </p:cNvPr>
          <p:cNvSpPr>
            <a:spLocks noGrp="1"/>
          </p:cNvSpPr>
          <p:nvPr>
            <p:ph type="sldNum" sz="quarter" idx="12"/>
          </p:nvPr>
        </p:nvSpPr>
        <p:spPr/>
        <p:txBody>
          <a:bodyPr/>
          <a:lstStyle/>
          <a:p>
            <a:fld id="{E065239D-AC18-4874-AF6A-EB9DCE731598}" type="slidenum">
              <a:rPr lang="en-US" smtClean="0"/>
              <a:t>‹#›</a:t>
            </a:fld>
            <a:endParaRPr lang="en-US"/>
          </a:p>
        </p:txBody>
      </p:sp>
    </p:spTree>
    <p:extLst>
      <p:ext uri="{BB962C8B-B14F-4D97-AF65-F5344CB8AC3E}">
        <p14:creationId xmlns:p14="http://schemas.microsoft.com/office/powerpoint/2010/main" val="445396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1BFFC-A135-175F-2184-8FBAA4A79C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1C3604-E724-8E99-B7AE-4E47FE7C8F1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410C85-7101-870B-FC56-5167E92EBAD7}"/>
              </a:ext>
            </a:extLst>
          </p:cNvPr>
          <p:cNvSpPr>
            <a:spLocks noGrp="1"/>
          </p:cNvSpPr>
          <p:nvPr>
            <p:ph type="dt" sz="half" idx="10"/>
          </p:nvPr>
        </p:nvSpPr>
        <p:spPr/>
        <p:txBody>
          <a:bodyPr/>
          <a:lstStyle/>
          <a:p>
            <a:fld id="{B2D939A9-9905-4BAE-BE27-752623DC1EBE}" type="datetimeFigureOut">
              <a:rPr lang="en-US" smtClean="0"/>
              <a:t>9/11/2026</a:t>
            </a:fld>
            <a:endParaRPr lang="en-US"/>
          </a:p>
        </p:txBody>
      </p:sp>
      <p:sp>
        <p:nvSpPr>
          <p:cNvPr id="5" name="Footer Placeholder 4">
            <a:extLst>
              <a:ext uri="{FF2B5EF4-FFF2-40B4-BE49-F238E27FC236}">
                <a16:creationId xmlns:a16="http://schemas.microsoft.com/office/drawing/2014/main" id="{F602581D-2DDC-4107-DE0E-CFC8E19B1B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FFC89D-17A1-77FB-549D-335AEE21DCAB}"/>
              </a:ext>
            </a:extLst>
          </p:cNvPr>
          <p:cNvSpPr>
            <a:spLocks noGrp="1"/>
          </p:cNvSpPr>
          <p:nvPr>
            <p:ph type="sldNum" sz="quarter" idx="12"/>
          </p:nvPr>
        </p:nvSpPr>
        <p:spPr/>
        <p:txBody>
          <a:bodyPr/>
          <a:lstStyle/>
          <a:p>
            <a:fld id="{E065239D-AC18-4874-AF6A-EB9DCE731598}" type="slidenum">
              <a:rPr lang="en-US" smtClean="0"/>
              <a:t>‹#›</a:t>
            </a:fld>
            <a:endParaRPr lang="en-US"/>
          </a:p>
        </p:txBody>
      </p:sp>
    </p:spTree>
    <p:extLst>
      <p:ext uri="{BB962C8B-B14F-4D97-AF65-F5344CB8AC3E}">
        <p14:creationId xmlns:p14="http://schemas.microsoft.com/office/powerpoint/2010/main" val="4278249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67D32-BB77-9BD2-3C85-9CF843E6A1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95BB2E-5EE6-FC94-9C5F-0A34BA0F619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7721705-6565-E9C7-FF0F-D5BE994E30D1}"/>
              </a:ext>
            </a:extLst>
          </p:cNvPr>
          <p:cNvSpPr>
            <a:spLocks noGrp="1"/>
          </p:cNvSpPr>
          <p:nvPr>
            <p:ph type="dt" sz="half" idx="10"/>
          </p:nvPr>
        </p:nvSpPr>
        <p:spPr/>
        <p:txBody>
          <a:bodyPr/>
          <a:lstStyle/>
          <a:p>
            <a:fld id="{B2D939A9-9905-4BAE-BE27-752623DC1EBE}" type="datetimeFigureOut">
              <a:rPr lang="en-US" smtClean="0"/>
              <a:t>9/11/2026</a:t>
            </a:fld>
            <a:endParaRPr lang="en-US"/>
          </a:p>
        </p:txBody>
      </p:sp>
      <p:sp>
        <p:nvSpPr>
          <p:cNvPr id="5" name="Footer Placeholder 4">
            <a:extLst>
              <a:ext uri="{FF2B5EF4-FFF2-40B4-BE49-F238E27FC236}">
                <a16:creationId xmlns:a16="http://schemas.microsoft.com/office/drawing/2014/main" id="{2C52A004-F664-08B3-CB92-F745743D69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CB4FF6-4AED-5576-63FB-EFF91E41116B}"/>
              </a:ext>
            </a:extLst>
          </p:cNvPr>
          <p:cNvSpPr>
            <a:spLocks noGrp="1"/>
          </p:cNvSpPr>
          <p:nvPr>
            <p:ph type="sldNum" sz="quarter" idx="12"/>
          </p:nvPr>
        </p:nvSpPr>
        <p:spPr/>
        <p:txBody>
          <a:bodyPr/>
          <a:lstStyle/>
          <a:p>
            <a:fld id="{E065239D-AC18-4874-AF6A-EB9DCE731598}" type="slidenum">
              <a:rPr lang="en-US" smtClean="0"/>
              <a:t>‹#›</a:t>
            </a:fld>
            <a:endParaRPr lang="en-US"/>
          </a:p>
        </p:txBody>
      </p:sp>
    </p:spTree>
    <p:extLst>
      <p:ext uri="{BB962C8B-B14F-4D97-AF65-F5344CB8AC3E}">
        <p14:creationId xmlns:p14="http://schemas.microsoft.com/office/powerpoint/2010/main" val="35974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B924A-28C8-3509-F356-FC522FA92E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581CF6-7A34-C8D1-598B-BF6D950465F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6BEDE26-03B6-423E-678B-A0C96C2928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F3F0421-8382-CABE-D1F4-B417728E87C1}"/>
              </a:ext>
            </a:extLst>
          </p:cNvPr>
          <p:cNvSpPr>
            <a:spLocks noGrp="1"/>
          </p:cNvSpPr>
          <p:nvPr>
            <p:ph type="dt" sz="half" idx="10"/>
          </p:nvPr>
        </p:nvSpPr>
        <p:spPr/>
        <p:txBody>
          <a:bodyPr/>
          <a:lstStyle/>
          <a:p>
            <a:fld id="{B2D939A9-9905-4BAE-BE27-752623DC1EBE}" type="datetimeFigureOut">
              <a:rPr lang="en-US" smtClean="0"/>
              <a:t>9/11/2026</a:t>
            </a:fld>
            <a:endParaRPr lang="en-US"/>
          </a:p>
        </p:txBody>
      </p:sp>
      <p:sp>
        <p:nvSpPr>
          <p:cNvPr id="6" name="Footer Placeholder 5">
            <a:extLst>
              <a:ext uri="{FF2B5EF4-FFF2-40B4-BE49-F238E27FC236}">
                <a16:creationId xmlns:a16="http://schemas.microsoft.com/office/drawing/2014/main" id="{F78D3E16-CB02-D7E4-FD09-35C7EFCAB6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8D703E-6FA9-7EFA-F45E-7DF83BA9E2F6}"/>
              </a:ext>
            </a:extLst>
          </p:cNvPr>
          <p:cNvSpPr>
            <a:spLocks noGrp="1"/>
          </p:cNvSpPr>
          <p:nvPr>
            <p:ph type="sldNum" sz="quarter" idx="12"/>
          </p:nvPr>
        </p:nvSpPr>
        <p:spPr/>
        <p:txBody>
          <a:bodyPr/>
          <a:lstStyle/>
          <a:p>
            <a:fld id="{E065239D-AC18-4874-AF6A-EB9DCE731598}" type="slidenum">
              <a:rPr lang="en-US" smtClean="0"/>
              <a:t>‹#›</a:t>
            </a:fld>
            <a:endParaRPr lang="en-US"/>
          </a:p>
        </p:txBody>
      </p:sp>
    </p:spTree>
    <p:extLst>
      <p:ext uri="{BB962C8B-B14F-4D97-AF65-F5344CB8AC3E}">
        <p14:creationId xmlns:p14="http://schemas.microsoft.com/office/powerpoint/2010/main" val="1092162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4FDCA-89C9-244C-3AF5-1BAC9D964D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17C6D4-249D-BA33-F8E7-8F3A96FB5B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4F354D-85B8-40CC-ACB4-2CAB259DF0D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EA24B9E-F0AA-0C00-7852-4D17A1EFF7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7F5B47-CC23-DA54-DED2-43743CA159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DB7878C-9CDD-4E64-08A7-4AB2B17F6DBF}"/>
              </a:ext>
            </a:extLst>
          </p:cNvPr>
          <p:cNvSpPr>
            <a:spLocks noGrp="1"/>
          </p:cNvSpPr>
          <p:nvPr>
            <p:ph type="dt" sz="half" idx="10"/>
          </p:nvPr>
        </p:nvSpPr>
        <p:spPr/>
        <p:txBody>
          <a:bodyPr/>
          <a:lstStyle/>
          <a:p>
            <a:fld id="{B2D939A9-9905-4BAE-BE27-752623DC1EBE}" type="datetimeFigureOut">
              <a:rPr lang="en-US" smtClean="0"/>
              <a:t>9/11/2026</a:t>
            </a:fld>
            <a:endParaRPr lang="en-US"/>
          </a:p>
        </p:txBody>
      </p:sp>
      <p:sp>
        <p:nvSpPr>
          <p:cNvPr id="8" name="Footer Placeholder 7">
            <a:extLst>
              <a:ext uri="{FF2B5EF4-FFF2-40B4-BE49-F238E27FC236}">
                <a16:creationId xmlns:a16="http://schemas.microsoft.com/office/drawing/2014/main" id="{4F46C2F6-A696-545F-0EE9-885AF6D9A67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1D9A807-70E6-E88D-264F-89317348B4B2}"/>
              </a:ext>
            </a:extLst>
          </p:cNvPr>
          <p:cNvSpPr>
            <a:spLocks noGrp="1"/>
          </p:cNvSpPr>
          <p:nvPr>
            <p:ph type="sldNum" sz="quarter" idx="12"/>
          </p:nvPr>
        </p:nvSpPr>
        <p:spPr/>
        <p:txBody>
          <a:bodyPr/>
          <a:lstStyle/>
          <a:p>
            <a:fld id="{E065239D-AC18-4874-AF6A-EB9DCE731598}" type="slidenum">
              <a:rPr lang="en-US" smtClean="0"/>
              <a:t>‹#›</a:t>
            </a:fld>
            <a:endParaRPr lang="en-US"/>
          </a:p>
        </p:txBody>
      </p:sp>
    </p:spTree>
    <p:extLst>
      <p:ext uri="{BB962C8B-B14F-4D97-AF65-F5344CB8AC3E}">
        <p14:creationId xmlns:p14="http://schemas.microsoft.com/office/powerpoint/2010/main" val="2919528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59557-7F5B-C681-BF8A-6D93235332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34BDBB5-1136-6FB7-8D17-5DE969B7A14B}"/>
              </a:ext>
            </a:extLst>
          </p:cNvPr>
          <p:cNvSpPr>
            <a:spLocks noGrp="1"/>
          </p:cNvSpPr>
          <p:nvPr>
            <p:ph type="dt" sz="half" idx="10"/>
          </p:nvPr>
        </p:nvSpPr>
        <p:spPr/>
        <p:txBody>
          <a:bodyPr/>
          <a:lstStyle/>
          <a:p>
            <a:fld id="{B2D939A9-9905-4BAE-BE27-752623DC1EBE}" type="datetimeFigureOut">
              <a:rPr lang="en-US" smtClean="0"/>
              <a:t>9/11/2026</a:t>
            </a:fld>
            <a:endParaRPr lang="en-US"/>
          </a:p>
        </p:txBody>
      </p:sp>
      <p:sp>
        <p:nvSpPr>
          <p:cNvPr id="4" name="Footer Placeholder 3">
            <a:extLst>
              <a:ext uri="{FF2B5EF4-FFF2-40B4-BE49-F238E27FC236}">
                <a16:creationId xmlns:a16="http://schemas.microsoft.com/office/drawing/2014/main" id="{62D155F9-B1EB-9EB3-ADB9-47032C521D2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5E33B0-8375-9AC3-C387-9D4C1D80A697}"/>
              </a:ext>
            </a:extLst>
          </p:cNvPr>
          <p:cNvSpPr>
            <a:spLocks noGrp="1"/>
          </p:cNvSpPr>
          <p:nvPr>
            <p:ph type="sldNum" sz="quarter" idx="12"/>
          </p:nvPr>
        </p:nvSpPr>
        <p:spPr/>
        <p:txBody>
          <a:bodyPr/>
          <a:lstStyle/>
          <a:p>
            <a:fld id="{E065239D-AC18-4874-AF6A-EB9DCE731598}" type="slidenum">
              <a:rPr lang="en-US" smtClean="0"/>
              <a:t>‹#›</a:t>
            </a:fld>
            <a:endParaRPr lang="en-US"/>
          </a:p>
        </p:txBody>
      </p:sp>
    </p:spTree>
    <p:extLst>
      <p:ext uri="{BB962C8B-B14F-4D97-AF65-F5344CB8AC3E}">
        <p14:creationId xmlns:p14="http://schemas.microsoft.com/office/powerpoint/2010/main" val="21421320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73E62A-5E0B-648D-97E6-98C41F70E5A9}"/>
              </a:ext>
            </a:extLst>
          </p:cNvPr>
          <p:cNvSpPr>
            <a:spLocks noGrp="1"/>
          </p:cNvSpPr>
          <p:nvPr>
            <p:ph type="dt" sz="half" idx="10"/>
          </p:nvPr>
        </p:nvSpPr>
        <p:spPr/>
        <p:txBody>
          <a:bodyPr/>
          <a:lstStyle/>
          <a:p>
            <a:fld id="{B2D939A9-9905-4BAE-BE27-752623DC1EBE}" type="datetimeFigureOut">
              <a:rPr lang="en-US" smtClean="0"/>
              <a:t>9/11/2026</a:t>
            </a:fld>
            <a:endParaRPr lang="en-US"/>
          </a:p>
        </p:txBody>
      </p:sp>
      <p:sp>
        <p:nvSpPr>
          <p:cNvPr id="3" name="Footer Placeholder 2">
            <a:extLst>
              <a:ext uri="{FF2B5EF4-FFF2-40B4-BE49-F238E27FC236}">
                <a16:creationId xmlns:a16="http://schemas.microsoft.com/office/drawing/2014/main" id="{32DB9651-773F-22E2-A012-4510E0C9257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616585-6EA4-527F-7685-D9A340F16BA8}"/>
              </a:ext>
            </a:extLst>
          </p:cNvPr>
          <p:cNvSpPr>
            <a:spLocks noGrp="1"/>
          </p:cNvSpPr>
          <p:nvPr>
            <p:ph type="sldNum" sz="quarter" idx="12"/>
          </p:nvPr>
        </p:nvSpPr>
        <p:spPr/>
        <p:txBody>
          <a:bodyPr/>
          <a:lstStyle/>
          <a:p>
            <a:fld id="{E065239D-AC18-4874-AF6A-EB9DCE731598}" type="slidenum">
              <a:rPr lang="en-US" smtClean="0"/>
              <a:t>‹#›</a:t>
            </a:fld>
            <a:endParaRPr lang="en-US"/>
          </a:p>
        </p:txBody>
      </p:sp>
    </p:spTree>
    <p:extLst>
      <p:ext uri="{BB962C8B-B14F-4D97-AF65-F5344CB8AC3E}">
        <p14:creationId xmlns:p14="http://schemas.microsoft.com/office/powerpoint/2010/main" val="33030465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B9084-F78D-79BA-3ADE-ABE2071D10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75F3234-1885-FDEB-B30A-9A79D8121F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B6491A-C989-B56D-3007-8A3EDBBD2C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71F0F4-F283-7D58-2B81-1CA556EFC4AD}"/>
              </a:ext>
            </a:extLst>
          </p:cNvPr>
          <p:cNvSpPr>
            <a:spLocks noGrp="1"/>
          </p:cNvSpPr>
          <p:nvPr>
            <p:ph type="dt" sz="half" idx="10"/>
          </p:nvPr>
        </p:nvSpPr>
        <p:spPr/>
        <p:txBody>
          <a:bodyPr/>
          <a:lstStyle/>
          <a:p>
            <a:fld id="{B2D939A9-9905-4BAE-BE27-752623DC1EBE}" type="datetimeFigureOut">
              <a:rPr lang="en-US" smtClean="0"/>
              <a:t>9/11/2026</a:t>
            </a:fld>
            <a:endParaRPr lang="en-US"/>
          </a:p>
        </p:txBody>
      </p:sp>
      <p:sp>
        <p:nvSpPr>
          <p:cNvPr id="6" name="Footer Placeholder 5">
            <a:extLst>
              <a:ext uri="{FF2B5EF4-FFF2-40B4-BE49-F238E27FC236}">
                <a16:creationId xmlns:a16="http://schemas.microsoft.com/office/drawing/2014/main" id="{B12EF795-F0E1-32CB-9E3C-75FEBE2854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EE1ABE-B6D5-5669-1D8A-DF11E33A2D8E}"/>
              </a:ext>
            </a:extLst>
          </p:cNvPr>
          <p:cNvSpPr>
            <a:spLocks noGrp="1"/>
          </p:cNvSpPr>
          <p:nvPr>
            <p:ph type="sldNum" sz="quarter" idx="12"/>
          </p:nvPr>
        </p:nvSpPr>
        <p:spPr/>
        <p:txBody>
          <a:bodyPr/>
          <a:lstStyle/>
          <a:p>
            <a:fld id="{E065239D-AC18-4874-AF6A-EB9DCE731598}" type="slidenum">
              <a:rPr lang="en-US" smtClean="0"/>
              <a:t>‹#›</a:t>
            </a:fld>
            <a:endParaRPr lang="en-US"/>
          </a:p>
        </p:txBody>
      </p:sp>
    </p:spTree>
    <p:extLst>
      <p:ext uri="{BB962C8B-B14F-4D97-AF65-F5344CB8AC3E}">
        <p14:creationId xmlns:p14="http://schemas.microsoft.com/office/powerpoint/2010/main" val="11482874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CD3BD-6243-B58F-7CF2-CD5C9D7886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EFC49DA-4C6D-9063-69AE-72F694BEB7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C9E1DF-059B-140C-D9D6-3E4C24F7A0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791D57-A35A-666C-9F8C-3FDD59A90DFF}"/>
              </a:ext>
            </a:extLst>
          </p:cNvPr>
          <p:cNvSpPr>
            <a:spLocks noGrp="1"/>
          </p:cNvSpPr>
          <p:nvPr>
            <p:ph type="dt" sz="half" idx="10"/>
          </p:nvPr>
        </p:nvSpPr>
        <p:spPr/>
        <p:txBody>
          <a:bodyPr/>
          <a:lstStyle/>
          <a:p>
            <a:fld id="{B2D939A9-9905-4BAE-BE27-752623DC1EBE}" type="datetimeFigureOut">
              <a:rPr lang="en-US" smtClean="0"/>
              <a:t>9/11/2026</a:t>
            </a:fld>
            <a:endParaRPr lang="en-US"/>
          </a:p>
        </p:txBody>
      </p:sp>
      <p:sp>
        <p:nvSpPr>
          <p:cNvPr id="6" name="Footer Placeholder 5">
            <a:extLst>
              <a:ext uri="{FF2B5EF4-FFF2-40B4-BE49-F238E27FC236}">
                <a16:creationId xmlns:a16="http://schemas.microsoft.com/office/drawing/2014/main" id="{933E590E-2D35-9E75-9B23-D085FDBF7E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20A973-DF23-BEFB-E91E-45488799B6BB}"/>
              </a:ext>
            </a:extLst>
          </p:cNvPr>
          <p:cNvSpPr>
            <a:spLocks noGrp="1"/>
          </p:cNvSpPr>
          <p:nvPr>
            <p:ph type="sldNum" sz="quarter" idx="12"/>
          </p:nvPr>
        </p:nvSpPr>
        <p:spPr/>
        <p:txBody>
          <a:bodyPr/>
          <a:lstStyle/>
          <a:p>
            <a:fld id="{E065239D-AC18-4874-AF6A-EB9DCE731598}" type="slidenum">
              <a:rPr lang="en-US" smtClean="0"/>
              <a:t>‹#›</a:t>
            </a:fld>
            <a:endParaRPr lang="en-US"/>
          </a:p>
        </p:txBody>
      </p:sp>
    </p:spTree>
    <p:extLst>
      <p:ext uri="{BB962C8B-B14F-4D97-AF65-F5344CB8AC3E}">
        <p14:creationId xmlns:p14="http://schemas.microsoft.com/office/powerpoint/2010/main" val="17151229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143FE-171B-5D38-CE72-A733ED9CF31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1EC8125-3AF3-DC03-F86E-1265750FB9E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9F28B6-EC31-AF4C-9D37-584EA67E2CF8}"/>
              </a:ext>
            </a:extLst>
          </p:cNvPr>
          <p:cNvSpPr>
            <a:spLocks noGrp="1"/>
          </p:cNvSpPr>
          <p:nvPr>
            <p:ph type="dt" sz="half" idx="10"/>
          </p:nvPr>
        </p:nvSpPr>
        <p:spPr/>
        <p:txBody>
          <a:bodyPr/>
          <a:lstStyle/>
          <a:p>
            <a:fld id="{B2D939A9-9905-4BAE-BE27-752623DC1EBE}" type="datetimeFigureOut">
              <a:rPr lang="en-US" smtClean="0"/>
              <a:t>9/11/2026</a:t>
            </a:fld>
            <a:endParaRPr lang="en-US"/>
          </a:p>
        </p:txBody>
      </p:sp>
      <p:sp>
        <p:nvSpPr>
          <p:cNvPr id="5" name="Footer Placeholder 4">
            <a:extLst>
              <a:ext uri="{FF2B5EF4-FFF2-40B4-BE49-F238E27FC236}">
                <a16:creationId xmlns:a16="http://schemas.microsoft.com/office/drawing/2014/main" id="{B7CDF024-4F46-5FB2-4482-DAF52EA1B8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8DEF09-BA33-44F2-81B2-DE045AF0B7E6}"/>
              </a:ext>
            </a:extLst>
          </p:cNvPr>
          <p:cNvSpPr>
            <a:spLocks noGrp="1"/>
          </p:cNvSpPr>
          <p:nvPr>
            <p:ph type="sldNum" sz="quarter" idx="12"/>
          </p:nvPr>
        </p:nvSpPr>
        <p:spPr/>
        <p:txBody>
          <a:bodyPr/>
          <a:lstStyle/>
          <a:p>
            <a:fld id="{E065239D-AC18-4874-AF6A-EB9DCE731598}" type="slidenum">
              <a:rPr lang="en-US" smtClean="0"/>
              <a:t>‹#›</a:t>
            </a:fld>
            <a:endParaRPr lang="en-US"/>
          </a:p>
        </p:txBody>
      </p:sp>
    </p:spTree>
    <p:extLst>
      <p:ext uri="{BB962C8B-B14F-4D97-AF65-F5344CB8AC3E}">
        <p14:creationId xmlns:p14="http://schemas.microsoft.com/office/powerpoint/2010/main" val="39821466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3D5139-C092-B67D-3BB3-BD055E59573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CC69AC7-70C6-B3A4-7338-495C73D9245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78941F-9D49-279A-0F96-80B4DDA699A8}"/>
              </a:ext>
            </a:extLst>
          </p:cNvPr>
          <p:cNvSpPr>
            <a:spLocks noGrp="1"/>
          </p:cNvSpPr>
          <p:nvPr>
            <p:ph type="dt" sz="half" idx="10"/>
          </p:nvPr>
        </p:nvSpPr>
        <p:spPr/>
        <p:txBody>
          <a:bodyPr/>
          <a:lstStyle/>
          <a:p>
            <a:fld id="{B2D939A9-9905-4BAE-BE27-752623DC1EBE}" type="datetimeFigureOut">
              <a:rPr lang="en-US" smtClean="0"/>
              <a:t>9/11/2026</a:t>
            </a:fld>
            <a:endParaRPr lang="en-US"/>
          </a:p>
        </p:txBody>
      </p:sp>
      <p:sp>
        <p:nvSpPr>
          <p:cNvPr id="5" name="Footer Placeholder 4">
            <a:extLst>
              <a:ext uri="{FF2B5EF4-FFF2-40B4-BE49-F238E27FC236}">
                <a16:creationId xmlns:a16="http://schemas.microsoft.com/office/drawing/2014/main" id="{3F28C1AA-934A-10F7-678B-392759F79A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BBCE1B-5867-8C75-1252-5383AA671012}"/>
              </a:ext>
            </a:extLst>
          </p:cNvPr>
          <p:cNvSpPr>
            <a:spLocks noGrp="1"/>
          </p:cNvSpPr>
          <p:nvPr>
            <p:ph type="sldNum" sz="quarter" idx="12"/>
          </p:nvPr>
        </p:nvSpPr>
        <p:spPr/>
        <p:txBody>
          <a:bodyPr/>
          <a:lstStyle/>
          <a:p>
            <a:fld id="{E065239D-AC18-4874-AF6A-EB9DCE731598}" type="slidenum">
              <a:rPr lang="en-US" smtClean="0"/>
              <a:t>‹#›</a:t>
            </a:fld>
            <a:endParaRPr lang="en-US"/>
          </a:p>
        </p:txBody>
      </p:sp>
    </p:spTree>
    <p:extLst>
      <p:ext uri="{BB962C8B-B14F-4D97-AF65-F5344CB8AC3E}">
        <p14:creationId xmlns:p14="http://schemas.microsoft.com/office/powerpoint/2010/main" val="14677647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1425BEC-4F94-48B9-A593-BBD7AD07AEC6}"/>
              </a:ext>
            </a:extLst>
          </p:cNvPr>
          <p:cNvPicPr>
            <a:picLocks noChangeAspect="1"/>
          </p:cNvPicPr>
          <p:nvPr userDrawn="1"/>
        </p:nvPicPr>
        <p:blipFill>
          <a:blip r:embed="rId2"/>
          <a:stretch>
            <a:fillRect/>
          </a:stretch>
        </p:blipFill>
        <p:spPr>
          <a:xfrm>
            <a:off x="3" y="6371621"/>
            <a:ext cx="12192001" cy="486381"/>
          </a:xfrm>
          <a:prstGeom prst="rect">
            <a:avLst/>
          </a:prstGeom>
        </p:spPr>
      </p:pic>
      <p:sp>
        <p:nvSpPr>
          <p:cNvPr id="16" name="Rectangle 15">
            <a:extLst>
              <a:ext uri="{FF2B5EF4-FFF2-40B4-BE49-F238E27FC236}">
                <a16:creationId xmlns:a16="http://schemas.microsoft.com/office/drawing/2014/main" id="{659F883E-0FB0-C74A-9872-9131D81B78D9}"/>
              </a:ext>
            </a:extLst>
          </p:cNvPr>
          <p:cNvSpPr/>
          <p:nvPr userDrawn="1"/>
        </p:nvSpPr>
        <p:spPr>
          <a:xfrm>
            <a:off x="0" y="6371621"/>
            <a:ext cx="12192000" cy="4863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32"/>
          </a:p>
        </p:txBody>
      </p:sp>
      <p:sp>
        <p:nvSpPr>
          <p:cNvPr id="2" name="Title 1">
            <a:extLst>
              <a:ext uri="{FF2B5EF4-FFF2-40B4-BE49-F238E27FC236}">
                <a16:creationId xmlns:a16="http://schemas.microsoft.com/office/drawing/2014/main" id="{02A062A5-3298-E643-BC9D-765202BF5065}"/>
              </a:ext>
            </a:extLst>
          </p:cNvPr>
          <p:cNvSpPr>
            <a:spLocks noGrp="1"/>
          </p:cNvSpPr>
          <p:nvPr>
            <p:ph type="title"/>
          </p:nvPr>
        </p:nvSpPr>
        <p:spPr>
          <a:xfrm>
            <a:off x="838200" y="156112"/>
            <a:ext cx="10515600" cy="660539"/>
          </a:xfrm>
        </p:spPr>
        <p:txBody>
          <a:bodyPr>
            <a:noAutofit/>
          </a:bodyPr>
          <a:lstStyle>
            <a:lvl1pPr algn="ctr">
              <a:defRPr sz="4696" b="1">
                <a:solidFill>
                  <a:srgbClr val="193968"/>
                </a:solidFill>
                <a:latin typeface="+mn-lt"/>
              </a:defRPr>
            </a:lvl1pPr>
          </a:lstStyle>
          <a:p>
            <a:r>
              <a:rPr lang="en-US"/>
              <a:t>Click to edit Master title style</a:t>
            </a:r>
          </a:p>
        </p:txBody>
      </p:sp>
      <p:cxnSp>
        <p:nvCxnSpPr>
          <p:cNvPr id="9" name="Straight Connector 8">
            <a:extLst>
              <a:ext uri="{FF2B5EF4-FFF2-40B4-BE49-F238E27FC236}">
                <a16:creationId xmlns:a16="http://schemas.microsoft.com/office/drawing/2014/main" id="{DE616920-52D1-3E46-95C0-7A90E9052ADC}"/>
              </a:ext>
            </a:extLst>
          </p:cNvPr>
          <p:cNvCxnSpPr>
            <a:cxnSpLocks/>
          </p:cNvCxnSpPr>
          <p:nvPr userDrawn="1"/>
        </p:nvCxnSpPr>
        <p:spPr>
          <a:xfrm>
            <a:off x="0" y="6371620"/>
            <a:ext cx="12192000"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sp>
        <p:nvSpPr>
          <p:cNvPr id="12" name="Footer Placeholder 11">
            <a:extLst>
              <a:ext uri="{FF2B5EF4-FFF2-40B4-BE49-F238E27FC236}">
                <a16:creationId xmlns:a16="http://schemas.microsoft.com/office/drawing/2014/main" id="{6D491AF8-4C73-48C4-AD06-9CC7E3AC9963}"/>
              </a:ext>
            </a:extLst>
          </p:cNvPr>
          <p:cNvSpPr>
            <a:spLocks noGrp="1"/>
          </p:cNvSpPr>
          <p:nvPr>
            <p:ph type="ftr" sz="quarter" idx="10"/>
          </p:nvPr>
        </p:nvSpPr>
        <p:spPr>
          <a:xfrm>
            <a:off x="7513320" y="6403903"/>
            <a:ext cx="4114800" cy="365125"/>
          </a:xfrm>
        </p:spPr>
        <p:txBody>
          <a:bodyPr/>
          <a:lstStyle/>
          <a:p>
            <a:pPr algn="l"/>
            <a:r>
              <a:rPr lang="en-US"/>
              <a:t>Author: </a:t>
            </a:r>
          </a:p>
        </p:txBody>
      </p:sp>
      <p:pic>
        <p:nvPicPr>
          <p:cNvPr id="3" name="Picture 2" descr="Text&#10;&#10;Description automatically generated">
            <a:extLst>
              <a:ext uri="{FF2B5EF4-FFF2-40B4-BE49-F238E27FC236}">
                <a16:creationId xmlns:a16="http://schemas.microsoft.com/office/drawing/2014/main" id="{E0625B1E-45F6-5662-F67C-7368E516BCF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5847" y="6222618"/>
            <a:ext cx="3683001" cy="802270"/>
          </a:xfrm>
          <a:prstGeom prst="rect">
            <a:avLst/>
          </a:prstGeom>
        </p:spPr>
      </p:pic>
      <p:pic>
        <p:nvPicPr>
          <p:cNvPr id="5" name="Picture 4">
            <a:extLst>
              <a:ext uri="{FF2B5EF4-FFF2-40B4-BE49-F238E27FC236}">
                <a16:creationId xmlns:a16="http://schemas.microsoft.com/office/drawing/2014/main" id="{7CC58881-8885-2592-1E40-28D252D9E337}"/>
              </a:ext>
            </a:extLst>
          </p:cNvPr>
          <p:cNvPicPr>
            <a:picLocks noChangeAspect="1"/>
          </p:cNvPicPr>
          <p:nvPr userDrawn="1"/>
        </p:nvPicPr>
        <p:blipFill>
          <a:blip r:embed="rId4">
            <a:alphaModFix amt="9000"/>
            <a:extLst>
              <a:ext uri="{BEBA8EAE-BF5A-486C-A8C5-ECC9F3942E4B}">
                <a14:imgProps xmlns:a14="http://schemas.microsoft.com/office/drawing/2010/main">
                  <a14:imgLayer r:embed="rId5">
                    <a14:imgEffect>
                      <a14:colorTemperature colorTemp="3999"/>
                    </a14:imgEffect>
                  </a14:imgLayer>
                </a14:imgProps>
              </a:ext>
              <a:ext uri="{28A0092B-C50C-407E-A947-70E740481C1C}">
                <a14:useLocalDpi xmlns:a14="http://schemas.microsoft.com/office/drawing/2010/main" val="0"/>
              </a:ext>
            </a:extLst>
          </a:blip>
          <a:stretch>
            <a:fillRect/>
          </a:stretch>
        </p:blipFill>
        <p:spPr>
          <a:xfrm>
            <a:off x="0" y="0"/>
            <a:ext cx="12192000" cy="6371620"/>
          </a:xfrm>
          <a:prstGeom prst="rect">
            <a:avLst/>
          </a:prstGeom>
        </p:spPr>
      </p:pic>
    </p:spTree>
    <p:extLst>
      <p:ext uri="{BB962C8B-B14F-4D97-AF65-F5344CB8AC3E}">
        <p14:creationId xmlns:p14="http://schemas.microsoft.com/office/powerpoint/2010/main" val="11237813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IST_GenContent_Image">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DFCCC8AC-7D89-C045-8EB3-EB1E2B4C80D1}"/>
              </a:ext>
            </a:extLst>
          </p:cNvPr>
          <p:cNvPicPr>
            <a:picLocks noChangeAspect="1"/>
          </p:cNvPicPr>
          <p:nvPr userDrawn="1"/>
        </p:nvPicPr>
        <p:blipFill>
          <a:blip r:embed="rId2"/>
          <a:stretch>
            <a:fillRect/>
          </a:stretch>
        </p:blipFill>
        <p:spPr>
          <a:xfrm>
            <a:off x="0" y="0"/>
            <a:ext cx="12192000" cy="1087129"/>
          </a:xfrm>
          <a:prstGeom prst="rect">
            <a:avLst/>
          </a:prstGeom>
        </p:spPr>
      </p:pic>
      <p:pic>
        <p:nvPicPr>
          <p:cNvPr id="20" name="Picture 19">
            <a:extLst>
              <a:ext uri="{FF2B5EF4-FFF2-40B4-BE49-F238E27FC236}">
                <a16:creationId xmlns:a16="http://schemas.microsoft.com/office/drawing/2014/main" id="{C76E573C-E38E-964F-A717-EFB3D4B95873}"/>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2" name="Title 1">
            <a:extLst>
              <a:ext uri="{FF2B5EF4-FFF2-40B4-BE49-F238E27FC236}">
                <a16:creationId xmlns:a16="http://schemas.microsoft.com/office/drawing/2014/main" id="{851D0381-93D9-9B44-9ADE-F6B4945F561E}"/>
              </a:ext>
            </a:extLst>
          </p:cNvPr>
          <p:cNvSpPr>
            <a:spLocks noGrp="1"/>
          </p:cNvSpPr>
          <p:nvPr>
            <p:ph type="title" hasCustomPrompt="1"/>
          </p:nvPr>
        </p:nvSpPr>
        <p:spPr>
          <a:xfrm>
            <a:off x="573795" y="-10745"/>
            <a:ext cx="10515600" cy="1325563"/>
          </a:xfrm>
        </p:spPr>
        <p:txBody>
          <a:bodyPr>
            <a:normAutofit/>
          </a:bodyPr>
          <a:lstStyle>
            <a:lvl1pPr>
              <a:defRPr sz="3600" b="0" i="0">
                <a:solidFill>
                  <a:schemeClr val="bg1"/>
                </a:solidFill>
                <a:latin typeface="Calibri" panose="020F0502020204030204" pitchFamily="34" charset="0"/>
                <a:cs typeface="Calibri" panose="020F0502020204030204" pitchFamily="34" charset="0"/>
              </a:defRPr>
            </a:lvl1pPr>
          </a:lstStyle>
          <a:p>
            <a:r>
              <a:rPr lang="en-US" dirty="0"/>
              <a:t>Click to edit content slide</a:t>
            </a:r>
          </a:p>
        </p:txBody>
      </p:sp>
      <p:sp>
        <p:nvSpPr>
          <p:cNvPr id="21" name="Text Placeholder 20">
            <a:extLst>
              <a:ext uri="{FF2B5EF4-FFF2-40B4-BE49-F238E27FC236}">
                <a16:creationId xmlns:a16="http://schemas.microsoft.com/office/drawing/2014/main" id="{0351FF0D-5F37-1B47-9DFF-412BA1B3FD3D}"/>
              </a:ext>
            </a:extLst>
          </p:cNvPr>
          <p:cNvSpPr>
            <a:spLocks noGrp="1"/>
          </p:cNvSpPr>
          <p:nvPr>
            <p:ph type="body" sz="quarter" idx="13" hasCustomPrompt="1"/>
          </p:nvPr>
        </p:nvSpPr>
        <p:spPr>
          <a:xfrm>
            <a:off x="711323" y="1503046"/>
            <a:ext cx="5825402" cy="4677417"/>
          </a:xfrm>
        </p:spPr>
        <p:txBody>
          <a:bodyPr vert="horz">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200"/>
            </a:lvl1pPr>
            <a:lvl2pPr>
              <a:defRPr sz="1600"/>
            </a:lvl2pPr>
            <a:lvl3pPr>
              <a:defRPr sz="1400"/>
            </a:lvl3pPr>
            <a:lvl4pPr>
              <a:defRPr sz="1200"/>
            </a:lvl4pPr>
            <a:lvl5pPr>
              <a:defRPr sz="12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 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endParaRPr lang="en-US">
              <a:latin typeface="Calibri" panose="020F0502020204030204" pitchFamily="34" charset="0"/>
              <a:ea typeface="Arial" charset="0"/>
              <a:cs typeface="Calibri" panose="020F0502020204030204" pitchFamily="34" charset="0"/>
            </a:endParaRPr>
          </a:p>
        </p:txBody>
      </p:sp>
      <p:sp>
        <p:nvSpPr>
          <p:cNvPr id="29" name="TextBox 28">
            <a:extLst>
              <a:ext uri="{FF2B5EF4-FFF2-40B4-BE49-F238E27FC236}">
                <a16:creationId xmlns:a16="http://schemas.microsoft.com/office/drawing/2014/main" id="{4E448B1F-8D14-0E4A-A4D0-3CDCE890E9F9}"/>
              </a:ext>
            </a:extLst>
          </p:cNvPr>
          <p:cNvSpPr txBox="1"/>
          <p:nvPr userDrawn="1"/>
        </p:nvSpPr>
        <p:spPr>
          <a:xfrm>
            <a:off x="334537" y="-557561"/>
            <a:ext cx="184731" cy="369332"/>
          </a:xfrm>
          <a:prstGeom prst="rect">
            <a:avLst/>
          </a:prstGeom>
          <a:noFill/>
        </p:spPr>
        <p:txBody>
          <a:bodyPr wrap="none" rtlCol="0">
            <a:spAutoFit/>
          </a:bodyPr>
          <a:lstStyle/>
          <a:p>
            <a:endParaRPr lang="en-US"/>
          </a:p>
        </p:txBody>
      </p:sp>
      <p:sp>
        <p:nvSpPr>
          <p:cNvPr id="6" name="Content Placeholder 3">
            <a:extLst>
              <a:ext uri="{FF2B5EF4-FFF2-40B4-BE49-F238E27FC236}">
                <a16:creationId xmlns:a16="http://schemas.microsoft.com/office/drawing/2014/main" id="{E0105495-366E-405E-9B24-9F9CEA87859D}"/>
              </a:ext>
            </a:extLst>
          </p:cNvPr>
          <p:cNvSpPr>
            <a:spLocks noGrp="1"/>
          </p:cNvSpPr>
          <p:nvPr>
            <p:ph sz="half" idx="2" hasCustomPrompt="1"/>
          </p:nvPr>
        </p:nvSpPr>
        <p:spPr>
          <a:xfrm>
            <a:off x="6672649" y="1490705"/>
            <a:ext cx="5142840" cy="4689758"/>
          </a:xfrm>
          <a:ln>
            <a:noFill/>
          </a:ln>
        </p:spPr>
        <p:txBody>
          <a:bodyPr/>
          <a:lstStyle>
            <a:lvl1pPr marL="0" indent="0">
              <a:buNone/>
              <a:defRPr/>
            </a:lvl1pPr>
          </a:lstStyle>
          <a:p>
            <a:pPr lvl="0"/>
            <a:r>
              <a:rPr lang="en-US"/>
              <a:t>Object/Photo</a:t>
            </a:r>
          </a:p>
        </p:txBody>
      </p:sp>
      <p:sp>
        <p:nvSpPr>
          <p:cNvPr id="3" name="Slide Number Placeholder 8">
            <a:extLst>
              <a:ext uri="{FF2B5EF4-FFF2-40B4-BE49-F238E27FC236}">
                <a16:creationId xmlns:a16="http://schemas.microsoft.com/office/drawing/2014/main" id="{7EDFE077-A7F1-B0C7-6300-1F4865F09985}"/>
              </a:ext>
            </a:extLst>
          </p:cNvPr>
          <p:cNvSpPr>
            <a:spLocks noGrp="1"/>
          </p:cNvSpPr>
          <p:nvPr>
            <p:ph type="sldNum" sz="quarter" idx="12"/>
          </p:nvPr>
        </p:nvSpPr>
        <p:spPr>
          <a:xfrm>
            <a:off x="9986691" y="6356349"/>
            <a:ext cx="1828800" cy="365760"/>
          </a:xfrm>
        </p:spPr>
        <p:txBody>
          <a:bodyPr/>
          <a:lstStyle/>
          <a:p>
            <a:fld id="{61C45A3A-841E-C04D-A6C3-2A644B41F8FE}" type="slidenum">
              <a:rPr lang="en-US" smtClean="0"/>
              <a:t>‹#›</a:t>
            </a:fld>
            <a:endParaRPr lang="en-US"/>
          </a:p>
        </p:txBody>
      </p:sp>
      <p:sp>
        <p:nvSpPr>
          <p:cNvPr id="4" name="Date Placeholder 3">
            <a:extLst>
              <a:ext uri="{FF2B5EF4-FFF2-40B4-BE49-F238E27FC236}">
                <a16:creationId xmlns:a16="http://schemas.microsoft.com/office/drawing/2014/main" id="{32BF0A69-2D63-6ABC-2B64-B5159C53A3B8}"/>
              </a:ext>
            </a:extLst>
          </p:cNvPr>
          <p:cNvSpPr>
            <a:spLocks noGrp="1"/>
          </p:cNvSpPr>
          <p:nvPr>
            <p:ph type="dt" sz="half" idx="10"/>
          </p:nvPr>
        </p:nvSpPr>
        <p:spPr>
          <a:xfrm>
            <a:off x="838200" y="6356349"/>
            <a:ext cx="1828800" cy="365760"/>
          </a:xfrm>
        </p:spPr>
        <p:txBody>
          <a:bodyPr/>
          <a:lstStyle/>
          <a:p>
            <a:r>
              <a:rPr lang="en-US"/>
              <a:t>March 2025</a:t>
            </a:r>
            <a:endParaRPr lang="en-US" dirty="0"/>
          </a:p>
        </p:txBody>
      </p:sp>
      <p:sp>
        <p:nvSpPr>
          <p:cNvPr id="5" name="Footer Placeholder 4">
            <a:extLst>
              <a:ext uri="{FF2B5EF4-FFF2-40B4-BE49-F238E27FC236}">
                <a16:creationId xmlns:a16="http://schemas.microsoft.com/office/drawing/2014/main" id="{264DAD48-F863-26AB-841C-A908A47BF98A}"/>
              </a:ext>
            </a:extLst>
          </p:cNvPr>
          <p:cNvSpPr>
            <a:spLocks noGrp="1"/>
          </p:cNvSpPr>
          <p:nvPr>
            <p:ph type="ftr" sz="quarter" idx="11"/>
          </p:nvPr>
        </p:nvSpPr>
        <p:spPr>
          <a:xfrm>
            <a:off x="3000375" y="6356350"/>
            <a:ext cx="6643687" cy="365125"/>
          </a:xfrm>
        </p:spPr>
        <p:txBody>
          <a:bodyPr/>
          <a:lstStyle/>
          <a:p>
            <a:endParaRPr lang="en-US" dirty="0"/>
          </a:p>
        </p:txBody>
      </p:sp>
    </p:spTree>
    <p:extLst>
      <p:ext uri="{BB962C8B-B14F-4D97-AF65-F5344CB8AC3E}">
        <p14:creationId xmlns:p14="http://schemas.microsoft.com/office/powerpoint/2010/main" val="3669815224"/>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NIST_Image_GenContent">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DFCCC8AC-7D89-C045-8EB3-EB1E2B4C80D1}"/>
              </a:ext>
            </a:extLst>
          </p:cNvPr>
          <p:cNvPicPr>
            <a:picLocks noChangeAspect="1"/>
          </p:cNvPicPr>
          <p:nvPr userDrawn="1"/>
        </p:nvPicPr>
        <p:blipFill>
          <a:blip r:embed="rId2"/>
          <a:stretch>
            <a:fillRect/>
          </a:stretch>
        </p:blipFill>
        <p:spPr>
          <a:xfrm>
            <a:off x="0" y="0"/>
            <a:ext cx="12192000" cy="1087129"/>
          </a:xfrm>
          <a:prstGeom prst="rect">
            <a:avLst/>
          </a:prstGeom>
        </p:spPr>
      </p:pic>
      <p:pic>
        <p:nvPicPr>
          <p:cNvPr id="20" name="Picture 19">
            <a:extLst>
              <a:ext uri="{FF2B5EF4-FFF2-40B4-BE49-F238E27FC236}">
                <a16:creationId xmlns:a16="http://schemas.microsoft.com/office/drawing/2014/main" id="{C76E573C-E38E-964F-A717-EFB3D4B95873}"/>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2" name="Title 1">
            <a:extLst>
              <a:ext uri="{FF2B5EF4-FFF2-40B4-BE49-F238E27FC236}">
                <a16:creationId xmlns:a16="http://schemas.microsoft.com/office/drawing/2014/main" id="{851D0381-93D9-9B44-9ADE-F6B4945F561E}"/>
              </a:ext>
            </a:extLst>
          </p:cNvPr>
          <p:cNvSpPr>
            <a:spLocks noGrp="1"/>
          </p:cNvSpPr>
          <p:nvPr>
            <p:ph type="title" hasCustomPrompt="1"/>
          </p:nvPr>
        </p:nvSpPr>
        <p:spPr>
          <a:xfrm>
            <a:off x="573795" y="-10745"/>
            <a:ext cx="10515600" cy="1325563"/>
          </a:xfrm>
        </p:spPr>
        <p:txBody>
          <a:bodyPr>
            <a:normAutofit/>
          </a:bodyPr>
          <a:lstStyle>
            <a:lvl1pPr>
              <a:defRPr sz="3600" b="0" i="0">
                <a:solidFill>
                  <a:schemeClr val="bg1"/>
                </a:solidFill>
                <a:latin typeface="Calibri" panose="020F0502020204030204" pitchFamily="34" charset="0"/>
                <a:cs typeface="Calibri" panose="020F0502020204030204" pitchFamily="34" charset="0"/>
              </a:defRPr>
            </a:lvl1pPr>
          </a:lstStyle>
          <a:p>
            <a:r>
              <a:rPr lang="en-US" dirty="0"/>
              <a:t>Click to edit content slide</a:t>
            </a:r>
          </a:p>
        </p:txBody>
      </p:sp>
      <p:sp>
        <p:nvSpPr>
          <p:cNvPr id="21" name="Text Placeholder 20">
            <a:extLst>
              <a:ext uri="{FF2B5EF4-FFF2-40B4-BE49-F238E27FC236}">
                <a16:creationId xmlns:a16="http://schemas.microsoft.com/office/drawing/2014/main" id="{0351FF0D-5F37-1B47-9DFF-412BA1B3FD3D}"/>
              </a:ext>
            </a:extLst>
          </p:cNvPr>
          <p:cNvSpPr>
            <a:spLocks noGrp="1"/>
          </p:cNvSpPr>
          <p:nvPr>
            <p:ph type="body" sz="quarter" idx="13" hasCustomPrompt="1"/>
          </p:nvPr>
        </p:nvSpPr>
        <p:spPr>
          <a:xfrm>
            <a:off x="5990087" y="1503047"/>
            <a:ext cx="5825402" cy="4677417"/>
          </a:xfrm>
        </p:spPr>
        <p:txBody>
          <a:bodyPr vert="horz">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200"/>
            </a:lvl1pPr>
            <a:lvl2pPr>
              <a:defRPr sz="1600"/>
            </a:lvl2pPr>
            <a:lvl3pPr>
              <a:defRPr sz="1400"/>
            </a:lvl3pPr>
            <a:lvl4pPr>
              <a:defRPr sz="1200"/>
            </a:lvl4pPr>
            <a:lvl5pPr>
              <a:defRPr sz="12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 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endParaRPr lang="en-US">
              <a:latin typeface="Calibri" panose="020F0502020204030204" pitchFamily="34" charset="0"/>
              <a:ea typeface="Arial" charset="0"/>
              <a:cs typeface="Calibri" panose="020F0502020204030204" pitchFamily="34" charset="0"/>
            </a:endParaRPr>
          </a:p>
        </p:txBody>
      </p:sp>
      <p:sp>
        <p:nvSpPr>
          <p:cNvPr id="29" name="TextBox 28">
            <a:extLst>
              <a:ext uri="{FF2B5EF4-FFF2-40B4-BE49-F238E27FC236}">
                <a16:creationId xmlns:a16="http://schemas.microsoft.com/office/drawing/2014/main" id="{4E448B1F-8D14-0E4A-A4D0-3CDCE890E9F9}"/>
              </a:ext>
            </a:extLst>
          </p:cNvPr>
          <p:cNvSpPr txBox="1"/>
          <p:nvPr userDrawn="1"/>
        </p:nvSpPr>
        <p:spPr>
          <a:xfrm>
            <a:off x="334537" y="-557561"/>
            <a:ext cx="184731" cy="369332"/>
          </a:xfrm>
          <a:prstGeom prst="rect">
            <a:avLst/>
          </a:prstGeom>
          <a:noFill/>
        </p:spPr>
        <p:txBody>
          <a:bodyPr wrap="none" rtlCol="0">
            <a:spAutoFit/>
          </a:bodyPr>
          <a:lstStyle/>
          <a:p>
            <a:endParaRPr lang="en-US"/>
          </a:p>
        </p:txBody>
      </p:sp>
      <p:sp>
        <p:nvSpPr>
          <p:cNvPr id="6" name="Content Placeholder 3">
            <a:extLst>
              <a:ext uri="{FF2B5EF4-FFF2-40B4-BE49-F238E27FC236}">
                <a16:creationId xmlns:a16="http://schemas.microsoft.com/office/drawing/2014/main" id="{E0105495-366E-405E-9B24-9F9CEA87859D}"/>
              </a:ext>
            </a:extLst>
          </p:cNvPr>
          <p:cNvSpPr>
            <a:spLocks noGrp="1"/>
          </p:cNvSpPr>
          <p:nvPr>
            <p:ph sz="half" idx="2" hasCustomPrompt="1"/>
          </p:nvPr>
        </p:nvSpPr>
        <p:spPr>
          <a:xfrm>
            <a:off x="573795" y="1488295"/>
            <a:ext cx="5142840" cy="4689758"/>
          </a:xfrm>
          <a:ln>
            <a:noFill/>
          </a:ln>
        </p:spPr>
        <p:txBody>
          <a:bodyPr/>
          <a:lstStyle>
            <a:lvl1pPr marL="0" indent="0">
              <a:buNone/>
              <a:defRPr/>
            </a:lvl1pPr>
          </a:lstStyle>
          <a:p>
            <a:pPr lvl="0"/>
            <a:r>
              <a:rPr lang="en-US"/>
              <a:t>Object/Photo</a:t>
            </a:r>
          </a:p>
        </p:txBody>
      </p:sp>
      <p:sp>
        <p:nvSpPr>
          <p:cNvPr id="3" name="Slide Number Placeholder 8">
            <a:extLst>
              <a:ext uri="{FF2B5EF4-FFF2-40B4-BE49-F238E27FC236}">
                <a16:creationId xmlns:a16="http://schemas.microsoft.com/office/drawing/2014/main" id="{5EB9B484-8E06-0E05-AA36-47F59F51E0BE}"/>
              </a:ext>
            </a:extLst>
          </p:cNvPr>
          <p:cNvSpPr>
            <a:spLocks noGrp="1"/>
          </p:cNvSpPr>
          <p:nvPr>
            <p:ph type="sldNum" sz="quarter" idx="12"/>
          </p:nvPr>
        </p:nvSpPr>
        <p:spPr>
          <a:xfrm>
            <a:off x="9986691" y="6356349"/>
            <a:ext cx="1828800" cy="365760"/>
          </a:xfrm>
        </p:spPr>
        <p:txBody>
          <a:bodyPr/>
          <a:lstStyle/>
          <a:p>
            <a:fld id="{61C45A3A-841E-C04D-A6C3-2A644B41F8FE}" type="slidenum">
              <a:rPr lang="en-US" smtClean="0"/>
              <a:t>‹#›</a:t>
            </a:fld>
            <a:endParaRPr lang="en-US"/>
          </a:p>
        </p:txBody>
      </p:sp>
      <p:sp>
        <p:nvSpPr>
          <p:cNvPr id="4" name="Date Placeholder 3">
            <a:extLst>
              <a:ext uri="{FF2B5EF4-FFF2-40B4-BE49-F238E27FC236}">
                <a16:creationId xmlns:a16="http://schemas.microsoft.com/office/drawing/2014/main" id="{895475D0-57FE-FDFD-04CA-15BEB3364A30}"/>
              </a:ext>
            </a:extLst>
          </p:cNvPr>
          <p:cNvSpPr>
            <a:spLocks noGrp="1"/>
          </p:cNvSpPr>
          <p:nvPr>
            <p:ph type="dt" sz="half" idx="10"/>
          </p:nvPr>
        </p:nvSpPr>
        <p:spPr>
          <a:xfrm>
            <a:off x="838200" y="6356349"/>
            <a:ext cx="1828800" cy="365760"/>
          </a:xfrm>
        </p:spPr>
        <p:txBody>
          <a:bodyPr/>
          <a:lstStyle/>
          <a:p>
            <a:r>
              <a:rPr lang="en-US"/>
              <a:t>March 2025</a:t>
            </a:r>
            <a:endParaRPr lang="en-US" dirty="0"/>
          </a:p>
        </p:txBody>
      </p:sp>
      <p:sp>
        <p:nvSpPr>
          <p:cNvPr id="5" name="Footer Placeholder 4">
            <a:extLst>
              <a:ext uri="{FF2B5EF4-FFF2-40B4-BE49-F238E27FC236}">
                <a16:creationId xmlns:a16="http://schemas.microsoft.com/office/drawing/2014/main" id="{640505BB-DA12-8BA6-0CC8-7960989F616F}"/>
              </a:ext>
            </a:extLst>
          </p:cNvPr>
          <p:cNvSpPr>
            <a:spLocks noGrp="1"/>
          </p:cNvSpPr>
          <p:nvPr>
            <p:ph type="ftr" sz="quarter" idx="11"/>
          </p:nvPr>
        </p:nvSpPr>
        <p:spPr>
          <a:xfrm>
            <a:off x="3000375" y="6356350"/>
            <a:ext cx="6643687" cy="365125"/>
          </a:xfrm>
        </p:spPr>
        <p:txBody>
          <a:bodyPr/>
          <a:lstStyle/>
          <a:p>
            <a:endParaRPr lang="en-US" dirty="0"/>
          </a:p>
        </p:txBody>
      </p:sp>
    </p:spTree>
    <p:extLst>
      <p:ext uri="{BB962C8B-B14F-4D97-AF65-F5344CB8AC3E}">
        <p14:creationId xmlns:p14="http://schemas.microsoft.com/office/powerpoint/2010/main" val="1995019705"/>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IST_Transition">
    <p:spTree>
      <p:nvGrpSpPr>
        <p:cNvPr id="1" name=""/>
        <p:cNvGrpSpPr/>
        <p:nvPr/>
      </p:nvGrpSpPr>
      <p:grpSpPr>
        <a:xfrm>
          <a:off x="0" y="0"/>
          <a:ext cx="0" cy="0"/>
          <a:chOff x="0" y="0"/>
          <a:chExt cx="0" cy="0"/>
        </a:xfrm>
      </p:grpSpPr>
      <p:sp>
        <p:nvSpPr>
          <p:cNvPr id="8" name="Freeform 5"/>
          <p:cNvSpPr>
            <a:spLocks/>
          </p:cNvSpPr>
          <p:nvPr userDrawn="1"/>
        </p:nvSpPr>
        <p:spPr bwMode="auto">
          <a:xfrm>
            <a:off x="5780616" y="4114800"/>
            <a:ext cx="635000" cy="255588"/>
          </a:xfrm>
          <a:custGeom>
            <a:avLst/>
            <a:gdLst>
              <a:gd name="T0" fmla="*/ 62 w 124"/>
              <a:gd name="T1" fmla="*/ 65 h 65"/>
              <a:gd name="T2" fmla="*/ 4 w 124"/>
              <a:gd name="T3" fmla="*/ 15 h 65"/>
              <a:gd name="T4" fmla="*/ 3 w 124"/>
              <a:gd name="T5" fmla="*/ 4 h 65"/>
              <a:gd name="T6" fmla="*/ 14 w 124"/>
              <a:gd name="T7" fmla="*/ 3 h 65"/>
              <a:gd name="T8" fmla="*/ 62 w 124"/>
              <a:gd name="T9" fmla="*/ 44 h 65"/>
              <a:gd name="T10" fmla="*/ 110 w 124"/>
              <a:gd name="T11" fmla="*/ 3 h 65"/>
              <a:gd name="T12" fmla="*/ 122 w 124"/>
              <a:gd name="T13" fmla="*/ 4 h 65"/>
              <a:gd name="T14" fmla="*/ 121 w 124"/>
              <a:gd name="T15" fmla="*/ 15 h 65"/>
              <a:gd name="T16" fmla="*/ 62 w 124"/>
              <a:gd name="T17"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4" h="65">
                <a:moveTo>
                  <a:pt x="62" y="65"/>
                </a:moveTo>
                <a:cubicBezTo>
                  <a:pt x="4" y="15"/>
                  <a:pt x="4" y="15"/>
                  <a:pt x="4" y="15"/>
                </a:cubicBezTo>
                <a:cubicBezTo>
                  <a:pt x="1" y="12"/>
                  <a:pt x="0" y="7"/>
                  <a:pt x="3" y="4"/>
                </a:cubicBezTo>
                <a:cubicBezTo>
                  <a:pt x="6" y="1"/>
                  <a:pt x="11" y="0"/>
                  <a:pt x="14" y="3"/>
                </a:cubicBezTo>
                <a:cubicBezTo>
                  <a:pt x="62" y="44"/>
                  <a:pt x="62" y="44"/>
                  <a:pt x="62" y="44"/>
                </a:cubicBezTo>
                <a:cubicBezTo>
                  <a:pt x="110" y="3"/>
                  <a:pt x="110" y="3"/>
                  <a:pt x="110" y="3"/>
                </a:cubicBezTo>
                <a:cubicBezTo>
                  <a:pt x="114" y="0"/>
                  <a:pt x="119" y="1"/>
                  <a:pt x="122" y="4"/>
                </a:cubicBezTo>
                <a:cubicBezTo>
                  <a:pt x="124" y="7"/>
                  <a:pt x="124" y="12"/>
                  <a:pt x="121" y="15"/>
                </a:cubicBezTo>
                <a:lnTo>
                  <a:pt x="62" y="65"/>
                </a:lnTo>
                <a:close/>
              </a:path>
            </a:pathLst>
          </a:custGeom>
          <a:solidFill>
            <a:srgbClr val="4F8CBD"/>
          </a:solidFill>
          <a:ln>
            <a:noFill/>
          </a:ln>
        </p:spPr>
        <p:txBody>
          <a:bodyPr vert="horz" wrap="square" lIns="91440" tIns="45720" rIns="91440" bIns="45720" numCol="1" anchor="t" anchorCtr="0" compatLnSpc="1">
            <a:prstTxWarp prst="textNoShape">
              <a:avLst/>
            </a:prstTxWarp>
          </a:bodyPr>
          <a:lstStyle/>
          <a:p>
            <a:endParaRPr lang="en-US" sz="1800" dirty="0">
              <a:solidFill>
                <a:schemeClr val="tx2"/>
              </a:solidFill>
            </a:endParaRPr>
          </a:p>
        </p:txBody>
      </p:sp>
      <p:sp>
        <p:nvSpPr>
          <p:cNvPr id="5" name="TextBox 4"/>
          <p:cNvSpPr txBox="1"/>
          <p:nvPr userDrawn="1"/>
        </p:nvSpPr>
        <p:spPr>
          <a:xfrm>
            <a:off x="1646432" y="2679032"/>
            <a:ext cx="8903369" cy="1155032"/>
          </a:xfrm>
          <a:prstGeom prst="rect">
            <a:avLst/>
          </a:prstGeom>
          <a:noFill/>
        </p:spPr>
        <p:txBody>
          <a:bodyPr wrap="square" rtlCol="0">
            <a:spAutoFit/>
          </a:bodyPr>
          <a:lstStyle/>
          <a:p>
            <a:endParaRPr lang="en-US"/>
          </a:p>
        </p:txBody>
      </p:sp>
      <p:sp>
        <p:nvSpPr>
          <p:cNvPr id="7" name="Title 1"/>
          <p:cNvSpPr>
            <a:spLocks noGrp="1"/>
          </p:cNvSpPr>
          <p:nvPr>
            <p:ph type="title" hasCustomPrompt="1"/>
          </p:nvPr>
        </p:nvSpPr>
        <p:spPr>
          <a:xfrm>
            <a:off x="840316" y="2933879"/>
            <a:ext cx="10515600" cy="674031"/>
          </a:xfrm>
        </p:spPr>
        <p:txBody>
          <a:bodyPr>
            <a:spAutoFit/>
          </a:bodyPr>
          <a:lstStyle>
            <a:lvl1pPr algn="ctr">
              <a:defRPr sz="4200" b="1">
                <a:solidFill>
                  <a:schemeClr val="accent1"/>
                </a:solidFill>
                <a:latin typeface="Arial" charset="0"/>
                <a:ea typeface="Arial" charset="0"/>
                <a:cs typeface="Arial" charset="0"/>
              </a:defRPr>
            </a:lvl1pPr>
          </a:lstStyle>
          <a:p>
            <a:r>
              <a:rPr lang="en-US" dirty="0"/>
              <a:t>Click to edit section divider</a:t>
            </a:r>
          </a:p>
        </p:txBody>
      </p:sp>
      <p:pic>
        <p:nvPicPr>
          <p:cNvPr id="2" name="Picture 1">
            <a:extLst>
              <a:ext uri="{FF2B5EF4-FFF2-40B4-BE49-F238E27FC236}">
                <a16:creationId xmlns:a16="http://schemas.microsoft.com/office/drawing/2014/main" id="{41F36FE2-CE85-C51C-A28C-7F9819587048}"/>
              </a:ext>
            </a:extLst>
          </p:cNvPr>
          <p:cNvPicPr>
            <a:picLocks noChangeAspect="1"/>
          </p:cNvPicPr>
          <p:nvPr userDrawn="1"/>
        </p:nvPicPr>
        <p:blipFill>
          <a:blip r:embed="rId2"/>
          <a:stretch>
            <a:fillRect/>
          </a:stretch>
        </p:blipFill>
        <p:spPr>
          <a:xfrm>
            <a:off x="4205037" y="1676554"/>
            <a:ext cx="3781925" cy="887931"/>
          </a:xfrm>
          <a:prstGeom prst="rect">
            <a:avLst/>
          </a:prstGeom>
        </p:spPr>
      </p:pic>
    </p:spTree>
    <p:extLst>
      <p:ext uri="{BB962C8B-B14F-4D97-AF65-F5344CB8AC3E}">
        <p14:creationId xmlns:p14="http://schemas.microsoft.com/office/powerpoint/2010/main" val="36546806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EA15F-A9EC-96BB-2C68-36123301D64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43E4890-0296-112D-49AC-7A68E73B75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D2215B8-00AD-AF1E-F7E8-32740C1BF820}"/>
              </a:ext>
            </a:extLst>
          </p:cNvPr>
          <p:cNvSpPr>
            <a:spLocks noGrp="1"/>
          </p:cNvSpPr>
          <p:nvPr>
            <p:ph type="dt" sz="half" idx="10"/>
          </p:nvPr>
        </p:nvSpPr>
        <p:spPr/>
        <p:txBody>
          <a:bodyPr/>
          <a:lstStyle/>
          <a:p>
            <a:r>
              <a:rPr lang="en-US"/>
              <a:t>March 2025</a:t>
            </a:r>
          </a:p>
        </p:txBody>
      </p:sp>
      <p:sp>
        <p:nvSpPr>
          <p:cNvPr id="5" name="Footer Placeholder 4">
            <a:extLst>
              <a:ext uri="{FF2B5EF4-FFF2-40B4-BE49-F238E27FC236}">
                <a16:creationId xmlns:a16="http://schemas.microsoft.com/office/drawing/2014/main" id="{493E5BEA-205F-B6F0-D467-081447B657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10E320-FB9D-C9A4-F984-6980DE0FCB25}"/>
              </a:ext>
            </a:extLst>
          </p:cNvPr>
          <p:cNvSpPr>
            <a:spLocks noGrp="1"/>
          </p:cNvSpPr>
          <p:nvPr>
            <p:ph type="sldNum" sz="quarter" idx="12"/>
          </p:nvPr>
        </p:nvSpPr>
        <p:spPr/>
        <p:txBody>
          <a:bodyPr/>
          <a:lstStyle/>
          <a:p>
            <a:fld id="{49519CDF-6225-B34C-8BE5-7D0E1ACA92BC}" type="slidenum">
              <a:rPr lang="en-US" smtClean="0"/>
              <a:t>‹#›</a:t>
            </a:fld>
            <a:endParaRPr lang="en-US"/>
          </a:p>
        </p:txBody>
      </p:sp>
    </p:spTree>
    <p:extLst>
      <p:ext uri="{BB962C8B-B14F-4D97-AF65-F5344CB8AC3E}">
        <p14:creationId xmlns:p14="http://schemas.microsoft.com/office/powerpoint/2010/main" val="1214829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E2A37-8F3E-4CC5-6514-8FC8DDB091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192191-62CF-4E1C-ADC3-BF1D3DA696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7B5E3B-61DD-11A4-A0CA-A942862C4018}"/>
              </a:ext>
            </a:extLst>
          </p:cNvPr>
          <p:cNvSpPr>
            <a:spLocks noGrp="1"/>
          </p:cNvSpPr>
          <p:nvPr>
            <p:ph type="dt" sz="half" idx="10"/>
          </p:nvPr>
        </p:nvSpPr>
        <p:spPr/>
        <p:txBody>
          <a:bodyPr/>
          <a:lstStyle/>
          <a:p>
            <a:r>
              <a:rPr lang="en-US"/>
              <a:t>March 2025</a:t>
            </a:r>
          </a:p>
        </p:txBody>
      </p:sp>
      <p:sp>
        <p:nvSpPr>
          <p:cNvPr id="5" name="Footer Placeholder 4">
            <a:extLst>
              <a:ext uri="{FF2B5EF4-FFF2-40B4-BE49-F238E27FC236}">
                <a16:creationId xmlns:a16="http://schemas.microsoft.com/office/drawing/2014/main" id="{7BAC8C74-AAF1-789C-AB1D-B2C2319A2B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22B758-98A2-1A28-5B4E-18EFD08605E4}"/>
              </a:ext>
            </a:extLst>
          </p:cNvPr>
          <p:cNvSpPr>
            <a:spLocks noGrp="1"/>
          </p:cNvSpPr>
          <p:nvPr>
            <p:ph type="sldNum" sz="quarter" idx="12"/>
          </p:nvPr>
        </p:nvSpPr>
        <p:spPr/>
        <p:txBody>
          <a:bodyPr/>
          <a:lstStyle/>
          <a:p>
            <a:fld id="{49519CDF-6225-B34C-8BE5-7D0E1ACA92BC}" type="slidenum">
              <a:rPr lang="en-US" smtClean="0"/>
              <a:t>‹#›</a:t>
            </a:fld>
            <a:endParaRPr lang="en-US"/>
          </a:p>
        </p:txBody>
      </p:sp>
    </p:spTree>
    <p:extLst>
      <p:ext uri="{BB962C8B-B14F-4D97-AF65-F5344CB8AC3E}">
        <p14:creationId xmlns:p14="http://schemas.microsoft.com/office/powerpoint/2010/main" val="13261799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B168A-F0D6-2B4B-88B0-37867B0D2D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B5885EF-DAD1-BC8C-1ADF-AC888C1C96D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CAEBF9-5D83-71C1-E6D7-744D6356337B}"/>
              </a:ext>
            </a:extLst>
          </p:cNvPr>
          <p:cNvSpPr>
            <a:spLocks noGrp="1"/>
          </p:cNvSpPr>
          <p:nvPr>
            <p:ph type="dt" sz="half" idx="10"/>
          </p:nvPr>
        </p:nvSpPr>
        <p:spPr/>
        <p:txBody>
          <a:bodyPr/>
          <a:lstStyle/>
          <a:p>
            <a:r>
              <a:rPr lang="en-US"/>
              <a:t>March 2025</a:t>
            </a:r>
          </a:p>
        </p:txBody>
      </p:sp>
      <p:sp>
        <p:nvSpPr>
          <p:cNvPr id="5" name="Footer Placeholder 4">
            <a:extLst>
              <a:ext uri="{FF2B5EF4-FFF2-40B4-BE49-F238E27FC236}">
                <a16:creationId xmlns:a16="http://schemas.microsoft.com/office/drawing/2014/main" id="{F3524D4C-070C-9034-8B96-AD0A07A787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055B72-F466-C9F0-967B-B3F8288ABCD7}"/>
              </a:ext>
            </a:extLst>
          </p:cNvPr>
          <p:cNvSpPr>
            <a:spLocks noGrp="1"/>
          </p:cNvSpPr>
          <p:nvPr>
            <p:ph type="sldNum" sz="quarter" idx="12"/>
          </p:nvPr>
        </p:nvSpPr>
        <p:spPr/>
        <p:txBody>
          <a:bodyPr/>
          <a:lstStyle/>
          <a:p>
            <a:fld id="{49519CDF-6225-B34C-8BE5-7D0E1ACA92BC}" type="slidenum">
              <a:rPr lang="en-US" smtClean="0"/>
              <a:t>‹#›</a:t>
            </a:fld>
            <a:endParaRPr lang="en-US"/>
          </a:p>
        </p:txBody>
      </p:sp>
    </p:spTree>
    <p:extLst>
      <p:ext uri="{BB962C8B-B14F-4D97-AF65-F5344CB8AC3E}">
        <p14:creationId xmlns:p14="http://schemas.microsoft.com/office/powerpoint/2010/main" val="15893134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48EB-BCB3-2779-42A5-5A235B3B00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E89418-2312-61EC-FC2C-CE17849D3D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F5FE6A-00E6-0DB0-654B-68451830971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98685DD-D11D-E7A9-E23E-E86B907AA711}"/>
              </a:ext>
            </a:extLst>
          </p:cNvPr>
          <p:cNvSpPr>
            <a:spLocks noGrp="1"/>
          </p:cNvSpPr>
          <p:nvPr>
            <p:ph type="dt" sz="half" idx="10"/>
          </p:nvPr>
        </p:nvSpPr>
        <p:spPr/>
        <p:txBody>
          <a:bodyPr/>
          <a:lstStyle/>
          <a:p>
            <a:r>
              <a:rPr lang="en-US"/>
              <a:t>March 2025</a:t>
            </a:r>
          </a:p>
        </p:txBody>
      </p:sp>
      <p:sp>
        <p:nvSpPr>
          <p:cNvPr id="6" name="Footer Placeholder 5">
            <a:extLst>
              <a:ext uri="{FF2B5EF4-FFF2-40B4-BE49-F238E27FC236}">
                <a16:creationId xmlns:a16="http://schemas.microsoft.com/office/drawing/2014/main" id="{DCED1961-7205-05A8-0450-ABC3EF8141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BC61F4-1DF7-FE44-405E-FF87B92E25A0}"/>
              </a:ext>
            </a:extLst>
          </p:cNvPr>
          <p:cNvSpPr>
            <a:spLocks noGrp="1"/>
          </p:cNvSpPr>
          <p:nvPr>
            <p:ph type="sldNum" sz="quarter" idx="12"/>
          </p:nvPr>
        </p:nvSpPr>
        <p:spPr/>
        <p:txBody>
          <a:bodyPr/>
          <a:lstStyle/>
          <a:p>
            <a:fld id="{49519CDF-6225-B34C-8BE5-7D0E1ACA92BC}" type="slidenum">
              <a:rPr lang="en-US" smtClean="0"/>
              <a:t>‹#›</a:t>
            </a:fld>
            <a:endParaRPr lang="en-US"/>
          </a:p>
        </p:txBody>
      </p:sp>
    </p:spTree>
    <p:extLst>
      <p:ext uri="{BB962C8B-B14F-4D97-AF65-F5344CB8AC3E}">
        <p14:creationId xmlns:p14="http://schemas.microsoft.com/office/powerpoint/2010/main" val="2561046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A7014-0820-C58F-96D5-AC0012804F5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59F1019-B04E-4B53-E28B-2E5EC7CB41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BF1E63-040B-AA66-A47D-55FADF6C620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33FB82-A0C3-6892-CD58-1A1580FF11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7D511EE-648B-F571-FE48-4740EA0505F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FB5320C-8837-82AE-F61B-C0F09EC15DD0}"/>
              </a:ext>
            </a:extLst>
          </p:cNvPr>
          <p:cNvSpPr>
            <a:spLocks noGrp="1"/>
          </p:cNvSpPr>
          <p:nvPr>
            <p:ph type="dt" sz="half" idx="10"/>
          </p:nvPr>
        </p:nvSpPr>
        <p:spPr/>
        <p:txBody>
          <a:bodyPr/>
          <a:lstStyle/>
          <a:p>
            <a:r>
              <a:rPr lang="en-US"/>
              <a:t>March 2025</a:t>
            </a:r>
          </a:p>
        </p:txBody>
      </p:sp>
      <p:sp>
        <p:nvSpPr>
          <p:cNvPr id="8" name="Footer Placeholder 7">
            <a:extLst>
              <a:ext uri="{FF2B5EF4-FFF2-40B4-BE49-F238E27FC236}">
                <a16:creationId xmlns:a16="http://schemas.microsoft.com/office/drawing/2014/main" id="{6E8D0F3D-8E32-9094-972C-D094918695D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8D88670-35B7-B541-5C92-2D5BA1E3A464}"/>
              </a:ext>
            </a:extLst>
          </p:cNvPr>
          <p:cNvSpPr>
            <a:spLocks noGrp="1"/>
          </p:cNvSpPr>
          <p:nvPr>
            <p:ph type="sldNum" sz="quarter" idx="12"/>
          </p:nvPr>
        </p:nvSpPr>
        <p:spPr/>
        <p:txBody>
          <a:bodyPr/>
          <a:lstStyle/>
          <a:p>
            <a:fld id="{49519CDF-6225-B34C-8BE5-7D0E1ACA92BC}" type="slidenum">
              <a:rPr lang="en-US" smtClean="0"/>
              <a:t>‹#›</a:t>
            </a:fld>
            <a:endParaRPr lang="en-US"/>
          </a:p>
        </p:txBody>
      </p:sp>
    </p:spTree>
    <p:extLst>
      <p:ext uri="{BB962C8B-B14F-4D97-AF65-F5344CB8AC3E}">
        <p14:creationId xmlns:p14="http://schemas.microsoft.com/office/powerpoint/2010/main" val="13660210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0632C-7CA4-C056-CA1B-1679BF149AF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11F172-62A6-ED9C-48E8-0C06930D3B62}"/>
              </a:ext>
            </a:extLst>
          </p:cNvPr>
          <p:cNvSpPr>
            <a:spLocks noGrp="1"/>
          </p:cNvSpPr>
          <p:nvPr>
            <p:ph type="dt" sz="half" idx="10"/>
          </p:nvPr>
        </p:nvSpPr>
        <p:spPr/>
        <p:txBody>
          <a:bodyPr/>
          <a:lstStyle/>
          <a:p>
            <a:r>
              <a:rPr lang="en-US"/>
              <a:t>March 2025</a:t>
            </a:r>
          </a:p>
        </p:txBody>
      </p:sp>
      <p:sp>
        <p:nvSpPr>
          <p:cNvPr id="4" name="Footer Placeholder 3">
            <a:extLst>
              <a:ext uri="{FF2B5EF4-FFF2-40B4-BE49-F238E27FC236}">
                <a16:creationId xmlns:a16="http://schemas.microsoft.com/office/drawing/2014/main" id="{2293ED5E-807A-4591-CF61-B30530DC2E7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42595A2-E63E-E31A-5FFA-5DC2AC964933}"/>
              </a:ext>
            </a:extLst>
          </p:cNvPr>
          <p:cNvSpPr>
            <a:spLocks noGrp="1"/>
          </p:cNvSpPr>
          <p:nvPr>
            <p:ph type="sldNum" sz="quarter" idx="12"/>
          </p:nvPr>
        </p:nvSpPr>
        <p:spPr/>
        <p:txBody>
          <a:bodyPr/>
          <a:lstStyle/>
          <a:p>
            <a:fld id="{49519CDF-6225-B34C-8BE5-7D0E1ACA92BC}" type="slidenum">
              <a:rPr lang="en-US" smtClean="0"/>
              <a:t>‹#›</a:t>
            </a:fld>
            <a:endParaRPr lang="en-US"/>
          </a:p>
        </p:txBody>
      </p:sp>
    </p:spTree>
    <p:extLst>
      <p:ext uri="{BB962C8B-B14F-4D97-AF65-F5344CB8AC3E}">
        <p14:creationId xmlns:p14="http://schemas.microsoft.com/office/powerpoint/2010/main" val="32091771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EF7F5CB-0D39-1742-249F-E787DAA99B99}"/>
              </a:ext>
            </a:extLst>
          </p:cNvPr>
          <p:cNvSpPr>
            <a:spLocks noGrp="1"/>
          </p:cNvSpPr>
          <p:nvPr>
            <p:ph type="dt" sz="half" idx="10"/>
          </p:nvPr>
        </p:nvSpPr>
        <p:spPr/>
        <p:txBody>
          <a:bodyPr/>
          <a:lstStyle/>
          <a:p>
            <a:r>
              <a:rPr lang="en-US"/>
              <a:t>March 2025</a:t>
            </a:r>
          </a:p>
        </p:txBody>
      </p:sp>
      <p:sp>
        <p:nvSpPr>
          <p:cNvPr id="3" name="Footer Placeholder 2">
            <a:extLst>
              <a:ext uri="{FF2B5EF4-FFF2-40B4-BE49-F238E27FC236}">
                <a16:creationId xmlns:a16="http://schemas.microsoft.com/office/drawing/2014/main" id="{DF9EDA35-00B0-6227-C999-30F967411D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AE4C34-5959-F4FD-B33A-FFB53434300D}"/>
              </a:ext>
            </a:extLst>
          </p:cNvPr>
          <p:cNvSpPr>
            <a:spLocks noGrp="1"/>
          </p:cNvSpPr>
          <p:nvPr>
            <p:ph type="sldNum" sz="quarter" idx="12"/>
          </p:nvPr>
        </p:nvSpPr>
        <p:spPr/>
        <p:txBody>
          <a:bodyPr/>
          <a:lstStyle/>
          <a:p>
            <a:fld id="{49519CDF-6225-B34C-8BE5-7D0E1ACA92BC}" type="slidenum">
              <a:rPr lang="en-US" smtClean="0"/>
              <a:t>‹#›</a:t>
            </a:fld>
            <a:endParaRPr lang="en-US"/>
          </a:p>
        </p:txBody>
      </p:sp>
    </p:spTree>
    <p:extLst>
      <p:ext uri="{BB962C8B-B14F-4D97-AF65-F5344CB8AC3E}">
        <p14:creationId xmlns:p14="http://schemas.microsoft.com/office/powerpoint/2010/main" val="1923723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386AE-B495-58ED-A45B-745A0A8AAA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39E089F-7780-8526-0792-7EEFD3A1C9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1E3A537-A95C-19C4-95C2-52C841C6B7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7F4EB5-24C0-7AD2-1EE8-AC625D2C7BDD}"/>
              </a:ext>
            </a:extLst>
          </p:cNvPr>
          <p:cNvSpPr>
            <a:spLocks noGrp="1"/>
          </p:cNvSpPr>
          <p:nvPr>
            <p:ph type="dt" sz="half" idx="10"/>
          </p:nvPr>
        </p:nvSpPr>
        <p:spPr/>
        <p:txBody>
          <a:bodyPr/>
          <a:lstStyle/>
          <a:p>
            <a:r>
              <a:rPr lang="en-US"/>
              <a:t>March 2025</a:t>
            </a:r>
          </a:p>
        </p:txBody>
      </p:sp>
      <p:sp>
        <p:nvSpPr>
          <p:cNvPr id="6" name="Footer Placeholder 5">
            <a:extLst>
              <a:ext uri="{FF2B5EF4-FFF2-40B4-BE49-F238E27FC236}">
                <a16:creationId xmlns:a16="http://schemas.microsoft.com/office/drawing/2014/main" id="{EFFF13DF-18E2-3771-6CDF-9A23B2427E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B9D894-C410-EE9F-AFE6-B24DAE4C93B8}"/>
              </a:ext>
            </a:extLst>
          </p:cNvPr>
          <p:cNvSpPr>
            <a:spLocks noGrp="1"/>
          </p:cNvSpPr>
          <p:nvPr>
            <p:ph type="sldNum" sz="quarter" idx="12"/>
          </p:nvPr>
        </p:nvSpPr>
        <p:spPr/>
        <p:txBody>
          <a:bodyPr/>
          <a:lstStyle/>
          <a:p>
            <a:fld id="{49519CDF-6225-B34C-8BE5-7D0E1ACA92BC}" type="slidenum">
              <a:rPr lang="en-US" smtClean="0"/>
              <a:t>‹#›</a:t>
            </a:fld>
            <a:endParaRPr lang="en-US"/>
          </a:p>
        </p:txBody>
      </p:sp>
    </p:spTree>
    <p:extLst>
      <p:ext uri="{BB962C8B-B14F-4D97-AF65-F5344CB8AC3E}">
        <p14:creationId xmlns:p14="http://schemas.microsoft.com/office/powerpoint/2010/main" val="42043444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01A95-EDE3-6153-D73F-87D9340610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6307D2F-ACF3-46AE-1631-92BBEE21FE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05B331-97CB-C340-E9DD-898496B1A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061791-FF84-D2D4-EBFF-80609F78FB64}"/>
              </a:ext>
            </a:extLst>
          </p:cNvPr>
          <p:cNvSpPr>
            <a:spLocks noGrp="1"/>
          </p:cNvSpPr>
          <p:nvPr>
            <p:ph type="dt" sz="half" idx="10"/>
          </p:nvPr>
        </p:nvSpPr>
        <p:spPr/>
        <p:txBody>
          <a:bodyPr/>
          <a:lstStyle/>
          <a:p>
            <a:r>
              <a:rPr lang="en-US"/>
              <a:t>March 2025</a:t>
            </a:r>
          </a:p>
        </p:txBody>
      </p:sp>
      <p:sp>
        <p:nvSpPr>
          <p:cNvPr id="6" name="Footer Placeholder 5">
            <a:extLst>
              <a:ext uri="{FF2B5EF4-FFF2-40B4-BE49-F238E27FC236}">
                <a16:creationId xmlns:a16="http://schemas.microsoft.com/office/drawing/2014/main" id="{15E4CD67-5FE6-601E-FDAA-6DA07B6361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40F381-00D0-E14E-55F0-0F22684DBAE3}"/>
              </a:ext>
            </a:extLst>
          </p:cNvPr>
          <p:cNvSpPr>
            <a:spLocks noGrp="1"/>
          </p:cNvSpPr>
          <p:nvPr>
            <p:ph type="sldNum" sz="quarter" idx="12"/>
          </p:nvPr>
        </p:nvSpPr>
        <p:spPr/>
        <p:txBody>
          <a:bodyPr/>
          <a:lstStyle/>
          <a:p>
            <a:fld id="{49519CDF-6225-B34C-8BE5-7D0E1ACA92BC}" type="slidenum">
              <a:rPr lang="en-US" smtClean="0"/>
              <a:t>‹#›</a:t>
            </a:fld>
            <a:endParaRPr lang="en-US"/>
          </a:p>
        </p:txBody>
      </p:sp>
    </p:spTree>
    <p:extLst>
      <p:ext uri="{BB962C8B-B14F-4D97-AF65-F5344CB8AC3E}">
        <p14:creationId xmlns:p14="http://schemas.microsoft.com/office/powerpoint/2010/main" val="10236904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7039D-783F-5335-4D76-CE7699D996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E92614-7BD1-EAA3-5ABC-F5BA373C48E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85D80F-7A31-4381-0E43-BCF1CFCC98E4}"/>
              </a:ext>
            </a:extLst>
          </p:cNvPr>
          <p:cNvSpPr>
            <a:spLocks noGrp="1"/>
          </p:cNvSpPr>
          <p:nvPr>
            <p:ph type="dt" sz="half" idx="10"/>
          </p:nvPr>
        </p:nvSpPr>
        <p:spPr/>
        <p:txBody>
          <a:bodyPr/>
          <a:lstStyle/>
          <a:p>
            <a:r>
              <a:rPr lang="en-US"/>
              <a:t>March 2025</a:t>
            </a:r>
          </a:p>
        </p:txBody>
      </p:sp>
      <p:sp>
        <p:nvSpPr>
          <p:cNvPr id="5" name="Footer Placeholder 4">
            <a:extLst>
              <a:ext uri="{FF2B5EF4-FFF2-40B4-BE49-F238E27FC236}">
                <a16:creationId xmlns:a16="http://schemas.microsoft.com/office/drawing/2014/main" id="{0231347D-FD9B-EF44-B2AD-B5A8655D4A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A7630B-C989-E971-74D3-3E35927C448F}"/>
              </a:ext>
            </a:extLst>
          </p:cNvPr>
          <p:cNvSpPr>
            <a:spLocks noGrp="1"/>
          </p:cNvSpPr>
          <p:nvPr>
            <p:ph type="sldNum" sz="quarter" idx="12"/>
          </p:nvPr>
        </p:nvSpPr>
        <p:spPr/>
        <p:txBody>
          <a:bodyPr/>
          <a:lstStyle/>
          <a:p>
            <a:fld id="{49519CDF-6225-B34C-8BE5-7D0E1ACA92BC}" type="slidenum">
              <a:rPr lang="en-US" smtClean="0"/>
              <a:t>‹#›</a:t>
            </a:fld>
            <a:endParaRPr lang="en-US"/>
          </a:p>
        </p:txBody>
      </p:sp>
    </p:spTree>
    <p:extLst>
      <p:ext uri="{BB962C8B-B14F-4D97-AF65-F5344CB8AC3E}">
        <p14:creationId xmlns:p14="http://schemas.microsoft.com/office/powerpoint/2010/main" val="353711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E0F953-F967-740B-22A1-52B7E098A13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33819E1-4F73-685A-DA4F-E910FCC5469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D914AD-3EBE-C1DA-A833-65B2A23B358B}"/>
              </a:ext>
            </a:extLst>
          </p:cNvPr>
          <p:cNvSpPr>
            <a:spLocks noGrp="1"/>
          </p:cNvSpPr>
          <p:nvPr>
            <p:ph type="dt" sz="half" idx="10"/>
          </p:nvPr>
        </p:nvSpPr>
        <p:spPr/>
        <p:txBody>
          <a:bodyPr/>
          <a:lstStyle/>
          <a:p>
            <a:r>
              <a:rPr lang="en-US"/>
              <a:t>March 2025</a:t>
            </a:r>
          </a:p>
        </p:txBody>
      </p:sp>
      <p:sp>
        <p:nvSpPr>
          <p:cNvPr id="5" name="Footer Placeholder 4">
            <a:extLst>
              <a:ext uri="{FF2B5EF4-FFF2-40B4-BE49-F238E27FC236}">
                <a16:creationId xmlns:a16="http://schemas.microsoft.com/office/drawing/2014/main" id="{04C3A922-E811-0092-327B-16F2458659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4FF15E-4D85-8B53-411A-4939A6EC684C}"/>
              </a:ext>
            </a:extLst>
          </p:cNvPr>
          <p:cNvSpPr>
            <a:spLocks noGrp="1"/>
          </p:cNvSpPr>
          <p:nvPr>
            <p:ph type="sldNum" sz="quarter" idx="12"/>
          </p:nvPr>
        </p:nvSpPr>
        <p:spPr/>
        <p:txBody>
          <a:bodyPr/>
          <a:lstStyle/>
          <a:p>
            <a:fld id="{49519CDF-6225-B34C-8BE5-7D0E1ACA92BC}" type="slidenum">
              <a:rPr lang="en-US" smtClean="0"/>
              <a:t>‹#›</a:t>
            </a:fld>
            <a:endParaRPr lang="en-US"/>
          </a:p>
        </p:txBody>
      </p:sp>
    </p:spTree>
    <p:extLst>
      <p:ext uri="{BB962C8B-B14F-4D97-AF65-F5344CB8AC3E}">
        <p14:creationId xmlns:p14="http://schemas.microsoft.com/office/powerpoint/2010/main" val="31471850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84F49B-5A7F-2F45-9400-29748B34686B}"/>
              </a:ext>
            </a:extLst>
          </p:cNvPr>
          <p:cNvPicPr>
            <a:picLocks noChangeAspect="1"/>
          </p:cNvPicPr>
          <p:nvPr userDrawn="1"/>
        </p:nvPicPr>
        <p:blipFill>
          <a:blip r:embed="rId2"/>
          <a:stretch>
            <a:fillRect/>
          </a:stretch>
        </p:blipFill>
        <p:spPr>
          <a:xfrm>
            <a:off x="1" y="3"/>
            <a:ext cx="12192000" cy="1087129"/>
          </a:xfrm>
          <a:prstGeom prst="rect">
            <a:avLst/>
          </a:prstGeom>
        </p:spPr>
      </p:pic>
      <p:sp>
        <p:nvSpPr>
          <p:cNvPr id="6" name="Content Placeholder 3">
            <a:extLst>
              <a:ext uri="{FF2B5EF4-FFF2-40B4-BE49-F238E27FC236}">
                <a16:creationId xmlns:a16="http://schemas.microsoft.com/office/drawing/2014/main" id="{8D058A46-4497-4846-9950-4FE69B7CB514}"/>
              </a:ext>
            </a:extLst>
          </p:cNvPr>
          <p:cNvSpPr>
            <a:spLocks noGrp="1"/>
          </p:cNvSpPr>
          <p:nvPr>
            <p:ph sz="half" idx="2" hasCustomPrompt="1"/>
          </p:nvPr>
        </p:nvSpPr>
        <p:spPr>
          <a:xfrm>
            <a:off x="1" y="1088249"/>
            <a:ext cx="12192000" cy="3897872"/>
          </a:xfrm>
          <a:ln>
            <a:noFill/>
          </a:ln>
        </p:spPr>
        <p:txBody>
          <a:bodyPr/>
          <a:lstStyle>
            <a:lvl1pPr marL="0" indent="0">
              <a:buNone/>
              <a:defRPr/>
            </a:lvl1pPr>
          </a:lstStyle>
          <a:p>
            <a:pPr lvl="0"/>
            <a:r>
              <a:rPr lang="en-US"/>
              <a:t>Object/Photo</a:t>
            </a:r>
          </a:p>
        </p:txBody>
      </p:sp>
      <p:pic>
        <p:nvPicPr>
          <p:cNvPr id="10" name="Picture 9">
            <a:extLst>
              <a:ext uri="{FF2B5EF4-FFF2-40B4-BE49-F238E27FC236}">
                <a16:creationId xmlns:a16="http://schemas.microsoft.com/office/drawing/2014/main" id="{C55B0418-EA3E-F444-BA50-493E538C475E}"/>
              </a:ext>
            </a:extLst>
          </p:cNvPr>
          <p:cNvPicPr>
            <a:picLocks noChangeAspect="1"/>
          </p:cNvPicPr>
          <p:nvPr userDrawn="1"/>
        </p:nvPicPr>
        <p:blipFill>
          <a:blip r:embed="rId3">
            <a:alphaModFix amt="70000"/>
          </a:blip>
          <a:stretch>
            <a:fillRect/>
          </a:stretch>
        </p:blipFill>
        <p:spPr>
          <a:xfrm>
            <a:off x="10696076" y="508225"/>
            <a:ext cx="1119415" cy="295401"/>
          </a:xfrm>
          <a:prstGeom prst="rect">
            <a:avLst/>
          </a:prstGeom>
        </p:spPr>
      </p:pic>
      <p:sp>
        <p:nvSpPr>
          <p:cNvPr id="7" name="Text Placeholder 2">
            <a:extLst>
              <a:ext uri="{FF2B5EF4-FFF2-40B4-BE49-F238E27FC236}">
                <a16:creationId xmlns:a16="http://schemas.microsoft.com/office/drawing/2014/main" id="{4038A29F-49C5-8E46-9DD1-3268CB9B3E64}"/>
              </a:ext>
            </a:extLst>
          </p:cNvPr>
          <p:cNvSpPr>
            <a:spLocks noGrp="1"/>
          </p:cNvSpPr>
          <p:nvPr>
            <p:ph type="body" idx="1" hasCustomPrompt="1"/>
          </p:nvPr>
        </p:nvSpPr>
        <p:spPr>
          <a:xfrm>
            <a:off x="1092821" y="5213935"/>
            <a:ext cx="9824225" cy="1263869"/>
          </a:xfrm>
        </p:spPr>
        <p:txBody>
          <a:bodyPr>
            <a:no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21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9" name="Title 1">
            <a:extLst>
              <a:ext uri="{FF2B5EF4-FFF2-40B4-BE49-F238E27FC236}">
                <a16:creationId xmlns:a16="http://schemas.microsoft.com/office/drawing/2014/main" id="{BCFA929C-C054-5949-B389-B2BE80C59E61}"/>
              </a:ext>
            </a:extLst>
          </p:cNvPr>
          <p:cNvSpPr>
            <a:spLocks noGrp="1"/>
          </p:cNvSpPr>
          <p:nvPr>
            <p:ph type="title"/>
          </p:nvPr>
        </p:nvSpPr>
        <p:spPr>
          <a:xfrm>
            <a:off x="573795" y="-10745"/>
            <a:ext cx="10515600" cy="1325563"/>
          </a:xfrm>
        </p:spPr>
        <p:txBody>
          <a:bodyPr>
            <a:normAutofit/>
          </a:bodyPr>
          <a:lstStyle>
            <a:lvl1pPr>
              <a:defRPr sz="33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Tree>
    <p:extLst>
      <p:ext uri="{BB962C8B-B14F-4D97-AF65-F5344CB8AC3E}">
        <p14:creationId xmlns:p14="http://schemas.microsoft.com/office/powerpoint/2010/main" val="1291826470"/>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orient="horz" pos="507">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NIST_GenContent">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DFCCC8AC-7D89-C045-8EB3-EB1E2B4C80D1}"/>
              </a:ext>
            </a:extLst>
          </p:cNvPr>
          <p:cNvPicPr>
            <a:picLocks noChangeAspect="1"/>
          </p:cNvPicPr>
          <p:nvPr userDrawn="1"/>
        </p:nvPicPr>
        <p:blipFill>
          <a:blip r:embed="rId2"/>
          <a:stretch>
            <a:fillRect/>
          </a:stretch>
        </p:blipFill>
        <p:spPr>
          <a:xfrm>
            <a:off x="0" y="0"/>
            <a:ext cx="12192000" cy="1087129"/>
          </a:xfrm>
          <a:prstGeom prst="rect">
            <a:avLst/>
          </a:prstGeom>
        </p:spPr>
      </p:pic>
      <p:pic>
        <p:nvPicPr>
          <p:cNvPr id="20" name="Picture 19">
            <a:extLst>
              <a:ext uri="{FF2B5EF4-FFF2-40B4-BE49-F238E27FC236}">
                <a16:creationId xmlns:a16="http://schemas.microsoft.com/office/drawing/2014/main" id="{C76E573C-E38E-964F-A717-EFB3D4B95873}"/>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2" name="Title 1">
            <a:extLst>
              <a:ext uri="{FF2B5EF4-FFF2-40B4-BE49-F238E27FC236}">
                <a16:creationId xmlns:a16="http://schemas.microsoft.com/office/drawing/2014/main" id="{851D0381-93D9-9B44-9ADE-F6B4945F561E}"/>
              </a:ext>
            </a:extLst>
          </p:cNvPr>
          <p:cNvSpPr>
            <a:spLocks noGrp="1"/>
          </p:cNvSpPr>
          <p:nvPr>
            <p:ph type="title" hasCustomPrompt="1"/>
          </p:nvPr>
        </p:nvSpPr>
        <p:spPr>
          <a:xfrm>
            <a:off x="573795" y="-10745"/>
            <a:ext cx="10515600" cy="1325563"/>
          </a:xfrm>
        </p:spPr>
        <p:txBody>
          <a:bodyPr>
            <a:normAutofit/>
          </a:bodyPr>
          <a:lstStyle>
            <a:lvl1pPr>
              <a:defRPr sz="3600" b="0" i="0">
                <a:solidFill>
                  <a:schemeClr val="bg1"/>
                </a:solidFill>
                <a:latin typeface="Calibri" panose="020F0502020204030204" pitchFamily="34" charset="0"/>
                <a:cs typeface="Calibri" panose="020F0502020204030204" pitchFamily="34" charset="0"/>
              </a:defRPr>
            </a:lvl1pPr>
          </a:lstStyle>
          <a:p>
            <a:r>
              <a:rPr lang="en-US" dirty="0"/>
              <a:t>Click to edit content slide</a:t>
            </a:r>
          </a:p>
        </p:txBody>
      </p:sp>
      <p:sp>
        <p:nvSpPr>
          <p:cNvPr id="21" name="Text Placeholder 20">
            <a:extLst>
              <a:ext uri="{FF2B5EF4-FFF2-40B4-BE49-F238E27FC236}">
                <a16:creationId xmlns:a16="http://schemas.microsoft.com/office/drawing/2014/main" id="{0351FF0D-5F37-1B47-9DFF-412BA1B3FD3D}"/>
              </a:ext>
            </a:extLst>
          </p:cNvPr>
          <p:cNvSpPr>
            <a:spLocks noGrp="1"/>
          </p:cNvSpPr>
          <p:nvPr>
            <p:ph type="body" sz="quarter" idx="13" hasCustomPrompt="1"/>
          </p:nvPr>
        </p:nvSpPr>
        <p:spPr>
          <a:xfrm>
            <a:off x="711322" y="1503046"/>
            <a:ext cx="10378073" cy="4677417"/>
          </a:xfrm>
        </p:spPr>
        <p:txBody>
          <a:bodyPr vert="horz">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200"/>
            </a:lvl1pPr>
            <a:lvl2pPr>
              <a:defRPr sz="1600"/>
            </a:lvl2pPr>
            <a:lvl3pPr>
              <a:defRPr sz="1400"/>
            </a:lvl3pPr>
            <a:lvl4pPr>
              <a:defRPr sz="1200"/>
            </a:lvl4pPr>
            <a:lvl5pPr>
              <a:defRPr sz="12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latin typeface="Calibri" panose="020F0502020204030204" pitchFamily="34" charset="0"/>
                <a:ea typeface="Arial" charset="0"/>
                <a:cs typeface="Calibri" panose="020F0502020204030204" pitchFamily="34" charset="0"/>
              </a:rPr>
              <a:t>Lorem ipsum dolor sit </a:t>
            </a:r>
            <a:r>
              <a:rPr lang="en-US" dirty="0" err="1">
                <a:latin typeface="Calibri" panose="020F0502020204030204" pitchFamily="34" charset="0"/>
                <a:ea typeface="Arial" charset="0"/>
                <a:cs typeface="Calibri" panose="020F0502020204030204" pitchFamily="34" charset="0"/>
              </a:rPr>
              <a:t>amet</a:t>
            </a:r>
            <a:r>
              <a:rPr lang="en-US" dirty="0">
                <a:latin typeface="Calibri" panose="020F0502020204030204" pitchFamily="34" charset="0"/>
                <a:ea typeface="Arial" charset="0"/>
                <a:cs typeface="Calibri" panose="020F0502020204030204" pitchFamily="34" charset="0"/>
              </a:rPr>
              <a:t>, </a:t>
            </a:r>
            <a:r>
              <a:rPr lang="en-US" dirty="0" err="1">
                <a:latin typeface="Calibri" panose="020F0502020204030204" pitchFamily="34" charset="0"/>
                <a:ea typeface="Arial" charset="0"/>
                <a:cs typeface="Calibri" panose="020F0502020204030204" pitchFamily="34" charset="0"/>
              </a:rPr>
              <a:t>consectetuer</a:t>
            </a:r>
            <a:r>
              <a:rPr lang="en-US" dirty="0">
                <a:latin typeface="Calibri" panose="020F0502020204030204" pitchFamily="34" charset="0"/>
                <a:ea typeface="Arial" charset="0"/>
                <a:cs typeface="Calibri" panose="020F0502020204030204" pitchFamily="34" charset="0"/>
              </a:rPr>
              <a:t> </a:t>
            </a:r>
            <a:r>
              <a:rPr lang="en-US" dirty="0" err="1">
                <a:latin typeface="Calibri" panose="020F0502020204030204" pitchFamily="34" charset="0"/>
                <a:ea typeface="Arial" charset="0"/>
                <a:cs typeface="Calibri" panose="020F0502020204030204" pitchFamily="34" charset="0"/>
              </a:rPr>
              <a:t>adipiscing</a:t>
            </a:r>
            <a:r>
              <a:rPr lang="en-US" dirty="0">
                <a:latin typeface="Calibri" panose="020F0502020204030204" pitchFamily="34" charset="0"/>
                <a:ea typeface="Arial" charset="0"/>
                <a:cs typeface="Calibri" panose="020F0502020204030204" pitchFamily="34" charset="0"/>
              </a:rPr>
              <a:t> </a:t>
            </a:r>
            <a:r>
              <a:rPr lang="en-US" dirty="0" err="1">
                <a:latin typeface="Calibri" panose="020F0502020204030204" pitchFamily="34" charset="0"/>
                <a:ea typeface="Arial" charset="0"/>
                <a:cs typeface="Calibri" panose="020F0502020204030204" pitchFamily="34" charset="0"/>
              </a:rPr>
              <a:t>elit</a:t>
            </a:r>
            <a:r>
              <a:rPr lang="en-US" dirty="0">
                <a:latin typeface="Calibri" panose="020F0502020204030204" pitchFamily="34" charset="0"/>
                <a:ea typeface="Arial" charset="0"/>
                <a:cs typeface="Calibri" panose="020F0502020204030204" pitchFamily="34" charset="0"/>
              </a:rPr>
              <a:t>. Maecenas </a:t>
            </a:r>
            <a:r>
              <a:rPr lang="en-US" dirty="0" err="1">
                <a:latin typeface="Calibri" panose="020F0502020204030204" pitchFamily="34" charset="0"/>
                <a:ea typeface="Arial" charset="0"/>
                <a:cs typeface="Calibri" panose="020F0502020204030204" pitchFamily="34" charset="0"/>
              </a:rPr>
              <a:t>porttitor</a:t>
            </a:r>
            <a:r>
              <a:rPr lang="en-US" dirty="0">
                <a:latin typeface="Calibri" panose="020F0502020204030204" pitchFamily="34" charset="0"/>
                <a:ea typeface="Arial" charset="0"/>
                <a:cs typeface="Calibri" panose="020F0502020204030204" pitchFamily="34" charset="0"/>
              </a:rPr>
              <a:t> </a:t>
            </a:r>
            <a:r>
              <a:rPr lang="en-US" dirty="0" err="1">
                <a:latin typeface="Calibri" panose="020F0502020204030204" pitchFamily="34" charset="0"/>
                <a:ea typeface="Arial" charset="0"/>
                <a:cs typeface="Calibri" panose="020F0502020204030204" pitchFamily="34" charset="0"/>
              </a:rPr>
              <a:t>congue</a:t>
            </a:r>
            <a:r>
              <a:rPr lang="en-US" dirty="0">
                <a:latin typeface="Calibri" panose="020F0502020204030204" pitchFamily="34" charset="0"/>
                <a:ea typeface="Arial" charset="0"/>
                <a:cs typeface="Calibri" panose="020F0502020204030204" pitchFamily="34" charset="0"/>
              </a:rPr>
              <a:t> </a:t>
            </a:r>
            <a:r>
              <a:rPr lang="en-US" dirty="0" err="1">
                <a:latin typeface="Calibri" panose="020F0502020204030204" pitchFamily="34" charset="0"/>
                <a:ea typeface="Arial" charset="0"/>
                <a:cs typeface="Calibri" panose="020F0502020204030204" pitchFamily="34" charset="0"/>
              </a:rPr>
              <a:t>massa</a:t>
            </a:r>
            <a:r>
              <a:rPr lang="en-US" dirty="0">
                <a:latin typeface="Calibri" panose="020F0502020204030204" pitchFamily="34" charset="0"/>
                <a:ea typeface="Arial" charset="0"/>
                <a:cs typeface="Calibri" panose="020F0502020204030204" pitchFamily="34" charset="0"/>
              </a:rPr>
              <a:t>. </a:t>
            </a:r>
            <a:r>
              <a:rPr lang="en-US" dirty="0" err="1">
                <a:latin typeface="Calibri" panose="020F0502020204030204" pitchFamily="34" charset="0"/>
                <a:ea typeface="Arial" charset="0"/>
                <a:cs typeface="Calibri" panose="020F0502020204030204" pitchFamily="34" charset="0"/>
              </a:rPr>
              <a:t>Fusce</a:t>
            </a:r>
            <a:r>
              <a:rPr lang="en-US" dirty="0">
                <a:latin typeface="Calibri" panose="020F0502020204030204" pitchFamily="34" charset="0"/>
                <a:ea typeface="Arial" charset="0"/>
                <a:cs typeface="Calibri" panose="020F0502020204030204" pitchFamily="34" charset="0"/>
              </a:rPr>
              <a:t> </a:t>
            </a:r>
            <a:r>
              <a:rPr lang="en-US" dirty="0" err="1">
                <a:latin typeface="Calibri" panose="020F0502020204030204" pitchFamily="34" charset="0"/>
                <a:ea typeface="Arial" charset="0"/>
                <a:cs typeface="Calibri" panose="020F0502020204030204" pitchFamily="34" charset="0"/>
              </a:rPr>
              <a:t>posuere</a:t>
            </a:r>
            <a:r>
              <a:rPr lang="en-US" dirty="0">
                <a:latin typeface="Calibri" panose="020F0502020204030204" pitchFamily="34" charset="0"/>
                <a:ea typeface="Arial" charset="0"/>
                <a:cs typeface="Calibri" panose="020F0502020204030204" pitchFamily="34" charset="0"/>
              </a:rPr>
              <a:t>, magna sed pulvinar. Lorem ipsum dolor sit </a:t>
            </a:r>
            <a:r>
              <a:rPr lang="en-US" dirty="0" err="1">
                <a:latin typeface="Calibri" panose="020F0502020204030204" pitchFamily="34" charset="0"/>
                <a:ea typeface="Arial" charset="0"/>
                <a:cs typeface="Calibri" panose="020F0502020204030204" pitchFamily="34" charset="0"/>
              </a:rPr>
              <a:t>amet</a:t>
            </a:r>
            <a:r>
              <a:rPr lang="en-US" dirty="0">
                <a:latin typeface="Calibri" panose="020F0502020204030204" pitchFamily="34" charset="0"/>
                <a:ea typeface="Arial" charset="0"/>
                <a:cs typeface="Calibri" panose="020F0502020204030204" pitchFamily="34" charset="0"/>
              </a:rPr>
              <a:t>, </a:t>
            </a:r>
            <a:r>
              <a:rPr lang="en-US" dirty="0" err="1">
                <a:latin typeface="Calibri" panose="020F0502020204030204" pitchFamily="34" charset="0"/>
                <a:ea typeface="Arial" charset="0"/>
                <a:cs typeface="Calibri" panose="020F0502020204030204" pitchFamily="34" charset="0"/>
              </a:rPr>
              <a:t>consectetuer</a:t>
            </a:r>
            <a:r>
              <a:rPr lang="en-US" dirty="0">
                <a:latin typeface="Calibri" panose="020F0502020204030204" pitchFamily="34" charset="0"/>
                <a:ea typeface="Arial" charset="0"/>
                <a:cs typeface="Calibri" panose="020F0502020204030204" pitchFamily="34" charset="0"/>
              </a:rPr>
              <a:t> </a:t>
            </a:r>
            <a:r>
              <a:rPr lang="en-US" dirty="0" err="1">
                <a:latin typeface="Calibri" panose="020F0502020204030204" pitchFamily="34" charset="0"/>
                <a:ea typeface="Arial" charset="0"/>
                <a:cs typeface="Calibri" panose="020F0502020204030204" pitchFamily="34" charset="0"/>
              </a:rPr>
              <a:t>adipiscing</a:t>
            </a:r>
            <a:r>
              <a:rPr lang="en-US" dirty="0">
                <a:latin typeface="Calibri" panose="020F0502020204030204" pitchFamily="34" charset="0"/>
                <a:ea typeface="Arial" charset="0"/>
                <a:cs typeface="Calibri" panose="020F0502020204030204" pitchFamily="34" charset="0"/>
              </a:rPr>
              <a:t> </a:t>
            </a:r>
            <a:r>
              <a:rPr lang="en-US" dirty="0" err="1">
                <a:latin typeface="Calibri" panose="020F0502020204030204" pitchFamily="34" charset="0"/>
                <a:ea typeface="Arial" charset="0"/>
                <a:cs typeface="Calibri" panose="020F0502020204030204" pitchFamily="34" charset="0"/>
              </a:rPr>
              <a:t>elit</a:t>
            </a:r>
            <a:endParaRPr lang="en-US" dirty="0">
              <a:latin typeface="Calibri" panose="020F0502020204030204" pitchFamily="34" charset="0"/>
              <a:ea typeface="Arial" charset="0"/>
              <a:cs typeface="Calibri" panose="020F0502020204030204" pitchFamily="34" charset="0"/>
            </a:endParaRPr>
          </a:p>
        </p:txBody>
      </p:sp>
      <p:sp>
        <p:nvSpPr>
          <p:cNvPr id="29" name="TextBox 28">
            <a:extLst>
              <a:ext uri="{FF2B5EF4-FFF2-40B4-BE49-F238E27FC236}">
                <a16:creationId xmlns:a16="http://schemas.microsoft.com/office/drawing/2014/main" id="{4E448B1F-8D14-0E4A-A4D0-3CDCE890E9F9}"/>
              </a:ext>
            </a:extLst>
          </p:cNvPr>
          <p:cNvSpPr txBox="1"/>
          <p:nvPr userDrawn="1"/>
        </p:nvSpPr>
        <p:spPr>
          <a:xfrm>
            <a:off x="334537" y="-557561"/>
            <a:ext cx="184731" cy="369332"/>
          </a:xfrm>
          <a:prstGeom prst="rect">
            <a:avLst/>
          </a:prstGeom>
          <a:noFill/>
        </p:spPr>
        <p:txBody>
          <a:bodyPr wrap="none" rtlCol="0">
            <a:spAutoFit/>
          </a:bodyPr>
          <a:lstStyle/>
          <a:p>
            <a:endParaRPr lang="en-US"/>
          </a:p>
        </p:txBody>
      </p:sp>
      <p:sp>
        <p:nvSpPr>
          <p:cNvPr id="6" name="Slide Number Placeholder 8">
            <a:extLst>
              <a:ext uri="{FF2B5EF4-FFF2-40B4-BE49-F238E27FC236}">
                <a16:creationId xmlns:a16="http://schemas.microsoft.com/office/drawing/2014/main" id="{61EDBB20-B873-AF10-4619-9D3E5C917D7C}"/>
              </a:ext>
            </a:extLst>
          </p:cNvPr>
          <p:cNvSpPr>
            <a:spLocks noGrp="1"/>
          </p:cNvSpPr>
          <p:nvPr>
            <p:ph type="sldNum" sz="quarter" idx="12"/>
          </p:nvPr>
        </p:nvSpPr>
        <p:spPr>
          <a:xfrm>
            <a:off x="9986691" y="6356349"/>
            <a:ext cx="1828800" cy="365760"/>
          </a:xfrm>
        </p:spPr>
        <p:txBody>
          <a:bodyPr/>
          <a:lstStyle/>
          <a:p>
            <a:fld id="{61C45A3A-841E-C04D-A6C3-2A644B41F8FE}" type="slidenum">
              <a:rPr lang="en-US" smtClean="0"/>
              <a:t>‹#›</a:t>
            </a:fld>
            <a:endParaRPr lang="en-US"/>
          </a:p>
        </p:txBody>
      </p:sp>
      <p:sp>
        <p:nvSpPr>
          <p:cNvPr id="7" name="Date Placeholder 3">
            <a:extLst>
              <a:ext uri="{FF2B5EF4-FFF2-40B4-BE49-F238E27FC236}">
                <a16:creationId xmlns:a16="http://schemas.microsoft.com/office/drawing/2014/main" id="{0F2250F6-4C18-899C-2831-72C7D4A1B9E7}"/>
              </a:ext>
            </a:extLst>
          </p:cNvPr>
          <p:cNvSpPr>
            <a:spLocks noGrp="1"/>
          </p:cNvSpPr>
          <p:nvPr>
            <p:ph type="dt" sz="half" idx="10"/>
          </p:nvPr>
        </p:nvSpPr>
        <p:spPr>
          <a:xfrm>
            <a:off x="838200" y="6356349"/>
            <a:ext cx="1828800" cy="365760"/>
          </a:xfrm>
        </p:spPr>
        <p:txBody>
          <a:bodyPr/>
          <a:lstStyle/>
          <a:p>
            <a:r>
              <a:rPr lang="en-US"/>
              <a:t>March 2025</a:t>
            </a:r>
            <a:endParaRPr lang="en-US" dirty="0"/>
          </a:p>
        </p:txBody>
      </p:sp>
      <p:sp>
        <p:nvSpPr>
          <p:cNvPr id="8" name="Footer Placeholder 4">
            <a:extLst>
              <a:ext uri="{FF2B5EF4-FFF2-40B4-BE49-F238E27FC236}">
                <a16:creationId xmlns:a16="http://schemas.microsoft.com/office/drawing/2014/main" id="{E4EBA191-D77E-F806-C752-40E27A9A2DFF}"/>
              </a:ext>
            </a:extLst>
          </p:cNvPr>
          <p:cNvSpPr>
            <a:spLocks noGrp="1"/>
          </p:cNvSpPr>
          <p:nvPr>
            <p:ph type="ftr" sz="quarter" idx="11"/>
          </p:nvPr>
        </p:nvSpPr>
        <p:spPr>
          <a:xfrm>
            <a:off x="3000375" y="6356350"/>
            <a:ext cx="6643687" cy="365125"/>
          </a:xfrm>
        </p:spPr>
        <p:txBody>
          <a:bodyPr/>
          <a:lstStyle/>
          <a:p>
            <a:endParaRPr lang="en-US" dirty="0"/>
          </a:p>
        </p:txBody>
      </p:sp>
    </p:spTree>
    <p:extLst>
      <p:ext uri="{BB962C8B-B14F-4D97-AF65-F5344CB8AC3E}">
        <p14:creationId xmlns:p14="http://schemas.microsoft.com/office/powerpoint/2010/main" val="840839229"/>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13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84F49B-5A7F-2F45-9400-29748B34686B}"/>
              </a:ext>
            </a:extLst>
          </p:cNvPr>
          <p:cNvPicPr>
            <a:picLocks noChangeAspect="1"/>
          </p:cNvPicPr>
          <p:nvPr userDrawn="1"/>
        </p:nvPicPr>
        <p:blipFill>
          <a:blip r:embed="rId2"/>
          <a:stretch>
            <a:fillRect/>
          </a:stretch>
        </p:blipFill>
        <p:spPr>
          <a:xfrm>
            <a:off x="0" y="1"/>
            <a:ext cx="12192000" cy="1087129"/>
          </a:xfrm>
          <a:prstGeom prst="rect">
            <a:avLst/>
          </a:prstGeom>
        </p:spPr>
      </p:pic>
      <p:sp>
        <p:nvSpPr>
          <p:cNvPr id="6" name="Content Placeholder 3">
            <a:extLst>
              <a:ext uri="{FF2B5EF4-FFF2-40B4-BE49-F238E27FC236}">
                <a16:creationId xmlns:a16="http://schemas.microsoft.com/office/drawing/2014/main" id="{8D058A46-4497-4846-9950-4FE69B7CB514}"/>
              </a:ext>
            </a:extLst>
          </p:cNvPr>
          <p:cNvSpPr>
            <a:spLocks noGrp="1"/>
          </p:cNvSpPr>
          <p:nvPr>
            <p:ph sz="half" idx="2" hasCustomPrompt="1"/>
          </p:nvPr>
        </p:nvSpPr>
        <p:spPr>
          <a:xfrm>
            <a:off x="173621" y="1701707"/>
            <a:ext cx="12192000" cy="3897872"/>
          </a:xfrm>
          <a:ln>
            <a:noFill/>
          </a:ln>
        </p:spPr>
        <p:txBody>
          <a:bodyPr/>
          <a:lstStyle>
            <a:lvl1pPr marL="0" indent="0">
              <a:buNone/>
              <a:defRPr/>
            </a:lvl1pPr>
          </a:lstStyle>
          <a:p>
            <a:pPr lvl="0"/>
            <a:r>
              <a:rPr lang="en-US" dirty="0"/>
              <a:t>Object/Photo</a:t>
            </a:r>
          </a:p>
        </p:txBody>
      </p:sp>
      <p:sp>
        <p:nvSpPr>
          <p:cNvPr id="9" name="Title 1">
            <a:extLst>
              <a:ext uri="{FF2B5EF4-FFF2-40B4-BE49-F238E27FC236}">
                <a16:creationId xmlns:a16="http://schemas.microsoft.com/office/drawing/2014/main" id="{BCFA929C-C054-5949-B389-B2BE80C59E61}"/>
              </a:ext>
            </a:extLst>
          </p:cNvPr>
          <p:cNvSpPr>
            <a:spLocks noGrp="1"/>
          </p:cNvSpPr>
          <p:nvPr>
            <p:ph type="title"/>
          </p:nvPr>
        </p:nvSpPr>
        <p:spPr>
          <a:xfrm>
            <a:off x="573795" y="-10744"/>
            <a:ext cx="10515600" cy="1097874"/>
          </a:xfrm>
        </p:spPr>
        <p:txBody>
          <a:bodyPr>
            <a:normAutofit/>
          </a:bodyPr>
          <a:lstStyle>
            <a:lvl1pPr>
              <a:defRPr sz="33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2083702649"/>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orient="horz" pos="507">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087707-6360-8941-90A4-F513F10249C7}"/>
              </a:ext>
            </a:extLst>
          </p:cNvPr>
          <p:cNvPicPr>
            <a:picLocks noChangeAspect="1"/>
          </p:cNvPicPr>
          <p:nvPr userDrawn="1"/>
        </p:nvPicPr>
        <p:blipFill>
          <a:blip r:embed="rId2"/>
          <a:stretch>
            <a:fillRect/>
          </a:stretch>
        </p:blipFill>
        <p:spPr>
          <a:xfrm>
            <a:off x="-14032" y="0"/>
            <a:ext cx="12228755" cy="5753459"/>
          </a:xfrm>
          <a:prstGeom prst="rect">
            <a:avLst/>
          </a:prstGeom>
        </p:spPr>
      </p:pic>
      <p:sp>
        <p:nvSpPr>
          <p:cNvPr id="2" name="Title 1">
            <a:extLst>
              <a:ext uri="{FF2B5EF4-FFF2-40B4-BE49-F238E27FC236}">
                <a16:creationId xmlns:a16="http://schemas.microsoft.com/office/drawing/2014/main" id="{EE906198-1EEA-C342-A1A2-40617829A00E}"/>
              </a:ext>
            </a:extLst>
          </p:cNvPr>
          <p:cNvSpPr>
            <a:spLocks noGrp="1"/>
          </p:cNvSpPr>
          <p:nvPr>
            <p:ph type="title"/>
          </p:nvPr>
        </p:nvSpPr>
        <p:spPr>
          <a:xfrm>
            <a:off x="497839" y="125292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8" name="Picture 7">
            <a:extLst>
              <a:ext uri="{FF2B5EF4-FFF2-40B4-BE49-F238E27FC236}">
                <a16:creationId xmlns:a16="http://schemas.microsoft.com/office/drawing/2014/main" id="{B0F299C8-3CCB-9F48-A452-224FD24BD1E7}"/>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9" name="Straight Connector 8">
            <a:extLst>
              <a:ext uri="{FF2B5EF4-FFF2-40B4-BE49-F238E27FC236}">
                <a16:creationId xmlns:a16="http://schemas.microsoft.com/office/drawing/2014/main" id="{1893A121-89FF-D74D-B673-3DF25B57E1AE}"/>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7D13F5FD-6ED1-BC4E-1877-CD1E0A0B6BB1}"/>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940683437"/>
      </p:ext>
    </p:extLst>
  </p:cSld>
  <p:clrMapOvr>
    <a:masterClrMapping/>
  </p:clrMapOvr>
  <p:extLst>
    <p:ext uri="{DCECCB84-F9BA-43D5-87BE-67443E8EF086}">
      <p15:sldGuideLst xmlns:p15="http://schemas.microsoft.com/office/powerpoint/2012/main">
        <p15:guide id="1" orient="horz" pos="1368">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C52A621-B74F-3A41-A866-D2CD7F26E2C4}"/>
              </a:ext>
            </a:extLst>
          </p:cNvPr>
          <p:cNvPicPr>
            <a:picLocks noChangeAspect="1"/>
          </p:cNvPicPr>
          <p:nvPr userDrawn="1"/>
        </p:nvPicPr>
        <p:blipFill>
          <a:blip r:embed="rId2"/>
          <a:stretch>
            <a:fillRect/>
          </a:stretch>
        </p:blipFill>
        <p:spPr>
          <a:xfrm>
            <a:off x="-4" y="0"/>
            <a:ext cx="12195655" cy="5737886"/>
          </a:xfrm>
          <a:prstGeom prst="rect">
            <a:avLst/>
          </a:prstGeom>
        </p:spPr>
      </p:pic>
      <p:sp>
        <p:nvSpPr>
          <p:cNvPr id="2" name="Title 1">
            <a:extLst>
              <a:ext uri="{FF2B5EF4-FFF2-40B4-BE49-F238E27FC236}">
                <a16:creationId xmlns:a16="http://schemas.microsoft.com/office/drawing/2014/main" id="{1B3A74CB-75CA-FB48-A8B5-239B7A321153}"/>
              </a:ext>
            </a:extLst>
          </p:cNvPr>
          <p:cNvSpPr>
            <a:spLocks noGrp="1"/>
          </p:cNvSpPr>
          <p:nvPr>
            <p:ph type="title"/>
          </p:nvPr>
        </p:nvSpPr>
        <p:spPr>
          <a:xfrm>
            <a:off x="497840" y="1253809"/>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11" name="Picture 10">
            <a:extLst>
              <a:ext uri="{FF2B5EF4-FFF2-40B4-BE49-F238E27FC236}">
                <a16:creationId xmlns:a16="http://schemas.microsoft.com/office/drawing/2014/main" id="{DF795348-E952-2E4A-B6F1-C0FE7ADEFF5A}"/>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13" name="Straight Connector 12">
            <a:extLst>
              <a:ext uri="{FF2B5EF4-FFF2-40B4-BE49-F238E27FC236}">
                <a16:creationId xmlns:a16="http://schemas.microsoft.com/office/drawing/2014/main" id="{33E6F119-D7E5-DE4E-A9F5-72940F83BFA5}"/>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81149092-500C-1A32-15C9-1710B2885561}"/>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31168189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C69E64F-3518-6443-83D9-B05718EA0430}"/>
              </a:ext>
            </a:extLst>
          </p:cNvPr>
          <p:cNvPicPr>
            <a:picLocks noChangeAspect="1"/>
          </p:cNvPicPr>
          <p:nvPr userDrawn="1"/>
        </p:nvPicPr>
        <p:blipFill>
          <a:blip r:embed="rId2"/>
          <a:stretch>
            <a:fillRect/>
          </a:stretch>
        </p:blipFill>
        <p:spPr>
          <a:xfrm>
            <a:off x="-5803" y="0"/>
            <a:ext cx="12192000" cy="6085417"/>
          </a:xfrm>
          <a:prstGeom prst="rect">
            <a:avLst/>
          </a:prstGeom>
        </p:spPr>
      </p:pic>
      <p:sp>
        <p:nvSpPr>
          <p:cNvPr id="2" name="Title 1">
            <a:extLst>
              <a:ext uri="{FF2B5EF4-FFF2-40B4-BE49-F238E27FC236}">
                <a16:creationId xmlns:a16="http://schemas.microsoft.com/office/drawing/2014/main" id="{B4C41454-5D83-B04E-81AF-9FD3FC939AC1}"/>
              </a:ext>
            </a:extLst>
          </p:cNvPr>
          <p:cNvSpPr>
            <a:spLocks noGrp="1"/>
          </p:cNvSpPr>
          <p:nvPr>
            <p:ph type="title"/>
          </p:nvPr>
        </p:nvSpPr>
        <p:spPr>
          <a:xfrm>
            <a:off x="501874" y="125381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7" name="Picture 6">
            <a:extLst>
              <a:ext uri="{FF2B5EF4-FFF2-40B4-BE49-F238E27FC236}">
                <a16:creationId xmlns:a16="http://schemas.microsoft.com/office/drawing/2014/main" id="{11E0493E-BF3F-BB45-AA8B-B5CC0BCE5233}"/>
              </a:ext>
            </a:extLst>
          </p:cNvPr>
          <p:cNvPicPr>
            <a:picLocks noChangeAspect="1"/>
          </p:cNvPicPr>
          <p:nvPr userDrawn="1"/>
        </p:nvPicPr>
        <p:blipFill>
          <a:blip r:embed="rId3"/>
          <a:stretch>
            <a:fillRect/>
          </a:stretch>
        </p:blipFill>
        <p:spPr>
          <a:xfrm>
            <a:off x="-5804" y="5714803"/>
            <a:ext cx="12192001" cy="1267887"/>
          </a:xfrm>
          <a:prstGeom prst="rect">
            <a:avLst/>
          </a:prstGeom>
        </p:spPr>
      </p:pic>
      <p:cxnSp>
        <p:nvCxnSpPr>
          <p:cNvPr id="8" name="Straight Connector 7">
            <a:extLst>
              <a:ext uri="{FF2B5EF4-FFF2-40B4-BE49-F238E27FC236}">
                <a16:creationId xmlns:a16="http://schemas.microsoft.com/office/drawing/2014/main" id="{17CAAED3-6E58-C048-8DCC-F1DC236879DA}"/>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4" name="Picture 3" descr="Text&#10;&#10;Description automatically generated">
            <a:extLst>
              <a:ext uri="{FF2B5EF4-FFF2-40B4-BE49-F238E27FC236}">
                <a16:creationId xmlns:a16="http://schemas.microsoft.com/office/drawing/2014/main" id="{B4100445-08FB-F5F1-60EA-E10B785755E8}"/>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40788010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a:stretch>
            <a:fillRect/>
          </a:stretch>
        </p:blipFill>
        <p:spPr>
          <a:xfrm>
            <a:off x="0" y="14141"/>
            <a:ext cx="12228755" cy="6878674"/>
          </a:xfrm>
          <a:prstGeom prst="rect">
            <a:avLst/>
          </a:prstGeom>
        </p:spPr>
      </p:pic>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501874" y="1170432"/>
            <a:ext cx="10166126" cy="1211612"/>
          </a:xfrm>
        </p:spPr>
        <p:txBody>
          <a:bodyPr anchor="b"/>
          <a:lstStyle>
            <a:lvl1pPr algn="l">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id="{AE4CF5BF-A748-DB47-BF3F-3ADB26A49B10}"/>
              </a:ext>
            </a:extLst>
          </p:cNvPr>
          <p:cNvSpPr>
            <a:spLocks noGrp="1"/>
          </p:cNvSpPr>
          <p:nvPr>
            <p:ph type="dt" sz="half" idx="10"/>
          </p:nvPr>
        </p:nvSpPr>
        <p:spPr>
          <a:xfrm>
            <a:off x="838200" y="6356350"/>
            <a:ext cx="2743200" cy="365125"/>
          </a:xfrm>
          <a:prstGeom prst="rect">
            <a:avLst/>
          </a:prstGeom>
        </p:spPr>
        <p:txBody>
          <a:bodyPr/>
          <a:lstStyle/>
          <a:p>
            <a:fld id="{5667F5AF-E0DF-6E43-A1D7-F5FEFFC73166}" type="datetimeFigureOut">
              <a:rPr lang="en-US" smtClean="0"/>
              <a:t>9/11/2026</a:t>
            </a:fld>
            <a:endParaRPr lang="en-US"/>
          </a:p>
        </p:txBody>
      </p:sp>
      <p:sp>
        <p:nvSpPr>
          <p:cNvPr id="5" name="Footer Placeholder 4">
            <a:extLst>
              <a:ext uri="{FF2B5EF4-FFF2-40B4-BE49-F238E27FC236}">
                <a16:creationId xmlns:a16="http://schemas.microsoft.com/office/drawing/2014/main" id="{E329A668-5308-374A-A0F0-7F1E52D01D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E107C0-9B05-8F45-903D-464476525AD8}"/>
              </a:ext>
            </a:extLst>
          </p:cNvPr>
          <p:cNvSpPr>
            <a:spLocks noGrp="1"/>
          </p:cNvSpPr>
          <p:nvPr>
            <p:ph type="sldNum" sz="quarter" idx="12"/>
          </p:nvPr>
        </p:nvSpPr>
        <p:spPr>
          <a:xfrm>
            <a:off x="8610600" y="6356350"/>
            <a:ext cx="2743200" cy="365125"/>
          </a:xfrm>
          <a:prstGeom prst="rect">
            <a:avLst/>
          </a:prstGeom>
        </p:spPr>
        <p:txBody>
          <a:bodyPr/>
          <a:lstStyle/>
          <a:p>
            <a:fld id="{65E71D35-3A4C-544C-8023-6D77DCD91F75}" type="slidenum">
              <a:rPr lang="en-US" smtClean="0"/>
              <a:t>‹#›</a:t>
            </a:fld>
            <a:endParaRPr lang="en-US"/>
          </a:p>
        </p:txBody>
      </p:sp>
      <p:cxnSp>
        <p:nvCxnSpPr>
          <p:cNvPr id="14" name="Straight Connector 13">
            <a:extLst>
              <a:ext uri="{FF2B5EF4-FFF2-40B4-BE49-F238E27FC236}">
                <a16:creationId xmlns:a16="http://schemas.microsoft.com/office/drawing/2014/main" id="{DA63CDE5-653C-2C48-B912-0A4C8B267902}"/>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C65A237F-4962-3E50-84A4-E55CA2F045D5}"/>
              </a:ext>
            </a:extLst>
          </p:cNvPr>
          <p:cNvPicPr>
            <a:picLocks noChangeAspect="1"/>
          </p:cNvPicPr>
          <p:nvPr userDrawn="1"/>
        </p:nvPicPr>
        <p:blipFill>
          <a:blip r:embed="rId3"/>
          <a:stretch>
            <a:fillRect/>
          </a:stretch>
        </p:blipFill>
        <p:spPr>
          <a:xfrm>
            <a:off x="-66090" y="5804677"/>
            <a:ext cx="4572009" cy="1088138"/>
          </a:xfrm>
          <a:prstGeom prst="rect">
            <a:avLst/>
          </a:prstGeom>
        </p:spPr>
      </p:pic>
      <p:pic>
        <p:nvPicPr>
          <p:cNvPr id="8" name="Picture 7" descr="Text&#10;&#10;Description automatically generated">
            <a:extLst>
              <a:ext uri="{FF2B5EF4-FFF2-40B4-BE49-F238E27FC236}">
                <a16:creationId xmlns:a16="http://schemas.microsoft.com/office/drawing/2014/main" id="{72A4D7F5-D3EC-2ADD-5684-F89FAABE355E}"/>
              </a:ext>
            </a:extLst>
          </p:cNvPr>
          <p:cNvPicPr>
            <a:picLocks noChangeAspect="1"/>
          </p:cNvPicPr>
          <p:nvPr userDrawn="1"/>
        </p:nvPicPr>
        <p:blipFill>
          <a:blip r:embed="rId3"/>
          <a:stretch>
            <a:fillRect/>
          </a:stretch>
        </p:blipFill>
        <p:spPr>
          <a:xfrm>
            <a:off x="86310" y="5991893"/>
            <a:ext cx="4572009" cy="1088138"/>
          </a:xfrm>
          <a:prstGeom prst="rect">
            <a:avLst/>
          </a:prstGeom>
        </p:spPr>
      </p:pic>
    </p:spTree>
    <p:extLst>
      <p:ext uri="{BB962C8B-B14F-4D97-AF65-F5344CB8AC3E}">
        <p14:creationId xmlns:p14="http://schemas.microsoft.com/office/powerpoint/2010/main" val="35365325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F7E5361-F20C-5A49-A77E-5EC477F3C71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6" name="Rectangle 15">
            <a:extLst>
              <a:ext uri="{FF2B5EF4-FFF2-40B4-BE49-F238E27FC236}">
                <a16:creationId xmlns:a16="http://schemas.microsoft.com/office/drawing/2014/main" id="{659F883E-0FB0-C74A-9872-9131D81B78D9}"/>
              </a:ext>
            </a:extLst>
          </p:cNvPr>
          <p:cNvSpPr/>
          <p:nvPr userDrawn="1"/>
        </p:nvSpPr>
        <p:spPr>
          <a:xfrm>
            <a:off x="0" y="5598633"/>
            <a:ext cx="12192000" cy="12593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A062A5-3298-E643-BC9D-765202BF5065}"/>
              </a:ext>
            </a:extLst>
          </p:cNvPr>
          <p:cNvSpPr>
            <a:spLocks noGrp="1"/>
          </p:cNvSpPr>
          <p:nvPr>
            <p:ph type="title"/>
          </p:nvPr>
        </p:nvSpPr>
        <p:spPr>
          <a:xfrm>
            <a:off x="501874" y="1214040"/>
            <a:ext cx="10515600" cy="1325563"/>
          </a:xfrm>
        </p:spPr>
        <p:txBody>
          <a:bodyPr>
            <a:normAutofit/>
          </a:bodyPr>
          <a:lstStyle>
            <a:lvl1pPr>
              <a:defRPr sz="6000" b="1">
                <a:solidFill>
                  <a:srgbClr val="193968"/>
                </a:solidFill>
                <a:latin typeface="+mn-lt"/>
              </a:defRPr>
            </a:lvl1pPr>
          </a:lstStyle>
          <a:p>
            <a:r>
              <a:rPr lang="en-US"/>
              <a:t>Click to edit Master title style</a:t>
            </a:r>
          </a:p>
        </p:txBody>
      </p:sp>
      <p:cxnSp>
        <p:nvCxnSpPr>
          <p:cNvPr id="9" name="Straight Connector 8">
            <a:extLst>
              <a:ext uri="{FF2B5EF4-FFF2-40B4-BE49-F238E27FC236}">
                <a16:creationId xmlns:a16="http://schemas.microsoft.com/office/drawing/2014/main" id="{DE616920-52D1-3E46-95C0-7A90E9052ADC}"/>
              </a:ext>
            </a:extLst>
          </p:cNvPr>
          <p:cNvCxnSpPr>
            <a:cxnSpLocks/>
          </p:cNvCxnSpPr>
          <p:nvPr userDrawn="1"/>
        </p:nvCxnSpPr>
        <p:spPr>
          <a:xfrm>
            <a:off x="-53165" y="5598633"/>
            <a:ext cx="12290612"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6" name="Picture 5" descr="Graphical user interface&#10;&#10;Description automatically generated with low confidence">
            <a:extLst>
              <a:ext uri="{FF2B5EF4-FFF2-40B4-BE49-F238E27FC236}">
                <a16:creationId xmlns:a16="http://schemas.microsoft.com/office/drawing/2014/main" id="{61CCE007-2186-457A-A785-719779A2CDBF}"/>
              </a:ext>
            </a:extLst>
          </p:cNvPr>
          <p:cNvPicPr>
            <a:picLocks noChangeAspect="1"/>
          </p:cNvPicPr>
          <p:nvPr userDrawn="1"/>
        </p:nvPicPr>
        <p:blipFill>
          <a:blip r:embed="rId3"/>
          <a:stretch>
            <a:fillRect/>
          </a:stretch>
        </p:blipFill>
        <p:spPr>
          <a:xfrm>
            <a:off x="-941948" y="5500952"/>
            <a:ext cx="6112304" cy="1454728"/>
          </a:xfrm>
          <a:prstGeom prst="rect">
            <a:avLst/>
          </a:prstGeom>
        </p:spPr>
      </p:pic>
      <p:sp>
        <p:nvSpPr>
          <p:cNvPr id="3" name="TextBox 2">
            <a:extLst>
              <a:ext uri="{FF2B5EF4-FFF2-40B4-BE49-F238E27FC236}">
                <a16:creationId xmlns:a16="http://schemas.microsoft.com/office/drawing/2014/main" id="{C1A207A8-746F-E7B4-E29C-0CBBDF8AA345}"/>
              </a:ext>
            </a:extLst>
          </p:cNvPr>
          <p:cNvSpPr txBox="1"/>
          <p:nvPr userDrawn="1"/>
        </p:nvSpPr>
        <p:spPr>
          <a:xfrm>
            <a:off x="10087662" y="6148691"/>
            <a:ext cx="1859623" cy="400110"/>
          </a:xfrm>
          <a:prstGeom prst="rect">
            <a:avLst/>
          </a:prstGeom>
          <a:noFill/>
        </p:spPr>
        <p:txBody>
          <a:bodyPr wrap="square" rtlCol="0">
            <a:spAutoFit/>
          </a:bodyPr>
          <a:lstStyle/>
          <a:p>
            <a:r>
              <a:rPr lang="en-US" sz="2000">
                <a:solidFill>
                  <a:schemeClr val="tx1"/>
                </a:solidFill>
              </a:rPr>
              <a:t>nccoe.nist.gov </a:t>
            </a:r>
          </a:p>
        </p:txBody>
      </p:sp>
    </p:spTree>
    <p:extLst>
      <p:ext uri="{BB962C8B-B14F-4D97-AF65-F5344CB8AC3E}">
        <p14:creationId xmlns:p14="http://schemas.microsoft.com/office/powerpoint/2010/main" val="40243347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F7E5361-F20C-5A49-A77E-5EC477F3C71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2A062A5-3298-E643-BC9D-765202BF5065}"/>
              </a:ext>
            </a:extLst>
          </p:cNvPr>
          <p:cNvSpPr>
            <a:spLocks noGrp="1"/>
          </p:cNvSpPr>
          <p:nvPr>
            <p:ph type="title"/>
          </p:nvPr>
        </p:nvSpPr>
        <p:spPr>
          <a:xfrm>
            <a:off x="501874" y="1214040"/>
            <a:ext cx="10515600" cy="1325563"/>
          </a:xfrm>
        </p:spPr>
        <p:txBody>
          <a:bodyPr>
            <a:normAutofit/>
          </a:bodyPr>
          <a:lstStyle>
            <a:lvl1pPr>
              <a:defRPr sz="6000" b="1">
                <a:solidFill>
                  <a:srgbClr val="193968"/>
                </a:solidFill>
                <a:latin typeface="+mn-lt"/>
              </a:defRPr>
            </a:lvl1pPr>
          </a:lstStyle>
          <a:p>
            <a:r>
              <a:rPr lang="en-US"/>
              <a:t>Click to edit Master title style</a:t>
            </a:r>
          </a:p>
        </p:txBody>
      </p:sp>
      <p:pic>
        <p:nvPicPr>
          <p:cNvPr id="10" name="Picture 9">
            <a:extLst>
              <a:ext uri="{FF2B5EF4-FFF2-40B4-BE49-F238E27FC236}">
                <a16:creationId xmlns:a16="http://schemas.microsoft.com/office/drawing/2014/main" id="{39A85BF3-4E7C-454B-B1C9-31E74A986E11}"/>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12" name="Straight Connector 11">
            <a:extLst>
              <a:ext uri="{FF2B5EF4-FFF2-40B4-BE49-F238E27FC236}">
                <a16:creationId xmlns:a16="http://schemas.microsoft.com/office/drawing/2014/main" id="{1D7E46A3-6E66-5E42-8165-30B15BAF3D1B}"/>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5DBDBBA5-D006-98AA-EFFC-C256DD06E213}"/>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7447975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B13215-FDAA-154F-967B-CE23C33467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4CF5BF-A748-DB47-BF3F-3ADB26A49B10}"/>
              </a:ext>
            </a:extLst>
          </p:cNvPr>
          <p:cNvSpPr>
            <a:spLocks noGrp="1"/>
          </p:cNvSpPr>
          <p:nvPr>
            <p:ph type="dt" sz="half" idx="10"/>
          </p:nvPr>
        </p:nvSpPr>
        <p:spPr>
          <a:xfrm>
            <a:off x="838200" y="6356350"/>
            <a:ext cx="2743200" cy="365125"/>
          </a:xfrm>
          <a:prstGeom prst="rect">
            <a:avLst/>
          </a:prstGeom>
        </p:spPr>
        <p:txBody>
          <a:bodyPr/>
          <a:lstStyle/>
          <a:p>
            <a:fld id="{5667F5AF-E0DF-6E43-A1D7-F5FEFFC73166}" type="datetimeFigureOut">
              <a:rPr lang="en-US" smtClean="0"/>
              <a:t>9/11/2026</a:t>
            </a:fld>
            <a:endParaRPr lang="en-US"/>
          </a:p>
        </p:txBody>
      </p:sp>
      <p:sp>
        <p:nvSpPr>
          <p:cNvPr id="5" name="Footer Placeholder 4">
            <a:extLst>
              <a:ext uri="{FF2B5EF4-FFF2-40B4-BE49-F238E27FC236}">
                <a16:creationId xmlns:a16="http://schemas.microsoft.com/office/drawing/2014/main" id="{E329A668-5308-374A-A0F0-7F1E52D01D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E107C0-9B05-8F45-903D-464476525AD8}"/>
              </a:ext>
            </a:extLst>
          </p:cNvPr>
          <p:cNvSpPr>
            <a:spLocks noGrp="1"/>
          </p:cNvSpPr>
          <p:nvPr>
            <p:ph type="sldNum" sz="quarter" idx="12"/>
          </p:nvPr>
        </p:nvSpPr>
        <p:spPr>
          <a:xfrm>
            <a:off x="8610600" y="6356350"/>
            <a:ext cx="2743200" cy="365125"/>
          </a:xfrm>
          <a:prstGeom prst="rect">
            <a:avLst/>
          </a:prstGeom>
        </p:spPr>
        <p:txBody>
          <a:bodyPr/>
          <a:lstStyle/>
          <a:p>
            <a:fld id="{65E71D35-3A4C-544C-8023-6D77DCD91F75}" type="slidenum">
              <a:rPr lang="en-US" smtClean="0"/>
              <a:t>‹#›</a:t>
            </a:fld>
            <a:endParaRPr lang="en-US"/>
          </a:p>
        </p:txBody>
      </p:sp>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a:stretch>
            <a:fillRect/>
          </a:stretch>
        </p:blipFill>
        <p:spPr>
          <a:xfrm>
            <a:off x="0" y="-8921"/>
            <a:ext cx="12192000" cy="6857999"/>
          </a:xfrm>
          <a:prstGeom prst="rect">
            <a:avLst/>
          </a:prstGeom>
        </p:spPr>
      </p:pic>
      <p:sp>
        <p:nvSpPr>
          <p:cNvPr id="8" name="Rectangle 7">
            <a:extLst>
              <a:ext uri="{FF2B5EF4-FFF2-40B4-BE49-F238E27FC236}">
                <a16:creationId xmlns:a16="http://schemas.microsoft.com/office/drawing/2014/main" id="{11215427-2CB9-7249-AAA0-192D17B2B574}"/>
              </a:ext>
            </a:extLst>
          </p:cNvPr>
          <p:cNvSpPr/>
          <p:nvPr userDrawn="1"/>
        </p:nvSpPr>
        <p:spPr>
          <a:xfrm>
            <a:off x="8512822" y="-5720651"/>
            <a:ext cx="10945818" cy="753213"/>
          </a:xfrm>
          <a:prstGeom prst="rect">
            <a:avLst/>
          </a:prstGeom>
          <a:solidFill>
            <a:srgbClr val="071525">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43799A77-F852-864D-8D2E-6A3FA2BF0990}"/>
              </a:ext>
            </a:extLst>
          </p:cNvPr>
          <p:cNvCxnSpPr>
            <a:cxnSpLocks/>
          </p:cNvCxnSpPr>
          <p:nvPr userDrawn="1"/>
        </p:nvCxnSpPr>
        <p:spPr>
          <a:xfrm>
            <a:off x="0" y="947513"/>
            <a:ext cx="12192000"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9" name="Picture 8" descr="Text&#10;&#10;Description automatically generated">
            <a:extLst>
              <a:ext uri="{FF2B5EF4-FFF2-40B4-BE49-F238E27FC236}">
                <a16:creationId xmlns:a16="http://schemas.microsoft.com/office/drawing/2014/main" id="{E9986C6F-ADD9-6D1F-1F7C-6B8955C4F895}"/>
              </a:ext>
            </a:extLst>
          </p:cNvPr>
          <p:cNvPicPr>
            <a:picLocks noChangeAspect="1"/>
          </p:cNvPicPr>
          <p:nvPr userDrawn="1"/>
        </p:nvPicPr>
        <p:blipFill>
          <a:blip r:embed="rId3"/>
          <a:stretch>
            <a:fillRect/>
          </a:stretch>
        </p:blipFill>
        <p:spPr>
          <a:xfrm>
            <a:off x="8446732" y="8922"/>
            <a:ext cx="4104690" cy="976916"/>
          </a:xfrm>
          <a:prstGeom prst="rect">
            <a:avLst/>
          </a:prstGeom>
        </p:spPr>
      </p:pic>
    </p:spTree>
    <p:extLst>
      <p:ext uri="{BB962C8B-B14F-4D97-AF65-F5344CB8AC3E}">
        <p14:creationId xmlns:p14="http://schemas.microsoft.com/office/powerpoint/2010/main" val="24582644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2342434-9005-9A48-8FA3-73C5FE8D7B45}"/>
              </a:ext>
            </a:extLst>
          </p:cNvPr>
          <p:cNvPicPr>
            <a:picLocks noChangeAspect="1"/>
          </p:cNvPicPr>
          <p:nvPr userDrawn="1"/>
        </p:nvPicPr>
        <p:blipFill>
          <a:blip r:embed="rId2"/>
          <a:stretch>
            <a:fillRect/>
          </a:stretch>
        </p:blipFill>
        <p:spPr>
          <a:xfrm>
            <a:off x="0" y="-20675"/>
            <a:ext cx="12228755" cy="6878674"/>
          </a:xfrm>
          <a:prstGeom prst="rect">
            <a:avLst/>
          </a:prstGeom>
        </p:spPr>
      </p:pic>
      <p:sp>
        <p:nvSpPr>
          <p:cNvPr id="2" name="Title 1">
            <a:extLst>
              <a:ext uri="{FF2B5EF4-FFF2-40B4-BE49-F238E27FC236}">
                <a16:creationId xmlns:a16="http://schemas.microsoft.com/office/drawing/2014/main" id="{F3714CCD-6008-7C48-8213-7ACB997358CB}"/>
              </a:ext>
            </a:extLst>
          </p:cNvPr>
          <p:cNvSpPr>
            <a:spLocks noGrp="1"/>
          </p:cNvSpPr>
          <p:nvPr>
            <p:ph type="title"/>
          </p:nvPr>
        </p:nvSpPr>
        <p:spPr>
          <a:xfrm>
            <a:off x="497840" y="125381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3" name="Picture 2" descr="Text&#10;&#10;Description automatically generated">
            <a:extLst>
              <a:ext uri="{FF2B5EF4-FFF2-40B4-BE49-F238E27FC236}">
                <a16:creationId xmlns:a16="http://schemas.microsoft.com/office/drawing/2014/main" id="{20D43E54-2784-8793-BD22-1690C0804721}"/>
              </a:ext>
            </a:extLst>
          </p:cNvPr>
          <p:cNvPicPr>
            <a:picLocks noChangeAspect="1"/>
          </p:cNvPicPr>
          <p:nvPr userDrawn="1"/>
        </p:nvPicPr>
        <p:blipFill>
          <a:blip r:embed="rId3"/>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213129090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Bod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84F49B-5A7F-2F45-9400-29748B34686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9" name="Title 1">
            <a:extLst>
              <a:ext uri="{FF2B5EF4-FFF2-40B4-BE49-F238E27FC236}">
                <a16:creationId xmlns:a16="http://schemas.microsoft.com/office/drawing/2014/main" id="{BCFA929C-C054-5949-B389-B2BE80C59E61}"/>
              </a:ext>
            </a:extLst>
          </p:cNvPr>
          <p:cNvSpPr>
            <a:spLocks noGrp="1"/>
          </p:cNvSpPr>
          <p:nvPr>
            <p:ph type="title"/>
          </p:nvPr>
        </p:nvSpPr>
        <p:spPr>
          <a:xfrm>
            <a:off x="573795" y="-10745"/>
            <a:ext cx="8561892"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TextBox 2">
            <a:extLst>
              <a:ext uri="{FF2B5EF4-FFF2-40B4-BE49-F238E27FC236}">
                <a16:creationId xmlns:a16="http://schemas.microsoft.com/office/drawing/2014/main" id="{F7105890-3A7D-4B2F-8DC8-BE0990390664}"/>
              </a:ext>
            </a:extLst>
          </p:cNvPr>
          <p:cNvSpPr txBox="1"/>
          <p:nvPr userDrawn="1"/>
        </p:nvSpPr>
        <p:spPr>
          <a:xfrm>
            <a:off x="573795" y="1812175"/>
            <a:ext cx="11180401" cy="4537603"/>
          </a:xfrm>
          <a:prstGeom prst="rect">
            <a:avLst/>
          </a:prstGeom>
          <a:noFill/>
        </p:spPr>
        <p:txBody>
          <a:bodyPr wrap="square" rtlCol="0">
            <a:spAutoFit/>
          </a:bodyPr>
          <a:lstStyle/>
          <a:p>
            <a:endParaRPr lang="en-US"/>
          </a:p>
        </p:txBody>
      </p:sp>
      <p:sp>
        <p:nvSpPr>
          <p:cNvPr id="12" name="Content Placeholder 11">
            <a:extLst>
              <a:ext uri="{FF2B5EF4-FFF2-40B4-BE49-F238E27FC236}">
                <a16:creationId xmlns:a16="http://schemas.microsoft.com/office/drawing/2014/main" id="{007C639F-B304-4699-B95C-A34C24C8E300}"/>
              </a:ext>
            </a:extLst>
          </p:cNvPr>
          <p:cNvSpPr>
            <a:spLocks noGrp="1"/>
          </p:cNvSpPr>
          <p:nvPr>
            <p:ph sz="quarter" idx="10"/>
          </p:nvPr>
        </p:nvSpPr>
        <p:spPr>
          <a:xfrm>
            <a:off x="573795" y="1687513"/>
            <a:ext cx="11347450"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Text&#10;&#10;Description automatically generated">
            <a:extLst>
              <a:ext uri="{FF2B5EF4-FFF2-40B4-BE49-F238E27FC236}">
                <a16:creationId xmlns:a16="http://schemas.microsoft.com/office/drawing/2014/main" id="{CB0A1251-C1D6-5E47-7FC8-387645CE7D3D}"/>
              </a:ext>
            </a:extLst>
          </p:cNvPr>
          <p:cNvPicPr>
            <a:picLocks noChangeAspect="1"/>
          </p:cNvPicPr>
          <p:nvPr userDrawn="1"/>
        </p:nvPicPr>
        <p:blipFill>
          <a:blip r:embed="rId3"/>
          <a:stretch>
            <a:fillRect/>
          </a:stretch>
        </p:blipFill>
        <p:spPr>
          <a:xfrm>
            <a:off x="8917424" y="108469"/>
            <a:ext cx="3656255" cy="870189"/>
          </a:xfrm>
          <a:prstGeom prst="rect">
            <a:avLst/>
          </a:prstGeom>
        </p:spPr>
      </p:pic>
    </p:spTree>
    <p:extLst>
      <p:ext uri="{BB962C8B-B14F-4D97-AF65-F5344CB8AC3E}">
        <p14:creationId xmlns:p14="http://schemas.microsoft.com/office/powerpoint/2010/main" val="1210373114"/>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orient="horz" pos="507">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B13215-FDAA-154F-967B-CE23C33467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4CF5BF-A748-DB47-BF3F-3ADB26A49B10}"/>
              </a:ext>
            </a:extLst>
          </p:cNvPr>
          <p:cNvSpPr>
            <a:spLocks noGrp="1"/>
          </p:cNvSpPr>
          <p:nvPr>
            <p:ph type="dt" sz="half" idx="10"/>
          </p:nvPr>
        </p:nvSpPr>
        <p:spPr>
          <a:xfrm>
            <a:off x="838200" y="6356350"/>
            <a:ext cx="2743200" cy="365125"/>
          </a:xfrm>
          <a:prstGeom prst="rect">
            <a:avLst/>
          </a:prstGeom>
        </p:spPr>
        <p:txBody>
          <a:bodyPr/>
          <a:lstStyle/>
          <a:p>
            <a:fld id="{5667F5AF-E0DF-6E43-A1D7-F5FEFFC73166}" type="datetimeFigureOut">
              <a:rPr lang="en-US" smtClean="0"/>
              <a:t>9/11/2026</a:t>
            </a:fld>
            <a:endParaRPr lang="en-US"/>
          </a:p>
        </p:txBody>
      </p:sp>
      <p:sp>
        <p:nvSpPr>
          <p:cNvPr id="5" name="Footer Placeholder 4">
            <a:extLst>
              <a:ext uri="{FF2B5EF4-FFF2-40B4-BE49-F238E27FC236}">
                <a16:creationId xmlns:a16="http://schemas.microsoft.com/office/drawing/2014/main" id="{E329A668-5308-374A-A0F0-7F1E52D01D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E107C0-9B05-8F45-903D-464476525AD8}"/>
              </a:ext>
            </a:extLst>
          </p:cNvPr>
          <p:cNvSpPr>
            <a:spLocks noGrp="1"/>
          </p:cNvSpPr>
          <p:nvPr>
            <p:ph type="sldNum" sz="quarter" idx="12"/>
          </p:nvPr>
        </p:nvSpPr>
        <p:spPr>
          <a:xfrm>
            <a:off x="8610600" y="6356350"/>
            <a:ext cx="2743200" cy="365125"/>
          </a:xfrm>
          <a:prstGeom prst="rect">
            <a:avLst/>
          </a:prstGeom>
        </p:spPr>
        <p:txBody>
          <a:bodyPr/>
          <a:lstStyle/>
          <a:p>
            <a:fld id="{65E71D35-3A4C-544C-8023-6D77DCD91F75}" type="slidenum">
              <a:rPr lang="en-US" smtClean="0"/>
              <a:t>‹#›</a:t>
            </a:fld>
            <a:endParaRPr lang="en-US"/>
          </a:p>
        </p:txBody>
      </p:sp>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a:stretch>
            <a:fillRect/>
          </a:stretch>
        </p:blipFill>
        <p:spPr>
          <a:xfrm>
            <a:off x="0" y="1"/>
            <a:ext cx="12192000" cy="6857999"/>
          </a:xfrm>
          <a:prstGeom prst="rect">
            <a:avLst/>
          </a:prstGeom>
        </p:spPr>
      </p:pic>
      <p:sp>
        <p:nvSpPr>
          <p:cNvPr id="8" name="Rectangle 7">
            <a:extLst>
              <a:ext uri="{FF2B5EF4-FFF2-40B4-BE49-F238E27FC236}">
                <a16:creationId xmlns:a16="http://schemas.microsoft.com/office/drawing/2014/main" id="{11215427-2CB9-7249-AAA0-192D17B2B574}"/>
              </a:ext>
            </a:extLst>
          </p:cNvPr>
          <p:cNvSpPr/>
          <p:nvPr userDrawn="1"/>
        </p:nvSpPr>
        <p:spPr>
          <a:xfrm>
            <a:off x="0" y="0"/>
            <a:ext cx="12191999" cy="939540"/>
          </a:xfrm>
          <a:prstGeom prst="rect">
            <a:avLst/>
          </a:prstGeom>
          <a:solidFill>
            <a:srgbClr val="071525">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43799A77-F852-864D-8D2E-6A3FA2BF0990}"/>
              </a:ext>
            </a:extLst>
          </p:cNvPr>
          <p:cNvCxnSpPr>
            <a:cxnSpLocks/>
          </p:cNvCxnSpPr>
          <p:nvPr userDrawn="1"/>
        </p:nvCxnSpPr>
        <p:spPr>
          <a:xfrm>
            <a:off x="0" y="947513"/>
            <a:ext cx="12192000"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F36AB78A-7818-4DD8-AC1B-F315E5DDC77E}"/>
              </a:ext>
            </a:extLst>
          </p:cNvPr>
          <p:cNvSpPr>
            <a:spLocks noGrp="1"/>
          </p:cNvSpPr>
          <p:nvPr>
            <p:ph type="body" sz="quarter" idx="13"/>
          </p:nvPr>
        </p:nvSpPr>
        <p:spPr>
          <a:xfrm>
            <a:off x="374650" y="1363663"/>
            <a:ext cx="11445875" cy="49926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Text&#10;&#10;Description automatically generated">
            <a:extLst>
              <a:ext uri="{FF2B5EF4-FFF2-40B4-BE49-F238E27FC236}">
                <a16:creationId xmlns:a16="http://schemas.microsoft.com/office/drawing/2014/main" id="{4ADB8B5A-E765-1BF1-004C-203165139154}"/>
              </a:ext>
            </a:extLst>
          </p:cNvPr>
          <p:cNvPicPr>
            <a:picLocks noChangeAspect="1"/>
          </p:cNvPicPr>
          <p:nvPr userDrawn="1"/>
        </p:nvPicPr>
        <p:blipFill>
          <a:blip r:embed="rId3"/>
          <a:stretch>
            <a:fillRect/>
          </a:stretch>
        </p:blipFill>
        <p:spPr>
          <a:xfrm>
            <a:off x="-76205" y="-74299"/>
            <a:ext cx="4572009" cy="1088138"/>
          </a:xfrm>
          <a:prstGeom prst="rect">
            <a:avLst/>
          </a:prstGeom>
        </p:spPr>
      </p:pic>
    </p:spTree>
    <p:extLst>
      <p:ext uri="{BB962C8B-B14F-4D97-AF65-F5344CB8AC3E}">
        <p14:creationId xmlns:p14="http://schemas.microsoft.com/office/powerpoint/2010/main" val="31847077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84F49B-5A7F-2F45-9400-29748B34686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6" name="Content Placeholder 3">
            <a:extLst>
              <a:ext uri="{FF2B5EF4-FFF2-40B4-BE49-F238E27FC236}">
                <a16:creationId xmlns:a16="http://schemas.microsoft.com/office/drawing/2014/main" id="{8D058A46-4497-4846-9950-4FE69B7CB514}"/>
              </a:ext>
            </a:extLst>
          </p:cNvPr>
          <p:cNvSpPr>
            <a:spLocks noGrp="1"/>
          </p:cNvSpPr>
          <p:nvPr>
            <p:ph sz="half" idx="2" hasCustomPrompt="1"/>
          </p:nvPr>
        </p:nvSpPr>
        <p:spPr>
          <a:xfrm>
            <a:off x="0" y="1088249"/>
            <a:ext cx="12192000" cy="3897872"/>
          </a:xfrm>
          <a:ln>
            <a:noFill/>
          </a:ln>
        </p:spPr>
        <p:txBody>
          <a:bodyPr/>
          <a:lstStyle>
            <a:lvl1pPr marL="0" indent="0">
              <a:buNone/>
              <a:defRPr/>
            </a:lvl1pPr>
          </a:lstStyle>
          <a:p>
            <a:pPr lvl="0"/>
            <a:r>
              <a:rPr lang="en-US"/>
              <a:t>Object/Photo</a:t>
            </a:r>
          </a:p>
        </p:txBody>
      </p:sp>
      <p:sp>
        <p:nvSpPr>
          <p:cNvPr id="7" name="Text Placeholder 2">
            <a:extLst>
              <a:ext uri="{FF2B5EF4-FFF2-40B4-BE49-F238E27FC236}">
                <a16:creationId xmlns:a16="http://schemas.microsoft.com/office/drawing/2014/main" id="{4038A29F-49C5-8E46-9DD1-3268CB9B3E64}"/>
              </a:ext>
            </a:extLst>
          </p:cNvPr>
          <p:cNvSpPr>
            <a:spLocks noGrp="1"/>
          </p:cNvSpPr>
          <p:nvPr>
            <p:ph type="body" idx="1" hasCustomPrompt="1"/>
          </p:nvPr>
        </p:nvSpPr>
        <p:spPr>
          <a:xfrm>
            <a:off x="1092819" y="5213932"/>
            <a:ext cx="9824225" cy="1263869"/>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sed pulvinar.</a:t>
            </a:r>
          </a:p>
        </p:txBody>
      </p:sp>
      <p:sp>
        <p:nvSpPr>
          <p:cNvPr id="9" name="Title 1">
            <a:extLst>
              <a:ext uri="{FF2B5EF4-FFF2-40B4-BE49-F238E27FC236}">
                <a16:creationId xmlns:a16="http://schemas.microsoft.com/office/drawing/2014/main" id="{BCFA929C-C054-5949-B389-B2BE80C59E61}"/>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2" name="Picture 1" descr="Text&#10;&#10;Description automatically generated">
            <a:extLst>
              <a:ext uri="{FF2B5EF4-FFF2-40B4-BE49-F238E27FC236}">
                <a16:creationId xmlns:a16="http://schemas.microsoft.com/office/drawing/2014/main" id="{6D2F9582-CFC3-DB64-A0EA-EA5935B497E0}"/>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1114000988"/>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orient="horz" pos="507">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C9533BF-1B93-2A43-BA34-0F3A82D7F33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12" name="Text Placeholder 3">
            <a:extLst>
              <a:ext uri="{FF2B5EF4-FFF2-40B4-BE49-F238E27FC236}">
                <a16:creationId xmlns:a16="http://schemas.microsoft.com/office/drawing/2014/main" id="{1C17D88D-1B35-A843-BA46-506AB4A8754C}"/>
              </a:ext>
            </a:extLst>
          </p:cNvPr>
          <p:cNvSpPr>
            <a:spLocks noGrp="1"/>
          </p:cNvSpPr>
          <p:nvPr>
            <p:ph type="body" sz="half" idx="2" hasCustomPrompt="1"/>
          </p:nvPr>
        </p:nvSpPr>
        <p:spPr>
          <a:xfrm>
            <a:off x="719253" y="1622502"/>
            <a:ext cx="10753493" cy="1456996"/>
          </a:xfrm>
        </p:spPr>
        <p:txBody>
          <a:bodyPr>
            <a:no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9" name="Title 1">
            <a:extLst>
              <a:ext uri="{FF2B5EF4-FFF2-40B4-BE49-F238E27FC236}">
                <a16:creationId xmlns:a16="http://schemas.microsoft.com/office/drawing/2014/main" id="{B893048A-A103-8740-9E4D-A13D62CFA954}"/>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1" name="Picture Placeholder 37">
            <a:extLst>
              <a:ext uri="{FF2B5EF4-FFF2-40B4-BE49-F238E27FC236}">
                <a16:creationId xmlns:a16="http://schemas.microsoft.com/office/drawing/2014/main" id="{CFA31AA8-C387-164B-869F-B0075C511E65}"/>
              </a:ext>
            </a:extLst>
          </p:cNvPr>
          <p:cNvSpPr>
            <a:spLocks noGrp="1"/>
          </p:cNvSpPr>
          <p:nvPr>
            <p:ph type="pic" sz="quarter" idx="20" hasCustomPrompt="1"/>
          </p:nvPr>
        </p:nvSpPr>
        <p:spPr>
          <a:xfrm>
            <a:off x="-12542" y="3603157"/>
            <a:ext cx="3889249" cy="2495747"/>
          </a:xfrm>
        </p:spPr>
        <p:txBody>
          <a:bodyPr>
            <a:normAutofit/>
          </a:bodyPr>
          <a:lstStyle>
            <a:lvl1pPr marL="0" indent="0">
              <a:buNone/>
              <a:defRPr sz="2000" b="1">
                <a:solidFill>
                  <a:schemeClr val="tx1"/>
                </a:solidFill>
              </a:defRPr>
            </a:lvl1pPr>
          </a:lstStyle>
          <a:p>
            <a:r>
              <a:rPr lang="en-US"/>
              <a:t>Picture/icon/text</a:t>
            </a:r>
          </a:p>
        </p:txBody>
      </p:sp>
      <p:sp>
        <p:nvSpPr>
          <p:cNvPr id="17" name="Picture Placeholder 37">
            <a:extLst>
              <a:ext uri="{FF2B5EF4-FFF2-40B4-BE49-F238E27FC236}">
                <a16:creationId xmlns:a16="http://schemas.microsoft.com/office/drawing/2014/main" id="{9B1F4115-3B6A-C147-B3F0-135C7ECD40C5}"/>
              </a:ext>
            </a:extLst>
          </p:cNvPr>
          <p:cNvSpPr>
            <a:spLocks noGrp="1"/>
          </p:cNvSpPr>
          <p:nvPr>
            <p:ph type="pic" sz="quarter" idx="21" hasCustomPrompt="1"/>
          </p:nvPr>
        </p:nvSpPr>
        <p:spPr>
          <a:xfrm>
            <a:off x="4154344" y="3603157"/>
            <a:ext cx="3889249" cy="2495747"/>
          </a:xfrm>
        </p:spPr>
        <p:txBody>
          <a:bodyPr>
            <a:normAutofit/>
          </a:bodyPr>
          <a:lstStyle>
            <a:lvl1pPr marL="0" indent="0">
              <a:buNone/>
              <a:defRPr sz="2000" b="1">
                <a:solidFill>
                  <a:schemeClr val="tx1"/>
                </a:solidFill>
              </a:defRPr>
            </a:lvl1pPr>
          </a:lstStyle>
          <a:p>
            <a:r>
              <a:rPr lang="en-US"/>
              <a:t>Picture/icon/text</a:t>
            </a:r>
          </a:p>
        </p:txBody>
      </p:sp>
      <p:sp>
        <p:nvSpPr>
          <p:cNvPr id="20" name="Picture Placeholder 37">
            <a:extLst>
              <a:ext uri="{FF2B5EF4-FFF2-40B4-BE49-F238E27FC236}">
                <a16:creationId xmlns:a16="http://schemas.microsoft.com/office/drawing/2014/main" id="{5E9C8FEA-E368-2E47-8707-A1899F1C96BC}"/>
              </a:ext>
            </a:extLst>
          </p:cNvPr>
          <p:cNvSpPr>
            <a:spLocks noGrp="1"/>
          </p:cNvSpPr>
          <p:nvPr>
            <p:ph type="pic" sz="quarter" idx="22" hasCustomPrompt="1"/>
          </p:nvPr>
        </p:nvSpPr>
        <p:spPr>
          <a:xfrm>
            <a:off x="8309655" y="3603157"/>
            <a:ext cx="3889249" cy="2495747"/>
          </a:xfrm>
        </p:spPr>
        <p:txBody>
          <a:bodyPr>
            <a:normAutofit/>
          </a:bodyPr>
          <a:lstStyle>
            <a:lvl1pPr marL="0" indent="0">
              <a:buNone/>
              <a:defRPr sz="2000" b="1">
                <a:solidFill>
                  <a:schemeClr val="tx1"/>
                </a:solidFill>
              </a:defRPr>
            </a:lvl1pPr>
          </a:lstStyle>
          <a:p>
            <a:r>
              <a:rPr lang="en-US"/>
              <a:t>Picture/icon/text</a:t>
            </a:r>
          </a:p>
        </p:txBody>
      </p:sp>
      <p:pic>
        <p:nvPicPr>
          <p:cNvPr id="2" name="Picture 1" descr="Text&#10;&#10;Description automatically generated">
            <a:extLst>
              <a:ext uri="{FF2B5EF4-FFF2-40B4-BE49-F238E27FC236}">
                <a16:creationId xmlns:a16="http://schemas.microsoft.com/office/drawing/2014/main" id="{75B9C58A-D0CC-035E-6ECE-2B6B6560222F}"/>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3031148936"/>
      </p:ext>
    </p:extLst>
  </p:cSld>
  <p:clrMapOvr>
    <a:masterClrMapping/>
  </p:clrMapOvr>
  <p:extLst>
    <p:ext uri="{DCECCB84-F9BA-43D5-87BE-67443E8EF086}">
      <p15:sldGuideLst xmlns:p15="http://schemas.microsoft.com/office/powerpoint/2012/main">
        <p15:guide id="1" orient="horz" pos="2136">
          <p15:clr>
            <a:srgbClr val="FBAE40"/>
          </p15:clr>
        </p15:guide>
        <p15:guide id="3" pos="432">
          <p15:clr>
            <a:srgbClr val="FBAE40"/>
          </p15:clr>
        </p15:guide>
        <p15:guide id="4" pos="7296">
          <p15:clr>
            <a:srgbClr val="FBAE40"/>
          </p15:clr>
        </p15:guide>
        <p15:guide id="5" orient="horz" pos="504">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CA35D9A-EEF1-DD46-987E-6CF872511F43}"/>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7" name="Content Placeholder 5">
            <a:extLst>
              <a:ext uri="{FF2B5EF4-FFF2-40B4-BE49-F238E27FC236}">
                <a16:creationId xmlns:a16="http://schemas.microsoft.com/office/drawing/2014/main" id="{D7FACD73-4E5D-A345-B9F2-A050263D9E0C}"/>
              </a:ext>
            </a:extLst>
          </p:cNvPr>
          <p:cNvSpPr>
            <a:spLocks noGrp="1"/>
          </p:cNvSpPr>
          <p:nvPr>
            <p:ph sz="quarter" idx="4"/>
          </p:nvPr>
        </p:nvSpPr>
        <p:spPr>
          <a:xfrm>
            <a:off x="6718609" y="1757943"/>
            <a:ext cx="5183188" cy="3684588"/>
          </a:xfrm>
        </p:spPr>
        <p:txBody>
          <a:bodyPr>
            <a:normAutofit/>
          </a:bodyPr>
          <a:lstStyle>
            <a:lvl1pPr marL="0" indent="0">
              <a:buNone/>
              <a:defRPr sz="3200" b="1">
                <a:solidFill>
                  <a:srgbClr val="002060"/>
                </a:solidFill>
              </a:defRPr>
            </a:lvl1pPr>
            <a:lvl2pPr marL="800100" indent="-342900">
              <a:buClr>
                <a:srgbClr val="5D8B72"/>
              </a:buClr>
              <a:buFont typeface="Wingdings" pitchFamily="2" charset="2"/>
              <a:buChar char="§"/>
              <a:defRPr sz="3200"/>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p:txBody>
      </p:sp>
      <p:sp>
        <p:nvSpPr>
          <p:cNvPr id="9" name="Title 1">
            <a:extLst>
              <a:ext uri="{FF2B5EF4-FFF2-40B4-BE49-F238E27FC236}">
                <a16:creationId xmlns:a16="http://schemas.microsoft.com/office/drawing/2014/main" id="{E3FAAB9C-4676-8C48-8CEF-A4CF6BE5BC2B}"/>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1" name="Picture Placeholder 37">
            <a:extLst>
              <a:ext uri="{FF2B5EF4-FFF2-40B4-BE49-F238E27FC236}">
                <a16:creationId xmlns:a16="http://schemas.microsoft.com/office/drawing/2014/main" id="{F18C6717-9848-804B-B1E2-2105CEE0B192}"/>
              </a:ext>
            </a:extLst>
          </p:cNvPr>
          <p:cNvSpPr>
            <a:spLocks noGrp="1"/>
          </p:cNvSpPr>
          <p:nvPr>
            <p:ph type="pic" sz="quarter" idx="20" hasCustomPrompt="1"/>
          </p:nvPr>
        </p:nvSpPr>
        <p:spPr>
          <a:xfrm>
            <a:off x="0" y="1093699"/>
            <a:ext cx="6337300" cy="5759148"/>
          </a:xfrm>
        </p:spPr>
        <p:txBody>
          <a:bodyPr>
            <a:normAutofit/>
          </a:bodyPr>
          <a:lstStyle>
            <a:lvl1pPr marL="0" indent="0">
              <a:buNone/>
              <a:defRPr sz="2000" b="1">
                <a:solidFill>
                  <a:schemeClr val="tx1"/>
                </a:solidFill>
              </a:defRPr>
            </a:lvl1pPr>
          </a:lstStyle>
          <a:p>
            <a:r>
              <a:rPr lang="en-US"/>
              <a:t>Picture/icon/text</a:t>
            </a:r>
          </a:p>
        </p:txBody>
      </p:sp>
      <p:pic>
        <p:nvPicPr>
          <p:cNvPr id="2" name="Picture 1" descr="Text&#10;&#10;Description automatically generated">
            <a:extLst>
              <a:ext uri="{FF2B5EF4-FFF2-40B4-BE49-F238E27FC236}">
                <a16:creationId xmlns:a16="http://schemas.microsoft.com/office/drawing/2014/main" id="{0B5AF90F-5116-5D6C-197E-C0FD5DE01E6A}"/>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3919158230"/>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AFE6C72-DEEC-FC45-8EAB-DDC32F5FA794}"/>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 name="Title 1">
            <a:extLst>
              <a:ext uri="{FF2B5EF4-FFF2-40B4-BE49-F238E27FC236}">
                <a16:creationId xmlns:a16="http://schemas.microsoft.com/office/drawing/2014/main" id="{48D45BA4-7F84-2B43-9F1E-687730EE4F67}"/>
              </a:ext>
            </a:extLst>
          </p:cNvPr>
          <p:cNvSpPr>
            <a:spLocks noGrp="1"/>
          </p:cNvSpPr>
          <p:nvPr>
            <p:ph type="title"/>
          </p:nvPr>
        </p:nvSpPr>
        <p:spPr>
          <a:xfrm>
            <a:off x="573795" y="-14669"/>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3" name="Content Placeholder 5">
            <a:extLst>
              <a:ext uri="{FF2B5EF4-FFF2-40B4-BE49-F238E27FC236}">
                <a16:creationId xmlns:a16="http://schemas.microsoft.com/office/drawing/2014/main" id="{104CF099-8249-D241-A59F-D5406D5EC2BC}"/>
              </a:ext>
            </a:extLst>
          </p:cNvPr>
          <p:cNvSpPr>
            <a:spLocks noGrp="1"/>
          </p:cNvSpPr>
          <p:nvPr>
            <p:ph sz="quarter" idx="13" hasCustomPrompt="1"/>
          </p:nvPr>
        </p:nvSpPr>
        <p:spPr>
          <a:xfrm>
            <a:off x="0" y="1311845"/>
            <a:ext cx="6884476" cy="5546154"/>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4" name="Content Placeholder 5">
            <a:extLst>
              <a:ext uri="{FF2B5EF4-FFF2-40B4-BE49-F238E27FC236}">
                <a16:creationId xmlns:a16="http://schemas.microsoft.com/office/drawing/2014/main" id="{B7A87BBD-D833-9640-B345-369071EC2459}"/>
              </a:ext>
            </a:extLst>
          </p:cNvPr>
          <p:cNvSpPr>
            <a:spLocks noGrp="1"/>
          </p:cNvSpPr>
          <p:nvPr>
            <p:ph sz="quarter" idx="4" hasCustomPrompt="1"/>
          </p:nvPr>
        </p:nvSpPr>
        <p:spPr>
          <a:xfrm>
            <a:off x="6884476" y="1311845"/>
            <a:ext cx="5307523" cy="3627530"/>
          </a:xfrm>
        </p:spPr>
        <p:txBody>
          <a:bodyPr>
            <a:normAutofit/>
          </a:bodyPr>
          <a:lstStyle>
            <a:lvl1pPr marL="457200" indent="-457200">
              <a:buFont typeface="Arial" panose="020B0604020202020204" pitchFamily="34" charset="0"/>
              <a:buChar char="•"/>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5" name="Rectangle 14">
            <a:extLst>
              <a:ext uri="{FF2B5EF4-FFF2-40B4-BE49-F238E27FC236}">
                <a16:creationId xmlns:a16="http://schemas.microsoft.com/office/drawing/2014/main" id="{46364BF3-1BC5-854B-A716-FEAD932949A3}"/>
              </a:ext>
            </a:extLst>
          </p:cNvPr>
          <p:cNvSpPr/>
          <p:nvPr userDrawn="1"/>
        </p:nvSpPr>
        <p:spPr>
          <a:xfrm>
            <a:off x="6875332" y="4948518"/>
            <a:ext cx="5316667" cy="1909482"/>
          </a:xfrm>
          <a:prstGeom prst="rect">
            <a:avLst/>
          </a:prstGeom>
          <a:solidFill>
            <a:srgbClr val="62606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6B191"/>
              </a:solidFill>
            </a:endParaRPr>
          </a:p>
        </p:txBody>
      </p:sp>
      <p:sp>
        <p:nvSpPr>
          <p:cNvPr id="16" name="Text Placeholder 8">
            <a:extLst>
              <a:ext uri="{FF2B5EF4-FFF2-40B4-BE49-F238E27FC236}">
                <a16:creationId xmlns:a16="http://schemas.microsoft.com/office/drawing/2014/main" id="{C7C07767-73F1-E248-8946-69FB2221E494}"/>
              </a:ext>
            </a:extLst>
          </p:cNvPr>
          <p:cNvSpPr>
            <a:spLocks noGrp="1"/>
          </p:cNvSpPr>
          <p:nvPr>
            <p:ph type="body" sz="quarter" idx="14"/>
          </p:nvPr>
        </p:nvSpPr>
        <p:spPr>
          <a:xfrm>
            <a:off x="7242175" y="5267325"/>
            <a:ext cx="4645025" cy="1298067"/>
          </a:xfrm>
        </p:spPr>
        <p:txBody>
          <a:bodyPr/>
          <a:lstStyle>
            <a:lvl1pPr>
              <a:defRPr>
                <a:solidFill>
                  <a:schemeClr val="bg1"/>
                </a:solidFill>
              </a:defRPr>
            </a:lvl1pPr>
            <a:lvl2pPr>
              <a:defRPr>
                <a:solidFill>
                  <a:schemeClr val="bg1"/>
                </a:solidFill>
              </a:defRPr>
            </a:lvl2pPr>
            <a:lvl3pPr marL="914400" indent="0">
              <a:buNone/>
              <a:defRPr>
                <a:solidFill>
                  <a:schemeClr val="bg1"/>
                </a:solidFill>
              </a:defRPr>
            </a:lvl3pPr>
          </a:lstStyle>
          <a:p>
            <a:pPr lvl="0"/>
            <a:r>
              <a:rPr lang="en-US"/>
              <a:t>Click to edit Master text styles</a:t>
            </a:r>
          </a:p>
          <a:p>
            <a:pPr lvl="1"/>
            <a:r>
              <a:rPr lang="en-US"/>
              <a:t>Second level</a:t>
            </a:r>
          </a:p>
          <a:p>
            <a:pPr lvl="2"/>
            <a:r>
              <a:rPr lang="en-US"/>
              <a:t>Third level</a:t>
            </a:r>
          </a:p>
        </p:txBody>
      </p:sp>
      <p:pic>
        <p:nvPicPr>
          <p:cNvPr id="3" name="Picture 2" descr="Text&#10;&#10;Description automatically generated">
            <a:extLst>
              <a:ext uri="{FF2B5EF4-FFF2-40B4-BE49-F238E27FC236}">
                <a16:creationId xmlns:a16="http://schemas.microsoft.com/office/drawing/2014/main" id="{A6BBE693-A4BB-DB7E-2182-177D13F58CCE}"/>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1591482457"/>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83EC4B84-A98F-0F44-B6DE-12EBBF62B4AB}"/>
              </a:ext>
            </a:extLst>
          </p:cNvPr>
          <p:cNvSpPr/>
          <p:nvPr userDrawn="1"/>
        </p:nvSpPr>
        <p:spPr>
          <a:xfrm>
            <a:off x="5767136" y="3560068"/>
            <a:ext cx="1020264" cy="1020264"/>
          </a:xfrm>
          <a:prstGeom prst="ellipse">
            <a:avLst/>
          </a:prstGeom>
          <a:solidFill>
            <a:srgbClr val="193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04E79"/>
              </a:solidFill>
            </a:endParaRPr>
          </a:p>
        </p:txBody>
      </p:sp>
      <p:sp>
        <p:nvSpPr>
          <p:cNvPr id="7" name="Oval 6">
            <a:extLst>
              <a:ext uri="{FF2B5EF4-FFF2-40B4-BE49-F238E27FC236}">
                <a16:creationId xmlns:a16="http://schemas.microsoft.com/office/drawing/2014/main" id="{D20C6F94-E210-4C49-B3C7-4700816740EA}"/>
              </a:ext>
            </a:extLst>
          </p:cNvPr>
          <p:cNvSpPr/>
          <p:nvPr userDrawn="1"/>
        </p:nvSpPr>
        <p:spPr>
          <a:xfrm>
            <a:off x="5767136" y="5041877"/>
            <a:ext cx="1020264" cy="1020264"/>
          </a:xfrm>
          <a:prstGeom prst="ellipse">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04E79"/>
              </a:solidFill>
            </a:endParaRPr>
          </a:p>
        </p:txBody>
      </p:sp>
      <p:cxnSp>
        <p:nvCxnSpPr>
          <p:cNvPr id="8" name="Straight Connector 7">
            <a:extLst>
              <a:ext uri="{FF2B5EF4-FFF2-40B4-BE49-F238E27FC236}">
                <a16:creationId xmlns:a16="http://schemas.microsoft.com/office/drawing/2014/main" id="{5F295090-8F67-B845-B18F-11F4AEAEB572}"/>
              </a:ext>
            </a:extLst>
          </p:cNvPr>
          <p:cNvCxnSpPr/>
          <p:nvPr userDrawn="1"/>
        </p:nvCxnSpPr>
        <p:spPr>
          <a:xfrm>
            <a:off x="5741894" y="4801334"/>
            <a:ext cx="5611906" cy="0"/>
          </a:xfrm>
          <a:prstGeom prst="line">
            <a:avLst/>
          </a:prstGeom>
          <a:ln>
            <a:solidFill>
              <a:srgbClr val="202730"/>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2C8AF190-518E-CC44-8D9D-2EC7C01B2464}"/>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 name="Title 1">
            <a:extLst>
              <a:ext uri="{FF2B5EF4-FFF2-40B4-BE49-F238E27FC236}">
                <a16:creationId xmlns:a16="http://schemas.microsoft.com/office/drawing/2014/main" id="{30B9F768-B26D-6E46-B98E-667D6AF46A34}"/>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4" name="Content Placeholder 5">
            <a:extLst>
              <a:ext uri="{FF2B5EF4-FFF2-40B4-BE49-F238E27FC236}">
                <a16:creationId xmlns:a16="http://schemas.microsoft.com/office/drawing/2014/main" id="{6AB05E60-EBBC-2F44-BA0E-BE0C1657DF42}"/>
              </a:ext>
            </a:extLst>
          </p:cNvPr>
          <p:cNvSpPr>
            <a:spLocks noGrp="1"/>
          </p:cNvSpPr>
          <p:nvPr>
            <p:ph sz="quarter" idx="13" hasCustomPrompt="1"/>
          </p:nvPr>
        </p:nvSpPr>
        <p:spPr>
          <a:xfrm>
            <a:off x="573796" y="1344765"/>
            <a:ext cx="4691542" cy="4914863"/>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2" name="Text Placeholder 11">
            <a:extLst>
              <a:ext uri="{FF2B5EF4-FFF2-40B4-BE49-F238E27FC236}">
                <a16:creationId xmlns:a16="http://schemas.microsoft.com/office/drawing/2014/main" id="{AE9811A0-BF24-EE44-818F-427AF0FFA815}"/>
              </a:ext>
            </a:extLst>
          </p:cNvPr>
          <p:cNvSpPr>
            <a:spLocks noGrp="1"/>
          </p:cNvSpPr>
          <p:nvPr>
            <p:ph type="body" sz="quarter" idx="14" hasCustomPrompt="1"/>
          </p:nvPr>
        </p:nvSpPr>
        <p:spPr>
          <a:xfrm>
            <a:off x="7032625" y="3634662"/>
            <a:ext cx="4782864" cy="1019568"/>
          </a:xfrm>
        </p:spPr>
        <p:txBody>
          <a:bodyPr>
            <a:noAutofit/>
          </a:bodyPr>
          <a:lstStyle>
            <a:lvl1pPr marL="0" indent="0">
              <a:buNone/>
              <a:defRPr sz="2000">
                <a:solidFill>
                  <a:schemeClr val="tx1">
                    <a:lumMod val="85000"/>
                    <a:lumOff val="15000"/>
                  </a:schemeClr>
                </a:solidFill>
              </a:defRPr>
            </a:lvl1pPr>
            <a:lvl2pPr marL="45720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5" name="Text Placeholder 11">
            <a:extLst>
              <a:ext uri="{FF2B5EF4-FFF2-40B4-BE49-F238E27FC236}">
                <a16:creationId xmlns:a16="http://schemas.microsoft.com/office/drawing/2014/main" id="{679B51C1-5A11-704A-9126-A7BCD43D65E1}"/>
              </a:ext>
            </a:extLst>
          </p:cNvPr>
          <p:cNvSpPr>
            <a:spLocks noGrp="1"/>
          </p:cNvSpPr>
          <p:nvPr>
            <p:ph type="body" sz="quarter" idx="15" hasCustomPrompt="1"/>
          </p:nvPr>
        </p:nvSpPr>
        <p:spPr>
          <a:xfrm>
            <a:off x="7032625" y="5069058"/>
            <a:ext cx="4782864" cy="1019568"/>
          </a:xfrm>
        </p:spPr>
        <p:txBody>
          <a:bodyPr>
            <a:noAutofit/>
          </a:bodyPr>
          <a:lstStyle>
            <a:lvl1pPr marL="0" indent="0">
              <a:buNone/>
              <a:defRPr sz="2000">
                <a:solidFill>
                  <a:schemeClr val="tx1">
                    <a:lumMod val="85000"/>
                    <a:lumOff val="15000"/>
                  </a:schemeClr>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7" name="Text Placeholder 16">
            <a:extLst>
              <a:ext uri="{FF2B5EF4-FFF2-40B4-BE49-F238E27FC236}">
                <a16:creationId xmlns:a16="http://schemas.microsoft.com/office/drawing/2014/main" id="{DEFBF497-66E0-6B46-A04D-F4606FEB8702}"/>
              </a:ext>
            </a:extLst>
          </p:cNvPr>
          <p:cNvSpPr>
            <a:spLocks noGrp="1"/>
          </p:cNvSpPr>
          <p:nvPr>
            <p:ph type="body" sz="quarter" idx="16" hasCustomPrompt="1"/>
          </p:nvPr>
        </p:nvSpPr>
        <p:spPr>
          <a:xfrm>
            <a:off x="5741987" y="1546225"/>
            <a:ext cx="6073501" cy="1762125"/>
          </a:xfrm>
        </p:spPr>
        <p:txBody>
          <a:bodyPr/>
          <a:lstStyle>
            <a:lvl1pPr>
              <a:defRPr/>
            </a:lvl1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pic>
        <p:nvPicPr>
          <p:cNvPr id="3" name="Picture 2" descr="Text&#10;&#10;Description automatically generated">
            <a:extLst>
              <a:ext uri="{FF2B5EF4-FFF2-40B4-BE49-F238E27FC236}">
                <a16:creationId xmlns:a16="http://schemas.microsoft.com/office/drawing/2014/main" id="{55193525-7797-D298-E479-75F57BFA9057}"/>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2005366473"/>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8" name="Picture Placeholder 37">
            <a:extLst>
              <a:ext uri="{FF2B5EF4-FFF2-40B4-BE49-F238E27FC236}">
                <a16:creationId xmlns:a16="http://schemas.microsoft.com/office/drawing/2014/main" id="{4BFA3B63-745D-FD46-B23D-AE41ECEB8C60}"/>
              </a:ext>
            </a:extLst>
          </p:cNvPr>
          <p:cNvSpPr>
            <a:spLocks noGrp="1"/>
          </p:cNvSpPr>
          <p:nvPr>
            <p:ph type="pic" sz="quarter" idx="20" hasCustomPrompt="1"/>
          </p:nvPr>
        </p:nvSpPr>
        <p:spPr>
          <a:xfrm>
            <a:off x="0" y="1093699"/>
            <a:ext cx="6337300" cy="5759148"/>
          </a:xfrm>
        </p:spPr>
        <p:txBody>
          <a:bodyPr>
            <a:normAutofit/>
          </a:bodyPr>
          <a:lstStyle>
            <a:lvl1pPr marL="0" indent="0">
              <a:buNone/>
              <a:defRPr sz="2000" b="1">
                <a:solidFill>
                  <a:schemeClr val="tx1"/>
                </a:solidFill>
              </a:defRPr>
            </a:lvl1pPr>
          </a:lstStyle>
          <a:p>
            <a:r>
              <a:rPr lang="en-US"/>
              <a:t>Picture/icon/text</a:t>
            </a:r>
          </a:p>
        </p:txBody>
      </p:sp>
      <p:sp>
        <p:nvSpPr>
          <p:cNvPr id="6" name="Rectangle 5">
            <a:extLst>
              <a:ext uri="{FF2B5EF4-FFF2-40B4-BE49-F238E27FC236}">
                <a16:creationId xmlns:a16="http://schemas.microsoft.com/office/drawing/2014/main" id="{33A44FA1-D70D-FF4B-B79E-E7CCBFAB3202}"/>
              </a:ext>
            </a:extLst>
          </p:cNvPr>
          <p:cNvSpPr/>
          <p:nvPr userDrawn="1"/>
        </p:nvSpPr>
        <p:spPr>
          <a:xfrm>
            <a:off x="6337300" y="1059718"/>
            <a:ext cx="5854700" cy="5793129"/>
          </a:xfrm>
          <a:prstGeom prst="rect">
            <a:avLst/>
          </a:prstGeom>
          <a:solidFill>
            <a:srgbClr val="153259">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F6DDC68-D8F5-AF4B-89AB-B29650489BB6}"/>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13" name="Title 1">
            <a:extLst>
              <a:ext uri="{FF2B5EF4-FFF2-40B4-BE49-F238E27FC236}">
                <a16:creationId xmlns:a16="http://schemas.microsoft.com/office/drawing/2014/main" id="{9D3463DA-2488-474E-A818-B889BD3A43E4}"/>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5" name="Text Placeholder 11">
            <a:extLst>
              <a:ext uri="{FF2B5EF4-FFF2-40B4-BE49-F238E27FC236}">
                <a16:creationId xmlns:a16="http://schemas.microsoft.com/office/drawing/2014/main" id="{F1B680D7-67E6-E348-95D1-A86A30675A84}"/>
              </a:ext>
            </a:extLst>
          </p:cNvPr>
          <p:cNvSpPr>
            <a:spLocks noGrp="1"/>
          </p:cNvSpPr>
          <p:nvPr>
            <p:ph type="body" sz="quarter" idx="14" hasCustomPrompt="1"/>
          </p:nvPr>
        </p:nvSpPr>
        <p:spPr>
          <a:xfrm>
            <a:off x="7190670" y="1672640"/>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6" name="Text Placeholder 11">
            <a:extLst>
              <a:ext uri="{FF2B5EF4-FFF2-40B4-BE49-F238E27FC236}">
                <a16:creationId xmlns:a16="http://schemas.microsoft.com/office/drawing/2014/main" id="{3ECCD6F6-3E81-154F-90A5-626A7FB970E9}"/>
              </a:ext>
            </a:extLst>
          </p:cNvPr>
          <p:cNvSpPr>
            <a:spLocks noGrp="1"/>
          </p:cNvSpPr>
          <p:nvPr>
            <p:ph type="body" sz="quarter" idx="15" hasCustomPrompt="1"/>
          </p:nvPr>
        </p:nvSpPr>
        <p:spPr>
          <a:xfrm>
            <a:off x="7190670" y="3237189"/>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7" name="Text Placeholder 11">
            <a:extLst>
              <a:ext uri="{FF2B5EF4-FFF2-40B4-BE49-F238E27FC236}">
                <a16:creationId xmlns:a16="http://schemas.microsoft.com/office/drawing/2014/main" id="{8D3109A5-92FC-5344-B194-90F8584B0E8E}"/>
              </a:ext>
            </a:extLst>
          </p:cNvPr>
          <p:cNvSpPr>
            <a:spLocks noGrp="1"/>
          </p:cNvSpPr>
          <p:nvPr>
            <p:ph type="body" sz="quarter" idx="16" hasCustomPrompt="1"/>
          </p:nvPr>
        </p:nvSpPr>
        <p:spPr>
          <a:xfrm>
            <a:off x="7190670" y="4791801"/>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7" name="Oval 6">
            <a:extLst>
              <a:ext uri="{FF2B5EF4-FFF2-40B4-BE49-F238E27FC236}">
                <a16:creationId xmlns:a16="http://schemas.microsoft.com/office/drawing/2014/main" id="{20ED8AF2-A6B5-BA4B-97C1-D5E22582614E}"/>
              </a:ext>
            </a:extLst>
          </p:cNvPr>
          <p:cNvSpPr/>
          <p:nvPr userDrawn="1"/>
        </p:nvSpPr>
        <p:spPr>
          <a:xfrm>
            <a:off x="5810537" y="1685983"/>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C6928F1E-3ECE-204F-8EFA-E9873587C0A6}"/>
              </a:ext>
            </a:extLst>
          </p:cNvPr>
          <p:cNvSpPr/>
          <p:nvPr userDrawn="1"/>
        </p:nvSpPr>
        <p:spPr>
          <a:xfrm>
            <a:off x="5810537" y="3258188"/>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762F1E90-BBE6-8344-BD69-6B6EC5623D8B}"/>
              </a:ext>
            </a:extLst>
          </p:cNvPr>
          <p:cNvSpPr/>
          <p:nvPr userDrawn="1"/>
        </p:nvSpPr>
        <p:spPr>
          <a:xfrm>
            <a:off x="5810537" y="4831198"/>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Text&#10;&#10;Description automatically generated">
            <a:extLst>
              <a:ext uri="{FF2B5EF4-FFF2-40B4-BE49-F238E27FC236}">
                <a16:creationId xmlns:a16="http://schemas.microsoft.com/office/drawing/2014/main" id="{393710D0-D907-4B2D-BA5E-592E197A22F7}"/>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1505259360"/>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52813FCF-E2C5-7E4B-8BFA-4141D8FEB615}"/>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4" name="Content Placeholder 5">
            <a:extLst>
              <a:ext uri="{FF2B5EF4-FFF2-40B4-BE49-F238E27FC236}">
                <a16:creationId xmlns:a16="http://schemas.microsoft.com/office/drawing/2014/main" id="{BE87B1E8-154D-B642-B0E3-CB225694EAB1}"/>
              </a:ext>
            </a:extLst>
          </p:cNvPr>
          <p:cNvSpPr>
            <a:spLocks noGrp="1"/>
          </p:cNvSpPr>
          <p:nvPr>
            <p:ph sz="quarter" idx="13" hasCustomPrompt="1"/>
          </p:nvPr>
        </p:nvSpPr>
        <p:spPr>
          <a:xfrm>
            <a:off x="600864" y="1187125"/>
            <a:ext cx="6189675" cy="5534350"/>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0" name="Rectangle 9">
            <a:extLst>
              <a:ext uri="{FF2B5EF4-FFF2-40B4-BE49-F238E27FC236}">
                <a16:creationId xmlns:a16="http://schemas.microsoft.com/office/drawing/2014/main" id="{4F11A4F0-C896-2C45-AF4C-65C24DC83BD6}"/>
              </a:ext>
            </a:extLst>
          </p:cNvPr>
          <p:cNvSpPr/>
          <p:nvPr userDrawn="1"/>
        </p:nvSpPr>
        <p:spPr>
          <a:xfrm>
            <a:off x="7113494" y="1208434"/>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8D020C7-4327-164A-92D2-59639A9A6FF7}"/>
              </a:ext>
            </a:extLst>
          </p:cNvPr>
          <p:cNvSpPr/>
          <p:nvPr userDrawn="1"/>
        </p:nvSpPr>
        <p:spPr>
          <a:xfrm>
            <a:off x="7109018" y="2611441"/>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6E2CA69-0512-5143-9A99-AE6C3AEE82F6}"/>
              </a:ext>
            </a:extLst>
          </p:cNvPr>
          <p:cNvSpPr/>
          <p:nvPr userDrawn="1"/>
        </p:nvSpPr>
        <p:spPr>
          <a:xfrm>
            <a:off x="7113494" y="4021729"/>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B5BB34B-7A0F-FB4E-AD3E-E5CF32FEC69D}"/>
              </a:ext>
            </a:extLst>
          </p:cNvPr>
          <p:cNvSpPr/>
          <p:nvPr userDrawn="1"/>
        </p:nvSpPr>
        <p:spPr>
          <a:xfrm>
            <a:off x="7113494" y="5432017"/>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45D82B-1BD0-0D49-A105-472A9A496481}"/>
              </a:ext>
            </a:extLst>
          </p:cNvPr>
          <p:cNvSpPr/>
          <p:nvPr userDrawn="1"/>
        </p:nvSpPr>
        <p:spPr>
          <a:xfrm>
            <a:off x="994856" y="1521903"/>
            <a:ext cx="1811322" cy="1775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CE88C1E-B6B3-D94F-8A35-26CBD90F79F1}"/>
              </a:ext>
            </a:extLst>
          </p:cNvPr>
          <p:cNvSpPr txBox="1"/>
          <p:nvPr userDrawn="1"/>
        </p:nvSpPr>
        <p:spPr>
          <a:xfrm>
            <a:off x="1115367" y="7235826"/>
            <a:ext cx="184731" cy="369332"/>
          </a:xfrm>
          <a:prstGeom prst="rect">
            <a:avLst/>
          </a:prstGeom>
          <a:noFill/>
        </p:spPr>
        <p:txBody>
          <a:bodyPr wrap="none" rtlCol="0">
            <a:spAutoFit/>
          </a:bodyPr>
          <a:lstStyle/>
          <a:p>
            <a:endParaRPr lang="en-US"/>
          </a:p>
        </p:txBody>
      </p:sp>
      <p:sp>
        <p:nvSpPr>
          <p:cNvPr id="21" name="Title 1">
            <a:extLst>
              <a:ext uri="{FF2B5EF4-FFF2-40B4-BE49-F238E27FC236}">
                <a16:creationId xmlns:a16="http://schemas.microsoft.com/office/drawing/2014/main" id="{A504DCD0-2911-334A-A4CA-90626FEC88F8}"/>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4" name="Text Placeholder 3">
            <a:extLst>
              <a:ext uri="{FF2B5EF4-FFF2-40B4-BE49-F238E27FC236}">
                <a16:creationId xmlns:a16="http://schemas.microsoft.com/office/drawing/2014/main" id="{1100F723-B55C-A641-86F8-DC4E5B51AC3C}"/>
              </a:ext>
            </a:extLst>
          </p:cNvPr>
          <p:cNvSpPr>
            <a:spLocks noGrp="1"/>
          </p:cNvSpPr>
          <p:nvPr>
            <p:ph type="body" sz="quarter" idx="14" hasCustomPrompt="1"/>
          </p:nvPr>
        </p:nvSpPr>
        <p:spPr>
          <a:xfrm>
            <a:off x="7843416" y="1462331"/>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5" name="Text Placeholder 3">
            <a:extLst>
              <a:ext uri="{FF2B5EF4-FFF2-40B4-BE49-F238E27FC236}">
                <a16:creationId xmlns:a16="http://schemas.microsoft.com/office/drawing/2014/main" id="{10102017-EDA8-DB45-ACFE-4CE03EBEFAE6}"/>
              </a:ext>
            </a:extLst>
          </p:cNvPr>
          <p:cNvSpPr>
            <a:spLocks noGrp="1"/>
          </p:cNvSpPr>
          <p:nvPr>
            <p:ph type="body" sz="quarter" idx="15" hasCustomPrompt="1"/>
          </p:nvPr>
        </p:nvSpPr>
        <p:spPr>
          <a:xfrm>
            <a:off x="7843416" y="2871129"/>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6" name="Text Placeholder 3">
            <a:extLst>
              <a:ext uri="{FF2B5EF4-FFF2-40B4-BE49-F238E27FC236}">
                <a16:creationId xmlns:a16="http://schemas.microsoft.com/office/drawing/2014/main" id="{80DD8EC6-C423-694C-A886-EA99136918A4}"/>
              </a:ext>
            </a:extLst>
          </p:cNvPr>
          <p:cNvSpPr>
            <a:spLocks noGrp="1"/>
          </p:cNvSpPr>
          <p:nvPr>
            <p:ph type="body" sz="quarter" idx="16" hasCustomPrompt="1"/>
          </p:nvPr>
        </p:nvSpPr>
        <p:spPr>
          <a:xfrm>
            <a:off x="7843416" y="4248373"/>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8" name="Text Placeholder 3">
            <a:extLst>
              <a:ext uri="{FF2B5EF4-FFF2-40B4-BE49-F238E27FC236}">
                <a16:creationId xmlns:a16="http://schemas.microsoft.com/office/drawing/2014/main" id="{F1516595-223C-0A4B-9F5B-FC0852AE3AF7}"/>
              </a:ext>
            </a:extLst>
          </p:cNvPr>
          <p:cNvSpPr>
            <a:spLocks noGrp="1"/>
          </p:cNvSpPr>
          <p:nvPr>
            <p:ph type="body" sz="quarter" idx="17" hasCustomPrompt="1"/>
          </p:nvPr>
        </p:nvSpPr>
        <p:spPr>
          <a:xfrm>
            <a:off x="7843416" y="5659484"/>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8" name="Text Placeholder 7">
            <a:extLst>
              <a:ext uri="{FF2B5EF4-FFF2-40B4-BE49-F238E27FC236}">
                <a16:creationId xmlns:a16="http://schemas.microsoft.com/office/drawing/2014/main" id="{C342C554-F2CB-0743-A9E6-A6F1457B7F94}"/>
              </a:ext>
            </a:extLst>
          </p:cNvPr>
          <p:cNvSpPr>
            <a:spLocks noGrp="1"/>
          </p:cNvSpPr>
          <p:nvPr>
            <p:ph type="body" sz="quarter" idx="18" hasCustomPrompt="1"/>
          </p:nvPr>
        </p:nvSpPr>
        <p:spPr>
          <a:xfrm>
            <a:off x="7210142" y="1462331"/>
            <a:ext cx="619125" cy="851580"/>
          </a:xfrm>
        </p:spPr>
        <p:txBody>
          <a:bodyPr anchor="ctr">
            <a:normAutofit/>
          </a:bodyPr>
          <a:lstStyle>
            <a:lvl1pPr marL="0" indent="0" algn="ctr">
              <a:buNone/>
              <a:defRPr sz="3200" b="1">
                <a:solidFill>
                  <a:srgbClr val="002060"/>
                </a:solidFill>
              </a:defRPr>
            </a:lvl1pPr>
          </a:lstStyle>
          <a:p>
            <a:pPr lvl="0"/>
            <a:r>
              <a:rPr lang="en-US"/>
              <a:t>1.</a:t>
            </a:r>
          </a:p>
        </p:txBody>
      </p:sp>
      <p:sp>
        <p:nvSpPr>
          <p:cNvPr id="30" name="Text Placeholder 7">
            <a:extLst>
              <a:ext uri="{FF2B5EF4-FFF2-40B4-BE49-F238E27FC236}">
                <a16:creationId xmlns:a16="http://schemas.microsoft.com/office/drawing/2014/main" id="{6178F9A6-0A00-1342-8F58-83BFC1D08EE3}"/>
              </a:ext>
            </a:extLst>
          </p:cNvPr>
          <p:cNvSpPr>
            <a:spLocks noGrp="1"/>
          </p:cNvSpPr>
          <p:nvPr>
            <p:ph type="body" sz="quarter" idx="19" hasCustomPrompt="1"/>
          </p:nvPr>
        </p:nvSpPr>
        <p:spPr>
          <a:xfrm>
            <a:off x="7210142" y="2873442"/>
            <a:ext cx="619125" cy="851580"/>
          </a:xfrm>
        </p:spPr>
        <p:txBody>
          <a:bodyPr anchor="ctr">
            <a:normAutofit/>
          </a:bodyPr>
          <a:lstStyle>
            <a:lvl1pPr marL="0" indent="0" algn="ctr">
              <a:buNone/>
              <a:defRPr sz="3200" b="1">
                <a:solidFill>
                  <a:srgbClr val="002060"/>
                </a:solidFill>
              </a:defRPr>
            </a:lvl1pPr>
          </a:lstStyle>
          <a:p>
            <a:pPr lvl="0"/>
            <a:r>
              <a:rPr lang="en-US"/>
              <a:t>2.</a:t>
            </a:r>
          </a:p>
        </p:txBody>
      </p:sp>
      <p:sp>
        <p:nvSpPr>
          <p:cNvPr id="33" name="Text Placeholder 7">
            <a:extLst>
              <a:ext uri="{FF2B5EF4-FFF2-40B4-BE49-F238E27FC236}">
                <a16:creationId xmlns:a16="http://schemas.microsoft.com/office/drawing/2014/main" id="{E98E5A91-69E0-2447-9397-8BFC91465373}"/>
              </a:ext>
            </a:extLst>
          </p:cNvPr>
          <p:cNvSpPr>
            <a:spLocks noGrp="1"/>
          </p:cNvSpPr>
          <p:nvPr>
            <p:ph type="body" sz="quarter" idx="21" hasCustomPrompt="1"/>
          </p:nvPr>
        </p:nvSpPr>
        <p:spPr>
          <a:xfrm>
            <a:off x="7210142" y="5661797"/>
            <a:ext cx="619125" cy="851580"/>
          </a:xfrm>
        </p:spPr>
        <p:txBody>
          <a:bodyPr anchor="ctr">
            <a:normAutofit/>
          </a:bodyPr>
          <a:lstStyle>
            <a:lvl1pPr marL="0" indent="0" algn="ctr">
              <a:buNone/>
              <a:defRPr sz="3200" b="1">
                <a:solidFill>
                  <a:srgbClr val="002060"/>
                </a:solidFill>
              </a:defRPr>
            </a:lvl1pPr>
          </a:lstStyle>
          <a:p>
            <a:pPr lvl="0"/>
            <a:r>
              <a:rPr lang="en-US"/>
              <a:t>4.</a:t>
            </a:r>
          </a:p>
        </p:txBody>
      </p:sp>
      <p:sp>
        <p:nvSpPr>
          <p:cNvPr id="34" name="Text Placeholder 7">
            <a:extLst>
              <a:ext uri="{FF2B5EF4-FFF2-40B4-BE49-F238E27FC236}">
                <a16:creationId xmlns:a16="http://schemas.microsoft.com/office/drawing/2014/main" id="{896F4BB3-C700-4E4F-9739-32F1CF237CC0}"/>
              </a:ext>
            </a:extLst>
          </p:cNvPr>
          <p:cNvSpPr>
            <a:spLocks noGrp="1"/>
          </p:cNvSpPr>
          <p:nvPr>
            <p:ph type="body" sz="quarter" idx="20" hasCustomPrompt="1"/>
          </p:nvPr>
        </p:nvSpPr>
        <p:spPr>
          <a:xfrm>
            <a:off x="7210142" y="4250686"/>
            <a:ext cx="619125" cy="851580"/>
          </a:xfrm>
        </p:spPr>
        <p:txBody>
          <a:bodyPr anchor="ctr">
            <a:normAutofit/>
          </a:bodyPr>
          <a:lstStyle>
            <a:lvl1pPr marL="0" indent="0" algn="ctr">
              <a:buNone/>
              <a:defRPr sz="3200" b="1">
                <a:solidFill>
                  <a:srgbClr val="002060"/>
                </a:solidFill>
              </a:defRPr>
            </a:lvl1pPr>
          </a:lstStyle>
          <a:p>
            <a:pPr lvl="0"/>
            <a:r>
              <a:rPr lang="en-US"/>
              <a:t>3.</a:t>
            </a:r>
          </a:p>
        </p:txBody>
      </p:sp>
      <p:pic>
        <p:nvPicPr>
          <p:cNvPr id="2" name="Picture 1" descr="Text&#10;&#10;Description automatically generated">
            <a:extLst>
              <a:ext uri="{FF2B5EF4-FFF2-40B4-BE49-F238E27FC236}">
                <a16:creationId xmlns:a16="http://schemas.microsoft.com/office/drawing/2014/main" id="{5F28DE96-F2CE-97AB-6B4D-52C0D92E2E0C}"/>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2204356348"/>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52813FCF-E2C5-7E4B-8BFA-4141D8FEB615}"/>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4" name="Content Placeholder 5">
            <a:extLst>
              <a:ext uri="{FF2B5EF4-FFF2-40B4-BE49-F238E27FC236}">
                <a16:creationId xmlns:a16="http://schemas.microsoft.com/office/drawing/2014/main" id="{BE87B1E8-154D-B642-B0E3-CB225694EAB1}"/>
              </a:ext>
            </a:extLst>
          </p:cNvPr>
          <p:cNvSpPr>
            <a:spLocks noGrp="1"/>
          </p:cNvSpPr>
          <p:nvPr>
            <p:ph sz="quarter" idx="13" hasCustomPrompt="1"/>
          </p:nvPr>
        </p:nvSpPr>
        <p:spPr>
          <a:xfrm>
            <a:off x="600864" y="1187125"/>
            <a:ext cx="6189675" cy="5534350"/>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0" name="Rectangle 9">
            <a:extLst>
              <a:ext uri="{FF2B5EF4-FFF2-40B4-BE49-F238E27FC236}">
                <a16:creationId xmlns:a16="http://schemas.microsoft.com/office/drawing/2014/main" id="{4F11A4F0-C896-2C45-AF4C-65C24DC83BD6}"/>
              </a:ext>
            </a:extLst>
          </p:cNvPr>
          <p:cNvSpPr/>
          <p:nvPr userDrawn="1"/>
        </p:nvSpPr>
        <p:spPr>
          <a:xfrm>
            <a:off x="7113494" y="1208433"/>
            <a:ext cx="4706471" cy="55052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45D82B-1BD0-0D49-A105-472A9A496481}"/>
              </a:ext>
            </a:extLst>
          </p:cNvPr>
          <p:cNvSpPr/>
          <p:nvPr userDrawn="1"/>
        </p:nvSpPr>
        <p:spPr>
          <a:xfrm>
            <a:off x="994856" y="1521903"/>
            <a:ext cx="1811322" cy="1775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CE88C1E-B6B3-D94F-8A35-26CBD90F79F1}"/>
              </a:ext>
            </a:extLst>
          </p:cNvPr>
          <p:cNvSpPr txBox="1"/>
          <p:nvPr userDrawn="1"/>
        </p:nvSpPr>
        <p:spPr>
          <a:xfrm>
            <a:off x="1115367" y="7235826"/>
            <a:ext cx="184731" cy="369332"/>
          </a:xfrm>
          <a:prstGeom prst="rect">
            <a:avLst/>
          </a:prstGeom>
          <a:noFill/>
        </p:spPr>
        <p:txBody>
          <a:bodyPr wrap="none" rtlCol="0">
            <a:spAutoFit/>
          </a:bodyPr>
          <a:lstStyle/>
          <a:p>
            <a:endParaRPr lang="en-US"/>
          </a:p>
        </p:txBody>
      </p:sp>
      <p:sp>
        <p:nvSpPr>
          <p:cNvPr id="21" name="Title 1">
            <a:extLst>
              <a:ext uri="{FF2B5EF4-FFF2-40B4-BE49-F238E27FC236}">
                <a16:creationId xmlns:a16="http://schemas.microsoft.com/office/drawing/2014/main" id="{A504DCD0-2911-334A-A4CA-90626FEC88F8}"/>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E9158C4A-902E-0740-8B67-826791ADC31C}"/>
              </a:ext>
            </a:extLst>
          </p:cNvPr>
          <p:cNvSpPr>
            <a:spLocks noGrp="1"/>
          </p:cNvSpPr>
          <p:nvPr>
            <p:ph type="body" sz="quarter" idx="19" hasCustomPrompt="1"/>
          </p:nvPr>
        </p:nvSpPr>
        <p:spPr>
          <a:xfrm>
            <a:off x="7303912" y="1470556"/>
            <a:ext cx="4357864" cy="1577293"/>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3" name="Text Placeholder 2">
            <a:extLst>
              <a:ext uri="{FF2B5EF4-FFF2-40B4-BE49-F238E27FC236}">
                <a16:creationId xmlns:a16="http://schemas.microsoft.com/office/drawing/2014/main" id="{D55A46A6-EBDD-1648-8270-C28827C03011}"/>
              </a:ext>
            </a:extLst>
          </p:cNvPr>
          <p:cNvSpPr>
            <a:spLocks noGrp="1"/>
          </p:cNvSpPr>
          <p:nvPr>
            <p:ph type="body" sz="quarter" idx="20" hasCustomPrompt="1"/>
          </p:nvPr>
        </p:nvSpPr>
        <p:spPr>
          <a:xfrm>
            <a:off x="7303912" y="3203588"/>
            <a:ext cx="4357864" cy="1605479"/>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9" name="Text Placeholder 2">
            <a:extLst>
              <a:ext uri="{FF2B5EF4-FFF2-40B4-BE49-F238E27FC236}">
                <a16:creationId xmlns:a16="http://schemas.microsoft.com/office/drawing/2014/main" id="{BEFD1E58-A36C-7945-83BC-0C23AB550DB9}"/>
              </a:ext>
            </a:extLst>
          </p:cNvPr>
          <p:cNvSpPr>
            <a:spLocks noGrp="1"/>
          </p:cNvSpPr>
          <p:nvPr>
            <p:ph type="body" sz="quarter" idx="21" hasCustomPrompt="1"/>
          </p:nvPr>
        </p:nvSpPr>
        <p:spPr>
          <a:xfrm>
            <a:off x="7303912" y="4975944"/>
            <a:ext cx="4357864" cy="1605479"/>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pic>
        <p:nvPicPr>
          <p:cNvPr id="4" name="Picture 3" descr="Text&#10;&#10;Description automatically generated">
            <a:extLst>
              <a:ext uri="{FF2B5EF4-FFF2-40B4-BE49-F238E27FC236}">
                <a16:creationId xmlns:a16="http://schemas.microsoft.com/office/drawing/2014/main" id="{7D5703CC-EEBD-95A6-8312-24537A8F1BCE}"/>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1506333291"/>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B12862A-4A85-3245-A857-DDF868D04F06}"/>
              </a:ext>
            </a:extLst>
          </p:cNvPr>
          <p:cNvSpPr/>
          <p:nvPr userDrawn="1"/>
        </p:nvSpPr>
        <p:spPr>
          <a:xfrm>
            <a:off x="7113494" y="1208433"/>
            <a:ext cx="4706471" cy="55052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FBB21C8A-102D-7E47-B058-9A5C7AB03B97}"/>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8" name="Rectangle 7">
            <a:extLst>
              <a:ext uri="{FF2B5EF4-FFF2-40B4-BE49-F238E27FC236}">
                <a16:creationId xmlns:a16="http://schemas.microsoft.com/office/drawing/2014/main" id="{FEB6E947-52CF-B041-925C-7EBFBF9C06E2}"/>
              </a:ext>
            </a:extLst>
          </p:cNvPr>
          <p:cNvSpPr/>
          <p:nvPr userDrawn="1"/>
        </p:nvSpPr>
        <p:spPr>
          <a:xfrm>
            <a:off x="600865" y="1187125"/>
            <a:ext cx="6189674" cy="5526594"/>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4BA54BC-3581-9444-8FF4-D1073D55E969}"/>
              </a:ext>
            </a:extLst>
          </p:cNvPr>
          <p:cNvSpPr txBox="1"/>
          <p:nvPr userDrawn="1"/>
        </p:nvSpPr>
        <p:spPr>
          <a:xfrm>
            <a:off x="1115367" y="7235826"/>
            <a:ext cx="184731" cy="369332"/>
          </a:xfrm>
          <a:prstGeom prst="rect">
            <a:avLst/>
          </a:prstGeom>
          <a:noFill/>
        </p:spPr>
        <p:txBody>
          <a:bodyPr wrap="none" rtlCol="0">
            <a:spAutoFit/>
          </a:bodyPr>
          <a:lstStyle/>
          <a:p>
            <a:endParaRPr lang="en-US"/>
          </a:p>
        </p:txBody>
      </p:sp>
      <p:sp>
        <p:nvSpPr>
          <p:cNvPr id="22" name="Title 1">
            <a:extLst>
              <a:ext uri="{FF2B5EF4-FFF2-40B4-BE49-F238E27FC236}">
                <a16:creationId xmlns:a16="http://schemas.microsoft.com/office/drawing/2014/main" id="{43637B43-F370-FC4D-AF45-F8A373B2C97C}"/>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25" name="Content Placeholder 5">
            <a:extLst>
              <a:ext uri="{FF2B5EF4-FFF2-40B4-BE49-F238E27FC236}">
                <a16:creationId xmlns:a16="http://schemas.microsoft.com/office/drawing/2014/main" id="{D799C64F-1068-4D49-ACD9-00AC4A42A583}"/>
              </a:ext>
            </a:extLst>
          </p:cNvPr>
          <p:cNvSpPr>
            <a:spLocks noGrp="1"/>
          </p:cNvSpPr>
          <p:nvPr>
            <p:ph sz="quarter" idx="13" hasCustomPrompt="1"/>
          </p:nvPr>
        </p:nvSpPr>
        <p:spPr>
          <a:xfrm>
            <a:off x="1209786" y="1836924"/>
            <a:ext cx="4814293" cy="4220253"/>
          </a:xfrm>
        </p:spPr>
        <p:txBody>
          <a:bodyPr>
            <a:normAutofit/>
          </a:bodyPr>
          <a:lstStyle>
            <a:lvl1pPr marL="0" indent="0">
              <a:buNone/>
              <a:defRPr sz="2800" b="0">
                <a:solidFill>
                  <a:schemeClr val="bg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29" name="Text Placeholder 3">
            <a:extLst>
              <a:ext uri="{FF2B5EF4-FFF2-40B4-BE49-F238E27FC236}">
                <a16:creationId xmlns:a16="http://schemas.microsoft.com/office/drawing/2014/main" id="{B028C27C-6BD0-704E-B861-2F5DC627F9D3}"/>
              </a:ext>
            </a:extLst>
          </p:cNvPr>
          <p:cNvSpPr>
            <a:spLocks noGrp="1"/>
          </p:cNvSpPr>
          <p:nvPr>
            <p:ph type="body" sz="quarter" idx="14" hasCustomPrompt="1"/>
          </p:nvPr>
        </p:nvSpPr>
        <p:spPr>
          <a:xfrm>
            <a:off x="7303912" y="1470555"/>
            <a:ext cx="4357864" cy="5043133"/>
          </a:xfrm>
        </p:spPr>
        <p:txBody>
          <a:bodyPr anchor="t">
            <a:normAutofit/>
          </a:bodyPr>
          <a:lstStyle>
            <a:lvl1pPr marL="457200" marR="0" indent="-457200" algn="l" defTabSz="914400" rtl="0" eaLnBrk="1" fontAlgn="auto" latinLnBrk="0" hangingPunct="1">
              <a:lnSpc>
                <a:spcPct val="90000"/>
              </a:lnSpc>
              <a:spcBef>
                <a:spcPts val="1000"/>
              </a:spcBef>
              <a:spcAft>
                <a:spcPts val="0"/>
              </a:spcAft>
              <a:buClrTx/>
              <a:buSzTx/>
              <a:buFont typeface="+mj-lt"/>
              <a:buAutoNum type="arabicPeriod"/>
              <a:tabLst/>
              <a:defRPr sz="2800"/>
            </a:lvl1pPr>
            <a:lvl2pPr marL="914400" indent="-457200">
              <a:buFont typeface="+mj-lt"/>
              <a:buAutoNum type="arabicPeriod"/>
              <a:defRPr sz="2000"/>
            </a:lvl2pPr>
            <a:lvl3pPr marL="1257300" indent="-342900">
              <a:buFont typeface="+mj-lt"/>
              <a:buAutoNum type="arabicPeriod"/>
              <a:defRPr sz="1800"/>
            </a:lvl3pPr>
            <a:lvl4pPr marL="1714500" indent="-342900">
              <a:buFont typeface="+mj-lt"/>
              <a:buAutoNum type="arabicPeriod"/>
              <a:defRPr sz="1600"/>
            </a:lvl4pPr>
            <a:lvl5pPr marL="2171700" indent="-342900">
              <a:buFont typeface="+mj-lt"/>
              <a:buAutoNum type="arabicPeriod"/>
              <a:defRPr sz="1600"/>
            </a:lvl5pPr>
          </a:lstStyle>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lang="en-US">
                <a:latin typeface="Calibri" panose="020F0502020204030204" pitchFamily="34" charset="0"/>
                <a:ea typeface="Arial" charset="0"/>
                <a:cs typeface="Calibri" panose="020F0502020204030204" pitchFamily="34" charset="0"/>
              </a:rPr>
              <a:t> 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a:p>
            <a:endParaRPr lang="en-US">
              <a:latin typeface="Calibri" panose="020F0502020204030204" pitchFamily="34" charset="0"/>
              <a:ea typeface="Arial" charset="0"/>
              <a:cs typeface="Calibri" panose="020F0502020204030204" pitchFamily="34" charset="0"/>
            </a:endParaRPr>
          </a:p>
        </p:txBody>
      </p:sp>
      <p:pic>
        <p:nvPicPr>
          <p:cNvPr id="2" name="Picture 1" descr="Text&#10;&#10;Description automatically generated">
            <a:extLst>
              <a:ext uri="{FF2B5EF4-FFF2-40B4-BE49-F238E27FC236}">
                <a16:creationId xmlns:a16="http://schemas.microsoft.com/office/drawing/2014/main" id="{1340F220-F64D-6363-8DA2-2938D6ADAAB6}"/>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1485037703"/>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2D7EB-E182-4543-8CCE-37CF8E507C4D}"/>
              </a:ext>
            </a:extLst>
          </p:cNvPr>
          <p:cNvSpPr>
            <a:spLocks noGrp="1"/>
          </p:cNvSpPr>
          <p:nvPr>
            <p:ph type="title"/>
          </p:nvPr>
        </p:nvSpPr>
        <p:spPr>
          <a:xfrm>
            <a:off x="573795" y="-10745"/>
            <a:ext cx="10515600" cy="1325563"/>
          </a:xfrm>
        </p:spPr>
        <p:txBody>
          <a:bodyPr vert="horz" lIns="91440" tIns="45720" rIns="91440" bIns="45720" rtlCol="0" anchor="ctr">
            <a:normAutofit/>
          </a:bodyPr>
          <a:lstStyle>
            <a:lvl1pPr>
              <a:defRPr lang="en-US" sz="4000" b="1" i="0" cap="all" spc="-150" baseline="0" dirty="0">
                <a:solidFill>
                  <a:schemeClr val="tx1">
                    <a:lumMod val="65000"/>
                    <a:lumOff val="35000"/>
                  </a:schemeClr>
                </a:solidFill>
                <a:latin typeface="Calibri" panose="020F0502020204030204" pitchFamily="34" charset="0"/>
                <a:cs typeface="Calibri" panose="020F0502020204030204" pitchFamily="34" charset="0"/>
              </a:defRPr>
            </a:lvl1pPr>
          </a:lstStyle>
          <a:p>
            <a:pPr lvl="0"/>
            <a:r>
              <a:rPr lang="en-US"/>
              <a:t>Click to edit Master title style</a:t>
            </a:r>
          </a:p>
        </p:txBody>
      </p:sp>
      <p:sp>
        <p:nvSpPr>
          <p:cNvPr id="16" name="Rectangle 15">
            <a:extLst>
              <a:ext uri="{FF2B5EF4-FFF2-40B4-BE49-F238E27FC236}">
                <a16:creationId xmlns:a16="http://schemas.microsoft.com/office/drawing/2014/main" id="{DF0C5EBA-FDE5-C744-8C25-171C6E49ED05}"/>
              </a:ext>
            </a:extLst>
          </p:cNvPr>
          <p:cNvSpPr/>
          <p:nvPr userDrawn="1"/>
        </p:nvSpPr>
        <p:spPr>
          <a:xfrm>
            <a:off x="270017" y="1367572"/>
            <a:ext cx="2713172" cy="2589112"/>
          </a:xfrm>
          <a:prstGeom prst="rect">
            <a:avLst/>
          </a:prstGeom>
          <a:solidFill>
            <a:srgbClr val="62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7E47E62-84AE-884D-8677-1D5875DE6DED}"/>
              </a:ext>
            </a:extLst>
          </p:cNvPr>
          <p:cNvSpPr/>
          <p:nvPr userDrawn="1"/>
        </p:nvSpPr>
        <p:spPr>
          <a:xfrm>
            <a:off x="3076999" y="4039015"/>
            <a:ext cx="2713172" cy="2589112"/>
          </a:xfrm>
          <a:prstGeom prst="rect">
            <a:avLst/>
          </a:prstGeom>
          <a:solidFill>
            <a:srgbClr val="62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197A4AE0-38AE-5842-A062-C165BD865498}"/>
              </a:ext>
            </a:extLst>
          </p:cNvPr>
          <p:cNvSpPr>
            <a:spLocks noGrp="1"/>
          </p:cNvSpPr>
          <p:nvPr>
            <p:ph type="body" sz="quarter" idx="14"/>
          </p:nvPr>
        </p:nvSpPr>
        <p:spPr>
          <a:xfrm>
            <a:off x="685800" y="1973532"/>
            <a:ext cx="2012795" cy="1583705"/>
          </a:xfrm>
        </p:spPr>
        <p:txBody>
          <a:bodyPr>
            <a:normAutofit/>
          </a:bodyPr>
          <a:lstStyle>
            <a:lvl1pPr>
              <a:defRPr sz="2400">
                <a:solidFill>
                  <a:schemeClr val="bg1"/>
                </a:solidFill>
              </a:defRPr>
            </a:lvl1pPr>
          </a:lstStyle>
          <a:p>
            <a:pPr lvl="0"/>
            <a:r>
              <a:rPr lang="en-US"/>
              <a:t>Click to edit Master text styles</a:t>
            </a:r>
          </a:p>
        </p:txBody>
      </p:sp>
      <p:sp>
        <p:nvSpPr>
          <p:cNvPr id="14" name="Text Placeholder 3">
            <a:extLst>
              <a:ext uri="{FF2B5EF4-FFF2-40B4-BE49-F238E27FC236}">
                <a16:creationId xmlns:a16="http://schemas.microsoft.com/office/drawing/2014/main" id="{16834188-F4F4-DA4C-8407-BA4BAA7EE0BB}"/>
              </a:ext>
            </a:extLst>
          </p:cNvPr>
          <p:cNvSpPr>
            <a:spLocks noGrp="1"/>
          </p:cNvSpPr>
          <p:nvPr>
            <p:ph type="body" sz="quarter" idx="17"/>
          </p:nvPr>
        </p:nvSpPr>
        <p:spPr>
          <a:xfrm>
            <a:off x="3395547" y="4582918"/>
            <a:ext cx="2012795" cy="1583705"/>
          </a:xfrm>
        </p:spPr>
        <p:txBody>
          <a:bodyPr>
            <a:normAutofit/>
          </a:bodyPr>
          <a:lstStyle>
            <a:lvl1pPr>
              <a:defRPr sz="2400">
                <a:solidFill>
                  <a:schemeClr val="bg1"/>
                </a:solidFill>
              </a:defRPr>
            </a:lvl1pPr>
          </a:lstStyle>
          <a:p>
            <a:pPr lvl="0"/>
            <a:r>
              <a:rPr lang="en-US"/>
              <a:t>Click to edit Master text styles</a:t>
            </a:r>
          </a:p>
        </p:txBody>
      </p:sp>
      <p:sp>
        <p:nvSpPr>
          <p:cNvPr id="5" name="Picture Placeholder 4">
            <a:extLst>
              <a:ext uri="{FF2B5EF4-FFF2-40B4-BE49-F238E27FC236}">
                <a16:creationId xmlns:a16="http://schemas.microsoft.com/office/drawing/2014/main" id="{221DE709-4329-46A8-BB69-594A5D4C6797}"/>
              </a:ext>
            </a:extLst>
          </p:cNvPr>
          <p:cNvSpPr>
            <a:spLocks noGrp="1"/>
          </p:cNvSpPr>
          <p:nvPr>
            <p:ph type="pic" sz="quarter" idx="18"/>
          </p:nvPr>
        </p:nvSpPr>
        <p:spPr>
          <a:xfrm>
            <a:off x="3076999" y="1366838"/>
            <a:ext cx="2712614" cy="2589212"/>
          </a:xfrm>
        </p:spPr>
        <p:txBody>
          <a:bodyPr/>
          <a:lstStyle/>
          <a:p>
            <a:endParaRPr lang="en-US"/>
          </a:p>
        </p:txBody>
      </p:sp>
      <p:sp>
        <p:nvSpPr>
          <p:cNvPr id="8" name="Picture Placeholder 7">
            <a:extLst>
              <a:ext uri="{FF2B5EF4-FFF2-40B4-BE49-F238E27FC236}">
                <a16:creationId xmlns:a16="http://schemas.microsoft.com/office/drawing/2014/main" id="{D1EDC381-1EC0-45D5-A6B2-070B914D1FD8}"/>
              </a:ext>
            </a:extLst>
          </p:cNvPr>
          <p:cNvSpPr>
            <a:spLocks noGrp="1"/>
          </p:cNvSpPr>
          <p:nvPr>
            <p:ph type="pic" sz="quarter" idx="19"/>
          </p:nvPr>
        </p:nvSpPr>
        <p:spPr>
          <a:xfrm>
            <a:off x="269875" y="4039015"/>
            <a:ext cx="2713038" cy="2588798"/>
          </a:xfrm>
        </p:spPr>
        <p:txBody>
          <a:bodyPr/>
          <a:lstStyle/>
          <a:p>
            <a:endParaRPr lang="en-US"/>
          </a:p>
        </p:txBody>
      </p:sp>
      <p:sp>
        <p:nvSpPr>
          <p:cNvPr id="10" name="Picture Placeholder 9">
            <a:extLst>
              <a:ext uri="{FF2B5EF4-FFF2-40B4-BE49-F238E27FC236}">
                <a16:creationId xmlns:a16="http://schemas.microsoft.com/office/drawing/2014/main" id="{120D78AC-9689-4B74-8DF0-26FF8D022CFB}"/>
              </a:ext>
            </a:extLst>
          </p:cNvPr>
          <p:cNvSpPr>
            <a:spLocks noGrp="1"/>
          </p:cNvSpPr>
          <p:nvPr>
            <p:ph type="pic" sz="quarter" idx="20"/>
          </p:nvPr>
        </p:nvSpPr>
        <p:spPr>
          <a:xfrm>
            <a:off x="6003925" y="1366838"/>
            <a:ext cx="5851470" cy="5260975"/>
          </a:xfrm>
        </p:spPr>
        <p:txBody>
          <a:bodyPr/>
          <a:lstStyle/>
          <a:p>
            <a:endParaRPr lang="en-US"/>
          </a:p>
        </p:txBody>
      </p:sp>
    </p:spTree>
    <p:extLst>
      <p:ext uri="{BB962C8B-B14F-4D97-AF65-F5344CB8AC3E}">
        <p14:creationId xmlns:p14="http://schemas.microsoft.com/office/powerpoint/2010/main" val="2572021807"/>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8091F42-D043-2D40-AF98-6BB2A82D040A}"/>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20675"/>
            <a:ext cx="12228755" cy="6878675"/>
          </a:xfrm>
          <a:prstGeom prst="rect">
            <a:avLst/>
          </a:prstGeom>
        </p:spPr>
      </p:pic>
      <p:sp>
        <p:nvSpPr>
          <p:cNvPr id="7" name="Rectangle 6">
            <a:extLst>
              <a:ext uri="{FF2B5EF4-FFF2-40B4-BE49-F238E27FC236}">
                <a16:creationId xmlns:a16="http://schemas.microsoft.com/office/drawing/2014/main" id="{027B43AF-6FA8-604C-9658-6C886FE656D4}"/>
              </a:ext>
            </a:extLst>
          </p:cNvPr>
          <p:cNvSpPr/>
          <p:nvPr userDrawn="1"/>
        </p:nvSpPr>
        <p:spPr>
          <a:xfrm>
            <a:off x="878529" y="1035902"/>
            <a:ext cx="10475271" cy="4765519"/>
          </a:xfrm>
          <a:prstGeom prst="rect">
            <a:avLst/>
          </a:prstGeom>
          <a:solidFill>
            <a:srgbClr val="061D37">
              <a:alpha val="87843"/>
            </a:srgbClr>
          </a:solidFill>
          <a:ln>
            <a:solidFill>
              <a:srgbClr val="4587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7FF144-A874-8D40-9673-63158A6E1443}"/>
              </a:ext>
            </a:extLst>
          </p:cNvPr>
          <p:cNvSpPr>
            <a:spLocks noGrp="1"/>
          </p:cNvSpPr>
          <p:nvPr>
            <p:ph type="title" hasCustomPrompt="1"/>
          </p:nvPr>
        </p:nvSpPr>
        <p:spPr>
          <a:xfrm>
            <a:off x="1648313" y="2338891"/>
            <a:ext cx="8932127" cy="2355772"/>
          </a:xfrm>
        </p:spPr>
        <p:txBody>
          <a:bodyPr>
            <a:normAutofit/>
          </a:bodyPr>
          <a:lstStyle>
            <a:lvl1pPr algn="ctr">
              <a:defRPr sz="6600" b="1">
                <a:solidFill>
                  <a:schemeClr val="bg1"/>
                </a:solidFill>
                <a:latin typeface="Calibri" panose="020F0502020204030204" pitchFamily="34" charset="0"/>
                <a:cs typeface="Calibri" panose="020F0502020204030204" pitchFamily="34" charset="0"/>
              </a:defRPr>
            </a:lvl1pPr>
          </a:lstStyle>
          <a:p>
            <a:r>
              <a:rPr lang="en-US"/>
              <a:t>QUESTIONS?</a:t>
            </a:r>
          </a:p>
        </p:txBody>
      </p:sp>
      <p:pic>
        <p:nvPicPr>
          <p:cNvPr id="3" name="Picture 2" descr="Text&#10;&#10;Description automatically generated">
            <a:extLst>
              <a:ext uri="{FF2B5EF4-FFF2-40B4-BE49-F238E27FC236}">
                <a16:creationId xmlns:a16="http://schemas.microsoft.com/office/drawing/2014/main" id="{3DB98AE6-9787-436C-1A97-BE7B27BEB216}"/>
              </a:ext>
            </a:extLst>
          </p:cNvPr>
          <p:cNvPicPr>
            <a:picLocks noChangeAspect="1"/>
          </p:cNvPicPr>
          <p:nvPr userDrawn="1"/>
        </p:nvPicPr>
        <p:blipFill>
          <a:blip r:embed="rId3"/>
          <a:stretch>
            <a:fillRect/>
          </a:stretch>
        </p:blipFill>
        <p:spPr>
          <a:xfrm>
            <a:off x="3701573" y="1140978"/>
            <a:ext cx="4788854" cy="1139746"/>
          </a:xfrm>
          <a:prstGeom prst="rect">
            <a:avLst/>
          </a:prstGeom>
        </p:spPr>
      </p:pic>
    </p:spTree>
    <p:extLst>
      <p:ext uri="{BB962C8B-B14F-4D97-AF65-F5344CB8AC3E}">
        <p14:creationId xmlns:p14="http://schemas.microsoft.com/office/powerpoint/2010/main" val="14150160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087707-6360-8941-90A4-F513F10249C7}"/>
              </a:ext>
            </a:extLst>
          </p:cNvPr>
          <p:cNvPicPr>
            <a:picLocks noChangeAspect="1"/>
          </p:cNvPicPr>
          <p:nvPr userDrawn="1"/>
        </p:nvPicPr>
        <p:blipFill>
          <a:blip r:embed="rId2"/>
          <a:stretch>
            <a:fillRect/>
          </a:stretch>
        </p:blipFill>
        <p:spPr>
          <a:xfrm>
            <a:off x="-14032" y="0"/>
            <a:ext cx="12228755" cy="5753459"/>
          </a:xfrm>
          <a:prstGeom prst="rect">
            <a:avLst/>
          </a:prstGeom>
        </p:spPr>
      </p:pic>
      <p:sp>
        <p:nvSpPr>
          <p:cNvPr id="2" name="Title 1">
            <a:extLst>
              <a:ext uri="{FF2B5EF4-FFF2-40B4-BE49-F238E27FC236}">
                <a16:creationId xmlns:a16="http://schemas.microsoft.com/office/drawing/2014/main" id="{EE906198-1EEA-C342-A1A2-40617829A00E}"/>
              </a:ext>
            </a:extLst>
          </p:cNvPr>
          <p:cNvSpPr>
            <a:spLocks noGrp="1"/>
          </p:cNvSpPr>
          <p:nvPr>
            <p:ph type="title"/>
          </p:nvPr>
        </p:nvSpPr>
        <p:spPr>
          <a:xfrm>
            <a:off x="497839" y="125292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8" name="Picture 7">
            <a:extLst>
              <a:ext uri="{FF2B5EF4-FFF2-40B4-BE49-F238E27FC236}">
                <a16:creationId xmlns:a16="http://schemas.microsoft.com/office/drawing/2014/main" id="{B0F299C8-3CCB-9F48-A452-224FD24BD1E7}"/>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9" name="Straight Connector 8">
            <a:extLst>
              <a:ext uri="{FF2B5EF4-FFF2-40B4-BE49-F238E27FC236}">
                <a16:creationId xmlns:a16="http://schemas.microsoft.com/office/drawing/2014/main" id="{1893A121-89FF-D74D-B673-3DF25B57E1AE}"/>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7D13F5FD-6ED1-BC4E-1877-CD1E0A0B6BB1}"/>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243860172"/>
      </p:ext>
    </p:extLst>
  </p:cSld>
  <p:clrMapOvr>
    <a:masterClrMapping/>
  </p:clrMapOvr>
  <p:extLst>
    <p:ext uri="{DCECCB84-F9BA-43D5-87BE-67443E8EF086}">
      <p15:sldGuideLst xmlns:p15="http://schemas.microsoft.com/office/powerpoint/2012/main">
        <p15:guide id="1" orient="horz" pos="1368">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C52A621-B74F-3A41-A866-D2CD7F26E2C4}"/>
              </a:ext>
            </a:extLst>
          </p:cNvPr>
          <p:cNvPicPr>
            <a:picLocks noChangeAspect="1"/>
          </p:cNvPicPr>
          <p:nvPr userDrawn="1"/>
        </p:nvPicPr>
        <p:blipFill>
          <a:blip r:embed="rId2"/>
          <a:stretch>
            <a:fillRect/>
          </a:stretch>
        </p:blipFill>
        <p:spPr>
          <a:xfrm>
            <a:off x="-4" y="0"/>
            <a:ext cx="12195655" cy="5737886"/>
          </a:xfrm>
          <a:prstGeom prst="rect">
            <a:avLst/>
          </a:prstGeom>
        </p:spPr>
      </p:pic>
      <p:sp>
        <p:nvSpPr>
          <p:cNvPr id="2" name="Title 1">
            <a:extLst>
              <a:ext uri="{FF2B5EF4-FFF2-40B4-BE49-F238E27FC236}">
                <a16:creationId xmlns:a16="http://schemas.microsoft.com/office/drawing/2014/main" id="{1B3A74CB-75CA-FB48-A8B5-239B7A321153}"/>
              </a:ext>
            </a:extLst>
          </p:cNvPr>
          <p:cNvSpPr>
            <a:spLocks noGrp="1"/>
          </p:cNvSpPr>
          <p:nvPr>
            <p:ph type="title"/>
          </p:nvPr>
        </p:nvSpPr>
        <p:spPr>
          <a:xfrm>
            <a:off x="497840" y="1253809"/>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11" name="Picture 10">
            <a:extLst>
              <a:ext uri="{FF2B5EF4-FFF2-40B4-BE49-F238E27FC236}">
                <a16:creationId xmlns:a16="http://schemas.microsoft.com/office/drawing/2014/main" id="{DF795348-E952-2E4A-B6F1-C0FE7ADEFF5A}"/>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13" name="Straight Connector 12">
            <a:extLst>
              <a:ext uri="{FF2B5EF4-FFF2-40B4-BE49-F238E27FC236}">
                <a16:creationId xmlns:a16="http://schemas.microsoft.com/office/drawing/2014/main" id="{33E6F119-D7E5-DE4E-A9F5-72940F83BFA5}"/>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81149092-500C-1A32-15C9-1710B2885561}"/>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381304483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C69E64F-3518-6443-83D9-B05718EA0430}"/>
              </a:ext>
            </a:extLst>
          </p:cNvPr>
          <p:cNvPicPr>
            <a:picLocks noChangeAspect="1"/>
          </p:cNvPicPr>
          <p:nvPr userDrawn="1"/>
        </p:nvPicPr>
        <p:blipFill>
          <a:blip r:embed="rId2"/>
          <a:stretch>
            <a:fillRect/>
          </a:stretch>
        </p:blipFill>
        <p:spPr>
          <a:xfrm>
            <a:off x="-5803" y="0"/>
            <a:ext cx="12192000" cy="6085417"/>
          </a:xfrm>
          <a:prstGeom prst="rect">
            <a:avLst/>
          </a:prstGeom>
        </p:spPr>
      </p:pic>
      <p:sp>
        <p:nvSpPr>
          <p:cNvPr id="2" name="Title 1">
            <a:extLst>
              <a:ext uri="{FF2B5EF4-FFF2-40B4-BE49-F238E27FC236}">
                <a16:creationId xmlns:a16="http://schemas.microsoft.com/office/drawing/2014/main" id="{B4C41454-5D83-B04E-81AF-9FD3FC939AC1}"/>
              </a:ext>
            </a:extLst>
          </p:cNvPr>
          <p:cNvSpPr>
            <a:spLocks noGrp="1"/>
          </p:cNvSpPr>
          <p:nvPr>
            <p:ph type="title"/>
          </p:nvPr>
        </p:nvSpPr>
        <p:spPr>
          <a:xfrm>
            <a:off x="501874" y="125381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7" name="Picture 6">
            <a:extLst>
              <a:ext uri="{FF2B5EF4-FFF2-40B4-BE49-F238E27FC236}">
                <a16:creationId xmlns:a16="http://schemas.microsoft.com/office/drawing/2014/main" id="{11E0493E-BF3F-BB45-AA8B-B5CC0BCE5233}"/>
              </a:ext>
            </a:extLst>
          </p:cNvPr>
          <p:cNvPicPr>
            <a:picLocks noChangeAspect="1"/>
          </p:cNvPicPr>
          <p:nvPr userDrawn="1"/>
        </p:nvPicPr>
        <p:blipFill>
          <a:blip r:embed="rId3"/>
          <a:stretch>
            <a:fillRect/>
          </a:stretch>
        </p:blipFill>
        <p:spPr>
          <a:xfrm>
            <a:off x="-5804" y="5714803"/>
            <a:ext cx="12192001" cy="1267887"/>
          </a:xfrm>
          <a:prstGeom prst="rect">
            <a:avLst/>
          </a:prstGeom>
        </p:spPr>
      </p:pic>
      <p:cxnSp>
        <p:nvCxnSpPr>
          <p:cNvPr id="8" name="Straight Connector 7">
            <a:extLst>
              <a:ext uri="{FF2B5EF4-FFF2-40B4-BE49-F238E27FC236}">
                <a16:creationId xmlns:a16="http://schemas.microsoft.com/office/drawing/2014/main" id="{17CAAED3-6E58-C048-8DCC-F1DC236879DA}"/>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4" name="Picture 3" descr="Text&#10;&#10;Description automatically generated">
            <a:extLst>
              <a:ext uri="{FF2B5EF4-FFF2-40B4-BE49-F238E27FC236}">
                <a16:creationId xmlns:a16="http://schemas.microsoft.com/office/drawing/2014/main" id="{B4100445-08FB-F5F1-60EA-E10B785755E8}"/>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428721735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a:stretch>
            <a:fillRect/>
          </a:stretch>
        </p:blipFill>
        <p:spPr>
          <a:xfrm>
            <a:off x="0" y="14141"/>
            <a:ext cx="12228755" cy="6878674"/>
          </a:xfrm>
          <a:prstGeom prst="rect">
            <a:avLst/>
          </a:prstGeom>
        </p:spPr>
      </p:pic>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501874" y="1170432"/>
            <a:ext cx="10166126" cy="1211612"/>
          </a:xfrm>
        </p:spPr>
        <p:txBody>
          <a:bodyPr anchor="b"/>
          <a:lstStyle>
            <a:lvl1pPr algn="l">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id="{AE4CF5BF-A748-DB47-BF3F-3ADB26A49B10}"/>
              </a:ext>
            </a:extLst>
          </p:cNvPr>
          <p:cNvSpPr>
            <a:spLocks noGrp="1"/>
          </p:cNvSpPr>
          <p:nvPr>
            <p:ph type="dt" sz="half" idx="10"/>
          </p:nvPr>
        </p:nvSpPr>
        <p:spPr>
          <a:xfrm>
            <a:off x="838200" y="6356350"/>
            <a:ext cx="2743200" cy="365125"/>
          </a:xfrm>
          <a:prstGeom prst="rect">
            <a:avLst/>
          </a:prstGeom>
        </p:spPr>
        <p:txBody>
          <a:bodyPr/>
          <a:lstStyle/>
          <a:p>
            <a:fld id="{5667F5AF-E0DF-6E43-A1D7-F5FEFFC73166}" type="datetimeFigureOut">
              <a:rPr lang="en-US" smtClean="0"/>
              <a:t>9/11/2026</a:t>
            </a:fld>
            <a:endParaRPr lang="en-US"/>
          </a:p>
        </p:txBody>
      </p:sp>
      <p:sp>
        <p:nvSpPr>
          <p:cNvPr id="5" name="Footer Placeholder 4">
            <a:extLst>
              <a:ext uri="{FF2B5EF4-FFF2-40B4-BE49-F238E27FC236}">
                <a16:creationId xmlns:a16="http://schemas.microsoft.com/office/drawing/2014/main" id="{E329A668-5308-374A-A0F0-7F1E52D01D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E107C0-9B05-8F45-903D-464476525AD8}"/>
              </a:ext>
            </a:extLst>
          </p:cNvPr>
          <p:cNvSpPr>
            <a:spLocks noGrp="1"/>
          </p:cNvSpPr>
          <p:nvPr>
            <p:ph type="sldNum" sz="quarter" idx="12"/>
          </p:nvPr>
        </p:nvSpPr>
        <p:spPr>
          <a:xfrm>
            <a:off x="8610600" y="6356350"/>
            <a:ext cx="2743200" cy="365125"/>
          </a:xfrm>
          <a:prstGeom prst="rect">
            <a:avLst/>
          </a:prstGeom>
        </p:spPr>
        <p:txBody>
          <a:bodyPr/>
          <a:lstStyle/>
          <a:p>
            <a:fld id="{65E71D35-3A4C-544C-8023-6D77DCD91F75}" type="slidenum">
              <a:rPr lang="en-US" smtClean="0"/>
              <a:t>‹#›</a:t>
            </a:fld>
            <a:endParaRPr lang="en-US"/>
          </a:p>
        </p:txBody>
      </p:sp>
      <p:cxnSp>
        <p:nvCxnSpPr>
          <p:cNvPr id="14" name="Straight Connector 13">
            <a:extLst>
              <a:ext uri="{FF2B5EF4-FFF2-40B4-BE49-F238E27FC236}">
                <a16:creationId xmlns:a16="http://schemas.microsoft.com/office/drawing/2014/main" id="{DA63CDE5-653C-2C48-B912-0A4C8B267902}"/>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C65A237F-4962-3E50-84A4-E55CA2F045D5}"/>
              </a:ext>
            </a:extLst>
          </p:cNvPr>
          <p:cNvPicPr>
            <a:picLocks noChangeAspect="1"/>
          </p:cNvPicPr>
          <p:nvPr userDrawn="1"/>
        </p:nvPicPr>
        <p:blipFill>
          <a:blip r:embed="rId3"/>
          <a:stretch>
            <a:fillRect/>
          </a:stretch>
        </p:blipFill>
        <p:spPr>
          <a:xfrm>
            <a:off x="-66090" y="5804677"/>
            <a:ext cx="4572009" cy="1088138"/>
          </a:xfrm>
          <a:prstGeom prst="rect">
            <a:avLst/>
          </a:prstGeom>
        </p:spPr>
      </p:pic>
      <p:pic>
        <p:nvPicPr>
          <p:cNvPr id="8" name="Picture 7" descr="Text&#10;&#10;Description automatically generated">
            <a:extLst>
              <a:ext uri="{FF2B5EF4-FFF2-40B4-BE49-F238E27FC236}">
                <a16:creationId xmlns:a16="http://schemas.microsoft.com/office/drawing/2014/main" id="{72A4D7F5-D3EC-2ADD-5684-F89FAABE355E}"/>
              </a:ext>
            </a:extLst>
          </p:cNvPr>
          <p:cNvPicPr>
            <a:picLocks noChangeAspect="1"/>
          </p:cNvPicPr>
          <p:nvPr userDrawn="1"/>
        </p:nvPicPr>
        <p:blipFill>
          <a:blip r:embed="rId3"/>
          <a:stretch>
            <a:fillRect/>
          </a:stretch>
        </p:blipFill>
        <p:spPr>
          <a:xfrm>
            <a:off x="86310" y="5991893"/>
            <a:ext cx="4572009" cy="1088138"/>
          </a:xfrm>
          <a:prstGeom prst="rect">
            <a:avLst/>
          </a:prstGeom>
        </p:spPr>
      </p:pic>
    </p:spTree>
    <p:extLst>
      <p:ext uri="{BB962C8B-B14F-4D97-AF65-F5344CB8AC3E}">
        <p14:creationId xmlns:p14="http://schemas.microsoft.com/office/powerpoint/2010/main" val="207835927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F7E5361-F20C-5A49-A77E-5EC477F3C71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6" name="Rectangle 15">
            <a:extLst>
              <a:ext uri="{FF2B5EF4-FFF2-40B4-BE49-F238E27FC236}">
                <a16:creationId xmlns:a16="http://schemas.microsoft.com/office/drawing/2014/main" id="{659F883E-0FB0-C74A-9872-9131D81B78D9}"/>
              </a:ext>
            </a:extLst>
          </p:cNvPr>
          <p:cNvSpPr/>
          <p:nvPr userDrawn="1"/>
        </p:nvSpPr>
        <p:spPr>
          <a:xfrm>
            <a:off x="0" y="5598633"/>
            <a:ext cx="12192000" cy="12593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A062A5-3298-E643-BC9D-765202BF5065}"/>
              </a:ext>
            </a:extLst>
          </p:cNvPr>
          <p:cNvSpPr>
            <a:spLocks noGrp="1"/>
          </p:cNvSpPr>
          <p:nvPr>
            <p:ph type="title"/>
          </p:nvPr>
        </p:nvSpPr>
        <p:spPr>
          <a:xfrm>
            <a:off x="501874" y="1214040"/>
            <a:ext cx="10515600" cy="1325563"/>
          </a:xfrm>
        </p:spPr>
        <p:txBody>
          <a:bodyPr>
            <a:normAutofit/>
          </a:bodyPr>
          <a:lstStyle>
            <a:lvl1pPr>
              <a:defRPr sz="6000" b="1">
                <a:solidFill>
                  <a:srgbClr val="193968"/>
                </a:solidFill>
                <a:latin typeface="+mn-lt"/>
              </a:defRPr>
            </a:lvl1pPr>
          </a:lstStyle>
          <a:p>
            <a:r>
              <a:rPr lang="en-US"/>
              <a:t>Click to edit Master title style</a:t>
            </a:r>
          </a:p>
        </p:txBody>
      </p:sp>
      <p:cxnSp>
        <p:nvCxnSpPr>
          <p:cNvPr id="9" name="Straight Connector 8">
            <a:extLst>
              <a:ext uri="{FF2B5EF4-FFF2-40B4-BE49-F238E27FC236}">
                <a16:creationId xmlns:a16="http://schemas.microsoft.com/office/drawing/2014/main" id="{DE616920-52D1-3E46-95C0-7A90E9052ADC}"/>
              </a:ext>
            </a:extLst>
          </p:cNvPr>
          <p:cNvCxnSpPr>
            <a:cxnSpLocks/>
          </p:cNvCxnSpPr>
          <p:nvPr userDrawn="1"/>
        </p:nvCxnSpPr>
        <p:spPr>
          <a:xfrm>
            <a:off x="-53165" y="5598633"/>
            <a:ext cx="12290612"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6" name="Picture 5" descr="Graphical user interface&#10;&#10;Description automatically generated with low confidence">
            <a:extLst>
              <a:ext uri="{FF2B5EF4-FFF2-40B4-BE49-F238E27FC236}">
                <a16:creationId xmlns:a16="http://schemas.microsoft.com/office/drawing/2014/main" id="{61CCE007-2186-457A-A785-719779A2CDBF}"/>
              </a:ext>
            </a:extLst>
          </p:cNvPr>
          <p:cNvPicPr>
            <a:picLocks noChangeAspect="1"/>
          </p:cNvPicPr>
          <p:nvPr userDrawn="1"/>
        </p:nvPicPr>
        <p:blipFill>
          <a:blip r:embed="rId3"/>
          <a:stretch>
            <a:fillRect/>
          </a:stretch>
        </p:blipFill>
        <p:spPr>
          <a:xfrm>
            <a:off x="-941948" y="5500952"/>
            <a:ext cx="6112304" cy="1454728"/>
          </a:xfrm>
          <a:prstGeom prst="rect">
            <a:avLst/>
          </a:prstGeom>
        </p:spPr>
      </p:pic>
      <p:sp>
        <p:nvSpPr>
          <p:cNvPr id="3" name="TextBox 2">
            <a:extLst>
              <a:ext uri="{FF2B5EF4-FFF2-40B4-BE49-F238E27FC236}">
                <a16:creationId xmlns:a16="http://schemas.microsoft.com/office/drawing/2014/main" id="{C1A207A8-746F-E7B4-E29C-0CBBDF8AA345}"/>
              </a:ext>
            </a:extLst>
          </p:cNvPr>
          <p:cNvSpPr txBox="1"/>
          <p:nvPr userDrawn="1"/>
        </p:nvSpPr>
        <p:spPr>
          <a:xfrm>
            <a:off x="10087662" y="6148691"/>
            <a:ext cx="1859623" cy="400110"/>
          </a:xfrm>
          <a:prstGeom prst="rect">
            <a:avLst/>
          </a:prstGeom>
          <a:noFill/>
        </p:spPr>
        <p:txBody>
          <a:bodyPr wrap="square" rtlCol="0">
            <a:spAutoFit/>
          </a:bodyPr>
          <a:lstStyle/>
          <a:p>
            <a:r>
              <a:rPr lang="en-US" sz="2000">
                <a:solidFill>
                  <a:schemeClr val="tx1"/>
                </a:solidFill>
              </a:rPr>
              <a:t>nccoe.nist.gov </a:t>
            </a:r>
          </a:p>
        </p:txBody>
      </p:sp>
    </p:spTree>
    <p:extLst>
      <p:ext uri="{BB962C8B-B14F-4D97-AF65-F5344CB8AC3E}">
        <p14:creationId xmlns:p14="http://schemas.microsoft.com/office/powerpoint/2010/main" val="228176401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F7E5361-F20C-5A49-A77E-5EC477F3C71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2A062A5-3298-E643-BC9D-765202BF5065}"/>
              </a:ext>
            </a:extLst>
          </p:cNvPr>
          <p:cNvSpPr>
            <a:spLocks noGrp="1"/>
          </p:cNvSpPr>
          <p:nvPr>
            <p:ph type="title"/>
          </p:nvPr>
        </p:nvSpPr>
        <p:spPr>
          <a:xfrm>
            <a:off x="501874" y="1214040"/>
            <a:ext cx="10515600" cy="1325563"/>
          </a:xfrm>
        </p:spPr>
        <p:txBody>
          <a:bodyPr>
            <a:normAutofit/>
          </a:bodyPr>
          <a:lstStyle>
            <a:lvl1pPr>
              <a:defRPr sz="6000" b="1">
                <a:solidFill>
                  <a:srgbClr val="193968"/>
                </a:solidFill>
                <a:latin typeface="+mn-lt"/>
              </a:defRPr>
            </a:lvl1pPr>
          </a:lstStyle>
          <a:p>
            <a:r>
              <a:rPr lang="en-US"/>
              <a:t>Click to edit Master title style</a:t>
            </a:r>
          </a:p>
        </p:txBody>
      </p:sp>
      <p:pic>
        <p:nvPicPr>
          <p:cNvPr id="10" name="Picture 9">
            <a:extLst>
              <a:ext uri="{FF2B5EF4-FFF2-40B4-BE49-F238E27FC236}">
                <a16:creationId xmlns:a16="http://schemas.microsoft.com/office/drawing/2014/main" id="{39A85BF3-4E7C-454B-B1C9-31E74A986E11}"/>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12" name="Straight Connector 11">
            <a:extLst>
              <a:ext uri="{FF2B5EF4-FFF2-40B4-BE49-F238E27FC236}">
                <a16:creationId xmlns:a16="http://schemas.microsoft.com/office/drawing/2014/main" id="{1D7E46A3-6E66-5E42-8165-30B15BAF3D1B}"/>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5DBDBBA5-D006-98AA-EFFC-C256DD06E213}"/>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30295389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B13215-FDAA-154F-967B-CE23C33467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4CF5BF-A748-DB47-BF3F-3ADB26A49B10}"/>
              </a:ext>
            </a:extLst>
          </p:cNvPr>
          <p:cNvSpPr>
            <a:spLocks noGrp="1"/>
          </p:cNvSpPr>
          <p:nvPr>
            <p:ph type="dt" sz="half" idx="10"/>
          </p:nvPr>
        </p:nvSpPr>
        <p:spPr>
          <a:xfrm>
            <a:off x="838200" y="6356350"/>
            <a:ext cx="2743200" cy="365125"/>
          </a:xfrm>
          <a:prstGeom prst="rect">
            <a:avLst/>
          </a:prstGeom>
        </p:spPr>
        <p:txBody>
          <a:bodyPr/>
          <a:lstStyle/>
          <a:p>
            <a:fld id="{5667F5AF-E0DF-6E43-A1D7-F5FEFFC73166}" type="datetimeFigureOut">
              <a:rPr lang="en-US" smtClean="0"/>
              <a:t>9/11/2026</a:t>
            </a:fld>
            <a:endParaRPr lang="en-US"/>
          </a:p>
        </p:txBody>
      </p:sp>
      <p:sp>
        <p:nvSpPr>
          <p:cNvPr id="5" name="Footer Placeholder 4">
            <a:extLst>
              <a:ext uri="{FF2B5EF4-FFF2-40B4-BE49-F238E27FC236}">
                <a16:creationId xmlns:a16="http://schemas.microsoft.com/office/drawing/2014/main" id="{E329A668-5308-374A-A0F0-7F1E52D01D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E107C0-9B05-8F45-903D-464476525AD8}"/>
              </a:ext>
            </a:extLst>
          </p:cNvPr>
          <p:cNvSpPr>
            <a:spLocks noGrp="1"/>
          </p:cNvSpPr>
          <p:nvPr>
            <p:ph type="sldNum" sz="quarter" idx="12"/>
          </p:nvPr>
        </p:nvSpPr>
        <p:spPr>
          <a:xfrm>
            <a:off x="8610600" y="6356350"/>
            <a:ext cx="2743200" cy="365125"/>
          </a:xfrm>
          <a:prstGeom prst="rect">
            <a:avLst/>
          </a:prstGeom>
        </p:spPr>
        <p:txBody>
          <a:bodyPr/>
          <a:lstStyle/>
          <a:p>
            <a:fld id="{65E71D35-3A4C-544C-8023-6D77DCD91F75}" type="slidenum">
              <a:rPr lang="en-US" smtClean="0"/>
              <a:t>‹#›</a:t>
            </a:fld>
            <a:endParaRPr lang="en-US"/>
          </a:p>
        </p:txBody>
      </p:sp>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a:stretch>
            <a:fillRect/>
          </a:stretch>
        </p:blipFill>
        <p:spPr>
          <a:xfrm>
            <a:off x="0" y="-8921"/>
            <a:ext cx="12192000" cy="6857999"/>
          </a:xfrm>
          <a:prstGeom prst="rect">
            <a:avLst/>
          </a:prstGeom>
        </p:spPr>
      </p:pic>
      <p:sp>
        <p:nvSpPr>
          <p:cNvPr id="8" name="Rectangle 7">
            <a:extLst>
              <a:ext uri="{FF2B5EF4-FFF2-40B4-BE49-F238E27FC236}">
                <a16:creationId xmlns:a16="http://schemas.microsoft.com/office/drawing/2014/main" id="{11215427-2CB9-7249-AAA0-192D17B2B574}"/>
              </a:ext>
            </a:extLst>
          </p:cNvPr>
          <p:cNvSpPr/>
          <p:nvPr userDrawn="1"/>
        </p:nvSpPr>
        <p:spPr>
          <a:xfrm>
            <a:off x="8512822" y="-5720651"/>
            <a:ext cx="10945818" cy="753213"/>
          </a:xfrm>
          <a:prstGeom prst="rect">
            <a:avLst/>
          </a:prstGeom>
          <a:solidFill>
            <a:srgbClr val="071525">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43799A77-F852-864D-8D2E-6A3FA2BF0990}"/>
              </a:ext>
            </a:extLst>
          </p:cNvPr>
          <p:cNvCxnSpPr>
            <a:cxnSpLocks/>
          </p:cNvCxnSpPr>
          <p:nvPr userDrawn="1"/>
        </p:nvCxnSpPr>
        <p:spPr>
          <a:xfrm>
            <a:off x="0" y="947513"/>
            <a:ext cx="12192000"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9" name="Picture 8" descr="Text&#10;&#10;Description automatically generated">
            <a:extLst>
              <a:ext uri="{FF2B5EF4-FFF2-40B4-BE49-F238E27FC236}">
                <a16:creationId xmlns:a16="http://schemas.microsoft.com/office/drawing/2014/main" id="{E9986C6F-ADD9-6D1F-1F7C-6B8955C4F895}"/>
              </a:ext>
            </a:extLst>
          </p:cNvPr>
          <p:cNvPicPr>
            <a:picLocks noChangeAspect="1"/>
          </p:cNvPicPr>
          <p:nvPr userDrawn="1"/>
        </p:nvPicPr>
        <p:blipFill>
          <a:blip r:embed="rId3"/>
          <a:stretch>
            <a:fillRect/>
          </a:stretch>
        </p:blipFill>
        <p:spPr>
          <a:xfrm>
            <a:off x="8446732" y="8922"/>
            <a:ext cx="4104690" cy="976916"/>
          </a:xfrm>
          <a:prstGeom prst="rect">
            <a:avLst/>
          </a:prstGeom>
        </p:spPr>
      </p:pic>
    </p:spTree>
    <p:extLst>
      <p:ext uri="{BB962C8B-B14F-4D97-AF65-F5344CB8AC3E}">
        <p14:creationId xmlns:p14="http://schemas.microsoft.com/office/powerpoint/2010/main" val="57605866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1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2342434-9005-9A48-8FA3-73C5FE8D7B45}"/>
              </a:ext>
            </a:extLst>
          </p:cNvPr>
          <p:cNvPicPr>
            <a:picLocks noChangeAspect="1"/>
          </p:cNvPicPr>
          <p:nvPr userDrawn="1"/>
        </p:nvPicPr>
        <p:blipFill>
          <a:blip r:embed="rId2"/>
          <a:stretch>
            <a:fillRect/>
          </a:stretch>
        </p:blipFill>
        <p:spPr>
          <a:xfrm>
            <a:off x="0" y="-20675"/>
            <a:ext cx="12228755" cy="6878674"/>
          </a:xfrm>
          <a:prstGeom prst="rect">
            <a:avLst/>
          </a:prstGeom>
        </p:spPr>
      </p:pic>
      <p:sp>
        <p:nvSpPr>
          <p:cNvPr id="2" name="Title 1">
            <a:extLst>
              <a:ext uri="{FF2B5EF4-FFF2-40B4-BE49-F238E27FC236}">
                <a16:creationId xmlns:a16="http://schemas.microsoft.com/office/drawing/2014/main" id="{F3714CCD-6008-7C48-8213-7ACB997358CB}"/>
              </a:ext>
            </a:extLst>
          </p:cNvPr>
          <p:cNvSpPr>
            <a:spLocks noGrp="1"/>
          </p:cNvSpPr>
          <p:nvPr>
            <p:ph type="title"/>
          </p:nvPr>
        </p:nvSpPr>
        <p:spPr>
          <a:xfrm>
            <a:off x="497840" y="125381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3" name="Picture 2" descr="Text&#10;&#10;Description automatically generated">
            <a:extLst>
              <a:ext uri="{FF2B5EF4-FFF2-40B4-BE49-F238E27FC236}">
                <a16:creationId xmlns:a16="http://schemas.microsoft.com/office/drawing/2014/main" id="{20D43E54-2784-8793-BD22-1690C0804721}"/>
              </a:ext>
            </a:extLst>
          </p:cNvPr>
          <p:cNvPicPr>
            <a:picLocks noChangeAspect="1"/>
          </p:cNvPicPr>
          <p:nvPr userDrawn="1"/>
        </p:nvPicPr>
        <p:blipFill>
          <a:blip r:embed="rId3"/>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236869193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itle and Bod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84F49B-5A7F-2F45-9400-29748B34686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9" name="Title 1">
            <a:extLst>
              <a:ext uri="{FF2B5EF4-FFF2-40B4-BE49-F238E27FC236}">
                <a16:creationId xmlns:a16="http://schemas.microsoft.com/office/drawing/2014/main" id="{BCFA929C-C054-5949-B389-B2BE80C59E61}"/>
              </a:ext>
            </a:extLst>
          </p:cNvPr>
          <p:cNvSpPr>
            <a:spLocks noGrp="1"/>
          </p:cNvSpPr>
          <p:nvPr>
            <p:ph type="title"/>
          </p:nvPr>
        </p:nvSpPr>
        <p:spPr>
          <a:xfrm>
            <a:off x="573795" y="-10745"/>
            <a:ext cx="8561892"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TextBox 2">
            <a:extLst>
              <a:ext uri="{FF2B5EF4-FFF2-40B4-BE49-F238E27FC236}">
                <a16:creationId xmlns:a16="http://schemas.microsoft.com/office/drawing/2014/main" id="{F7105890-3A7D-4B2F-8DC8-BE0990390664}"/>
              </a:ext>
            </a:extLst>
          </p:cNvPr>
          <p:cNvSpPr txBox="1"/>
          <p:nvPr userDrawn="1"/>
        </p:nvSpPr>
        <p:spPr>
          <a:xfrm>
            <a:off x="573795" y="1812175"/>
            <a:ext cx="11180401" cy="4537603"/>
          </a:xfrm>
          <a:prstGeom prst="rect">
            <a:avLst/>
          </a:prstGeom>
          <a:noFill/>
        </p:spPr>
        <p:txBody>
          <a:bodyPr wrap="square" rtlCol="0">
            <a:spAutoFit/>
          </a:bodyPr>
          <a:lstStyle/>
          <a:p>
            <a:endParaRPr lang="en-US"/>
          </a:p>
        </p:txBody>
      </p:sp>
      <p:sp>
        <p:nvSpPr>
          <p:cNvPr id="12" name="Content Placeholder 11">
            <a:extLst>
              <a:ext uri="{FF2B5EF4-FFF2-40B4-BE49-F238E27FC236}">
                <a16:creationId xmlns:a16="http://schemas.microsoft.com/office/drawing/2014/main" id="{007C639F-B304-4699-B95C-A34C24C8E300}"/>
              </a:ext>
            </a:extLst>
          </p:cNvPr>
          <p:cNvSpPr>
            <a:spLocks noGrp="1"/>
          </p:cNvSpPr>
          <p:nvPr>
            <p:ph sz="quarter" idx="10"/>
          </p:nvPr>
        </p:nvSpPr>
        <p:spPr>
          <a:xfrm>
            <a:off x="573795" y="1687513"/>
            <a:ext cx="11347450"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Text&#10;&#10;Description automatically generated">
            <a:extLst>
              <a:ext uri="{FF2B5EF4-FFF2-40B4-BE49-F238E27FC236}">
                <a16:creationId xmlns:a16="http://schemas.microsoft.com/office/drawing/2014/main" id="{CB0A1251-C1D6-5E47-7FC8-387645CE7D3D}"/>
              </a:ext>
            </a:extLst>
          </p:cNvPr>
          <p:cNvPicPr>
            <a:picLocks noChangeAspect="1"/>
          </p:cNvPicPr>
          <p:nvPr userDrawn="1"/>
        </p:nvPicPr>
        <p:blipFill>
          <a:blip r:embed="rId3"/>
          <a:stretch>
            <a:fillRect/>
          </a:stretch>
        </p:blipFill>
        <p:spPr>
          <a:xfrm>
            <a:off x="8917424" y="108469"/>
            <a:ext cx="3656255" cy="870189"/>
          </a:xfrm>
          <a:prstGeom prst="rect">
            <a:avLst/>
          </a:prstGeom>
        </p:spPr>
      </p:pic>
    </p:spTree>
    <p:extLst>
      <p:ext uri="{BB962C8B-B14F-4D97-AF65-F5344CB8AC3E}">
        <p14:creationId xmlns:p14="http://schemas.microsoft.com/office/powerpoint/2010/main" val="1398106894"/>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orient="horz" pos="507">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B13215-FDAA-154F-967B-CE23C33467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4CF5BF-A748-DB47-BF3F-3ADB26A49B10}"/>
              </a:ext>
            </a:extLst>
          </p:cNvPr>
          <p:cNvSpPr>
            <a:spLocks noGrp="1"/>
          </p:cNvSpPr>
          <p:nvPr>
            <p:ph type="dt" sz="half" idx="10"/>
          </p:nvPr>
        </p:nvSpPr>
        <p:spPr>
          <a:xfrm>
            <a:off x="838200" y="6356350"/>
            <a:ext cx="2743200" cy="365125"/>
          </a:xfrm>
          <a:prstGeom prst="rect">
            <a:avLst/>
          </a:prstGeom>
        </p:spPr>
        <p:txBody>
          <a:bodyPr/>
          <a:lstStyle/>
          <a:p>
            <a:fld id="{5667F5AF-E0DF-6E43-A1D7-F5FEFFC73166}" type="datetimeFigureOut">
              <a:rPr lang="en-US" smtClean="0"/>
              <a:t>9/11/2026</a:t>
            </a:fld>
            <a:endParaRPr lang="en-US"/>
          </a:p>
        </p:txBody>
      </p:sp>
      <p:sp>
        <p:nvSpPr>
          <p:cNvPr id="5" name="Footer Placeholder 4">
            <a:extLst>
              <a:ext uri="{FF2B5EF4-FFF2-40B4-BE49-F238E27FC236}">
                <a16:creationId xmlns:a16="http://schemas.microsoft.com/office/drawing/2014/main" id="{E329A668-5308-374A-A0F0-7F1E52D01D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E107C0-9B05-8F45-903D-464476525AD8}"/>
              </a:ext>
            </a:extLst>
          </p:cNvPr>
          <p:cNvSpPr>
            <a:spLocks noGrp="1"/>
          </p:cNvSpPr>
          <p:nvPr>
            <p:ph type="sldNum" sz="quarter" idx="12"/>
          </p:nvPr>
        </p:nvSpPr>
        <p:spPr>
          <a:xfrm>
            <a:off x="8610600" y="6356350"/>
            <a:ext cx="2743200" cy="365125"/>
          </a:xfrm>
          <a:prstGeom prst="rect">
            <a:avLst/>
          </a:prstGeom>
        </p:spPr>
        <p:txBody>
          <a:bodyPr/>
          <a:lstStyle/>
          <a:p>
            <a:fld id="{65E71D35-3A4C-544C-8023-6D77DCD91F75}" type="slidenum">
              <a:rPr lang="en-US" smtClean="0"/>
              <a:t>‹#›</a:t>
            </a:fld>
            <a:endParaRPr lang="en-US"/>
          </a:p>
        </p:txBody>
      </p:sp>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a:stretch>
            <a:fillRect/>
          </a:stretch>
        </p:blipFill>
        <p:spPr>
          <a:xfrm>
            <a:off x="0" y="1"/>
            <a:ext cx="12192000" cy="6857999"/>
          </a:xfrm>
          <a:prstGeom prst="rect">
            <a:avLst/>
          </a:prstGeom>
        </p:spPr>
      </p:pic>
      <p:sp>
        <p:nvSpPr>
          <p:cNvPr id="8" name="Rectangle 7">
            <a:extLst>
              <a:ext uri="{FF2B5EF4-FFF2-40B4-BE49-F238E27FC236}">
                <a16:creationId xmlns:a16="http://schemas.microsoft.com/office/drawing/2014/main" id="{11215427-2CB9-7249-AAA0-192D17B2B574}"/>
              </a:ext>
            </a:extLst>
          </p:cNvPr>
          <p:cNvSpPr/>
          <p:nvPr userDrawn="1"/>
        </p:nvSpPr>
        <p:spPr>
          <a:xfrm>
            <a:off x="0" y="0"/>
            <a:ext cx="12191999" cy="939540"/>
          </a:xfrm>
          <a:prstGeom prst="rect">
            <a:avLst/>
          </a:prstGeom>
          <a:solidFill>
            <a:srgbClr val="071525">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43799A77-F852-864D-8D2E-6A3FA2BF0990}"/>
              </a:ext>
            </a:extLst>
          </p:cNvPr>
          <p:cNvCxnSpPr>
            <a:cxnSpLocks/>
          </p:cNvCxnSpPr>
          <p:nvPr userDrawn="1"/>
        </p:nvCxnSpPr>
        <p:spPr>
          <a:xfrm>
            <a:off x="0" y="947513"/>
            <a:ext cx="12192000"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F36AB78A-7818-4DD8-AC1B-F315E5DDC77E}"/>
              </a:ext>
            </a:extLst>
          </p:cNvPr>
          <p:cNvSpPr>
            <a:spLocks noGrp="1"/>
          </p:cNvSpPr>
          <p:nvPr>
            <p:ph type="body" sz="quarter" idx="13"/>
          </p:nvPr>
        </p:nvSpPr>
        <p:spPr>
          <a:xfrm>
            <a:off x="374650" y="1363663"/>
            <a:ext cx="11445875" cy="49926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Text&#10;&#10;Description automatically generated">
            <a:extLst>
              <a:ext uri="{FF2B5EF4-FFF2-40B4-BE49-F238E27FC236}">
                <a16:creationId xmlns:a16="http://schemas.microsoft.com/office/drawing/2014/main" id="{4ADB8B5A-E765-1BF1-004C-203165139154}"/>
              </a:ext>
            </a:extLst>
          </p:cNvPr>
          <p:cNvPicPr>
            <a:picLocks noChangeAspect="1"/>
          </p:cNvPicPr>
          <p:nvPr userDrawn="1"/>
        </p:nvPicPr>
        <p:blipFill>
          <a:blip r:embed="rId3"/>
          <a:stretch>
            <a:fillRect/>
          </a:stretch>
        </p:blipFill>
        <p:spPr>
          <a:xfrm>
            <a:off x="-76205" y="-74299"/>
            <a:ext cx="4572009" cy="1088138"/>
          </a:xfrm>
          <a:prstGeom prst="rect">
            <a:avLst/>
          </a:prstGeom>
        </p:spPr>
      </p:pic>
    </p:spTree>
    <p:extLst>
      <p:ext uri="{BB962C8B-B14F-4D97-AF65-F5344CB8AC3E}">
        <p14:creationId xmlns:p14="http://schemas.microsoft.com/office/powerpoint/2010/main" val="270619331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84F49B-5A7F-2F45-9400-29748B34686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6" name="Content Placeholder 3">
            <a:extLst>
              <a:ext uri="{FF2B5EF4-FFF2-40B4-BE49-F238E27FC236}">
                <a16:creationId xmlns:a16="http://schemas.microsoft.com/office/drawing/2014/main" id="{8D058A46-4497-4846-9950-4FE69B7CB514}"/>
              </a:ext>
            </a:extLst>
          </p:cNvPr>
          <p:cNvSpPr>
            <a:spLocks noGrp="1"/>
          </p:cNvSpPr>
          <p:nvPr>
            <p:ph sz="half" idx="2" hasCustomPrompt="1"/>
          </p:nvPr>
        </p:nvSpPr>
        <p:spPr>
          <a:xfrm>
            <a:off x="0" y="1088249"/>
            <a:ext cx="12192000" cy="3897872"/>
          </a:xfrm>
          <a:ln>
            <a:noFill/>
          </a:ln>
        </p:spPr>
        <p:txBody>
          <a:bodyPr/>
          <a:lstStyle>
            <a:lvl1pPr marL="0" indent="0">
              <a:buNone/>
              <a:defRPr/>
            </a:lvl1pPr>
          </a:lstStyle>
          <a:p>
            <a:pPr lvl="0"/>
            <a:r>
              <a:rPr lang="en-US"/>
              <a:t>Object/Photo</a:t>
            </a:r>
          </a:p>
        </p:txBody>
      </p:sp>
      <p:sp>
        <p:nvSpPr>
          <p:cNvPr id="7" name="Text Placeholder 2">
            <a:extLst>
              <a:ext uri="{FF2B5EF4-FFF2-40B4-BE49-F238E27FC236}">
                <a16:creationId xmlns:a16="http://schemas.microsoft.com/office/drawing/2014/main" id="{4038A29F-49C5-8E46-9DD1-3268CB9B3E64}"/>
              </a:ext>
            </a:extLst>
          </p:cNvPr>
          <p:cNvSpPr>
            <a:spLocks noGrp="1"/>
          </p:cNvSpPr>
          <p:nvPr>
            <p:ph type="body" idx="1" hasCustomPrompt="1"/>
          </p:nvPr>
        </p:nvSpPr>
        <p:spPr>
          <a:xfrm>
            <a:off x="1092819" y="5213932"/>
            <a:ext cx="9824225" cy="1263869"/>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sed pulvinar.</a:t>
            </a:r>
          </a:p>
        </p:txBody>
      </p:sp>
      <p:sp>
        <p:nvSpPr>
          <p:cNvPr id="9" name="Title 1">
            <a:extLst>
              <a:ext uri="{FF2B5EF4-FFF2-40B4-BE49-F238E27FC236}">
                <a16:creationId xmlns:a16="http://schemas.microsoft.com/office/drawing/2014/main" id="{BCFA929C-C054-5949-B389-B2BE80C59E61}"/>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2" name="Picture 1" descr="Text&#10;&#10;Description automatically generated">
            <a:extLst>
              <a:ext uri="{FF2B5EF4-FFF2-40B4-BE49-F238E27FC236}">
                <a16:creationId xmlns:a16="http://schemas.microsoft.com/office/drawing/2014/main" id="{6D2F9582-CFC3-DB64-A0EA-EA5935B497E0}"/>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31747857"/>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orient="horz" pos="507">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C9533BF-1B93-2A43-BA34-0F3A82D7F33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12" name="Text Placeholder 3">
            <a:extLst>
              <a:ext uri="{FF2B5EF4-FFF2-40B4-BE49-F238E27FC236}">
                <a16:creationId xmlns:a16="http://schemas.microsoft.com/office/drawing/2014/main" id="{1C17D88D-1B35-A843-BA46-506AB4A8754C}"/>
              </a:ext>
            </a:extLst>
          </p:cNvPr>
          <p:cNvSpPr>
            <a:spLocks noGrp="1"/>
          </p:cNvSpPr>
          <p:nvPr>
            <p:ph type="body" sz="half" idx="2" hasCustomPrompt="1"/>
          </p:nvPr>
        </p:nvSpPr>
        <p:spPr>
          <a:xfrm>
            <a:off x="719253" y="1622502"/>
            <a:ext cx="10753493" cy="1456996"/>
          </a:xfrm>
        </p:spPr>
        <p:txBody>
          <a:bodyPr>
            <a:no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9" name="Title 1">
            <a:extLst>
              <a:ext uri="{FF2B5EF4-FFF2-40B4-BE49-F238E27FC236}">
                <a16:creationId xmlns:a16="http://schemas.microsoft.com/office/drawing/2014/main" id="{B893048A-A103-8740-9E4D-A13D62CFA954}"/>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1" name="Picture Placeholder 37">
            <a:extLst>
              <a:ext uri="{FF2B5EF4-FFF2-40B4-BE49-F238E27FC236}">
                <a16:creationId xmlns:a16="http://schemas.microsoft.com/office/drawing/2014/main" id="{CFA31AA8-C387-164B-869F-B0075C511E65}"/>
              </a:ext>
            </a:extLst>
          </p:cNvPr>
          <p:cNvSpPr>
            <a:spLocks noGrp="1"/>
          </p:cNvSpPr>
          <p:nvPr>
            <p:ph type="pic" sz="quarter" idx="20" hasCustomPrompt="1"/>
          </p:nvPr>
        </p:nvSpPr>
        <p:spPr>
          <a:xfrm>
            <a:off x="-12542" y="3603157"/>
            <a:ext cx="3889249" cy="2495747"/>
          </a:xfrm>
        </p:spPr>
        <p:txBody>
          <a:bodyPr>
            <a:normAutofit/>
          </a:bodyPr>
          <a:lstStyle>
            <a:lvl1pPr marL="0" indent="0">
              <a:buNone/>
              <a:defRPr sz="2000" b="1">
                <a:solidFill>
                  <a:schemeClr val="tx1"/>
                </a:solidFill>
              </a:defRPr>
            </a:lvl1pPr>
          </a:lstStyle>
          <a:p>
            <a:r>
              <a:rPr lang="en-US"/>
              <a:t>Picture/icon/text</a:t>
            </a:r>
          </a:p>
        </p:txBody>
      </p:sp>
      <p:sp>
        <p:nvSpPr>
          <p:cNvPr id="17" name="Picture Placeholder 37">
            <a:extLst>
              <a:ext uri="{FF2B5EF4-FFF2-40B4-BE49-F238E27FC236}">
                <a16:creationId xmlns:a16="http://schemas.microsoft.com/office/drawing/2014/main" id="{9B1F4115-3B6A-C147-B3F0-135C7ECD40C5}"/>
              </a:ext>
            </a:extLst>
          </p:cNvPr>
          <p:cNvSpPr>
            <a:spLocks noGrp="1"/>
          </p:cNvSpPr>
          <p:nvPr>
            <p:ph type="pic" sz="quarter" idx="21" hasCustomPrompt="1"/>
          </p:nvPr>
        </p:nvSpPr>
        <p:spPr>
          <a:xfrm>
            <a:off x="4154344" y="3603157"/>
            <a:ext cx="3889249" cy="2495747"/>
          </a:xfrm>
        </p:spPr>
        <p:txBody>
          <a:bodyPr>
            <a:normAutofit/>
          </a:bodyPr>
          <a:lstStyle>
            <a:lvl1pPr marL="0" indent="0">
              <a:buNone/>
              <a:defRPr sz="2000" b="1">
                <a:solidFill>
                  <a:schemeClr val="tx1"/>
                </a:solidFill>
              </a:defRPr>
            </a:lvl1pPr>
          </a:lstStyle>
          <a:p>
            <a:r>
              <a:rPr lang="en-US"/>
              <a:t>Picture/icon/text</a:t>
            </a:r>
          </a:p>
        </p:txBody>
      </p:sp>
      <p:sp>
        <p:nvSpPr>
          <p:cNvPr id="20" name="Picture Placeholder 37">
            <a:extLst>
              <a:ext uri="{FF2B5EF4-FFF2-40B4-BE49-F238E27FC236}">
                <a16:creationId xmlns:a16="http://schemas.microsoft.com/office/drawing/2014/main" id="{5E9C8FEA-E368-2E47-8707-A1899F1C96BC}"/>
              </a:ext>
            </a:extLst>
          </p:cNvPr>
          <p:cNvSpPr>
            <a:spLocks noGrp="1"/>
          </p:cNvSpPr>
          <p:nvPr>
            <p:ph type="pic" sz="quarter" idx="22" hasCustomPrompt="1"/>
          </p:nvPr>
        </p:nvSpPr>
        <p:spPr>
          <a:xfrm>
            <a:off x="8309655" y="3603157"/>
            <a:ext cx="3889249" cy="2495747"/>
          </a:xfrm>
        </p:spPr>
        <p:txBody>
          <a:bodyPr>
            <a:normAutofit/>
          </a:bodyPr>
          <a:lstStyle>
            <a:lvl1pPr marL="0" indent="0">
              <a:buNone/>
              <a:defRPr sz="2000" b="1">
                <a:solidFill>
                  <a:schemeClr val="tx1"/>
                </a:solidFill>
              </a:defRPr>
            </a:lvl1pPr>
          </a:lstStyle>
          <a:p>
            <a:r>
              <a:rPr lang="en-US"/>
              <a:t>Picture/icon/text</a:t>
            </a:r>
          </a:p>
        </p:txBody>
      </p:sp>
      <p:pic>
        <p:nvPicPr>
          <p:cNvPr id="2" name="Picture 1" descr="Text&#10;&#10;Description automatically generated">
            <a:extLst>
              <a:ext uri="{FF2B5EF4-FFF2-40B4-BE49-F238E27FC236}">
                <a16:creationId xmlns:a16="http://schemas.microsoft.com/office/drawing/2014/main" id="{75B9C58A-D0CC-035E-6ECE-2B6B6560222F}"/>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3446779504"/>
      </p:ext>
    </p:extLst>
  </p:cSld>
  <p:clrMapOvr>
    <a:masterClrMapping/>
  </p:clrMapOvr>
  <p:extLst>
    <p:ext uri="{DCECCB84-F9BA-43D5-87BE-67443E8EF086}">
      <p15:sldGuideLst xmlns:p15="http://schemas.microsoft.com/office/powerpoint/2012/main">
        <p15:guide id="1" orient="horz" pos="2136">
          <p15:clr>
            <a:srgbClr val="FBAE40"/>
          </p15:clr>
        </p15:guide>
        <p15:guide id="3" pos="432">
          <p15:clr>
            <a:srgbClr val="FBAE40"/>
          </p15:clr>
        </p15:guide>
        <p15:guide id="4" pos="7296">
          <p15:clr>
            <a:srgbClr val="FBAE40"/>
          </p15:clr>
        </p15:guide>
        <p15:guide id="5" orient="horz" pos="504">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CA35D9A-EEF1-DD46-987E-6CF872511F43}"/>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7" name="Content Placeholder 5">
            <a:extLst>
              <a:ext uri="{FF2B5EF4-FFF2-40B4-BE49-F238E27FC236}">
                <a16:creationId xmlns:a16="http://schemas.microsoft.com/office/drawing/2014/main" id="{D7FACD73-4E5D-A345-B9F2-A050263D9E0C}"/>
              </a:ext>
            </a:extLst>
          </p:cNvPr>
          <p:cNvSpPr>
            <a:spLocks noGrp="1"/>
          </p:cNvSpPr>
          <p:nvPr>
            <p:ph sz="quarter" idx="4"/>
          </p:nvPr>
        </p:nvSpPr>
        <p:spPr>
          <a:xfrm>
            <a:off x="6718609" y="1757943"/>
            <a:ext cx="5183188" cy="3684588"/>
          </a:xfrm>
        </p:spPr>
        <p:txBody>
          <a:bodyPr>
            <a:normAutofit/>
          </a:bodyPr>
          <a:lstStyle>
            <a:lvl1pPr marL="0" indent="0">
              <a:buNone/>
              <a:defRPr sz="3200" b="1">
                <a:solidFill>
                  <a:srgbClr val="002060"/>
                </a:solidFill>
              </a:defRPr>
            </a:lvl1pPr>
            <a:lvl2pPr marL="800100" indent="-342900">
              <a:buClr>
                <a:srgbClr val="5D8B72"/>
              </a:buClr>
              <a:buFont typeface="Wingdings" pitchFamily="2" charset="2"/>
              <a:buChar char="§"/>
              <a:defRPr sz="3200"/>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p:txBody>
      </p:sp>
      <p:sp>
        <p:nvSpPr>
          <p:cNvPr id="9" name="Title 1">
            <a:extLst>
              <a:ext uri="{FF2B5EF4-FFF2-40B4-BE49-F238E27FC236}">
                <a16:creationId xmlns:a16="http://schemas.microsoft.com/office/drawing/2014/main" id="{E3FAAB9C-4676-8C48-8CEF-A4CF6BE5BC2B}"/>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1" name="Picture Placeholder 37">
            <a:extLst>
              <a:ext uri="{FF2B5EF4-FFF2-40B4-BE49-F238E27FC236}">
                <a16:creationId xmlns:a16="http://schemas.microsoft.com/office/drawing/2014/main" id="{F18C6717-9848-804B-B1E2-2105CEE0B192}"/>
              </a:ext>
            </a:extLst>
          </p:cNvPr>
          <p:cNvSpPr>
            <a:spLocks noGrp="1"/>
          </p:cNvSpPr>
          <p:nvPr>
            <p:ph type="pic" sz="quarter" idx="20" hasCustomPrompt="1"/>
          </p:nvPr>
        </p:nvSpPr>
        <p:spPr>
          <a:xfrm>
            <a:off x="0" y="1093699"/>
            <a:ext cx="6337300" cy="5759148"/>
          </a:xfrm>
        </p:spPr>
        <p:txBody>
          <a:bodyPr>
            <a:normAutofit/>
          </a:bodyPr>
          <a:lstStyle>
            <a:lvl1pPr marL="0" indent="0">
              <a:buNone/>
              <a:defRPr sz="2000" b="1">
                <a:solidFill>
                  <a:schemeClr val="tx1"/>
                </a:solidFill>
              </a:defRPr>
            </a:lvl1pPr>
          </a:lstStyle>
          <a:p>
            <a:r>
              <a:rPr lang="en-US"/>
              <a:t>Picture/icon/text</a:t>
            </a:r>
          </a:p>
        </p:txBody>
      </p:sp>
      <p:pic>
        <p:nvPicPr>
          <p:cNvPr id="2" name="Picture 1" descr="Text&#10;&#10;Description automatically generated">
            <a:extLst>
              <a:ext uri="{FF2B5EF4-FFF2-40B4-BE49-F238E27FC236}">
                <a16:creationId xmlns:a16="http://schemas.microsoft.com/office/drawing/2014/main" id="{0B5AF90F-5116-5D6C-197E-C0FD5DE01E6A}"/>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3041150275"/>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AFE6C72-DEEC-FC45-8EAB-DDC32F5FA794}"/>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 name="Title 1">
            <a:extLst>
              <a:ext uri="{FF2B5EF4-FFF2-40B4-BE49-F238E27FC236}">
                <a16:creationId xmlns:a16="http://schemas.microsoft.com/office/drawing/2014/main" id="{48D45BA4-7F84-2B43-9F1E-687730EE4F67}"/>
              </a:ext>
            </a:extLst>
          </p:cNvPr>
          <p:cNvSpPr>
            <a:spLocks noGrp="1"/>
          </p:cNvSpPr>
          <p:nvPr>
            <p:ph type="title"/>
          </p:nvPr>
        </p:nvSpPr>
        <p:spPr>
          <a:xfrm>
            <a:off x="573795" y="-14669"/>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3" name="Content Placeholder 5">
            <a:extLst>
              <a:ext uri="{FF2B5EF4-FFF2-40B4-BE49-F238E27FC236}">
                <a16:creationId xmlns:a16="http://schemas.microsoft.com/office/drawing/2014/main" id="{104CF099-8249-D241-A59F-D5406D5EC2BC}"/>
              </a:ext>
            </a:extLst>
          </p:cNvPr>
          <p:cNvSpPr>
            <a:spLocks noGrp="1"/>
          </p:cNvSpPr>
          <p:nvPr>
            <p:ph sz="quarter" idx="13" hasCustomPrompt="1"/>
          </p:nvPr>
        </p:nvSpPr>
        <p:spPr>
          <a:xfrm>
            <a:off x="0" y="1311845"/>
            <a:ext cx="6884476" cy="5546154"/>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4" name="Content Placeholder 5">
            <a:extLst>
              <a:ext uri="{FF2B5EF4-FFF2-40B4-BE49-F238E27FC236}">
                <a16:creationId xmlns:a16="http://schemas.microsoft.com/office/drawing/2014/main" id="{B7A87BBD-D833-9640-B345-369071EC2459}"/>
              </a:ext>
            </a:extLst>
          </p:cNvPr>
          <p:cNvSpPr>
            <a:spLocks noGrp="1"/>
          </p:cNvSpPr>
          <p:nvPr>
            <p:ph sz="quarter" idx="4" hasCustomPrompt="1"/>
          </p:nvPr>
        </p:nvSpPr>
        <p:spPr>
          <a:xfrm>
            <a:off x="6884476" y="1311845"/>
            <a:ext cx="5307523" cy="3627530"/>
          </a:xfrm>
        </p:spPr>
        <p:txBody>
          <a:bodyPr>
            <a:normAutofit/>
          </a:bodyPr>
          <a:lstStyle>
            <a:lvl1pPr marL="457200" indent="-457200">
              <a:buFont typeface="Arial" panose="020B0604020202020204" pitchFamily="34" charset="0"/>
              <a:buChar char="•"/>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5" name="Rectangle 14">
            <a:extLst>
              <a:ext uri="{FF2B5EF4-FFF2-40B4-BE49-F238E27FC236}">
                <a16:creationId xmlns:a16="http://schemas.microsoft.com/office/drawing/2014/main" id="{46364BF3-1BC5-854B-A716-FEAD932949A3}"/>
              </a:ext>
            </a:extLst>
          </p:cNvPr>
          <p:cNvSpPr/>
          <p:nvPr userDrawn="1"/>
        </p:nvSpPr>
        <p:spPr>
          <a:xfrm>
            <a:off x="6875332" y="4948518"/>
            <a:ext cx="5316667" cy="1909482"/>
          </a:xfrm>
          <a:prstGeom prst="rect">
            <a:avLst/>
          </a:prstGeom>
          <a:solidFill>
            <a:srgbClr val="62606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6B191"/>
              </a:solidFill>
            </a:endParaRPr>
          </a:p>
        </p:txBody>
      </p:sp>
      <p:sp>
        <p:nvSpPr>
          <p:cNvPr id="16" name="Text Placeholder 8">
            <a:extLst>
              <a:ext uri="{FF2B5EF4-FFF2-40B4-BE49-F238E27FC236}">
                <a16:creationId xmlns:a16="http://schemas.microsoft.com/office/drawing/2014/main" id="{C7C07767-73F1-E248-8946-69FB2221E494}"/>
              </a:ext>
            </a:extLst>
          </p:cNvPr>
          <p:cNvSpPr>
            <a:spLocks noGrp="1"/>
          </p:cNvSpPr>
          <p:nvPr>
            <p:ph type="body" sz="quarter" idx="14"/>
          </p:nvPr>
        </p:nvSpPr>
        <p:spPr>
          <a:xfrm>
            <a:off x="7242175" y="5267325"/>
            <a:ext cx="4645025" cy="1298067"/>
          </a:xfrm>
        </p:spPr>
        <p:txBody>
          <a:bodyPr/>
          <a:lstStyle>
            <a:lvl1pPr>
              <a:defRPr>
                <a:solidFill>
                  <a:schemeClr val="bg1"/>
                </a:solidFill>
              </a:defRPr>
            </a:lvl1pPr>
            <a:lvl2pPr>
              <a:defRPr>
                <a:solidFill>
                  <a:schemeClr val="bg1"/>
                </a:solidFill>
              </a:defRPr>
            </a:lvl2pPr>
            <a:lvl3pPr marL="914400" indent="0">
              <a:buNone/>
              <a:defRPr>
                <a:solidFill>
                  <a:schemeClr val="bg1"/>
                </a:solidFill>
              </a:defRPr>
            </a:lvl3pPr>
          </a:lstStyle>
          <a:p>
            <a:pPr lvl="0"/>
            <a:r>
              <a:rPr lang="en-US"/>
              <a:t>Click to edit Master text styles</a:t>
            </a:r>
          </a:p>
          <a:p>
            <a:pPr lvl="1"/>
            <a:r>
              <a:rPr lang="en-US"/>
              <a:t>Second level</a:t>
            </a:r>
          </a:p>
          <a:p>
            <a:pPr lvl="2"/>
            <a:r>
              <a:rPr lang="en-US"/>
              <a:t>Third level</a:t>
            </a:r>
          </a:p>
        </p:txBody>
      </p:sp>
      <p:pic>
        <p:nvPicPr>
          <p:cNvPr id="3" name="Picture 2" descr="Text&#10;&#10;Description automatically generated">
            <a:extLst>
              <a:ext uri="{FF2B5EF4-FFF2-40B4-BE49-F238E27FC236}">
                <a16:creationId xmlns:a16="http://schemas.microsoft.com/office/drawing/2014/main" id="{A6BBE693-A4BB-DB7E-2182-177D13F58CCE}"/>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2364283044"/>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83EC4B84-A98F-0F44-B6DE-12EBBF62B4AB}"/>
              </a:ext>
            </a:extLst>
          </p:cNvPr>
          <p:cNvSpPr/>
          <p:nvPr userDrawn="1"/>
        </p:nvSpPr>
        <p:spPr>
          <a:xfrm>
            <a:off x="5767136" y="3560068"/>
            <a:ext cx="1020264" cy="1020264"/>
          </a:xfrm>
          <a:prstGeom prst="ellipse">
            <a:avLst/>
          </a:prstGeom>
          <a:solidFill>
            <a:srgbClr val="193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04E79"/>
              </a:solidFill>
            </a:endParaRPr>
          </a:p>
        </p:txBody>
      </p:sp>
      <p:sp>
        <p:nvSpPr>
          <p:cNvPr id="7" name="Oval 6">
            <a:extLst>
              <a:ext uri="{FF2B5EF4-FFF2-40B4-BE49-F238E27FC236}">
                <a16:creationId xmlns:a16="http://schemas.microsoft.com/office/drawing/2014/main" id="{D20C6F94-E210-4C49-B3C7-4700816740EA}"/>
              </a:ext>
            </a:extLst>
          </p:cNvPr>
          <p:cNvSpPr/>
          <p:nvPr userDrawn="1"/>
        </p:nvSpPr>
        <p:spPr>
          <a:xfrm>
            <a:off x="5767136" y="5041877"/>
            <a:ext cx="1020264" cy="1020264"/>
          </a:xfrm>
          <a:prstGeom prst="ellipse">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04E79"/>
              </a:solidFill>
            </a:endParaRPr>
          </a:p>
        </p:txBody>
      </p:sp>
      <p:cxnSp>
        <p:nvCxnSpPr>
          <p:cNvPr id="8" name="Straight Connector 7">
            <a:extLst>
              <a:ext uri="{FF2B5EF4-FFF2-40B4-BE49-F238E27FC236}">
                <a16:creationId xmlns:a16="http://schemas.microsoft.com/office/drawing/2014/main" id="{5F295090-8F67-B845-B18F-11F4AEAEB572}"/>
              </a:ext>
            </a:extLst>
          </p:cNvPr>
          <p:cNvCxnSpPr/>
          <p:nvPr userDrawn="1"/>
        </p:nvCxnSpPr>
        <p:spPr>
          <a:xfrm>
            <a:off x="5741894" y="4801334"/>
            <a:ext cx="5611906" cy="0"/>
          </a:xfrm>
          <a:prstGeom prst="line">
            <a:avLst/>
          </a:prstGeom>
          <a:ln>
            <a:solidFill>
              <a:srgbClr val="202730"/>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2C8AF190-518E-CC44-8D9D-2EC7C01B2464}"/>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 name="Title 1">
            <a:extLst>
              <a:ext uri="{FF2B5EF4-FFF2-40B4-BE49-F238E27FC236}">
                <a16:creationId xmlns:a16="http://schemas.microsoft.com/office/drawing/2014/main" id="{30B9F768-B26D-6E46-B98E-667D6AF46A34}"/>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4" name="Content Placeholder 5">
            <a:extLst>
              <a:ext uri="{FF2B5EF4-FFF2-40B4-BE49-F238E27FC236}">
                <a16:creationId xmlns:a16="http://schemas.microsoft.com/office/drawing/2014/main" id="{6AB05E60-EBBC-2F44-BA0E-BE0C1657DF42}"/>
              </a:ext>
            </a:extLst>
          </p:cNvPr>
          <p:cNvSpPr>
            <a:spLocks noGrp="1"/>
          </p:cNvSpPr>
          <p:nvPr>
            <p:ph sz="quarter" idx="13" hasCustomPrompt="1"/>
          </p:nvPr>
        </p:nvSpPr>
        <p:spPr>
          <a:xfrm>
            <a:off x="573796" y="1344765"/>
            <a:ext cx="4691542" cy="4914863"/>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2" name="Text Placeholder 11">
            <a:extLst>
              <a:ext uri="{FF2B5EF4-FFF2-40B4-BE49-F238E27FC236}">
                <a16:creationId xmlns:a16="http://schemas.microsoft.com/office/drawing/2014/main" id="{AE9811A0-BF24-EE44-818F-427AF0FFA815}"/>
              </a:ext>
            </a:extLst>
          </p:cNvPr>
          <p:cNvSpPr>
            <a:spLocks noGrp="1"/>
          </p:cNvSpPr>
          <p:nvPr>
            <p:ph type="body" sz="quarter" idx="14" hasCustomPrompt="1"/>
          </p:nvPr>
        </p:nvSpPr>
        <p:spPr>
          <a:xfrm>
            <a:off x="7032625" y="3634662"/>
            <a:ext cx="4782864" cy="1019568"/>
          </a:xfrm>
        </p:spPr>
        <p:txBody>
          <a:bodyPr>
            <a:noAutofit/>
          </a:bodyPr>
          <a:lstStyle>
            <a:lvl1pPr marL="0" indent="0">
              <a:buNone/>
              <a:defRPr sz="2000">
                <a:solidFill>
                  <a:schemeClr val="tx1">
                    <a:lumMod val="85000"/>
                    <a:lumOff val="15000"/>
                  </a:schemeClr>
                </a:solidFill>
              </a:defRPr>
            </a:lvl1pPr>
            <a:lvl2pPr marL="45720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5" name="Text Placeholder 11">
            <a:extLst>
              <a:ext uri="{FF2B5EF4-FFF2-40B4-BE49-F238E27FC236}">
                <a16:creationId xmlns:a16="http://schemas.microsoft.com/office/drawing/2014/main" id="{679B51C1-5A11-704A-9126-A7BCD43D65E1}"/>
              </a:ext>
            </a:extLst>
          </p:cNvPr>
          <p:cNvSpPr>
            <a:spLocks noGrp="1"/>
          </p:cNvSpPr>
          <p:nvPr>
            <p:ph type="body" sz="quarter" idx="15" hasCustomPrompt="1"/>
          </p:nvPr>
        </p:nvSpPr>
        <p:spPr>
          <a:xfrm>
            <a:off x="7032625" y="5069058"/>
            <a:ext cx="4782864" cy="1019568"/>
          </a:xfrm>
        </p:spPr>
        <p:txBody>
          <a:bodyPr>
            <a:noAutofit/>
          </a:bodyPr>
          <a:lstStyle>
            <a:lvl1pPr marL="0" indent="0">
              <a:buNone/>
              <a:defRPr sz="2000">
                <a:solidFill>
                  <a:schemeClr val="tx1">
                    <a:lumMod val="85000"/>
                    <a:lumOff val="15000"/>
                  </a:schemeClr>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7" name="Text Placeholder 16">
            <a:extLst>
              <a:ext uri="{FF2B5EF4-FFF2-40B4-BE49-F238E27FC236}">
                <a16:creationId xmlns:a16="http://schemas.microsoft.com/office/drawing/2014/main" id="{DEFBF497-66E0-6B46-A04D-F4606FEB8702}"/>
              </a:ext>
            </a:extLst>
          </p:cNvPr>
          <p:cNvSpPr>
            <a:spLocks noGrp="1"/>
          </p:cNvSpPr>
          <p:nvPr>
            <p:ph type="body" sz="quarter" idx="16" hasCustomPrompt="1"/>
          </p:nvPr>
        </p:nvSpPr>
        <p:spPr>
          <a:xfrm>
            <a:off x="5741987" y="1546225"/>
            <a:ext cx="6073501" cy="1762125"/>
          </a:xfrm>
        </p:spPr>
        <p:txBody>
          <a:bodyPr/>
          <a:lstStyle>
            <a:lvl1pPr>
              <a:defRPr/>
            </a:lvl1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pic>
        <p:nvPicPr>
          <p:cNvPr id="3" name="Picture 2" descr="Text&#10;&#10;Description automatically generated">
            <a:extLst>
              <a:ext uri="{FF2B5EF4-FFF2-40B4-BE49-F238E27FC236}">
                <a16:creationId xmlns:a16="http://schemas.microsoft.com/office/drawing/2014/main" id="{55193525-7797-D298-E479-75F57BFA9057}"/>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2503369821"/>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18" name="Picture Placeholder 37">
            <a:extLst>
              <a:ext uri="{FF2B5EF4-FFF2-40B4-BE49-F238E27FC236}">
                <a16:creationId xmlns:a16="http://schemas.microsoft.com/office/drawing/2014/main" id="{4BFA3B63-745D-FD46-B23D-AE41ECEB8C60}"/>
              </a:ext>
            </a:extLst>
          </p:cNvPr>
          <p:cNvSpPr>
            <a:spLocks noGrp="1"/>
          </p:cNvSpPr>
          <p:nvPr>
            <p:ph type="pic" sz="quarter" idx="20" hasCustomPrompt="1"/>
          </p:nvPr>
        </p:nvSpPr>
        <p:spPr>
          <a:xfrm>
            <a:off x="0" y="1093699"/>
            <a:ext cx="6337300" cy="5759148"/>
          </a:xfrm>
        </p:spPr>
        <p:txBody>
          <a:bodyPr>
            <a:normAutofit/>
          </a:bodyPr>
          <a:lstStyle>
            <a:lvl1pPr marL="0" indent="0">
              <a:buNone/>
              <a:defRPr sz="2000" b="1">
                <a:solidFill>
                  <a:schemeClr val="tx1"/>
                </a:solidFill>
              </a:defRPr>
            </a:lvl1pPr>
          </a:lstStyle>
          <a:p>
            <a:r>
              <a:rPr lang="en-US"/>
              <a:t>Picture/icon/text</a:t>
            </a:r>
          </a:p>
        </p:txBody>
      </p:sp>
      <p:sp>
        <p:nvSpPr>
          <p:cNvPr id="6" name="Rectangle 5">
            <a:extLst>
              <a:ext uri="{FF2B5EF4-FFF2-40B4-BE49-F238E27FC236}">
                <a16:creationId xmlns:a16="http://schemas.microsoft.com/office/drawing/2014/main" id="{33A44FA1-D70D-FF4B-B79E-E7CCBFAB3202}"/>
              </a:ext>
            </a:extLst>
          </p:cNvPr>
          <p:cNvSpPr/>
          <p:nvPr userDrawn="1"/>
        </p:nvSpPr>
        <p:spPr>
          <a:xfrm>
            <a:off x="6337300" y="1059718"/>
            <a:ext cx="5854700" cy="5793129"/>
          </a:xfrm>
          <a:prstGeom prst="rect">
            <a:avLst/>
          </a:prstGeom>
          <a:solidFill>
            <a:srgbClr val="153259">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F6DDC68-D8F5-AF4B-89AB-B29650489BB6}"/>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13" name="Title 1">
            <a:extLst>
              <a:ext uri="{FF2B5EF4-FFF2-40B4-BE49-F238E27FC236}">
                <a16:creationId xmlns:a16="http://schemas.microsoft.com/office/drawing/2014/main" id="{9D3463DA-2488-474E-A818-B889BD3A43E4}"/>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5" name="Text Placeholder 11">
            <a:extLst>
              <a:ext uri="{FF2B5EF4-FFF2-40B4-BE49-F238E27FC236}">
                <a16:creationId xmlns:a16="http://schemas.microsoft.com/office/drawing/2014/main" id="{F1B680D7-67E6-E348-95D1-A86A30675A84}"/>
              </a:ext>
            </a:extLst>
          </p:cNvPr>
          <p:cNvSpPr>
            <a:spLocks noGrp="1"/>
          </p:cNvSpPr>
          <p:nvPr>
            <p:ph type="body" sz="quarter" idx="14" hasCustomPrompt="1"/>
          </p:nvPr>
        </p:nvSpPr>
        <p:spPr>
          <a:xfrm>
            <a:off x="7190670" y="1672640"/>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6" name="Text Placeholder 11">
            <a:extLst>
              <a:ext uri="{FF2B5EF4-FFF2-40B4-BE49-F238E27FC236}">
                <a16:creationId xmlns:a16="http://schemas.microsoft.com/office/drawing/2014/main" id="{3ECCD6F6-3E81-154F-90A5-626A7FB970E9}"/>
              </a:ext>
            </a:extLst>
          </p:cNvPr>
          <p:cNvSpPr>
            <a:spLocks noGrp="1"/>
          </p:cNvSpPr>
          <p:nvPr>
            <p:ph type="body" sz="quarter" idx="15" hasCustomPrompt="1"/>
          </p:nvPr>
        </p:nvSpPr>
        <p:spPr>
          <a:xfrm>
            <a:off x="7190670" y="3237189"/>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7" name="Text Placeholder 11">
            <a:extLst>
              <a:ext uri="{FF2B5EF4-FFF2-40B4-BE49-F238E27FC236}">
                <a16:creationId xmlns:a16="http://schemas.microsoft.com/office/drawing/2014/main" id="{8D3109A5-92FC-5344-B194-90F8584B0E8E}"/>
              </a:ext>
            </a:extLst>
          </p:cNvPr>
          <p:cNvSpPr>
            <a:spLocks noGrp="1"/>
          </p:cNvSpPr>
          <p:nvPr>
            <p:ph type="body" sz="quarter" idx="16" hasCustomPrompt="1"/>
          </p:nvPr>
        </p:nvSpPr>
        <p:spPr>
          <a:xfrm>
            <a:off x="7190670" y="4791801"/>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7" name="Oval 6">
            <a:extLst>
              <a:ext uri="{FF2B5EF4-FFF2-40B4-BE49-F238E27FC236}">
                <a16:creationId xmlns:a16="http://schemas.microsoft.com/office/drawing/2014/main" id="{20ED8AF2-A6B5-BA4B-97C1-D5E22582614E}"/>
              </a:ext>
            </a:extLst>
          </p:cNvPr>
          <p:cNvSpPr/>
          <p:nvPr userDrawn="1"/>
        </p:nvSpPr>
        <p:spPr>
          <a:xfrm>
            <a:off x="5810537" y="1685983"/>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C6928F1E-3ECE-204F-8EFA-E9873587C0A6}"/>
              </a:ext>
            </a:extLst>
          </p:cNvPr>
          <p:cNvSpPr/>
          <p:nvPr userDrawn="1"/>
        </p:nvSpPr>
        <p:spPr>
          <a:xfrm>
            <a:off x="5810537" y="3258188"/>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762F1E90-BBE6-8344-BD69-6B6EC5623D8B}"/>
              </a:ext>
            </a:extLst>
          </p:cNvPr>
          <p:cNvSpPr/>
          <p:nvPr userDrawn="1"/>
        </p:nvSpPr>
        <p:spPr>
          <a:xfrm>
            <a:off x="5810537" y="4831198"/>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Text&#10;&#10;Description automatically generated">
            <a:extLst>
              <a:ext uri="{FF2B5EF4-FFF2-40B4-BE49-F238E27FC236}">
                <a16:creationId xmlns:a16="http://schemas.microsoft.com/office/drawing/2014/main" id="{393710D0-D907-4B2D-BA5E-592E197A22F7}"/>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334518294"/>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52813FCF-E2C5-7E4B-8BFA-4141D8FEB615}"/>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4" name="Content Placeholder 5">
            <a:extLst>
              <a:ext uri="{FF2B5EF4-FFF2-40B4-BE49-F238E27FC236}">
                <a16:creationId xmlns:a16="http://schemas.microsoft.com/office/drawing/2014/main" id="{BE87B1E8-154D-B642-B0E3-CB225694EAB1}"/>
              </a:ext>
            </a:extLst>
          </p:cNvPr>
          <p:cNvSpPr>
            <a:spLocks noGrp="1"/>
          </p:cNvSpPr>
          <p:nvPr>
            <p:ph sz="quarter" idx="13" hasCustomPrompt="1"/>
          </p:nvPr>
        </p:nvSpPr>
        <p:spPr>
          <a:xfrm>
            <a:off x="600864" y="1187125"/>
            <a:ext cx="6189675" cy="5534350"/>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0" name="Rectangle 9">
            <a:extLst>
              <a:ext uri="{FF2B5EF4-FFF2-40B4-BE49-F238E27FC236}">
                <a16:creationId xmlns:a16="http://schemas.microsoft.com/office/drawing/2014/main" id="{4F11A4F0-C896-2C45-AF4C-65C24DC83BD6}"/>
              </a:ext>
            </a:extLst>
          </p:cNvPr>
          <p:cNvSpPr/>
          <p:nvPr userDrawn="1"/>
        </p:nvSpPr>
        <p:spPr>
          <a:xfrm>
            <a:off x="7113494" y="1208434"/>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8D020C7-4327-164A-92D2-59639A9A6FF7}"/>
              </a:ext>
            </a:extLst>
          </p:cNvPr>
          <p:cNvSpPr/>
          <p:nvPr userDrawn="1"/>
        </p:nvSpPr>
        <p:spPr>
          <a:xfrm>
            <a:off x="7109018" y="2611441"/>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6E2CA69-0512-5143-9A99-AE6C3AEE82F6}"/>
              </a:ext>
            </a:extLst>
          </p:cNvPr>
          <p:cNvSpPr/>
          <p:nvPr userDrawn="1"/>
        </p:nvSpPr>
        <p:spPr>
          <a:xfrm>
            <a:off x="7113494" y="4021729"/>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B5BB34B-7A0F-FB4E-AD3E-E5CF32FEC69D}"/>
              </a:ext>
            </a:extLst>
          </p:cNvPr>
          <p:cNvSpPr/>
          <p:nvPr userDrawn="1"/>
        </p:nvSpPr>
        <p:spPr>
          <a:xfrm>
            <a:off x="7113494" y="5432017"/>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45D82B-1BD0-0D49-A105-472A9A496481}"/>
              </a:ext>
            </a:extLst>
          </p:cNvPr>
          <p:cNvSpPr/>
          <p:nvPr userDrawn="1"/>
        </p:nvSpPr>
        <p:spPr>
          <a:xfrm>
            <a:off x="994856" y="1521903"/>
            <a:ext cx="1811322" cy="1775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CE88C1E-B6B3-D94F-8A35-26CBD90F79F1}"/>
              </a:ext>
            </a:extLst>
          </p:cNvPr>
          <p:cNvSpPr txBox="1"/>
          <p:nvPr userDrawn="1"/>
        </p:nvSpPr>
        <p:spPr>
          <a:xfrm>
            <a:off x="1115367" y="7235826"/>
            <a:ext cx="184731" cy="369332"/>
          </a:xfrm>
          <a:prstGeom prst="rect">
            <a:avLst/>
          </a:prstGeom>
          <a:noFill/>
        </p:spPr>
        <p:txBody>
          <a:bodyPr wrap="none" rtlCol="0">
            <a:spAutoFit/>
          </a:bodyPr>
          <a:lstStyle/>
          <a:p>
            <a:endParaRPr lang="en-US"/>
          </a:p>
        </p:txBody>
      </p:sp>
      <p:sp>
        <p:nvSpPr>
          <p:cNvPr id="21" name="Title 1">
            <a:extLst>
              <a:ext uri="{FF2B5EF4-FFF2-40B4-BE49-F238E27FC236}">
                <a16:creationId xmlns:a16="http://schemas.microsoft.com/office/drawing/2014/main" id="{A504DCD0-2911-334A-A4CA-90626FEC88F8}"/>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4" name="Text Placeholder 3">
            <a:extLst>
              <a:ext uri="{FF2B5EF4-FFF2-40B4-BE49-F238E27FC236}">
                <a16:creationId xmlns:a16="http://schemas.microsoft.com/office/drawing/2014/main" id="{1100F723-B55C-A641-86F8-DC4E5B51AC3C}"/>
              </a:ext>
            </a:extLst>
          </p:cNvPr>
          <p:cNvSpPr>
            <a:spLocks noGrp="1"/>
          </p:cNvSpPr>
          <p:nvPr>
            <p:ph type="body" sz="quarter" idx="14" hasCustomPrompt="1"/>
          </p:nvPr>
        </p:nvSpPr>
        <p:spPr>
          <a:xfrm>
            <a:off x="7843416" y="1462331"/>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5" name="Text Placeholder 3">
            <a:extLst>
              <a:ext uri="{FF2B5EF4-FFF2-40B4-BE49-F238E27FC236}">
                <a16:creationId xmlns:a16="http://schemas.microsoft.com/office/drawing/2014/main" id="{10102017-EDA8-DB45-ACFE-4CE03EBEFAE6}"/>
              </a:ext>
            </a:extLst>
          </p:cNvPr>
          <p:cNvSpPr>
            <a:spLocks noGrp="1"/>
          </p:cNvSpPr>
          <p:nvPr>
            <p:ph type="body" sz="quarter" idx="15" hasCustomPrompt="1"/>
          </p:nvPr>
        </p:nvSpPr>
        <p:spPr>
          <a:xfrm>
            <a:off x="7843416" y="2871129"/>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6" name="Text Placeholder 3">
            <a:extLst>
              <a:ext uri="{FF2B5EF4-FFF2-40B4-BE49-F238E27FC236}">
                <a16:creationId xmlns:a16="http://schemas.microsoft.com/office/drawing/2014/main" id="{80DD8EC6-C423-694C-A886-EA99136918A4}"/>
              </a:ext>
            </a:extLst>
          </p:cNvPr>
          <p:cNvSpPr>
            <a:spLocks noGrp="1"/>
          </p:cNvSpPr>
          <p:nvPr>
            <p:ph type="body" sz="quarter" idx="16" hasCustomPrompt="1"/>
          </p:nvPr>
        </p:nvSpPr>
        <p:spPr>
          <a:xfrm>
            <a:off x="7843416" y="4248373"/>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8" name="Text Placeholder 3">
            <a:extLst>
              <a:ext uri="{FF2B5EF4-FFF2-40B4-BE49-F238E27FC236}">
                <a16:creationId xmlns:a16="http://schemas.microsoft.com/office/drawing/2014/main" id="{F1516595-223C-0A4B-9F5B-FC0852AE3AF7}"/>
              </a:ext>
            </a:extLst>
          </p:cNvPr>
          <p:cNvSpPr>
            <a:spLocks noGrp="1"/>
          </p:cNvSpPr>
          <p:nvPr>
            <p:ph type="body" sz="quarter" idx="17" hasCustomPrompt="1"/>
          </p:nvPr>
        </p:nvSpPr>
        <p:spPr>
          <a:xfrm>
            <a:off x="7843416" y="5659484"/>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8" name="Text Placeholder 7">
            <a:extLst>
              <a:ext uri="{FF2B5EF4-FFF2-40B4-BE49-F238E27FC236}">
                <a16:creationId xmlns:a16="http://schemas.microsoft.com/office/drawing/2014/main" id="{C342C554-F2CB-0743-A9E6-A6F1457B7F94}"/>
              </a:ext>
            </a:extLst>
          </p:cNvPr>
          <p:cNvSpPr>
            <a:spLocks noGrp="1"/>
          </p:cNvSpPr>
          <p:nvPr>
            <p:ph type="body" sz="quarter" idx="18" hasCustomPrompt="1"/>
          </p:nvPr>
        </p:nvSpPr>
        <p:spPr>
          <a:xfrm>
            <a:off x="7210142" y="1462331"/>
            <a:ext cx="619125" cy="851580"/>
          </a:xfrm>
        </p:spPr>
        <p:txBody>
          <a:bodyPr anchor="ctr">
            <a:normAutofit/>
          </a:bodyPr>
          <a:lstStyle>
            <a:lvl1pPr marL="0" indent="0" algn="ctr">
              <a:buNone/>
              <a:defRPr sz="3200" b="1">
                <a:solidFill>
                  <a:srgbClr val="002060"/>
                </a:solidFill>
              </a:defRPr>
            </a:lvl1pPr>
          </a:lstStyle>
          <a:p>
            <a:pPr lvl="0"/>
            <a:r>
              <a:rPr lang="en-US"/>
              <a:t>1.</a:t>
            </a:r>
          </a:p>
        </p:txBody>
      </p:sp>
      <p:sp>
        <p:nvSpPr>
          <p:cNvPr id="30" name="Text Placeholder 7">
            <a:extLst>
              <a:ext uri="{FF2B5EF4-FFF2-40B4-BE49-F238E27FC236}">
                <a16:creationId xmlns:a16="http://schemas.microsoft.com/office/drawing/2014/main" id="{6178F9A6-0A00-1342-8F58-83BFC1D08EE3}"/>
              </a:ext>
            </a:extLst>
          </p:cNvPr>
          <p:cNvSpPr>
            <a:spLocks noGrp="1"/>
          </p:cNvSpPr>
          <p:nvPr>
            <p:ph type="body" sz="quarter" idx="19" hasCustomPrompt="1"/>
          </p:nvPr>
        </p:nvSpPr>
        <p:spPr>
          <a:xfrm>
            <a:off x="7210142" y="2873442"/>
            <a:ext cx="619125" cy="851580"/>
          </a:xfrm>
        </p:spPr>
        <p:txBody>
          <a:bodyPr anchor="ctr">
            <a:normAutofit/>
          </a:bodyPr>
          <a:lstStyle>
            <a:lvl1pPr marL="0" indent="0" algn="ctr">
              <a:buNone/>
              <a:defRPr sz="3200" b="1">
                <a:solidFill>
                  <a:srgbClr val="002060"/>
                </a:solidFill>
              </a:defRPr>
            </a:lvl1pPr>
          </a:lstStyle>
          <a:p>
            <a:pPr lvl="0"/>
            <a:r>
              <a:rPr lang="en-US"/>
              <a:t>2.</a:t>
            </a:r>
          </a:p>
        </p:txBody>
      </p:sp>
      <p:sp>
        <p:nvSpPr>
          <p:cNvPr id="33" name="Text Placeholder 7">
            <a:extLst>
              <a:ext uri="{FF2B5EF4-FFF2-40B4-BE49-F238E27FC236}">
                <a16:creationId xmlns:a16="http://schemas.microsoft.com/office/drawing/2014/main" id="{E98E5A91-69E0-2447-9397-8BFC91465373}"/>
              </a:ext>
            </a:extLst>
          </p:cNvPr>
          <p:cNvSpPr>
            <a:spLocks noGrp="1"/>
          </p:cNvSpPr>
          <p:nvPr>
            <p:ph type="body" sz="quarter" idx="21" hasCustomPrompt="1"/>
          </p:nvPr>
        </p:nvSpPr>
        <p:spPr>
          <a:xfrm>
            <a:off x="7210142" y="5661797"/>
            <a:ext cx="619125" cy="851580"/>
          </a:xfrm>
        </p:spPr>
        <p:txBody>
          <a:bodyPr anchor="ctr">
            <a:normAutofit/>
          </a:bodyPr>
          <a:lstStyle>
            <a:lvl1pPr marL="0" indent="0" algn="ctr">
              <a:buNone/>
              <a:defRPr sz="3200" b="1">
                <a:solidFill>
                  <a:srgbClr val="002060"/>
                </a:solidFill>
              </a:defRPr>
            </a:lvl1pPr>
          </a:lstStyle>
          <a:p>
            <a:pPr lvl="0"/>
            <a:r>
              <a:rPr lang="en-US"/>
              <a:t>4.</a:t>
            </a:r>
          </a:p>
        </p:txBody>
      </p:sp>
      <p:sp>
        <p:nvSpPr>
          <p:cNvPr id="34" name="Text Placeholder 7">
            <a:extLst>
              <a:ext uri="{FF2B5EF4-FFF2-40B4-BE49-F238E27FC236}">
                <a16:creationId xmlns:a16="http://schemas.microsoft.com/office/drawing/2014/main" id="{896F4BB3-C700-4E4F-9739-32F1CF237CC0}"/>
              </a:ext>
            </a:extLst>
          </p:cNvPr>
          <p:cNvSpPr>
            <a:spLocks noGrp="1"/>
          </p:cNvSpPr>
          <p:nvPr>
            <p:ph type="body" sz="quarter" idx="20" hasCustomPrompt="1"/>
          </p:nvPr>
        </p:nvSpPr>
        <p:spPr>
          <a:xfrm>
            <a:off x="7210142" y="4250686"/>
            <a:ext cx="619125" cy="851580"/>
          </a:xfrm>
        </p:spPr>
        <p:txBody>
          <a:bodyPr anchor="ctr">
            <a:normAutofit/>
          </a:bodyPr>
          <a:lstStyle>
            <a:lvl1pPr marL="0" indent="0" algn="ctr">
              <a:buNone/>
              <a:defRPr sz="3200" b="1">
                <a:solidFill>
                  <a:srgbClr val="002060"/>
                </a:solidFill>
              </a:defRPr>
            </a:lvl1pPr>
          </a:lstStyle>
          <a:p>
            <a:pPr lvl="0"/>
            <a:r>
              <a:rPr lang="en-US"/>
              <a:t>3.</a:t>
            </a:r>
          </a:p>
        </p:txBody>
      </p:sp>
      <p:pic>
        <p:nvPicPr>
          <p:cNvPr id="2" name="Picture 1" descr="Text&#10;&#10;Description automatically generated">
            <a:extLst>
              <a:ext uri="{FF2B5EF4-FFF2-40B4-BE49-F238E27FC236}">
                <a16:creationId xmlns:a16="http://schemas.microsoft.com/office/drawing/2014/main" id="{5F28DE96-F2CE-97AB-6B4D-52C0D92E2E0C}"/>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3991355640"/>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52813FCF-E2C5-7E4B-8BFA-4141D8FEB615}"/>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4" name="Content Placeholder 5">
            <a:extLst>
              <a:ext uri="{FF2B5EF4-FFF2-40B4-BE49-F238E27FC236}">
                <a16:creationId xmlns:a16="http://schemas.microsoft.com/office/drawing/2014/main" id="{BE87B1E8-154D-B642-B0E3-CB225694EAB1}"/>
              </a:ext>
            </a:extLst>
          </p:cNvPr>
          <p:cNvSpPr>
            <a:spLocks noGrp="1"/>
          </p:cNvSpPr>
          <p:nvPr>
            <p:ph sz="quarter" idx="13" hasCustomPrompt="1"/>
          </p:nvPr>
        </p:nvSpPr>
        <p:spPr>
          <a:xfrm>
            <a:off x="600864" y="1187125"/>
            <a:ext cx="6189675" cy="5534350"/>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0" name="Rectangle 9">
            <a:extLst>
              <a:ext uri="{FF2B5EF4-FFF2-40B4-BE49-F238E27FC236}">
                <a16:creationId xmlns:a16="http://schemas.microsoft.com/office/drawing/2014/main" id="{4F11A4F0-C896-2C45-AF4C-65C24DC83BD6}"/>
              </a:ext>
            </a:extLst>
          </p:cNvPr>
          <p:cNvSpPr/>
          <p:nvPr userDrawn="1"/>
        </p:nvSpPr>
        <p:spPr>
          <a:xfrm>
            <a:off x="7113494" y="1208433"/>
            <a:ext cx="4706471" cy="55052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45D82B-1BD0-0D49-A105-472A9A496481}"/>
              </a:ext>
            </a:extLst>
          </p:cNvPr>
          <p:cNvSpPr/>
          <p:nvPr userDrawn="1"/>
        </p:nvSpPr>
        <p:spPr>
          <a:xfrm>
            <a:off x="994856" y="1521903"/>
            <a:ext cx="1811322" cy="1775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CE88C1E-B6B3-D94F-8A35-26CBD90F79F1}"/>
              </a:ext>
            </a:extLst>
          </p:cNvPr>
          <p:cNvSpPr txBox="1"/>
          <p:nvPr userDrawn="1"/>
        </p:nvSpPr>
        <p:spPr>
          <a:xfrm>
            <a:off x="1115367" y="7235826"/>
            <a:ext cx="184731" cy="369332"/>
          </a:xfrm>
          <a:prstGeom prst="rect">
            <a:avLst/>
          </a:prstGeom>
          <a:noFill/>
        </p:spPr>
        <p:txBody>
          <a:bodyPr wrap="none" rtlCol="0">
            <a:spAutoFit/>
          </a:bodyPr>
          <a:lstStyle/>
          <a:p>
            <a:endParaRPr lang="en-US"/>
          </a:p>
        </p:txBody>
      </p:sp>
      <p:sp>
        <p:nvSpPr>
          <p:cNvPr id="21" name="Title 1">
            <a:extLst>
              <a:ext uri="{FF2B5EF4-FFF2-40B4-BE49-F238E27FC236}">
                <a16:creationId xmlns:a16="http://schemas.microsoft.com/office/drawing/2014/main" id="{A504DCD0-2911-334A-A4CA-90626FEC88F8}"/>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E9158C4A-902E-0740-8B67-826791ADC31C}"/>
              </a:ext>
            </a:extLst>
          </p:cNvPr>
          <p:cNvSpPr>
            <a:spLocks noGrp="1"/>
          </p:cNvSpPr>
          <p:nvPr>
            <p:ph type="body" sz="quarter" idx="19" hasCustomPrompt="1"/>
          </p:nvPr>
        </p:nvSpPr>
        <p:spPr>
          <a:xfrm>
            <a:off x="7303912" y="1470556"/>
            <a:ext cx="4357864" cy="1577293"/>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3" name="Text Placeholder 2">
            <a:extLst>
              <a:ext uri="{FF2B5EF4-FFF2-40B4-BE49-F238E27FC236}">
                <a16:creationId xmlns:a16="http://schemas.microsoft.com/office/drawing/2014/main" id="{D55A46A6-EBDD-1648-8270-C28827C03011}"/>
              </a:ext>
            </a:extLst>
          </p:cNvPr>
          <p:cNvSpPr>
            <a:spLocks noGrp="1"/>
          </p:cNvSpPr>
          <p:nvPr>
            <p:ph type="body" sz="quarter" idx="20" hasCustomPrompt="1"/>
          </p:nvPr>
        </p:nvSpPr>
        <p:spPr>
          <a:xfrm>
            <a:off x="7303912" y="3203588"/>
            <a:ext cx="4357864" cy="1605479"/>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9" name="Text Placeholder 2">
            <a:extLst>
              <a:ext uri="{FF2B5EF4-FFF2-40B4-BE49-F238E27FC236}">
                <a16:creationId xmlns:a16="http://schemas.microsoft.com/office/drawing/2014/main" id="{BEFD1E58-A36C-7945-83BC-0C23AB550DB9}"/>
              </a:ext>
            </a:extLst>
          </p:cNvPr>
          <p:cNvSpPr>
            <a:spLocks noGrp="1"/>
          </p:cNvSpPr>
          <p:nvPr>
            <p:ph type="body" sz="quarter" idx="21" hasCustomPrompt="1"/>
          </p:nvPr>
        </p:nvSpPr>
        <p:spPr>
          <a:xfrm>
            <a:off x="7303912" y="4975944"/>
            <a:ext cx="4357864" cy="1605479"/>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pic>
        <p:nvPicPr>
          <p:cNvPr id="4" name="Picture 3" descr="Text&#10;&#10;Description automatically generated">
            <a:extLst>
              <a:ext uri="{FF2B5EF4-FFF2-40B4-BE49-F238E27FC236}">
                <a16:creationId xmlns:a16="http://schemas.microsoft.com/office/drawing/2014/main" id="{7D5703CC-EEBD-95A6-8312-24537A8F1BCE}"/>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1041596867"/>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B12862A-4A85-3245-A857-DDF868D04F06}"/>
              </a:ext>
            </a:extLst>
          </p:cNvPr>
          <p:cNvSpPr/>
          <p:nvPr userDrawn="1"/>
        </p:nvSpPr>
        <p:spPr>
          <a:xfrm>
            <a:off x="7113494" y="1208433"/>
            <a:ext cx="4706471" cy="55052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FBB21C8A-102D-7E47-B058-9A5C7AB03B97}"/>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8" name="Rectangle 7">
            <a:extLst>
              <a:ext uri="{FF2B5EF4-FFF2-40B4-BE49-F238E27FC236}">
                <a16:creationId xmlns:a16="http://schemas.microsoft.com/office/drawing/2014/main" id="{FEB6E947-52CF-B041-925C-7EBFBF9C06E2}"/>
              </a:ext>
            </a:extLst>
          </p:cNvPr>
          <p:cNvSpPr/>
          <p:nvPr userDrawn="1"/>
        </p:nvSpPr>
        <p:spPr>
          <a:xfrm>
            <a:off x="600865" y="1187125"/>
            <a:ext cx="6189674" cy="5526594"/>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4BA54BC-3581-9444-8FF4-D1073D55E969}"/>
              </a:ext>
            </a:extLst>
          </p:cNvPr>
          <p:cNvSpPr txBox="1"/>
          <p:nvPr userDrawn="1"/>
        </p:nvSpPr>
        <p:spPr>
          <a:xfrm>
            <a:off x="1115367" y="7235826"/>
            <a:ext cx="184731" cy="369332"/>
          </a:xfrm>
          <a:prstGeom prst="rect">
            <a:avLst/>
          </a:prstGeom>
          <a:noFill/>
        </p:spPr>
        <p:txBody>
          <a:bodyPr wrap="none" rtlCol="0">
            <a:spAutoFit/>
          </a:bodyPr>
          <a:lstStyle/>
          <a:p>
            <a:endParaRPr lang="en-US"/>
          </a:p>
        </p:txBody>
      </p:sp>
      <p:sp>
        <p:nvSpPr>
          <p:cNvPr id="22" name="Title 1">
            <a:extLst>
              <a:ext uri="{FF2B5EF4-FFF2-40B4-BE49-F238E27FC236}">
                <a16:creationId xmlns:a16="http://schemas.microsoft.com/office/drawing/2014/main" id="{43637B43-F370-FC4D-AF45-F8A373B2C97C}"/>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25" name="Content Placeholder 5">
            <a:extLst>
              <a:ext uri="{FF2B5EF4-FFF2-40B4-BE49-F238E27FC236}">
                <a16:creationId xmlns:a16="http://schemas.microsoft.com/office/drawing/2014/main" id="{D799C64F-1068-4D49-ACD9-00AC4A42A583}"/>
              </a:ext>
            </a:extLst>
          </p:cNvPr>
          <p:cNvSpPr>
            <a:spLocks noGrp="1"/>
          </p:cNvSpPr>
          <p:nvPr>
            <p:ph sz="quarter" idx="13" hasCustomPrompt="1"/>
          </p:nvPr>
        </p:nvSpPr>
        <p:spPr>
          <a:xfrm>
            <a:off x="1209786" y="1836924"/>
            <a:ext cx="4814293" cy="4220253"/>
          </a:xfrm>
        </p:spPr>
        <p:txBody>
          <a:bodyPr>
            <a:normAutofit/>
          </a:bodyPr>
          <a:lstStyle>
            <a:lvl1pPr marL="0" indent="0">
              <a:buNone/>
              <a:defRPr sz="2800" b="0">
                <a:solidFill>
                  <a:schemeClr val="bg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29" name="Text Placeholder 3">
            <a:extLst>
              <a:ext uri="{FF2B5EF4-FFF2-40B4-BE49-F238E27FC236}">
                <a16:creationId xmlns:a16="http://schemas.microsoft.com/office/drawing/2014/main" id="{B028C27C-6BD0-704E-B861-2F5DC627F9D3}"/>
              </a:ext>
            </a:extLst>
          </p:cNvPr>
          <p:cNvSpPr>
            <a:spLocks noGrp="1"/>
          </p:cNvSpPr>
          <p:nvPr>
            <p:ph type="body" sz="quarter" idx="14" hasCustomPrompt="1"/>
          </p:nvPr>
        </p:nvSpPr>
        <p:spPr>
          <a:xfrm>
            <a:off x="7303912" y="1470555"/>
            <a:ext cx="4357864" cy="5043133"/>
          </a:xfrm>
        </p:spPr>
        <p:txBody>
          <a:bodyPr anchor="t">
            <a:normAutofit/>
          </a:bodyPr>
          <a:lstStyle>
            <a:lvl1pPr marL="457200" marR="0" indent="-457200" algn="l" defTabSz="914400" rtl="0" eaLnBrk="1" fontAlgn="auto" latinLnBrk="0" hangingPunct="1">
              <a:lnSpc>
                <a:spcPct val="90000"/>
              </a:lnSpc>
              <a:spcBef>
                <a:spcPts val="1000"/>
              </a:spcBef>
              <a:spcAft>
                <a:spcPts val="0"/>
              </a:spcAft>
              <a:buClrTx/>
              <a:buSzTx/>
              <a:buFont typeface="+mj-lt"/>
              <a:buAutoNum type="arabicPeriod"/>
              <a:tabLst/>
              <a:defRPr sz="2800"/>
            </a:lvl1pPr>
            <a:lvl2pPr marL="914400" indent="-457200">
              <a:buFont typeface="+mj-lt"/>
              <a:buAutoNum type="arabicPeriod"/>
              <a:defRPr sz="2000"/>
            </a:lvl2pPr>
            <a:lvl3pPr marL="1257300" indent="-342900">
              <a:buFont typeface="+mj-lt"/>
              <a:buAutoNum type="arabicPeriod"/>
              <a:defRPr sz="1800"/>
            </a:lvl3pPr>
            <a:lvl4pPr marL="1714500" indent="-342900">
              <a:buFont typeface="+mj-lt"/>
              <a:buAutoNum type="arabicPeriod"/>
              <a:defRPr sz="1600"/>
            </a:lvl4pPr>
            <a:lvl5pPr marL="2171700" indent="-342900">
              <a:buFont typeface="+mj-lt"/>
              <a:buAutoNum type="arabicPeriod"/>
              <a:defRPr sz="1600"/>
            </a:lvl5pPr>
          </a:lstStyle>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lang="en-US">
                <a:latin typeface="Calibri" panose="020F0502020204030204" pitchFamily="34" charset="0"/>
                <a:ea typeface="Arial" charset="0"/>
                <a:cs typeface="Calibri" panose="020F0502020204030204" pitchFamily="34" charset="0"/>
              </a:rPr>
              <a:t> 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a:p>
            <a:endParaRPr lang="en-US">
              <a:latin typeface="Calibri" panose="020F0502020204030204" pitchFamily="34" charset="0"/>
              <a:ea typeface="Arial" charset="0"/>
              <a:cs typeface="Calibri" panose="020F0502020204030204" pitchFamily="34" charset="0"/>
            </a:endParaRPr>
          </a:p>
        </p:txBody>
      </p:sp>
      <p:pic>
        <p:nvPicPr>
          <p:cNvPr id="2" name="Picture 1" descr="Text&#10;&#10;Description automatically generated">
            <a:extLst>
              <a:ext uri="{FF2B5EF4-FFF2-40B4-BE49-F238E27FC236}">
                <a16:creationId xmlns:a16="http://schemas.microsoft.com/office/drawing/2014/main" id="{1340F220-F64D-6363-8DA2-2938D6ADAAB6}"/>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324224631"/>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3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2D7EB-E182-4543-8CCE-37CF8E507C4D}"/>
              </a:ext>
            </a:extLst>
          </p:cNvPr>
          <p:cNvSpPr>
            <a:spLocks noGrp="1"/>
          </p:cNvSpPr>
          <p:nvPr>
            <p:ph type="title"/>
          </p:nvPr>
        </p:nvSpPr>
        <p:spPr>
          <a:xfrm>
            <a:off x="573795" y="-10745"/>
            <a:ext cx="10515600" cy="1325563"/>
          </a:xfrm>
        </p:spPr>
        <p:txBody>
          <a:bodyPr vert="horz" lIns="91440" tIns="45720" rIns="91440" bIns="45720" rtlCol="0" anchor="ctr">
            <a:normAutofit/>
          </a:bodyPr>
          <a:lstStyle>
            <a:lvl1pPr>
              <a:defRPr lang="en-US" sz="4000" b="1" i="0" cap="all" spc="-150" baseline="0" dirty="0">
                <a:solidFill>
                  <a:schemeClr val="tx1">
                    <a:lumMod val="65000"/>
                    <a:lumOff val="35000"/>
                  </a:schemeClr>
                </a:solidFill>
                <a:latin typeface="Calibri" panose="020F0502020204030204" pitchFamily="34" charset="0"/>
                <a:cs typeface="Calibri" panose="020F0502020204030204" pitchFamily="34" charset="0"/>
              </a:defRPr>
            </a:lvl1pPr>
          </a:lstStyle>
          <a:p>
            <a:pPr lvl="0"/>
            <a:r>
              <a:rPr lang="en-US"/>
              <a:t>Click to edit Master title style</a:t>
            </a:r>
          </a:p>
        </p:txBody>
      </p:sp>
      <p:sp>
        <p:nvSpPr>
          <p:cNvPr id="16" name="Rectangle 15">
            <a:extLst>
              <a:ext uri="{FF2B5EF4-FFF2-40B4-BE49-F238E27FC236}">
                <a16:creationId xmlns:a16="http://schemas.microsoft.com/office/drawing/2014/main" id="{DF0C5EBA-FDE5-C744-8C25-171C6E49ED05}"/>
              </a:ext>
            </a:extLst>
          </p:cNvPr>
          <p:cNvSpPr/>
          <p:nvPr userDrawn="1"/>
        </p:nvSpPr>
        <p:spPr>
          <a:xfrm>
            <a:off x="270017" y="1367572"/>
            <a:ext cx="2713172" cy="2589112"/>
          </a:xfrm>
          <a:prstGeom prst="rect">
            <a:avLst/>
          </a:prstGeom>
          <a:solidFill>
            <a:srgbClr val="62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7E47E62-84AE-884D-8677-1D5875DE6DED}"/>
              </a:ext>
            </a:extLst>
          </p:cNvPr>
          <p:cNvSpPr/>
          <p:nvPr userDrawn="1"/>
        </p:nvSpPr>
        <p:spPr>
          <a:xfrm>
            <a:off x="3076999" y="4039015"/>
            <a:ext cx="2713172" cy="2589112"/>
          </a:xfrm>
          <a:prstGeom prst="rect">
            <a:avLst/>
          </a:prstGeom>
          <a:solidFill>
            <a:srgbClr val="62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197A4AE0-38AE-5842-A062-C165BD865498}"/>
              </a:ext>
            </a:extLst>
          </p:cNvPr>
          <p:cNvSpPr>
            <a:spLocks noGrp="1"/>
          </p:cNvSpPr>
          <p:nvPr>
            <p:ph type="body" sz="quarter" idx="14"/>
          </p:nvPr>
        </p:nvSpPr>
        <p:spPr>
          <a:xfrm>
            <a:off x="685800" y="1973532"/>
            <a:ext cx="2012795" cy="1583705"/>
          </a:xfrm>
        </p:spPr>
        <p:txBody>
          <a:bodyPr>
            <a:normAutofit/>
          </a:bodyPr>
          <a:lstStyle>
            <a:lvl1pPr>
              <a:defRPr sz="2400">
                <a:solidFill>
                  <a:schemeClr val="bg1"/>
                </a:solidFill>
              </a:defRPr>
            </a:lvl1pPr>
          </a:lstStyle>
          <a:p>
            <a:pPr lvl="0"/>
            <a:r>
              <a:rPr lang="en-US"/>
              <a:t>Click to edit Master text styles</a:t>
            </a:r>
          </a:p>
        </p:txBody>
      </p:sp>
      <p:sp>
        <p:nvSpPr>
          <p:cNvPr id="14" name="Text Placeholder 3">
            <a:extLst>
              <a:ext uri="{FF2B5EF4-FFF2-40B4-BE49-F238E27FC236}">
                <a16:creationId xmlns:a16="http://schemas.microsoft.com/office/drawing/2014/main" id="{16834188-F4F4-DA4C-8407-BA4BAA7EE0BB}"/>
              </a:ext>
            </a:extLst>
          </p:cNvPr>
          <p:cNvSpPr>
            <a:spLocks noGrp="1"/>
          </p:cNvSpPr>
          <p:nvPr>
            <p:ph type="body" sz="quarter" idx="17"/>
          </p:nvPr>
        </p:nvSpPr>
        <p:spPr>
          <a:xfrm>
            <a:off x="3395547" y="4582918"/>
            <a:ext cx="2012795" cy="1583705"/>
          </a:xfrm>
        </p:spPr>
        <p:txBody>
          <a:bodyPr>
            <a:normAutofit/>
          </a:bodyPr>
          <a:lstStyle>
            <a:lvl1pPr>
              <a:defRPr sz="2400">
                <a:solidFill>
                  <a:schemeClr val="bg1"/>
                </a:solidFill>
              </a:defRPr>
            </a:lvl1pPr>
          </a:lstStyle>
          <a:p>
            <a:pPr lvl="0"/>
            <a:r>
              <a:rPr lang="en-US"/>
              <a:t>Click to edit Master text styles</a:t>
            </a:r>
          </a:p>
        </p:txBody>
      </p:sp>
      <p:sp>
        <p:nvSpPr>
          <p:cNvPr id="5" name="Picture Placeholder 4">
            <a:extLst>
              <a:ext uri="{FF2B5EF4-FFF2-40B4-BE49-F238E27FC236}">
                <a16:creationId xmlns:a16="http://schemas.microsoft.com/office/drawing/2014/main" id="{221DE709-4329-46A8-BB69-594A5D4C6797}"/>
              </a:ext>
            </a:extLst>
          </p:cNvPr>
          <p:cNvSpPr>
            <a:spLocks noGrp="1"/>
          </p:cNvSpPr>
          <p:nvPr>
            <p:ph type="pic" sz="quarter" idx="18"/>
          </p:nvPr>
        </p:nvSpPr>
        <p:spPr>
          <a:xfrm>
            <a:off x="3076999" y="1366838"/>
            <a:ext cx="2712614" cy="2589212"/>
          </a:xfrm>
        </p:spPr>
        <p:txBody>
          <a:bodyPr/>
          <a:lstStyle/>
          <a:p>
            <a:endParaRPr lang="en-US"/>
          </a:p>
        </p:txBody>
      </p:sp>
      <p:sp>
        <p:nvSpPr>
          <p:cNvPr id="8" name="Picture Placeholder 7">
            <a:extLst>
              <a:ext uri="{FF2B5EF4-FFF2-40B4-BE49-F238E27FC236}">
                <a16:creationId xmlns:a16="http://schemas.microsoft.com/office/drawing/2014/main" id="{D1EDC381-1EC0-45D5-A6B2-070B914D1FD8}"/>
              </a:ext>
            </a:extLst>
          </p:cNvPr>
          <p:cNvSpPr>
            <a:spLocks noGrp="1"/>
          </p:cNvSpPr>
          <p:nvPr>
            <p:ph type="pic" sz="quarter" idx="19"/>
          </p:nvPr>
        </p:nvSpPr>
        <p:spPr>
          <a:xfrm>
            <a:off x="269875" y="4039015"/>
            <a:ext cx="2713038" cy="2588798"/>
          </a:xfrm>
        </p:spPr>
        <p:txBody>
          <a:bodyPr/>
          <a:lstStyle/>
          <a:p>
            <a:endParaRPr lang="en-US"/>
          </a:p>
        </p:txBody>
      </p:sp>
      <p:sp>
        <p:nvSpPr>
          <p:cNvPr id="10" name="Picture Placeholder 9">
            <a:extLst>
              <a:ext uri="{FF2B5EF4-FFF2-40B4-BE49-F238E27FC236}">
                <a16:creationId xmlns:a16="http://schemas.microsoft.com/office/drawing/2014/main" id="{120D78AC-9689-4B74-8DF0-26FF8D022CFB}"/>
              </a:ext>
            </a:extLst>
          </p:cNvPr>
          <p:cNvSpPr>
            <a:spLocks noGrp="1"/>
          </p:cNvSpPr>
          <p:nvPr>
            <p:ph type="pic" sz="quarter" idx="20"/>
          </p:nvPr>
        </p:nvSpPr>
        <p:spPr>
          <a:xfrm>
            <a:off x="6003925" y="1366838"/>
            <a:ext cx="5851470" cy="5260975"/>
          </a:xfrm>
        </p:spPr>
        <p:txBody>
          <a:bodyPr/>
          <a:lstStyle/>
          <a:p>
            <a:endParaRPr lang="en-US"/>
          </a:p>
        </p:txBody>
      </p:sp>
    </p:spTree>
    <p:extLst>
      <p:ext uri="{BB962C8B-B14F-4D97-AF65-F5344CB8AC3E}">
        <p14:creationId xmlns:p14="http://schemas.microsoft.com/office/powerpoint/2010/main" val="2762672564"/>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8091F42-D043-2D40-AF98-6BB2A82D040A}"/>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20675"/>
            <a:ext cx="12228755" cy="6878675"/>
          </a:xfrm>
          <a:prstGeom prst="rect">
            <a:avLst/>
          </a:prstGeom>
        </p:spPr>
      </p:pic>
      <p:sp>
        <p:nvSpPr>
          <p:cNvPr id="7" name="Rectangle 6">
            <a:extLst>
              <a:ext uri="{FF2B5EF4-FFF2-40B4-BE49-F238E27FC236}">
                <a16:creationId xmlns:a16="http://schemas.microsoft.com/office/drawing/2014/main" id="{027B43AF-6FA8-604C-9658-6C886FE656D4}"/>
              </a:ext>
            </a:extLst>
          </p:cNvPr>
          <p:cNvSpPr/>
          <p:nvPr userDrawn="1"/>
        </p:nvSpPr>
        <p:spPr>
          <a:xfrm>
            <a:off x="878529" y="1035902"/>
            <a:ext cx="10475271" cy="4765519"/>
          </a:xfrm>
          <a:prstGeom prst="rect">
            <a:avLst/>
          </a:prstGeom>
          <a:solidFill>
            <a:srgbClr val="061D37">
              <a:alpha val="87843"/>
            </a:srgbClr>
          </a:solidFill>
          <a:ln>
            <a:solidFill>
              <a:srgbClr val="4587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7FF144-A874-8D40-9673-63158A6E1443}"/>
              </a:ext>
            </a:extLst>
          </p:cNvPr>
          <p:cNvSpPr>
            <a:spLocks noGrp="1"/>
          </p:cNvSpPr>
          <p:nvPr>
            <p:ph type="title" hasCustomPrompt="1"/>
          </p:nvPr>
        </p:nvSpPr>
        <p:spPr>
          <a:xfrm>
            <a:off x="1648313" y="2338891"/>
            <a:ext cx="8932127" cy="2355772"/>
          </a:xfrm>
        </p:spPr>
        <p:txBody>
          <a:bodyPr>
            <a:normAutofit/>
          </a:bodyPr>
          <a:lstStyle>
            <a:lvl1pPr algn="ctr">
              <a:defRPr sz="6600" b="1">
                <a:solidFill>
                  <a:schemeClr val="bg1"/>
                </a:solidFill>
                <a:latin typeface="Calibri" panose="020F0502020204030204" pitchFamily="34" charset="0"/>
                <a:cs typeface="Calibri" panose="020F0502020204030204" pitchFamily="34" charset="0"/>
              </a:defRPr>
            </a:lvl1pPr>
          </a:lstStyle>
          <a:p>
            <a:r>
              <a:rPr lang="en-US"/>
              <a:t>QUESTIONS?</a:t>
            </a:r>
          </a:p>
        </p:txBody>
      </p:sp>
      <p:pic>
        <p:nvPicPr>
          <p:cNvPr id="3" name="Picture 2" descr="Text&#10;&#10;Description automatically generated">
            <a:extLst>
              <a:ext uri="{FF2B5EF4-FFF2-40B4-BE49-F238E27FC236}">
                <a16:creationId xmlns:a16="http://schemas.microsoft.com/office/drawing/2014/main" id="{3DB98AE6-9787-436C-1A97-BE7B27BEB216}"/>
              </a:ext>
            </a:extLst>
          </p:cNvPr>
          <p:cNvPicPr>
            <a:picLocks noChangeAspect="1"/>
          </p:cNvPicPr>
          <p:nvPr userDrawn="1"/>
        </p:nvPicPr>
        <p:blipFill>
          <a:blip r:embed="rId3"/>
          <a:stretch>
            <a:fillRect/>
          </a:stretch>
        </p:blipFill>
        <p:spPr>
          <a:xfrm>
            <a:off x="3701573" y="1140978"/>
            <a:ext cx="4788854" cy="1139746"/>
          </a:xfrm>
          <a:prstGeom prst="rect">
            <a:avLst/>
          </a:prstGeom>
        </p:spPr>
      </p:pic>
    </p:spTree>
    <p:extLst>
      <p:ext uri="{BB962C8B-B14F-4D97-AF65-F5344CB8AC3E}">
        <p14:creationId xmlns:p14="http://schemas.microsoft.com/office/powerpoint/2010/main" val="54784316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BD83AEC3-A8C0-90BC-38B2-3412232E99F6}"/>
              </a:ext>
            </a:extLst>
          </p:cNvPr>
          <p:cNvCxnSpPr/>
          <p:nvPr/>
        </p:nvCxnSpPr>
        <p:spPr>
          <a:xfrm>
            <a:off x="914400" y="3398839"/>
            <a:ext cx="104648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914400" y="1371601"/>
            <a:ext cx="104648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Date Placeholder 3">
            <a:extLst>
              <a:ext uri="{FF2B5EF4-FFF2-40B4-BE49-F238E27FC236}">
                <a16:creationId xmlns:a16="http://schemas.microsoft.com/office/drawing/2014/main" id="{8289AB49-EE7D-EAB2-C69A-04ACFA120223}"/>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794E1AC4-01FB-FF23-CA1A-4D2B3873702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8D6B8AE-A54F-998B-DE68-57E7B30DAE0B}"/>
              </a:ext>
            </a:extLst>
          </p:cNvPr>
          <p:cNvSpPr>
            <a:spLocks noGrp="1"/>
          </p:cNvSpPr>
          <p:nvPr>
            <p:ph type="sldNum" sz="quarter" idx="12"/>
          </p:nvPr>
        </p:nvSpPr>
        <p:spPr/>
        <p:txBody>
          <a:bodyPr/>
          <a:lstStyle>
            <a:lvl1pPr>
              <a:defRPr/>
            </a:lvl1pPr>
          </a:lstStyle>
          <a:p>
            <a:pPr>
              <a:defRPr/>
            </a:pPr>
            <a:fld id="{70F9FEFC-FD9A-4154-8B7B-9325EBC7F21B}" type="slidenum">
              <a:rPr lang="en-US" altLang="en-US"/>
              <a:pPr>
                <a:defRPr/>
              </a:pPr>
              <a:t>‹#›</a:t>
            </a:fld>
            <a:endParaRPr lang="en-US" altLang="en-US"/>
          </a:p>
        </p:txBody>
      </p:sp>
    </p:spTree>
    <p:extLst>
      <p:ext uri="{BB962C8B-B14F-4D97-AF65-F5344CB8AC3E}">
        <p14:creationId xmlns:p14="http://schemas.microsoft.com/office/powerpoint/2010/main" val="403573217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3CE16F-5C5C-9D55-7799-93FAFEA68FB9}"/>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1C9E7EC9-4B23-0921-9A71-C61B95EEB40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787B140-4BBC-B2EB-799E-137F80672FFA}"/>
              </a:ext>
            </a:extLst>
          </p:cNvPr>
          <p:cNvSpPr>
            <a:spLocks noGrp="1"/>
          </p:cNvSpPr>
          <p:nvPr>
            <p:ph type="sldNum" sz="quarter" idx="12"/>
          </p:nvPr>
        </p:nvSpPr>
        <p:spPr/>
        <p:txBody>
          <a:bodyPr/>
          <a:lstStyle>
            <a:lvl1pPr>
              <a:defRPr/>
            </a:lvl1pPr>
          </a:lstStyle>
          <a:p>
            <a:pPr>
              <a:defRPr/>
            </a:pPr>
            <a:fld id="{CF67697D-16E0-47A2-A775-64EF99560A4A}" type="slidenum">
              <a:rPr lang="en-US" altLang="en-US"/>
              <a:pPr>
                <a:defRPr/>
              </a:pPr>
              <a:t>‹#›</a:t>
            </a:fld>
            <a:endParaRPr lang="en-US" altLang="en-US"/>
          </a:p>
        </p:txBody>
      </p:sp>
    </p:spTree>
    <p:extLst>
      <p:ext uri="{BB962C8B-B14F-4D97-AF65-F5344CB8AC3E}">
        <p14:creationId xmlns:p14="http://schemas.microsoft.com/office/powerpoint/2010/main" val="48299786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2"/>
        </a:solid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AFB7FDC-31FD-CE89-366C-9EA0A836E792}"/>
              </a:ext>
            </a:extLst>
          </p:cNvPr>
          <p:cNvCxnSpPr/>
          <p:nvPr/>
        </p:nvCxnSpPr>
        <p:spPr>
          <a:xfrm>
            <a:off x="975784" y="4598989"/>
            <a:ext cx="104648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63084" y="2362201"/>
            <a:ext cx="10363200" cy="2200275"/>
          </a:xfrm>
        </p:spPr>
        <p:txBody>
          <a:bodyPr anchor="b"/>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963084" y="4626865"/>
            <a:ext cx="10363200" cy="1500187"/>
          </a:xfrm>
        </p:spPr>
        <p:txBody>
          <a:bodyPr>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a:extLst>
              <a:ext uri="{FF2B5EF4-FFF2-40B4-BE49-F238E27FC236}">
                <a16:creationId xmlns:a16="http://schemas.microsoft.com/office/drawing/2014/main" id="{1657D4AF-3F5C-06D0-1092-E75A3A47DF1D}"/>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9B6B02A5-BAB7-ED85-E1DB-88AB2A4E1FC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4BD174E-2CAA-A38E-714C-FD3B5C6F9728}"/>
              </a:ext>
            </a:extLst>
          </p:cNvPr>
          <p:cNvSpPr>
            <a:spLocks noGrp="1"/>
          </p:cNvSpPr>
          <p:nvPr>
            <p:ph type="sldNum" sz="quarter" idx="12"/>
          </p:nvPr>
        </p:nvSpPr>
        <p:spPr/>
        <p:txBody>
          <a:bodyPr/>
          <a:lstStyle>
            <a:lvl1pPr>
              <a:defRPr/>
            </a:lvl1pPr>
          </a:lstStyle>
          <a:p>
            <a:pPr>
              <a:defRPr/>
            </a:pPr>
            <a:fld id="{3B758FE6-1F33-42FF-8648-ED809E8209F4}" type="slidenum">
              <a:rPr lang="en-US" altLang="en-US"/>
              <a:pPr>
                <a:defRPr/>
              </a:pPr>
              <a:t>‹#›</a:t>
            </a:fld>
            <a:endParaRPr lang="en-US" altLang="en-US"/>
          </a:p>
        </p:txBody>
      </p:sp>
    </p:spTree>
    <p:extLst>
      <p:ext uri="{BB962C8B-B14F-4D97-AF65-F5344CB8AC3E}">
        <p14:creationId xmlns:p14="http://schemas.microsoft.com/office/powerpoint/2010/main" val="3353614182"/>
      </p:ext>
    </p:extLst>
  </p:cSld>
  <p:clrMapOvr>
    <a:overrideClrMapping bg1="dk1" tx1="lt1" bg2="dk2" tx2="lt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3827A039-EB5E-3D66-3F0B-34AB826B542B}"/>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3B5315F6-D1F2-139B-E704-29078B1FE58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9EB0A56-F43E-2E7D-13DF-4DCD3C8001C6}"/>
              </a:ext>
            </a:extLst>
          </p:cNvPr>
          <p:cNvSpPr>
            <a:spLocks noGrp="1"/>
          </p:cNvSpPr>
          <p:nvPr>
            <p:ph type="sldNum" sz="quarter" idx="12"/>
          </p:nvPr>
        </p:nvSpPr>
        <p:spPr/>
        <p:txBody>
          <a:bodyPr/>
          <a:lstStyle>
            <a:lvl1pPr>
              <a:defRPr/>
            </a:lvl1pPr>
          </a:lstStyle>
          <a:p>
            <a:pPr>
              <a:defRPr/>
            </a:pPr>
            <a:fld id="{FAD51703-CF73-4CB3-A39E-7636A2621E81}" type="slidenum">
              <a:rPr lang="en-US" altLang="en-US"/>
              <a:pPr>
                <a:defRPr/>
              </a:pPr>
              <a:t>‹#›</a:t>
            </a:fld>
            <a:endParaRPr lang="en-US" altLang="en-US"/>
          </a:p>
        </p:txBody>
      </p:sp>
    </p:spTree>
    <p:extLst>
      <p:ext uri="{BB962C8B-B14F-4D97-AF65-F5344CB8AC3E}">
        <p14:creationId xmlns:p14="http://schemas.microsoft.com/office/powerpoint/2010/main" val="261086444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6E422204-26AB-FADD-F352-0E98D1AAC50C}"/>
              </a:ext>
            </a:extLst>
          </p:cNvPr>
          <p:cNvCxnSpPr/>
          <p:nvPr/>
        </p:nvCxnSpPr>
        <p:spPr>
          <a:xfrm rot="5400000">
            <a:off x="3742796" y="4045480"/>
            <a:ext cx="4708525"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3984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3984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6">
            <a:extLst>
              <a:ext uri="{FF2B5EF4-FFF2-40B4-BE49-F238E27FC236}">
                <a16:creationId xmlns:a16="http://schemas.microsoft.com/office/drawing/2014/main" id="{54F5A7D5-57D0-F59F-0413-E8146950EF7A}"/>
              </a:ext>
            </a:extLst>
          </p:cNvPr>
          <p:cNvSpPr>
            <a:spLocks noGrp="1"/>
          </p:cNvSpPr>
          <p:nvPr>
            <p:ph type="dt" sz="half" idx="10"/>
          </p:nvPr>
        </p:nvSpPr>
        <p:spPr/>
        <p:txBody>
          <a:bodyPr/>
          <a:lstStyle>
            <a:lvl1pPr>
              <a:defRPr/>
            </a:lvl1pPr>
          </a:lstStyle>
          <a:p>
            <a:pPr>
              <a:defRPr/>
            </a:pPr>
            <a:endParaRPr lang="en-US"/>
          </a:p>
        </p:txBody>
      </p:sp>
      <p:sp>
        <p:nvSpPr>
          <p:cNvPr id="9" name="Footer Placeholder 7">
            <a:extLst>
              <a:ext uri="{FF2B5EF4-FFF2-40B4-BE49-F238E27FC236}">
                <a16:creationId xmlns:a16="http://schemas.microsoft.com/office/drawing/2014/main" id="{DE732CB6-F01C-8025-2D5A-464F03178863}"/>
              </a:ext>
            </a:extLst>
          </p:cNvPr>
          <p:cNvSpPr>
            <a:spLocks noGrp="1"/>
          </p:cNvSpPr>
          <p:nvPr>
            <p:ph type="ftr" sz="quarter" idx="11"/>
          </p:nvPr>
        </p:nvSpPr>
        <p:spPr/>
        <p:txBody>
          <a:bodyPr/>
          <a:lstStyle>
            <a:lvl1pPr>
              <a:defRPr/>
            </a:lvl1pPr>
          </a:lstStyle>
          <a:p>
            <a:pPr>
              <a:defRPr/>
            </a:pPr>
            <a:endParaRPr lang="en-US"/>
          </a:p>
        </p:txBody>
      </p:sp>
      <p:sp>
        <p:nvSpPr>
          <p:cNvPr id="10" name="Slide Number Placeholder 8">
            <a:extLst>
              <a:ext uri="{FF2B5EF4-FFF2-40B4-BE49-F238E27FC236}">
                <a16:creationId xmlns:a16="http://schemas.microsoft.com/office/drawing/2014/main" id="{738B36BD-5679-A6D0-1CF5-71D0E828D28A}"/>
              </a:ext>
            </a:extLst>
          </p:cNvPr>
          <p:cNvSpPr>
            <a:spLocks noGrp="1"/>
          </p:cNvSpPr>
          <p:nvPr>
            <p:ph type="sldNum" sz="quarter" idx="12"/>
          </p:nvPr>
        </p:nvSpPr>
        <p:spPr/>
        <p:txBody>
          <a:bodyPr/>
          <a:lstStyle>
            <a:lvl1pPr>
              <a:defRPr/>
            </a:lvl1pPr>
          </a:lstStyle>
          <a:p>
            <a:pPr>
              <a:defRPr/>
            </a:pPr>
            <a:fld id="{CD035D3D-6872-4424-817C-6B066549BF35}" type="slidenum">
              <a:rPr lang="en-US" altLang="en-US"/>
              <a:pPr>
                <a:defRPr/>
              </a:pPr>
              <a:t>‹#›</a:t>
            </a:fld>
            <a:endParaRPr lang="en-US" altLang="en-US"/>
          </a:p>
        </p:txBody>
      </p:sp>
    </p:spTree>
    <p:extLst>
      <p:ext uri="{BB962C8B-B14F-4D97-AF65-F5344CB8AC3E}">
        <p14:creationId xmlns:p14="http://schemas.microsoft.com/office/powerpoint/2010/main" val="129656542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53847747-9397-59C4-63B5-7F8FCB495AD7}"/>
              </a:ext>
            </a:extLst>
          </p:cNvPr>
          <p:cNvSpPr>
            <a:spLocks noGrp="1"/>
          </p:cNvSpPr>
          <p:nvPr>
            <p:ph type="dt" sz="half" idx="10"/>
          </p:nvPr>
        </p:nvSpPr>
        <p:spPr/>
        <p:txBody>
          <a:bodyPr/>
          <a:lstStyle>
            <a:lvl1pPr>
              <a:defRPr/>
            </a:lvl1pPr>
          </a:lstStyle>
          <a:p>
            <a:pPr>
              <a:defRPr/>
            </a:pPr>
            <a:endParaRPr lang="en-US"/>
          </a:p>
        </p:txBody>
      </p:sp>
      <p:sp>
        <p:nvSpPr>
          <p:cNvPr id="4" name="Footer Placeholder 4">
            <a:extLst>
              <a:ext uri="{FF2B5EF4-FFF2-40B4-BE49-F238E27FC236}">
                <a16:creationId xmlns:a16="http://schemas.microsoft.com/office/drawing/2014/main" id="{594E3A1C-B4CA-4A81-158D-BD77EF5AC740}"/>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286CEBFD-0B6B-163B-7166-C3AD8B35EA96}"/>
              </a:ext>
            </a:extLst>
          </p:cNvPr>
          <p:cNvSpPr>
            <a:spLocks noGrp="1"/>
          </p:cNvSpPr>
          <p:nvPr>
            <p:ph type="sldNum" sz="quarter" idx="12"/>
          </p:nvPr>
        </p:nvSpPr>
        <p:spPr/>
        <p:txBody>
          <a:bodyPr/>
          <a:lstStyle>
            <a:lvl1pPr>
              <a:defRPr/>
            </a:lvl1pPr>
          </a:lstStyle>
          <a:p>
            <a:pPr>
              <a:defRPr/>
            </a:pPr>
            <a:fld id="{80AEB43A-23E0-4611-93AA-F1D58E33969D}" type="slidenum">
              <a:rPr lang="en-US" altLang="en-US"/>
              <a:pPr>
                <a:defRPr/>
              </a:pPr>
              <a:t>‹#›</a:t>
            </a:fld>
            <a:endParaRPr lang="en-US" altLang="en-US"/>
          </a:p>
        </p:txBody>
      </p:sp>
    </p:spTree>
    <p:extLst>
      <p:ext uri="{BB962C8B-B14F-4D97-AF65-F5344CB8AC3E}">
        <p14:creationId xmlns:p14="http://schemas.microsoft.com/office/powerpoint/2010/main" val="394473660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E60845A-ADC6-1390-1D9C-2F64773DABAF}"/>
              </a:ext>
            </a:extLst>
          </p:cNvPr>
          <p:cNvSpPr>
            <a:spLocks noGrp="1"/>
          </p:cNvSpPr>
          <p:nvPr>
            <p:ph type="dt" sz="half" idx="10"/>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id="{D1606F0A-A740-D7AA-50B4-48C4E5160046}"/>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D255E3B2-1E85-332A-17A9-22DB020A55D8}"/>
              </a:ext>
            </a:extLst>
          </p:cNvPr>
          <p:cNvSpPr>
            <a:spLocks noGrp="1"/>
          </p:cNvSpPr>
          <p:nvPr>
            <p:ph type="sldNum" sz="quarter" idx="12"/>
          </p:nvPr>
        </p:nvSpPr>
        <p:spPr/>
        <p:txBody>
          <a:bodyPr/>
          <a:lstStyle>
            <a:lvl1pPr>
              <a:defRPr/>
            </a:lvl1pPr>
          </a:lstStyle>
          <a:p>
            <a:pPr>
              <a:defRPr/>
            </a:pPr>
            <a:fld id="{DC531849-5E9D-493A-8E58-35F32D3DE560}" type="slidenum">
              <a:rPr lang="en-US" altLang="en-US"/>
              <a:pPr>
                <a:defRPr/>
              </a:pPr>
              <a:t>‹#›</a:t>
            </a:fld>
            <a:endParaRPr lang="en-US" altLang="en-US"/>
          </a:p>
        </p:txBody>
      </p:sp>
    </p:spTree>
    <p:extLst>
      <p:ext uri="{BB962C8B-B14F-4D97-AF65-F5344CB8AC3E}">
        <p14:creationId xmlns:p14="http://schemas.microsoft.com/office/powerpoint/2010/main" val="90295899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6F1161B-323E-C015-5E04-CEF7A2D6CD09}"/>
              </a:ext>
            </a:extLst>
          </p:cNvPr>
          <p:cNvCxnSpPr/>
          <p:nvPr/>
        </p:nvCxnSpPr>
        <p:spPr>
          <a:xfrm rot="5400000">
            <a:off x="911754" y="3580343"/>
            <a:ext cx="5578475"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792080"/>
            <a:ext cx="2852928"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962400" y="792080"/>
            <a:ext cx="7620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2130553"/>
            <a:ext cx="2852928"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a:extLst>
              <a:ext uri="{FF2B5EF4-FFF2-40B4-BE49-F238E27FC236}">
                <a16:creationId xmlns:a16="http://schemas.microsoft.com/office/drawing/2014/main" id="{571D460F-0B37-2E3F-FB9C-29A0F85483B1}"/>
              </a:ext>
            </a:extLst>
          </p:cNvPr>
          <p:cNvSpPr>
            <a:spLocks noGrp="1"/>
          </p:cNvSpPr>
          <p:nvPr>
            <p:ph type="dt" sz="half" idx="10"/>
          </p:nvPr>
        </p:nvSpPr>
        <p:spPr/>
        <p:txBody>
          <a:bodyPr/>
          <a:lstStyle>
            <a:lvl1pPr>
              <a:defRPr/>
            </a:lvl1pPr>
          </a:lstStyle>
          <a:p>
            <a:pPr>
              <a:defRPr/>
            </a:pPr>
            <a:endParaRPr lang="en-US"/>
          </a:p>
        </p:txBody>
      </p:sp>
      <p:sp>
        <p:nvSpPr>
          <p:cNvPr id="7" name="Footer Placeholder 5">
            <a:extLst>
              <a:ext uri="{FF2B5EF4-FFF2-40B4-BE49-F238E27FC236}">
                <a16:creationId xmlns:a16="http://schemas.microsoft.com/office/drawing/2014/main" id="{D0E2250F-B519-CF20-78FF-B979FD402A8D}"/>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6">
            <a:extLst>
              <a:ext uri="{FF2B5EF4-FFF2-40B4-BE49-F238E27FC236}">
                <a16:creationId xmlns:a16="http://schemas.microsoft.com/office/drawing/2014/main" id="{748E9453-FAE2-C916-BF01-750158AE8A01}"/>
              </a:ext>
            </a:extLst>
          </p:cNvPr>
          <p:cNvSpPr>
            <a:spLocks noGrp="1"/>
          </p:cNvSpPr>
          <p:nvPr>
            <p:ph type="sldNum" sz="quarter" idx="12"/>
          </p:nvPr>
        </p:nvSpPr>
        <p:spPr/>
        <p:txBody>
          <a:bodyPr/>
          <a:lstStyle>
            <a:lvl1pPr>
              <a:defRPr/>
            </a:lvl1pPr>
          </a:lstStyle>
          <a:p>
            <a:pPr>
              <a:defRPr/>
            </a:pPr>
            <a:fld id="{84A49D1E-8898-4E63-B28E-159A88EB8C4E}" type="slidenum">
              <a:rPr lang="en-US" altLang="en-US"/>
              <a:pPr>
                <a:defRPr/>
              </a:pPr>
              <a:t>‹#›</a:t>
            </a:fld>
            <a:endParaRPr lang="en-US" altLang="en-US"/>
          </a:p>
        </p:txBody>
      </p:sp>
    </p:spTree>
    <p:extLst>
      <p:ext uri="{BB962C8B-B14F-4D97-AF65-F5344CB8AC3E}">
        <p14:creationId xmlns:p14="http://schemas.microsoft.com/office/powerpoint/2010/main" val="17089291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480"/>
            <a:ext cx="2856907" cy="1264920"/>
          </a:xfrm>
        </p:spPr>
        <p:txBody>
          <a:bodyPr anchor="b"/>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3811480" y="838201"/>
            <a:ext cx="787252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609600" y="2133600"/>
            <a:ext cx="2852928"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A04C1AE-EBCA-B9D4-4FB3-AACFA91451FD}"/>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D68FB929-D654-13D9-F4D9-87C0C52BB09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4842624-FAFE-CD1A-FE83-105EB9FF6608}"/>
              </a:ext>
            </a:extLst>
          </p:cNvPr>
          <p:cNvSpPr>
            <a:spLocks noGrp="1"/>
          </p:cNvSpPr>
          <p:nvPr>
            <p:ph type="sldNum" sz="quarter" idx="12"/>
          </p:nvPr>
        </p:nvSpPr>
        <p:spPr/>
        <p:txBody>
          <a:bodyPr/>
          <a:lstStyle>
            <a:lvl1pPr>
              <a:defRPr/>
            </a:lvl1pPr>
          </a:lstStyle>
          <a:p>
            <a:pPr>
              <a:defRPr/>
            </a:pPr>
            <a:fld id="{23BE718C-BBFE-4529-8253-187338F9300F}" type="slidenum">
              <a:rPr lang="en-US" altLang="en-US"/>
              <a:pPr>
                <a:defRPr/>
              </a:pPr>
              <a:t>‹#›</a:t>
            </a:fld>
            <a:endParaRPr lang="en-US" altLang="en-US"/>
          </a:p>
        </p:txBody>
      </p:sp>
    </p:spTree>
    <p:extLst>
      <p:ext uri="{BB962C8B-B14F-4D97-AF65-F5344CB8AC3E}">
        <p14:creationId xmlns:p14="http://schemas.microsoft.com/office/powerpoint/2010/main" val="9363769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070E2F-7820-7EE8-4714-A9FC698B6503}"/>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3BC0AFEF-40FD-B207-879E-4F52B72B2E9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C5BE0F4-FD86-A931-3BFD-AE4825BECED9}"/>
              </a:ext>
            </a:extLst>
          </p:cNvPr>
          <p:cNvSpPr>
            <a:spLocks noGrp="1"/>
          </p:cNvSpPr>
          <p:nvPr>
            <p:ph type="sldNum" sz="quarter" idx="12"/>
          </p:nvPr>
        </p:nvSpPr>
        <p:spPr/>
        <p:txBody>
          <a:bodyPr/>
          <a:lstStyle>
            <a:lvl1pPr>
              <a:defRPr/>
            </a:lvl1pPr>
          </a:lstStyle>
          <a:p>
            <a:pPr>
              <a:defRPr/>
            </a:pPr>
            <a:fld id="{D0A2A4FF-4298-4613-81DA-C0ED40211930}" type="slidenum">
              <a:rPr lang="en-US" altLang="en-US"/>
              <a:pPr>
                <a:defRPr/>
              </a:pPr>
              <a:t>‹#›</a:t>
            </a:fld>
            <a:endParaRPr lang="en-US" altLang="en-US"/>
          </a:p>
        </p:txBody>
      </p:sp>
    </p:spTree>
    <p:extLst>
      <p:ext uri="{BB962C8B-B14F-4D97-AF65-F5344CB8AC3E}">
        <p14:creationId xmlns:p14="http://schemas.microsoft.com/office/powerpoint/2010/main" val="41987423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9600"/>
            <a:ext cx="27432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609600" y="609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53B7715-C9A8-894A-0FDA-FC93DE93FBDB}"/>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7E89B62A-871D-270E-4831-27C0F5218BC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6CD6C4B-07B4-F37A-3C76-D1C2E4FF08B5}"/>
              </a:ext>
            </a:extLst>
          </p:cNvPr>
          <p:cNvSpPr>
            <a:spLocks noGrp="1"/>
          </p:cNvSpPr>
          <p:nvPr>
            <p:ph type="sldNum" sz="quarter" idx="12"/>
          </p:nvPr>
        </p:nvSpPr>
        <p:spPr/>
        <p:txBody>
          <a:bodyPr/>
          <a:lstStyle>
            <a:lvl1pPr>
              <a:defRPr/>
            </a:lvl1pPr>
          </a:lstStyle>
          <a:p>
            <a:pPr>
              <a:defRPr/>
            </a:pPr>
            <a:fld id="{BC115D14-13CD-4DE3-AE06-C2BF351F3E8F}" type="slidenum">
              <a:rPr lang="en-US" altLang="en-US"/>
              <a:pPr>
                <a:defRPr/>
              </a:pPr>
              <a:t>‹#›</a:t>
            </a:fld>
            <a:endParaRPr lang="en-US" altLang="en-US"/>
          </a:p>
        </p:txBody>
      </p:sp>
    </p:spTree>
    <p:extLst>
      <p:ext uri="{BB962C8B-B14F-4D97-AF65-F5344CB8AC3E}">
        <p14:creationId xmlns:p14="http://schemas.microsoft.com/office/powerpoint/2010/main" val="235700608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25_Custom Layout">
  <p:cSld name="25_Custom Layout">
    <p:spTree>
      <p:nvGrpSpPr>
        <p:cNvPr id="1" name="Shape 15"/>
        <p:cNvGrpSpPr/>
        <p:nvPr/>
      </p:nvGrpSpPr>
      <p:grpSpPr>
        <a:xfrm>
          <a:off x="0" y="0"/>
          <a:ext cx="0" cy="0"/>
          <a:chOff x="0" y="0"/>
          <a:chExt cx="0" cy="0"/>
        </a:xfrm>
      </p:grpSpPr>
      <p:pic>
        <p:nvPicPr>
          <p:cNvPr id="16" name="Google Shape;16;p59"/>
          <p:cNvPicPr preferRelativeResize="0"/>
          <p:nvPr/>
        </p:nvPicPr>
        <p:blipFill rotWithShape="1">
          <a:blip r:embed="rId2">
            <a:alphaModFix/>
          </a:blip>
          <a:srcRect/>
          <a:stretch/>
        </p:blipFill>
        <p:spPr>
          <a:xfrm>
            <a:off x="-14032" y="0"/>
            <a:ext cx="12228755" cy="5753459"/>
          </a:xfrm>
          <a:prstGeom prst="rect">
            <a:avLst/>
          </a:prstGeom>
          <a:noFill/>
          <a:ln>
            <a:noFill/>
          </a:ln>
        </p:spPr>
      </p:pic>
      <p:sp>
        <p:nvSpPr>
          <p:cNvPr id="17" name="Google Shape;17;p59"/>
          <p:cNvSpPr txBox="1">
            <a:spLocks noGrp="1"/>
          </p:cNvSpPr>
          <p:nvPr>
            <p:ph type="title"/>
          </p:nvPr>
        </p:nvSpPr>
        <p:spPr>
          <a:xfrm>
            <a:off x="497839" y="1252920"/>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6000"/>
              <a:buFont typeface="Calibri"/>
              <a:buNone/>
              <a:defRPr sz="6000" b="1" i="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8" name="Google Shape;18;p59"/>
          <p:cNvPicPr preferRelativeResize="0"/>
          <p:nvPr/>
        </p:nvPicPr>
        <p:blipFill rotWithShape="1">
          <a:blip r:embed="rId3">
            <a:alphaModFix/>
          </a:blip>
          <a:srcRect/>
          <a:stretch/>
        </p:blipFill>
        <p:spPr>
          <a:xfrm>
            <a:off x="-5804" y="5590112"/>
            <a:ext cx="12192001" cy="1267887"/>
          </a:xfrm>
          <a:prstGeom prst="rect">
            <a:avLst/>
          </a:prstGeom>
          <a:noFill/>
          <a:ln>
            <a:noFill/>
          </a:ln>
        </p:spPr>
      </p:pic>
      <p:cxnSp>
        <p:nvCxnSpPr>
          <p:cNvPr id="19" name="Google Shape;19;p59"/>
          <p:cNvCxnSpPr/>
          <p:nvPr/>
        </p:nvCxnSpPr>
        <p:spPr>
          <a:xfrm>
            <a:off x="28526" y="5590112"/>
            <a:ext cx="12186197" cy="0"/>
          </a:xfrm>
          <a:prstGeom prst="straightConnector1">
            <a:avLst/>
          </a:prstGeom>
          <a:noFill/>
          <a:ln w="25400" cap="flat" cmpd="sng">
            <a:solidFill>
              <a:srgbClr val="27549C"/>
            </a:solidFill>
            <a:prstDash val="solid"/>
            <a:miter lim="8000"/>
            <a:headEnd type="none" w="sm" len="sm"/>
            <a:tailEnd type="none" w="sm" len="sm"/>
          </a:ln>
        </p:spPr>
      </p:cxnSp>
      <p:pic>
        <p:nvPicPr>
          <p:cNvPr id="20" name="Google Shape;20;p59" descr="Text&#10;&#10;Description automatically generated with low confidence"/>
          <p:cNvPicPr preferRelativeResize="0"/>
          <p:nvPr/>
        </p:nvPicPr>
        <p:blipFill rotWithShape="1">
          <a:blip r:embed="rId4">
            <a:alphaModFix/>
          </a:blip>
          <a:srcRect/>
          <a:stretch/>
        </p:blipFill>
        <p:spPr>
          <a:xfrm>
            <a:off x="-1032653" y="5422183"/>
            <a:ext cx="6792327" cy="1603744"/>
          </a:xfrm>
          <a:prstGeom prst="rect">
            <a:avLst/>
          </a:prstGeom>
          <a:noFill/>
          <a:ln>
            <a:noFill/>
          </a:ln>
        </p:spPr>
      </p:pic>
      <p:sp>
        <p:nvSpPr>
          <p:cNvPr id="21" name="Google Shape;21;p5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5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5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8647099"/>
      </p:ext>
    </p:extLst>
  </p:cSld>
  <p:clrMapOvr>
    <a:masterClrMapping/>
  </p:clrMapOvr>
  <p:extLst>
    <p:ext uri="{DCECCB84-F9BA-43D5-87BE-67443E8EF086}">
      <p15:sldGuideLst xmlns:p15="http://schemas.microsoft.com/office/powerpoint/2012/main">
        <p15:guide id="1" orient="horz" pos="1368">
          <p15:clr>
            <a:srgbClr val="FBAE40"/>
          </p15:clr>
        </p15:guide>
        <p15:guide id="2"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24"/>
        <p:cNvGrpSpPr/>
        <p:nvPr/>
      </p:nvGrpSpPr>
      <p:grpSpPr>
        <a:xfrm>
          <a:off x="0" y="0"/>
          <a:ext cx="0" cy="0"/>
          <a:chOff x="0" y="0"/>
          <a:chExt cx="0" cy="0"/>
        </a:xfrm>
      </p:grpSpPr>
      <p:pic>
        <p:nvPicPr>
          <p:cNvPr id="25" name="Google Shape;25;p62"/>
          <p:cNvPicPr preferRelativeResize="0"/>
          <p:nvPr/>
        </p:nvPicPr>
        <p:blipFill rotWithShape="1">
          <a:blip r:embed="rId2">
            <a:alphaModFix/>
          </a:blip>
          <a:srcRect/>
          <a:stretch/>
        </p:blipFill>
        <p:spPr>
          <a:xfrm>
            <a:off x="0" y="-20675"/>
            <a:ext cx="12228755" cy="6878674"/>
          </a:xfrm>
          <a:prstGeom prst="rect">
            <a:avLst/>
          </a:prstGeom>
          <a:noFill/>
          <a:ln>
            <a:noFill/>
          </a:ln>
        </p:spPr>
      </p:pic>
      <p:sp>
        <p:nvSpPr>
          <p:cNvPr id="26" name="Google Shape;26;p62"/>
          <p:cNvSpPr txBox="1">
            <a:spLocks noGrp="1"/>
          </p:cNvSpPr>
          <p:nvPr>
            <p:ph type="ctrTitle"/>
          </p:nvPr>
        </p:nvSpPr>
        <p:spPr>
          <a:xfrm>
            <a:off x="501874" y="1170432"/>
            <a:ext cx="10166126" cy="121161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Calibri"/>
              <a:buNone/>
              <a:defRPr sz="6000" b="1" i="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7" name="Google Shape;27;p62"/>
          <p:cNvPicPr preferRelativeResize="0"/>
          <p:nvPr/>
        </p:nvPicPr>
        <p:blipFill rotWithShape="1">
          <a:blip r:embed="rId3">
            <a:alphaModFix/>
          </a:blip>
          <a:srcRect/>
          <a:stretch/>
        </p:blipFill>
        <p:spPr>
          <a:xfrm>
            <a:off x="-5804" y="5590112"/>
            <a:ext cx="12192001" cy="1267887"/>
          </a:xfrm>
          <a:prstGeom prst="rect">
            <a:avLst/>
          </a:prstGeom>
          <a:noFill/>
          <a:ln>
            <a:noFill/>
          </a:ln>
        </p:spPr>
      </p:pic>
      <p:cxnSp>
        <p:nvCxnSpPr>
          <p:cNvPr id="28" name="Google Shape;28;p62"/>
          <p:cNvCxnSpPr/>
          <p:nvPr/>
        </p:nvCxnSpPr>
        <p:spPr>
          <a:xfrm>
            <a:off x="0" y="5590112"/>
            <a:ext cx="12186197" cy="0"/>
          </a:xfrm>
          <a:prstGeom prst="straightConnector1">
            <a:avLst/>
          </a:prstGeom>
          <a:noFill/>
          <a:ln w="25400" cap="flat" cmpd="sng">
            <a:solidFill>
              <a:srgbClr val="27549C"/>
            </a:solidFill>
            <a:prstDash val="solid"/>
            <a:miter lim="8000"/>
            <a:headEnd type="none" w="sm" len="sm"/>
            <a:tailEnd type="none" w="sm" len="sm"/>
          </a:ln>
        </p:spPr>
      </p:cxnSp>
      <p:pic>
        <p:nvPicPr>
          <p:cNvPr id="29" name="Google Shape;29;p62" descr="Text&#10;&#10;Description automatically generated with low confidence"/>
          <p:cNvPicPr preferRelativeResize="0"/>
          <p:nvPr/>
        </p:nvPicPr>
        <p:blipFill rotWithShape="1">
          <a:blip r:embed="rId4">
            <a:alphaModFix/>
          </a:blip>
          <a:srcRect/>
          <a:stretch/>
        </p:blipFill>
        <p:spPr>
          <a:xfrm>
            <a:off x="-1032653" y="5422183"/>
            <a:ext cx="6792327" cy="1603744"/>
          </a:xfrm>
          <a:prstGeom prst="rect">
            <a:avLst/>
          </a:prstGeom>
          <a:noFill/>
          <a:ln>
            <a:noFill/>
          </a:ln>
        </p:spPr>
      </p:pic>
      <p:sp>
        <p:nvSpPr>
          <p:cNvPr id="30" name="Google Shape;30;p6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6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6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0449067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12_Custom Layout">
  <p:cSld name="12_Custom Layout">
    <p:spTree>
      <p:nvGrpSpPr>
        <p:cNvPr id="1" name="Shape 33"/>
        <p:cNvGrpSpPr/>
        <p:nvPr/>
      </p:nvGrpSpPr>
      <p:grpSpPr>
        <a:xfrm>
          <a:off x="0" y="0"/>
          <a:ext cx="0" cy="0"/>
          <a:chOff x="0" y="0"/>
          <a:chExt cx="0" cy="0"/>
        </a:xfrm>
      </p:grpSpPr>
      <p:pic>
        <p:nvPicPr>
          <p:cNvPr id="34" name="Google Shape;34;p63"/>
          <p:cNvPicPr preferRelativeResize="0"/>
          <p:nvPr/>
        </p:nvPicPr>
        <p:blipFill rotWithShape="1">
          <a:blip r:embed="rId2">
            <a:alphaModFix/>
          </a:blip>
          <a:srcRect/>
          <a:stretch/>
        </p:blipFill>
        <p:spPr>
          <a:xfrm>
            <a:off x="0" y="1"/>
            <a:ext cx="12192000" cy="1087129"/>
          </a:xfrm>
          <a:prstGeom prst="rect">
            <a:avLst/>
          </a:prstGeom>
          <a:noFill/>
          <a:ln>
            <a:noFill/>
          </a:ln>
        </p:spPr>
      </p:pic>
      <p:sp>
        <p:nvSpPr>
          <p:cNvPr id="35" name="Google Shape;35;p63"/>
          <p:cNvSpPr txBox="1">
            <a:spLocks noGrp="1"/>
          </p:cNvSpPr>
          <p:nvPr>
            <p:ph type="body" idx="1"/>
          </p:nvPr>
        </p:nvSpPr>
        <p:spPr>
          <a:xfrm>
            <a:off x="0" y="1088249"/>
            <a:ext cx="12192000" cy="3897872"/>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000"/>
              </a:spcBef>
              <a:spcAft>
                <a:spcPts val="0"/>
              </a:spcAft>
              <a:buClr>
                <a:schemeClr val="dk1"/>
              </a:buClr>
              <a:buSzPts val="2800"/>
              <a:buFont typeface="Arial"/>
              <a:buNone/>
              <a:defRPr sz="1867" b="0" i="0" u="none" strike="noStrike" cap="none">
                <a:solidFill>
                  <a:srgbClr val="000000"/>
                </a:solidFill>
                <a:latin typeface="Arial"/>
                <a:ea typeface="Arial"/>
                <a:cs typeface="Arial"/>
                <a:sym typeface="Arial"/>
              </a:defRPr>
            </a:lvl1pPr>
            <a:lvl2pPr marL="914400" marR="0" lvl="1" indent="-342900" algn="l">
              <a:lnSpc>
                <a:spcPct val="90000"/>
              </a:lnSpc>
              <a:spcBef>
                <a:spcPts val="500"/>
              </a:spcBef>
              <a:spcAft>
                <a:spcPts val="0"/>
              </a:spcAft>
              <a:buClr>
                <a:schemeClr val="dk1"/>
              </a:buClr>
              <a:buSzPts val="1800"/>
              <a:buFont typeface="Arial"/>
              <a:buChar char="•"/>
              <a:defRPr sz="1867" b="0" i="0" u="none" strike="noStrike" cap="none">
                <a:solidFill>
                  <a:srgbClr val="000000"/>
                </a:solidFill>
                <a:latin typeface="Arial"/>
                <a:ea typeface="Arial"/>
                <a:cs typeface="Arial"/>
                <a:sym typeface="Arial"/>
              </a:defRPr>
            </a:lvl2pPr>
            <a:lvl3pPr marL="1371600" marR="0" lvl="2" indent="-342900" algn="l">
              <a:lnSpc>
                <a:spcPct val="90000"/>
              </a:lnSpc>
              <a:spcBef>
                <a:spcPts val="500"/>
              </a:spcBef>
              <a:spcAft>
                <a:spcPts val="0"/>
              </a:spcAft>
              <a:buClr>
                <a:schemeClr val="dk1"/>
              </a:buClr>
              <a:buSzPts val="1800"/>
              <a:buFont typeface="Arial"/>
              <a:buChar char="•"/>
              <a:defRPr sz="1867" b="0" i="0" u="none" strike="noStrike" cap="none">
                <a:solidFill>
                  <a:srgbClr val="000000"/>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67" b="0" i="0" u="none" strike="noStrike" cap="none">
                <a:solidFill>
                  <a:srgbClr val="000000"/>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67" b="0" i="0" u="none" strike="noStrike" cap="none">
                <a:solidFill>
                  <a:srgbClr val="000000"/>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67" b="0" i="0" u="none" strike="noStrike" cap="none">
                <a:solidFill>
                  <a:srgbClr val="000000"/>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67" b="0" i="0" u="none" strike="noStrike" cap="none">
                <a:solidFill>
                  <a:srgbClr val="000000"/>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67" b="0" i="0" u="none" strike="noStrike" cap="none">
                <a:solidFill>
                  <a:srgbClr val="000000"/>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67" b="0" i="0" u="none" strike="noStrike" cap="none">
                <a:solidFill>
                  <a:srgbClr val="000000"/>
                </a:solidFill>
                <a:latin typeface="Arial"/>
                <a:ea typeface="Arial"/>
                <a:cs typeface="Arial"/>
                <a:sym typeface="Arial"/>
              </a:defRPr>
            </a:lvl9pPr>
          </a:lstStyle>
          <a:p>
            <a:endParaRPr/>
          </a:p>
        </p:txBody>
      </p:sp>
      <p:pic>
        <p:nvPicPr>
          <p:cNvPr id="36" name="Google Shape;36;p63"/>
          <p:cNvPicPr preferRelativeResize="0"/>
          <p:nvPr/>
        </p:nvPicPr>
        <p:blipFill rotWithShape="1">
          <a:blip r:embed="rId3">
            <a:alphaModFix amt="70000"/>
          </a:blip>
          <a:srcRect/>
          <a:stretch/>
        </p:blipFill>
        <p:spPr>
          <a:xfrm>
            <a:off x="10696075" y="508224"/>
            <a:ext cx="1119415" cy="295401"/>
          </a:xfrm>
          <a:prstGeom prst="rect">
            <a:avLst/>
          </a:prstGeom>
          <a:noFill/>
          <a:ln>
            <a:noFill/>
          </a:ln>
        </p:spPr>
      </p:pic>
      <p:sp>
        <p:nvSpPr>
          <p:cNvPr id="37" name="Google Shape;37;p63"/>
          <p:cNvSpPr txBox="1">
            <a:spLocks noGrp="1"/>
          </p:cNvSpPr>
          <p:nvPr>
            <p:ph type="body" idx="2"/>
          </p:nvPr>
        </p:nvSpPr>
        <p:spPr>
          <a:xfrm>
            <a:off x="1092821" y="5213932"/>
            <a:ext cx="9824225" cy="1263869"/>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L="914400" marR="0" lvl="1" indent="-228600" algn="l">
              <a:lnSpc>
                <a:spcPct val="90000"/>
              </a:lnSpc>
              <a:spcBef>
                <a:spcPts val="5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2pPr>
            <a:lvl3pPr marL="1371600" marR="0" lvl="2" indent="-228600" algn="l">
              <a:lnSpc>
                <a:spcPct val="90000"/>
              </a:lnSpc>
              <a:spcBef>
                <a:spcPts val="50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3pPr>
            <a:lvl4pPr marL="1828800" marR="0" lvl="3"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4pPr>
            <a:lvl5pPr marL="2286000" marR="0" lvl="4"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5pPr>
            <a:lvl6pPr marL="2743200" marR="0" lvl="5"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6pPr>
            <a:lvl7pPr marL="3200400" marR="0" lvl="6"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7pPr>
            <a:lvl8pPr marL="3657600" marR="0" lvl="7"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8pPr>
            <a:lvl9pPr marL="4114800" marR="0" lvl="8"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9pPr>
          </a:lstStyle>
          <a:p>
            <a:endParaRPr/>
          </a:p>
        </p:txBody>
      </p:sp>
      <p:sp>
        <p:nvSpPr>
          <p:cNvPr id="38" name="Google Shape;38;p63"/>
          <p:cNvSpPr txBox="1">
            <a:spLocks noGrp="1"/>
          </p:cNvSpPr>
          <p:nvPr>
            <p:ph type="title"/>
          </p:nvPr>
        </p:nvSpPr>
        <p:spPr>
          <a:xfrm>
            <a:off x="573795" y="-10744"/>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alibri"/>
              <a:buNone/>
              <a:defRPr sz="4400" b="0" i="0">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63"/>
          <p:cNvSpPr txBox="1">
            <a:spLocks noGrp="1"/>
          </p:cNvSpPr>
          <p:nvPr>
            <p:ph type="sldNum" idx="12"/>
          </p:nvPr>
        </p:nvSpPr>
        <p:spPr>
          <a:xfrm>
            <a:off x="11409046" y="6333135"/>
            <a:ext cx="731700" cy="525000"/>
          </a:xfrm>
          <a:prstGeom prst="rect">
            <a:avLst/>
          </a:prstGeom>
          <a:noFill/>
          <a:ln>
            <a:noFill/>
          </a:ln>
        </p:spPr>
        <p:txBody>
          <a:bodyPr spcFirstLastPara="1" wrap="square" lIns="91425" tIns="45700" rIns="91425" bIns="45700" anchor="t" anchorCtr="0">
            <a:noAutofit/>
          </a:bodyPr>
          <a:lstStyle>
            <a:lvl1pPr marL="0" lvl="0" indent="0" algn="r">
              <a:lnSpc>
                <a:spcPct val="100000"/>
              </a:lnSpc>
              <a:spcBef>
                <a:spcPts val="0"/>
              </a:spcBef>
              <a:spcAft>
                <a:spcPts val="0"/>
              </a:spcAft>
              <a:buClr>
                <a:schemeClr val="dk1"/>
              </a:buClr>
              <a:buSzPts val="900"/>
              <a:buFont typeface="Arial"/>
              <a:buNone/>
              <a:defRPr sz="1300" b="0" i="0" u="none" strike="noStrike" cap="none">
                <a:solidFill>
                  <a:schemeClr val="dk1"/>
                </a:solidFill>
                <a:latin typeface="Arial"/>
                <a:ea typeface="Arial"/>
                <a:cs typeface="Arial"/>
                <a:sym typeface="Arial"/>
              </a:defRPr>
            </a:lvl1pPr>
            <a:lvl2pPr marL="0" lvl="1" indent="0" algn="r">
              <a:lnSpc>
                <a:spcPct val="100000"/>
              </a:lnSpc>
              <a:spcBef>
                <a:spcPts val="0"/>
              </a:spcBef>
              <a:spcAft>
                <a:spcPts val="0"/>
              </a:spcAft>
              <a:buClr>
                <a:schemeClr val="dk1"/>
              </a:buClr>
              <a:buSzPts val="900"/>
              <a:buFont typeface="Arial"/>
              <a:buNone/>
              <a:defRPr sz="1300" b="0" i="0" u="none" strike="noStrike" cap="none">
                <a:solidFill>
                  <a:schemeClr val="dk1"/>
                </a:solidFill>
                <a:latin typeface="Arial"/>
                <a:ea typeface="Arial"/>
                <a:cs typeface="Arial"/>
                <a:sym typeface="Arial"/>
              </a:defRPr>
            </a:lvl2pPr>
            <a:lvl3pPr marL="0" lvl="2" indent="0" algn="r">
              <a:lnSpc>
                <a:spcPct val="100000"/>
              </a:lnSpc>
              <a:spcBef>
                <a:spcPts val="0"/>
              </a:spcBef>
              <a:spcAft>
                <a:spcPts val="0"/>
              </a:spcAft>
              <a:buClr>
                <a:schemeClr val="dk1"/>
              </a:buClr>
              <a:buSzPts val="900"/>
              <a:buFont typeface="Arial"/>
              <a:buNone/>
              <a:defRPr sz="1300" b="0" i="0" u="none" strike="noStrike" cap="none">
                <a:solidFill>
                  <a:schemeClr val="dk1"/>
                </a:solidFill>
                <a:latin typeface="Arial"/>
                <a:ea typeface="Arial"/>
                <a:cs typeface="Arial"/>
                <a:sym typeface="Arial"/>
              </a:defRPr>
            </a:lvl3pPr>
            <a:lvl4pPr marL="0" lvl="3" indent="0" algn="r">
              <a:lnSpc>
                <a:spcPct val="100000"/>
              </a:lnSpc>
              <a:spcBef>
                <a:spcPts val="0"/>
              </a:spcBef>
              <a:spcAft>
                <a:spcPts val="0"/>
              </a:spcAft>
              <a:buClr>
                <a:schemeClr val="dk1"/>
              </a:buClr>
              <a:buSzPts val="900"/>
              <a:buFont typeface="Arial"/>
              <a:buNone/>
              <a:defRPr sz="1300" b="0" i="0" u="none" strike="noStrike" cap="none">
                <a:solidFill>
                  <a:schemeClr val="dk1"/>
                </a:solidFill>
                <a:latin typeface="Arial"/>
                <a:ea typeface="Arial"/>
                <a:cs typeface="Arial"/>
                <a:sym typeface="Arial"/>
              </a:defRPr>
            </a:lvl4pPr>
            <a:lvl5pPr marL="0" lvl="4" indent="0" algn="r">
              <a:lnSpc>
                <a:spcPct val="100000"/>
              </a:lnSpc>
              <a:spcBef>
                <a:spcPts val="0"/>
              </a:spcBef>
              <a:spcAft>
                <a:spcPts val="0"/>
              </a:spcAft>
              <a:buClr>
                <a:schemeClr val="dk1"/>
              </a:buClr>
              <a:buSzPts val="900"/>
              <a:buFont typeface="Arial"/>
              <a:buNone/>
              <a:defRPr sz="1300" b="0" i="0" u="none" strike="noStrike" cap="none">
                <a:solidFill>
                  <a:schemeClr val="dk1"/>
                </a:solidFill>
                <a:latin typeface="Arial"/>
                <a:ea typeface="Arial"/>
                <a:cs typeface="Arial"/>
                <a:sym typeface="Arial"/>
              </a:defRPr>
            </a:lvl5pPr>
            <a:lvl6pPr marL="0" lvl="5" indent="0" algn="r">
              <a:lnSpc>
                <a:spcPct val="100000"/>
              </a:lnSpc>
              <a:spcBef>
                <a:spcPts val="0"/>
              </a:spcBef>
              <a:spcAft>
                <a:spcPts val="0"/>
              </a:spcAft>
              <a:buClr>
                <a:schemeClr val="dk1"/>
              </a:buClr>
              <a:buSzPts val="900"/>
              <a:buFont typeface="Arial"/>
              <a:buNone/>
              <a:defRPr sz="1300" b="0" i="0" u="none" strike="noStrike" cap="none">
                <a:solidFill>
                  <a:schemeClr val="dk1"/>
                </a:solidFill>
                <a:latin typeface="Arial"/>
                <a:ea typeface="Arial"/>
                <a:cs typeface="Arial"/>
                <a:sym typeface="Arial"/>
              </a:defRPr>
            </a:lvl6pPr>
            <a:lvl7pPr marL="0" lvl="6" indent="0" algn="r">
              <a:lnSpc>
                <a:spcPct val="100000"/>
              </a:lnSpc>
              <a:spcBef>
                <a:spcPts val="0"/>
              </a:spcBef>
              <a:spcAft>
                <a:spcPts val="0"/>
              </a:spcAft>
              <a:buClr>
                <a:schemeClr val="dk1"/>
              </a:buClr>
              <a:buSzPts val="900"/>
              <a:buFont typeface="Arial"/>
              <a:buNone/>
              <a:defRPr sz="1300" b="0" i="0" u="none" strike="noStrike" cap="none">
                <a:solidFill>
                  <a:schemeClr val="dk1"/>
                </a:solidFill>
                <a:latin typeface="Arial"/>
                <a:ea typeface="Arial"/>
                <a:cs typeface="Arial"/>
                <a:sym typeface="Arial"/>
              </a:defRPr>
            </a:lvl7pPr>
            <a:lvl8pPr marL="0" lvl="7" indent="0" algn="r">
              <a:lnSpc>
                <a:spcPct val="100000"/>
              </a:lnSpc>
              <a:spcBef>
                <a:spcPts val="0"/>
              </a:spcBef>
              <a:spcAft>
                <a:spcPts val="0"/>
              </a:spcAft>
              <a:buClr>
                <a:schemeClr val="dk1"/>
              </a:buClr>
              <a:buSzPts val="900"/>
              <a:buFont typeface="Arial"/>
              <a:buNone/>
              <a:defRPr sz="1300" b="0" i="0" u="none" strike="noStrike" cap="none">
                <a:solidFill>
                  <a:schemeClr val="dk1"/>
                </a:solidFill>
                <a:latin typeface="Arial"/>
                <a:ea typeface="Arial"/>
                <a:cs typeface="Arial"/>
                <a:sym typeface="Arial"/>
              </a:defRPr>
            </a:lvl8pPr>
            <a:lvl9pPr marL="0" lvl="8" indent="0" algn="r">
              <a:lnSpc>
                <a:spcPct val="100000"/>
              </a:lnSpc>
              <a:spcBef>
                <a:spcPts val="0"/>
              </a:spcBef>
              <a:spcAft>
                <a:spcPts val="0"/>
              </a:spcAft>
              <a:buClr>
                <a:schemeClr val="dk1"/>
              </a:buClr>
              <a:buSzPts val="900"/>
              <a:buFont typeface="Arial"/>
              <a:buNone/>
              <a:defRPr sz="13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82786300"/>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orient="horz" pos="507">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2_Title Slide" type="title">
  <p:cSld name="2_Title Slide">
    <p:spTree>
      <p:nvGrpSpPr>
        <p:cNvPr id="1" name="Shape 40"/>
        <p:cNvGrpSpPr/>
        <p:nvPr/>
      </p:nvGrpSpPr>
      <p:grpSpPr>
        <a:xfrm>
          <a:off x="0" y="0"/>
          <a:ext cx="0" cy="0"/>
          <a:chOff x="0" y="0"/>
          <a:chExt cx="0" cy="0"/>
        </a:xfrm>
      </p:grpSpPr>
      <p:sp>
        <p:nvSpPr>
          <p:cNvPr id="41" name="Google Shape;41;p6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43" name="Google Shape;43;p64"/>
          <p:cNvPicPr preferRelativeResize="0"/>
          <p:nvPr/>
        </p:nvPicPr>
        <p:blipFill rotWithShape="1">
          <a:blip r:embed="rId2">
            <a:alphaModFix/>
          </a:blip>
          <a:srcRect/>
          <a:stretch/>
        </p:blipFill>
        <p:spPr>
          <a:xfrm>
            <a:off x="0" y="1"/>
            <a:ext cx="12192000" cy="6857999"/>
          </a:xfrm>
          <a:prstGeom prst="rect">
            <a:avLst/>
          </a:prstGeom>
          <a:noFill/>
          <a:ln>
            <a:noFill/>
          </a:ln>
        </p:spPr>
      </p:pic>
      <p:sp>
        <p:nvSpPr>
          <p:cNvPr id="44" name="Google Shape;44;p64"/>
          <p:cNvSpPr/>
          <p:nvPr/>
        </p:nvSpPr>
        <p:spPr>
          <a:xfrm>
            <a:off x="0" y="0"/>
            <a:ext cx="12191999" cy="939540"/>
          </a:xfrm>
          <a:prstGeom prst="rect">
            <a:avLst/>
          </a:prstGeom>
          <a:solidFill>
            <a:srgbClr val="071525">
              <a:alpha val="34118"/>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45" name="Google Shape;45;p64"/>
          <p:cNvCxnSpPr/>
          <p:nvPr/>
        </p:nvCxnSpPr>
        <p:spPr>
          <a:xfrm>
            <a:off x="0" y="947513"/>
            <a:ext cx="12192000" cy="0"/>
          </a:xfrm>
          <a:prstGeom prst="straightConnector1">
            <a:avLst/>
          </a:prstGeom>
          <a:noFill/>
          <a:ln w="25400" cap="flat" cmpd="sng">
            <a:solidFill>
              <a:srgbClr val="27549C"/>
            </a:solidFill>
            <a:prstDash val="solid"/>
            <a:miter lim="8000"/>
            <a:headEnd type="none" w="sm" len="sm"/>
            <a:tailEnd type="none" w="sm" len="sm"/>
          </a:ln>
        </p:spPr>
      </p:cxnSp>
      <p:pic>
        <p:nvPicPr>
          <p:cNvPr id="46" name="Google Shape;46;p64" descr="Text&#10;&#10;Description automatically generated with low confidence"/>
          <p:cNvPicPr preferRelativeResize="0"/>
          <p:nvPr/>
        </p:nvPicPr>
        <p:blipFill rotWithShape="1">
          <a:blip r:embed="rId3">
            <a:alphaModFix/>
          </a:blip>
          <a:srcRect/>
          <a:stretch/>
        </p:blipFill>
        <p:spPr>
          <a:xfrm>
            <a:off x="-1032653" y="5422183"/>
            <a:ext cx="6792327" cy="1603744"/>
          </a:xfrm>
          <a:prstGeom prst="rect">
            <a:avLst/>
          </a:prstGeom>
          <a:noFill/>
          <a:ln>
            <a:noFill/>
          </a:ln>
        </p:spPr>
      </p:pic>
      <p:sp>
        <p:nvSpPr>
          <p:cNvPr id="47" name="Google Shape;47;p6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6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415320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0"/>
        <p:cNvGrpSpPr/>
        <p:nvPr/>
      </p:nvGrpSpPr>
      <p:grpSpPr>
        <a:xfrm>
          <a:off x="0" y="0"/>
          <a:ext cx="0" cy="0"/>
          <a:chOff x="0" y="0"/>
          <a:chExt cx="0" cy="0"/>
        </a:xfrm>
      </p:grpSpPr>
      <p:pic>
        <p:nvPicPr>
          <p:cNvPr id="51" name="Google Shape;51;p66"/>
          <p:cNvPicPr preferRelativeResize="0"/>
          <p:nvPr/>
        </p:nvPicPr>
        <p:blipFill rotWithShape="1">
          <a:blip r:embed="rId2">
            <a:alphaModFix/>
          </a:blip>
          <a:srcRect/>
          <a:stretch/>
        </p:blipFill>
        <p:spPr>
          <a:xfrm>
            <a:off x="0" y="-20675"/>
            <a:ext cx="12228755" cy="6878674"/>
          </a:xfrm>
          <a:prstGeom prst="rect">
            <a:avLst/>
          </a:prstGeom>
          <a:noFill/>
          <a:ln>
            <a:noFill/>
          </a:ln>
        </p:spPr>
      </p:pic>
      <p:sp>
        <p:nvSpPr>
          <p:cNvPr id="52" name="Google Shape;52;p6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6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4" name="Google Shape;54;p6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6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6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0124023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23_Custom Layout">
  <p:cSld name="23_Custom Layout">
    <p:spTree>
      <p:nvGrpSpPr>
        <p:cNvPr id="1" name="Shape 57"/>
        <p:cNvGrpSpPr/>
        <p:nvPr/>
      </p:nvGrpSpPr>
      <p:grpSpPr>
        <a:xfrm>
          <a:off x="0" y="0"/>
          <a:ext cx="0" cy="0"/>
          <a:chOff x="0" y="0"/>
          <a:chExt cx="0" cy="0"/>
        </a:xfrm>
      </p:grpSpPr>
      <p:pic>
        <p:nvPicPr>
          <p:cNvPr id="58" name="Google Shape;58;p67"/>
          <p:cNvPicPr preferRelativeResize="0"/>
          <p:nvPr/>
        </p:nvPicPr>
        <p:blipFill rotWithShape="1">
          <a:blip r:embed="rId2">
            <a:alphaModFix/>
          </a:blip>
          <a:srcRect/>
          <a:stretch/>
        </p:blipFill>
        <p:spPr>
          <a:xfrm>
            <a:off x="-4" y="0"/>
            <a:ext cx="12195655" cy="5737886"/>
          </a:xfrm>
          <a:prstGeom prst="rect">
            <a:avLst/>
          </a:prstGeom>
          <a:noFill/>
          <a:ln>
            <a:noFill/>
          </a:ln>
        </p:spPr>
      </p:pic>
      <p:sp>
        <p:nvSpPr>
          <p:cNvPr id="59" name="Google Shape;59;p67"/>
          <p:cNvSpPr txBox="1">
            <a:spLocks noGrp="1"/>
          </p:cNvSpPr>
          <p:nvPr>
            <p:ph type="title"/>
          </p:nvPr>
        </p:nvSpPr>
        <p:spPr>
          <a:xfrm>
            <a:off x="497840" y="1253809"/>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6000"/>
              <a:buFont typeface="Calibri"/>
              <a:buNone/>
              <a:defRPr sz="6000" b="1" i="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60" name="Google Shape;60;p67"/>
          <p:cNvPicPr preferRelativeResize="0"/>
          <p:nvPr/>
        </p:nvPicPr>
        <p:blipFill rotWithShape="1">
          <a:blip r:embed="rId3">
            <a:alphaModFix/>
          </a:blip>
          <a:srcRect/>
          <a:stretch/>
        </p:blipFill>
        <p:spPr>
          <a:xfrm>
            <a:off x="-5804" y="5590112"/>
            <a:ext cx="12192001" cy="1267887"/>
          </a:xfrm>
          <a:prstGeom prst="rect">
            <a:avLst/>
          </a:prstGeom>
          <a:noFill/>
          <a:ln>
            <a:noFill/>
          </a:ln>
        </p:spPr>
      </p:pic>
      <p:cxnSp>
        <p:nvCxnSpPr>
          <p:cNvPr id="61" name="Google Shape;61;p67"/>
          <p:cNvCxnSpPr/>
          <p:nvPr/>
        </p:nvCxnSpPr>
        <p:spPr>
          <a:xfrm>
            <a:off x="0" y="5590112"/>
            <a:ext cx="12186197" cy="0"/>
          </a:xfrm>
          <a:prstGeom prst="straightConnector1">
            <a:avLst/>
          </a:prstGeom>
          <a:noFill/>
          <a:ln w="25400" cap="flat" cmpd="sng">
            <a:solidFill>
              <a:srgbClr val="27549C"/>
            </a:solidFill>
            <a:prstDash val="solid"/>
            <a:miter lim="8000"/>
            <a:headEnd type="none" w="sm" len="sm"/>
            <a:tailEnd type="none" w="sm" len="sm"/>
          </a:ln>
        </p:spPr>
      </p:cxnSp>
      <p:pic>
        <p:nvPicPr>
          <p:cNvPr id="62" name="Google Shape;62;p67" descr="Text&#10;&#10;Description automatically generated with low confidence"/>
          <p:cNvPicPr preferRelativeResize="0"/>
          <p:nvPr/>
        </p:nvPicPr>
        <p:blipFill rotWithShape="1">
          <a:blip r:embed="rId4">
            <a:alphaModFix/>
          </a:blip>
          <a:srcRect/>
          <a:stretch/>
        </p:blipFill>
        <p:spPr>
          <a:xfrm>
            <a:off x="-1032653" y="5422183"/>
            <a:ext cx="6792327" cy="1603744"/>
          </a:xfrm>
          <a:prstGeom prst="rect">
            <a:avLst/>
          </a:prstGeom>
          <a:noFill/>
          <a:ln>
            <a:noFill/>
          </a:ln>
        </p:spPr>
      </p:pic>
      <p:sp>
        <p:nvSpPr>
          <p:cNvPr id="63" name="Google Shape;63;p6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6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6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7311564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24_Custom Layout">
  <p:cSld name="24_Custom Layout">
    <p:spTree>
      <p:nvGrpSpPr>
        <p:cNvPr id="1" name="Shape 66"/>
        <p:cNvGrpSpPr/>
        <p:nvPr/>
      </p:nvGrpSpPr>
      <p:grpSpPr>
        <a:xfrm>
          <a:off x="0" y="0"/>
          <a:ext cx="0" cy="0"/>
          <a:chOff x="0" y="0"/>
          <a:chExt cx="0" cy="0"/>
        </a:xfrm>
      </p:grpSpPr>
      <p:pic>
        <p:nvPicPr>
          <p:cNvPr id="67" name="Google Shape;67;p68"/>
          <p:cNvPicPr preferRelativeResize="0"/>
          <p:nvPr/>
        </p:nvPicPr>
        <p:blipFill rotWithShape="1">
          <a:blip r:embed="rId2">
            <a:alphaModFix/>
          </a:blip>
          <a:srcRect/>
          <a:stretch/>
        </p:blipFill>
        <p:spPr>
          <a:xfrm>
            <a:off x="-5803" y="0"/>
            <a:ext cx="12192000" cy="6085417"/>
          </a:xfrm>
          <a:prstGeom prst="rect">
            <a:avLst/>
          </a:prstGeom>
          <a:noFill/>
          <a:ln>
            <a:noFill/>
          </a:ln>
        </p:spPr>
      </p:pic>
      <p:sp>
        <p:nvSpPr>
          <p:cNvPr id="68" name="Google Shape;68;p68"/>
          <p:cNvSpPr txBox="1">
            <a:spLocks noGrp="1"/>
          </p:cNvSpPr>
          <p:nvPr>
            <p:ph type="title"/>
          </p:nvPr>
        </p:nvSpPr>
        <p:spPr>
          <a:xfrm>
            <a:off x="501874" y="1253810"/>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6000"/>
              <a:buFont typeface="Calibri"/>
              <a:buNone/>
              <a:defRPr sz="6000" b="1" i="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69" name="Google Shape;69;p68"/>
          <p:cNvPicPr preferRelativeResize="0"/>
          <p:nvPr/>
        </p:nvPicPr>
        <p:blipFill rotWithShape="1">
          <a:blip r:embed="rId3">
            <a:alphaModFix/>
          </a:blip>
          <a:srcRect/>
          <a:stretch/>
        </p:blipFill>
        <p:spPr>
          <a:xfrm>
            <a:off x="-5804" y="5590112"/>
            <a:ext cx="12192001" cy="1267887"/>
          </a:xfrm>
          <a:prstGeom prst="rect">
            <a:avLst/>
          </a:prstGeom>
          <a:noFill/>
          <a:ln>
            <a:noFill/>
          </a:ln>
        </p:spPr>
      </p:pic>
      <p:cxnSp>
        <p:nvCxnSpPr>
          <p:cNvPr id="70" name="Google Shape;70;p68"/>
          <p:cNvCxnSpPr/>
          <p:nvPr/>
        </p:nvCxnSpPr>
        <p:spPr>
          <a:xfrm>
            <a:off x="0" y="5590112"/>
            <a:ext cx="12186197" cy="0"/>
          </a:xfrm>
          <a:prstGeom prst="straightConnector1">
            <a:avLst/>
          </a:prstGeom>
          <a:noFill/>
          <a:ln w="25400" cap="flat" cmpd="sng">
            <a:solidFill>
              <a:srgbClr val="27549C"/>
            </a:solidFill>
            <a:prstDash val="solid"/>
            <a:miter lim="8000"/>
            <a:headEnd type="none" w="sm" len="sm"/>
            <a:tailEnd type="none" w="sm" len="sm"/>
          </a:ln>
        </p:spPr>
      </p:cxnSp>
      <p:pic>
        <p:nvPicPr>
          <p:cNvPr id="71" name="Google Shape;71;p68" descr="Text&#10;&#10;Description automatically generated with low confidence"/>
          <p:cNvPicPr preferRelativeResize="0"/>
          <p:nvPr/>
        </p:nvPicPr>
        <p:blipFill rotWithShape="1">
          <a:blip r:embed="rId4">
            <a:alphaModFix/>
          </a:blip>
          <a:srcRect/>
          <a:stretch/>
        </p:blipFill>
        <p:spPr>
          <a:xfrm>
            <a:off x="-1032653" y="5422183"/>
            <a:ext cx="6792327" cy="1603744"/>
          </a:xfrm>
          <a:prstGeom prst="rect">
            <a:avLst/>
          </a:prstGeom>
          <a:noFill/>
          <a:ln>
            <a:noFill/>
          </a:ln>
        </p:spPr>
      </p:pic>
      <p:sp>
        <p:nvSpPr>
          <p:cNvPr id="72" name="Google Shape;72;p6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6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6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0925311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11_Custom Layout">
  <p:cSld name="11_Custom Layout">
    <p:spTree>
      <p:nvGrpSpPr>
        <p:cNvPr id="1" name="Shape 75"/>
        <p:cNvGrpSpPr/>
        <p:nvPr/>
      </p:nvGrpSpPr>
      <p:grpSpPr>
        <a:xfrm>
          <a:off x="0" y="0"/>
          <a:ext cx="0" cy="0"/>
          <a:chOff x="0" y="0"/>
          <a:chExt cx="0" cy="0"/>
        </a:xfrm>
      </p:grpSpPr>
      <p:pic>
        <p:nvPicPr>
          <p:cNvPr id="76" name="Google Shape;76;p69"/>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77" name="Google Shape;77;p69"/>
          <p:cNvSpPr/>
          <p:nvPr/>
        </p:nvSpPr>
        <p:spPr>
          <a:xfrm>
            <a:off x="0" y="5598633"/>
            <a:ext cx="12192000" cy="125936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8" name="Google Shape;78;p69"/>
          <p:cNvSpPr txBox="1">
            <a:spLocks noGrp="1"/>
          </p:cNvSpPr>
          <p:nvPr>
            <p:ph type="title"/>
          </p:nvPr>
        </p:nvSpPr>
        <p:spPr>
          <a:xfrm>
            <a:off x="501874" y="1214040"/>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4F8CBD"/>
              </a:buClr>
              <a:buSzPts val="6000"/>
              <a:buFont typeface="Calibri"/>
              <a:buNone/>
              <a:defRPr sz="6000" b="1">
                <a:solidFill>
                  <a:srgbClr val="4F8CBD"/>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79" name="Google Shape;79;p69"/>
          <p:cNvCxnSpPr/>
          <p:nvPr/>
        </p:nvCxnSpPr>
        <p:spPr>
          <a:xfrm>
            <a:off x="-53165" y="5598633"/>
            <a:ext cx="12290612" cy="0"/>
          </a:xfrm>
          <a:prstGeom prst="straightConnector1">
            <a:avLst/>
          </a:prstGeom>
          <a:noFill/>
          <a:ln w="25400" cap="flat" cmpd="sng">
            <a:solidFill>
              <a:srgbClr val="27549C"/>
            </a:solidFill>
            <a:prstDash val="solid"/>
            <a:miter lim="8000"/>
            <a:headEnd type="none" w="sm" len="sm"/>
            <a:tailEnd type="none" w="sm" len="sm"/>
          </a:ln>
        </p:spPr>
      </p:cxnSp>
      <p:pic>
        <p:nvPicPr>
          <p:cNvPr id="80" name="Google Shape;80;p69" descr="A picture containing logo&#10;&#10;Description automatically generated"/>
          <p:cNvPicPr preferRelativeResize="0"/>
          <p:nvPr/>
        </p:nvPicPr>
        <p:blipFill rotWithShape="1">
          <a:blip r:embed="rId3">
            <a:alphaModFix/>
          </a:blip>
          <a:srcRect/>
          <a:stretch/>
        </p:blipFill>
        <p:spPr>
          <a:xfrm>
            <a:off x="-985334" y="5461070"/>
            <a:ext cx="6499020" cy="1534491"/>
          </a:xfrm>
          <a:prstGeom prst="rect">
            <a:avLst/>
          </a:prstGeom>
          <a:noFill/>
          <a:ln>
            <a:noFill/>
          </a:ln>
        </p:spPr>
      </p:pic>
      <p:sp>
        <p:nvSpPr>
          <p:cNvPr id="81" name="Google Shape;81;p6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6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6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6899886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16_Custom Layout">
  <p:cSld name="16_Custom Layout">
    <p:spTree>
      <p:nvGrpSpPr>
        <p:cNvPr id="1" name="Shape 84"/>
        <p:cNvGrpSpPr/>
        <p:nvPr/>
      </p:nvGrpSpPr>
      <p:grpSpPr>
        <a:xfrm>
          <a:off x="0" y="0"/>
          <a:ext cx="0" cy="0"/>
          <a:chOff x="0" y="0"/>
          <a:chExt cx="0" cy="0"/>
        </a:xfrm>
      </p:grpSpPr>
      <p:pic>
        <p:nvPicPr>
          <p:cNvPr id="85" name="Google Shape;85;p70"/>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86" name="Google Shape;86;p70"/>
          <p:cNvSpPr txBox="1">
            <a:spLocks noGrp="1"/>
          </p:cNvSpPr>
          <p:nvPr>
            <p:ph type="title"/>
          </p:nvPr>
        </p:nvSpPr>
        <p:spPr>
          <a:xfrm>
            <a:off x="501874" y="1214040"/>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4F8CBD"/>
              </a:buClr>
              <a:buSzPts val="6000"/>
              <a:buFont typeface="Calibri"/>
              <a:buNone/>
              <a:defRPr sz="6000" b="1">
                <a:solidFill>
                  <a:srgbClr val="4F8CBD"/>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87" name="Google Shape;87;p70"/>
          <p:cNvPicPr preferRelativeResize="0"/>
          <p:nvPr/>
        </p:nvPicPr>
        <p:blipFill rotWithShape="1">
          <a:blip r:embed="rId3">
            <a:alphaModFix/>
          </a:blip>
          <a:srcRect/>
          <a:stretch/>
        </p:blipFill>
        <p:spPr>
          <a:xfrm>
            <a:off x="-5804" y="5590112"/>
            <a:ext cx="12192001" cy="1267887"/>
          </a:xfrm>
          <a:prstGeom prst="rect">
            <a:avLst/>
          </a:prstGeom>
          <a:noFill/>
          <a:ln>
            <a:noFill/>
          </a:ln>
        </p:spPr>
      </p:pic>
      <p:cxnSp>
        <p:nvCxnSpPr>
          <p:cNvPr id="88" name="Google Shape;88;p70"/>
          <p:cNvCxnSpPr/>
          <p:nvPr/>
        </p:nvCxnSpPr>
        <p:spPr>
          <a:xfrm>
            <a:off x="0" y="5590112"/>
            <a:ext cx="12186197" cy="0"/>
          </a:xfrm>
          <a:prstGeom prst="straightConnector1">
            <a:avLst/>
          </a:prstGeom>
          <a:noFill/>
          <a:ln w="25400" cap="flat" cmpd="sng">
            <a:solidFill>
              <a:srgbClr val="27549C"/>
            </a:solidFill>
            <a:prstDash val="solid"/>
            <a:miter lim="8000"/>
            <a:headEnd type="none" w="sm" len="sm"/>
            <a:tailEnd type="none" w="sm" len="sm"/>
          </a:ln>
        </p:spPr>
      </p:cxnSp>
      <p:pic>
        <p:nvPicPr>
          <p:cNvPr id="89" name="Google Shape;89;p70" descr="Text&#10;&#10;Description automatically generated with low confidence"/>
          <p:cNvPicPr preferRelativeResize="0"/>
          <p:nvPr/>
        </p:nvPicPr>
        <p:blipFill rotWithShape="1">
          <a:blip r:embed="rId4">
            <a:alphaModFix/>
          </a:blip>
          <a:srcRect/>
          <a:stretch/>
        </p:blipFill>
        <p:spPr>
          <a:xfrm>
            <a:off x="-1032653" y="5422183"/>
            <a:ext cx="6792327" cy="1603744"/>
          </a:xfrm>
          <a:prstGeom prst="rect">
            <a:avLst/>
          </a:prstGeom>
          <a:noFill/>
          <a:ln>
            <a:noFill/>
          </a:ln>
        </p:spPr>
      </p:pic>
      <p:sp>
        <p:nvSpPr>
          <p:cNvPr id="90" name="Google Shape;90;p7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7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7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4792053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26_Custom Layout">
  <p:cSld name="26_Custom Layout">
    <p:spTree>
      <p:nvGrpSpPr>
        <p:cNvPr id="1" name="Shape 93"/>
        <p:cNvGrpSpPr/>
        <p:nvPr/>
      </p:nvGrpSpPr>
      <p:grpSpPr>
        <a:xfrm>
          <a:off x="0" y="0"/>
          <a:ext cx="0" cy="0"/>
          <a:chOff x="0" y="0"/>
          <a:chExt cx="0" cy="0"/>
        </a:xfrm>
      </p:grpSpPr>
      <p:pic>
        <p:nvPicPr>
          <p:cNvPr id="94" name="Google Shape;94;p71"/>
          <p:cNvPicPr preferRelativeResize="0"/>
          <p:nvPr/>
        </p:nvPicPr>
        <p:blipFill rotWithShape="1">
          <a:blip r:embed="rId2">
            <a:alphaModFix/>
          </a:blip>
          <a:srcRect/>
          <a:stretch/>
        </p:blipFill>
        <p:spPr>
          <a:xfrm>
            <a:off x="0" y="-20675"/>
            <a:ext cx="12228755" cy="6878674"/>
          </a:xfrm>
          <a:prstGeom prst="rect">
            <a:avLst/>
          </a:prstGeom>
          <a:noFill/>
          <a:ln>
            <a:noFill/>
          </a:ln>
        </p:spPr>
      </p:pic>
      <p:sp>
        <p:nvSpPr>
          <p:cNvPr id="95" name="Google Shape;95;p71"/>
          <p:cNvSpPr txBox="1">
            <a:spLocks noGrp="1"/>
          </p:cNvSpPr>
          <p:nvPr>
            <p:ph type="title"/>
          </p:nvPr>
        </p:nvSpPr>
        <p:spPr>
          <a:xfrm>
            <a:off x="497840" y="1253810"/>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6000"/>
              <a:buFont typeface="Calibri"/>
              <a:buNone/>
              <a:defRPr sz="6000" b="1" i="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96" name="Google Shape;96;p71" descr="Text&#10;&#10;Description automatically generated with low confidence"/>
          <p:cNvPicPr preferRelativeResize="0"/>
          <p:nvPr/>
        </p:nvPicPr>
        <p:blipFill rotWithShape="1">
          <a:blip r:embed="rId3">
            <a:alphaModFix/>
          </a:blip>
          <a:srcRect/>
          <a:stretch/>
        </p:blipFill>
        <p:spPr>
          <a:xfrm>
            <a:off x="-1032653" y="5422183"/>
            <a:ext cx="6792327" cy="1603744"/>
          </a:xfrm>
          <a:prstGeom prst="rect">
            <a:avLst/>
          </a:prstGeom>
          <a:noFill/>
          <a:ln>
            <a:noFill/>
          </a:ln>
        </p:spPr>
      </p:pic>
      <p:sp>
        <p:nvSpPr>
          <p:cNvPr id="97" name="Google Shape;97;p7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7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7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4554444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100"/>
        <p:cNvGrpSpPr/>
        <p:nvPr/>
      </p:nvGrpSpPr>
      <p:grpSpPr>
        <a:xfrm>
          <a:off x="0" y="0"/>
          <a:ext cx="0" cy="0"/>
          <a:chOff x="0" y="0"/>
          <a:chExt cx="0" cy="0"/>
        </a:xfrm>
      </p:grpSpPr>
      <p:sp>
        <p:nvSpPr>
          <p:cNvPr id="101" name="Google Shape;101;p72"/>
          <p:cNvSpPr txBox="1">
            <a:spLocks noGrp="1"/>
          </p:cNvSpPr>
          <p:nvPr>
            <p:ph type="title"/>
          </p:nvPr>
        </p:nvSpPr>
        <p:spPr>
          <a:xfrm>
            <a:off x="573795" y="-1074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95959"/>
              </a:buClr>
              <a:buSzPts val="4400"/>
              <a:buFont typeface="Calibri"/>
              <a:buNone/>
              <a:defRPr b="1" i="0" cap="none">
                <a:solidFill>
                  <a:srgbClr val="595959"/>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72"/>
          <p:cNvSpPr txBox="1">
            <a:spLocks noGrp="1"/>
          </p:cNvSpPr>
          <p:nvPr>
            <p:ph type="body" idx="1"/>
          </p:nvPr>
        </p:nvSpPr>
        <p:spPr>
          <a:xfrm>
            <a:off x="658813" y="1655763"/>
            <a:ext cx="10430582" cy="404799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03" name="Google Shape;103;p72"/>
          <p:cNvGrpSpPr/>
          <p:nvPr/>
        </p:nvGrpSpPr>
        <p:grpSpPr>
          <a:xfrm>
            <a:off x="722736" y="1030727"/>
            <a:ext cx="759738" cy="123516"/>
            <a:chOff x="4550453" y="1038771"/>
            <a:chExt cx="759738" cy="123516"/>
          </a:xfrm>
        </p:grpSpPr>
        <p:sp>
          <p:nvSpPr>
            <p:cNvPr id="104" name="Google Shape;104;p72"/>
            <p:cNvSpPr/>
            <p:nvPr/>
          </p:nvSpPr>
          <p:spPr>
            <a:xfrm>
              <a:off x="4550453" y="1038771"/>
              <a:ext cx="119922" cy="119922"/>
            </a:xfrm>
            <a:prstGeom prst="ellipse">
              <a:avLst/>
            </a:prstGeom>
            <a:solidFill>
              <a:srgbClr val="0B254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5" name="Google Shape;105;p72"/>
            <p:cNvSpPr/>
            <p:nvPr/>
          </p:nvSpPr>
          <p:spPr>
            <a:xfrm>
              <a:off x="4765547" y="1042365"/>
              <a:ext cx="119922" cy="119922"/>
            </a:xfrm>
            <a:prstGeom prst="ellipse">
              <a:avLst/>
            </a:prstGeom>
            <a:solidFill>
              <a:srgbClr val="90A8B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6" name="Google Shape;106;p72"/>
            <p:cNvSpPr/>
            <p:nvPr/>
          </p:nvSpPr>
          <p:spPr>
            <a:xfrm>
              <a:off x="4977908" y="1041816"/>
              <a:ext cx="119922" cy="120471"/>
            </a:xfrm>
            <a:prstGeom prst="ellipse">
              <a:avLst/>
            </a:prstGeom>
            <a:solidFill>
              <a:srgbClr val="D5B07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7" name="Google Shape;107;p72"/>
            <p:cNvSpPr/>
            <p:nvPr/>
          </p:nvSpPr>
          <p:spPr>
            <a:xfrm>
              <a:off x="5190269" y="1038771"/>
              <a:ext cx="119922" cy="119922"/>
            </a:xfrm>
            <a:prstGeom prst="ellipse">
              <a:avLst/>
            </a:prstGeom>
            <a:solidFill>
              <a:srgbClr val="5E8A7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pic>
        <p:nvPicPr>
          <p:cNvPr id="108" name="Google Shape;108;p72" descr="A picture containing logo&#10;&#10;Description automatically generated"/>
          <p:cNvPicPr preferRelativeResize="0"/>
          <p:nvPr/>
        </p:nvPicPr>
        <p:blipFill rotWithShape="1">
          <a:blip r:embed="rId2">
            <a:alphaModFix/>
          </a:blip>
          <a:srcRect/>
          <a:stretch/>
        </p:blipFill>
        <p:spPr>
          <a:xfrm>
            <a:off x="8260080" y="-10745"/>
            <a:ext cx="3931920" cy="1188720"/>
          </a:xfrm>
          <a:prstGeom prst="rect">
            <a:avLst/>
          </a:prstGeom>
          <a:noFill/>
          <a:ln>
            <a:noFill/>
          </a:ln>
        </p:spPr>
      </p:pic>
      <p:sp>
        <p:nvSpPr>
          <p:cNvPr id="109" name="Google Shape;109;p7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7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7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65619358"/>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orient="horz" pos="507">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12_Custom Layout">
  <p:cSld name="13_Custom Layout">
    <p:spTree>
      <p:nvGrpSpPr>
        <p:cNvPr id="1" name="Shape 112"/>
        <p:cNvGrpSpPr/>
        <p:nvPr/>
      </p:nvGrpSpPr>
      <p:grpSpPr>
        <a:xfrm>
          <a:off x="0" y="0"/>
          <a:ext cx="0" cy="0"/>
          <a:chOff x="0" y="0"/>
          <a:chExt cx="0" cy="0"/>
        </a:xfrm>
      </p:grpSpPr>
      <p:sp>
        <p:nvSpPr>
          <p:cNvPr id="113" name="Google Shape;113;p73"/>
          <p:cNvSpPr txBox="1">
            <a:spLocks noGrp="1"/>
          </p:cNvSpPr>
          <p:nvPr>
            <p:ph type="body" idx="1"/>
          </p:nvPr>
        </p:nvSpPr>
        <p:spPr>
          <a:xfrm>
            <a:off x="0" y="1566471"/>
            <a:ext cx="12192000" cy="341964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4" name="Google Shape;114;p73"/>
          <p:cNvSpPr txBox="1">
            <a:spLocks noGrp="1"/>
          </p:cNvSpPr>
          <p:nvPr>
            <p:ph type="body" idx="2"/>
          </p:nvPr>
        </p:nvSpPr>
        <p:spPr>
          <a:xfrm>
            <a:off x="1092819" y="5213932"/>
            <a:ext cx="9824225" cy="1263869"/>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dk1"/>
              </a:buClr>
              <a:buSzPts val="2800"/>
              <a:buFont typeface="Arial"/>
              <a:buNone/>
              <a:defRPr sz="28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15" name="Google Shape;115;p73"/>
          <p:cNvSpPr txBox="1">
            <a:spLocks noGrp="1"/>
          </p:cNvSpPr>
          <p:nvPr>
            <p:ph type="title"/>
          </p:nvPr>
        </p:nvSpPr>
        <p:spPr>
          <a:xfrm>
            <a:off x="573795" y="-1074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95959"/>
              </a:buClr>
              <a:buSzPts val="4400"/>
              <a:buFont typeface="Calibri"/>
              <a:buNone/>
              <a:defRPr b="1" i="0" cap="none">
                <a:solidFill>
                  <a:srgbClr val="595959"/>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116" name="Google Shape;116;p73"/>
          <p:cNvGrpSpPr/>
          <p:nvPr/>
        </p:nvGrpSpPr>
        <p:grpSpPr>
          <a:xfrm>
            <a:off x="722736" y="1030727"/>
            <a:ext cx="759738" cy="123516"/>
            <a:chOff x="4550453" y="1038771"/>
            <a:chExt cx="759738" cy="123516"/>
          </a:xfrm>
        </p:grpSpPr>
        <p:sp>
          <p:nvSpPr>
            <p:cNvPr id="117" name="Google Shape;117;p73"/>
            <p:cNvSpPr/>
            <p:nvPr/>
          </p:nvSpPr>
          <p:spPr>
            <a:xfrm>
              <a:off x="4550453" y="1038771"/>
              <a:ext cx="119922" cy="119922"/>
            </a:xfrm>
            <a:prstGeom prst="ellipse">
              <a:avLst/>
            </a:prstGeom>
            <a:solidFill>
              <a:srgbClr val="0B254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8" name="Google Shape;118;p73"/>
            <p:cNvSpPr/>
            <p:nvPr/>
          </p:nvSpPr>
          <p:spPr>
            <a:xfrm>
              <a:off x="4765547" y="1042365"/>
              <a:ext cx="119922" cy="119922"/>
            </a:xfrm>
            <a:prstGeom prst="ellipse">
              <a:avLst/>
            </a:prstGeom>
            <a:solidFill>
              <a:srgbClr val="90A8B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9" name="Google Shape;119;p73"/>
            <p:cNvSpPr/>
            <p:nvPr/>
          </p:nvSpPr>
          <p:spPr>
            <a:xfrm>
              <a:off x="4977908" y="1041816"/>
              <a:ext cx="119922" cy="120471"/>
            </a:xfrm>
            <a:prstGeom prst="ellipse">
              <a:avLst/>
            </a:prstGeom>
            <a:solidFill>
              <a:srgbClr val="D5B07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0" name="Google Shape;120;p73"/>
            <p:cNvSpPr/>
            <p:nvPr/>
          </p:nvSpPr>
          <p:spPr>
            <a:xfrm>
              <a:off x="5190269" y="1038771"/>
              <a:ext cx="119922" cy="119922"/>
            </a:xfrm>
            <a:prstGeom prst="ellipse">
              <a:avLst/>
            </a:prstGeom>
            <a:solidFill>
              <a:srgbClr val="5E8A7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pic>
        <p:nvPicPr>
          <p:cNvPr id="121" name="Google Shape;121;p73" descr="A picture containing logo&#10;&#10;Description automatically generated"/>
          <p:cNvPicPr preferRelativeResize="0"/>
          <p:nvPr/>
        </p:nvPicPr>
        <p:blipFill rotWithShape="1">
          <a:blip r:embed="rId2">
            <a:alphaModFix/>
          </a:blip>
          <a:srcRect/>
          <a:stretch/>
        </p:blipFill>
        <p:spPr>
          <a:xfrm>
            <a:off x="8260080" y="-10745"/>
            <a:ext cx="3931920" cy="1188720"/>
          </a:xfrm>
          <a:prstGeom prst="rect">
            <a:avLst/>
          </a:prstGeom>
          <a:noFill/>
          <a:ln>
            <a:noFill/>
          </a:ln>
        </p:spPr>
      </p:pic>
      <p:sp>
        <p:nvSpPr>
          <p:cNvPr id="122" name="Google Shape;122;p7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7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4" name="Google Shape;124;p7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67582218"/>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orient="horz" pos="507">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25"/>
        <p:cNvGrpSpPr/>
        <p:nvPr/>
      </p:nvGrpSpPr>
      <p:grpSpPr>
        <a:xfrm>
          <a:off x="0" y="0"/>
          <a:ext cx="0" cy="0"/>
          <a:chOff x="0" y="0"/>
          <a:chExt cx="0" cy="0"/>
        </a:xfrm>
      </p:grpSpPr>
      <p:sp>
        <p:nvSpPr>
          <p:cNvPr id="126" name="Google Shape;126;p74"/>
          <p:cNvSpPr txBox="1">
            <a:spLocks noGrp="1"/>
          </p:cNvSpPr>
          <p:nvPr>
            <p:ph type="body" idx="1"/>
          </p:nvPr>
        </p:nvSpPr>
        <p:spPr>
          <a:xfrm>
            <a:off x="719253" y="1622502"/>
            <a:ext cx="10753493" cy="145699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53728F"/>
              </a:buClr>
              <a:buSzPts val="3200"/>
              <a:buNone/>
              <a:defRPr sz="3200">
                <a:solidFill>
                  <a:srgbClr val="53728F"/>
                </a:solidFil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27" name="Google Shape;127;p74"/>
          <p:cNvSpPr txBox="1">
            <a:spLocks noGrp="1"/>
          </p:cNvSpPr>
          <p:nvPr>
            <p:ph type="title"/>
          </p:nvPr>
        </p:nvSpPr>
        <p:spPr>
          <a:xfrm>
            <a:off x="573795" y="-1074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95959"/>
              </a:buClr>
              <a:buSzPts val="4400"/>
              <a:buFont typeface="Calibri"/>
              <a:buNone/>
              <a:defRPr sz="4400" b="1" i="0" cap="none">
                <a:solidFill>
                  <a:srgbClr val="595959"/>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74"/>
          <p:cNvSpPr>
            <a:spLocks noGrp="1"/>
          </p:cNvSpPr>
          <p:nvPr>
            <p:ph type="pic" idx="2"/>
          </p:nvPr>
        </p:nvSpPr>
        <p:spPr>
          <a:xfrm>
            <a:off x="-12542" y="3603157"/>
            <a:ext cx="3889249" cy="2495747"/>
          </a:xfrm>
          <a:prstGeom prst="rect">
            <a:avLst/>
          </a:prstGeom>
          <a:noFill/>
          <a:ln>
            <a:noFill/>
          </a:ln>
        </p:spPr>
      </p:sp>
      <p:sp>
        <p:nvSpPr>
          <p:cNvPr id="129" name="Google Shape;129;p74"/>
          <p:cNvSpPr>
            <a:spLocks noGrp="1"/>
          </p:cNvSpPr>
          <p:nvPr>
            <p:ph type="pic" idx="3"/>
          </p:nvPr>
        </p:nvSpPr>
        <p:spPr>
          <a:xfrm>
            <a:off x="4154344" y="3603157"/>
            <a:ext cx="3889249" cy="2495747"/>
          </a:xfrm>
          <a:prstGeom prst="rect">
            <a:avLst/>
          </a:prstGeom>
          <a:noFill/>
          <a:ln>
            <a:noFill/>
          </a:ln>
        </p:spPr>
      </p:sp>
      <p:sp>
        <p:nvSpPr>
          <p:cNvPr id="130" name="Google Shape;130;p74"/>
          <p:cNvSpPr>
            <a:spLocks noGrp="1"/>
          </p:cNvSpPr>
          <p:nvPr>
            <p:ph type="pic" idx="4"/>
          </p:nvPr>
        </p:nvSpPr>
        <p:spPr>
          <a:xfrm>
            <a:off x="8309655" y="3603157"/>
            <a:ext cx="3889249" cy="2495747"/>
          </a:xfrm>
          <a:prstGeom prst="rect">
            <a:avLst/>
          </a:prstGeom>
          <a:noFill/>
          <a:ln>
            <a:noFill/>
          </a:ln>
        </p:spPr>
      </p:sp>
      <p:grpSp>
        <p:nvGrpSpPr>
          <p:cNvPr id="131" name="Google Shape;131;p74"/>
          <p:cNvGrpSpPr/>
          <p:nvPr/>
        </p:nvGrpSpPr>
        <p:grpSpPr>
          <a:xfrm>
            <a:off x="722736" y="1030727"/>
            <a:ext cx="759738" cy="123516"/>
            <a:chOff x="4550453" y="1038771"/>
            <a:chExt cx="759738" cy="123516"/>
          </a:xfrm>
        </p:grpSpPr>
        <p:sp>
          <p:nvSpPr>
            <p:cNvPr id="132" name="Google Shape;132;p74"/>
            <p:cNvSpPr/>
            <p:nvPr/>
          </p:nvSpPr>
          <p:spPr>
            <a:xfrm>
              <a:off x="4550453" y="1038771"/>
              <a:ext cx="119922" cy="119922"/>
            </a:xfrm>
            <a:prstGeom prst="ellipse">
              <a:avLst/>
            </a:prstGeom>
            <a:solidFill>
              <a:srgbClr val="0B254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3" name="Google Shape;133;p74"/>
            <p:cNvSpPr/>
            <p:nvPr/>
          </p:nvSpPr>
          <p:spPr>
            <a:xfrm>
              <a:off x="4765547" y="1042365"/>
              <a:ext cx="119922" cy="119922"/>
            </a:xfrm>
            <a:prstGeom prst="ellipse">
              <a:avLst/>
            </a:prstGeom>
            <a:solidFill>
              <a:srgbClr val="90A8B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4" name="Google Shape;134;p74"/>
            <p:cNvSpPr/>
            <p:nvPr/>
          </p:nvSpPr>
          <p:spPr>
            <a:xfrm>
              <a:off x="4977908" y="1041816"/>
              <a:ext cx="119922" cy="120471"/>
            </a:xfrm>
            <a:prstGeom prst="ellipse">
              <a:avLst/>
            </a:prstGeom>
            <a:solidFill>
              <a:srgbClr val="D5B07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5" name="Google Shape;135;p74"/>
            <p:cNvSpPr/>
            <p:nvPr/>
          </p:nvSpPr>
          <p:spPr>
            <a:xfrm>
              <a:off x="5190269" y="1038771"/>
              <a:ext cx="119922" cy="119922"/>
            </a:xfrm>
            <a:prstGeom prst="ellipse">
              <a:avLst/>
            </a:prstGeom>
            <a:solidFill>
              <a:srgbClr val="5E8A7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pic>
        <p:nvPicPr>
          <p:cNvPr id="136" name="Google Shape;136;p74" descr="A picture containing logo&#10;&#10;Description automatically generated"/>
          <p:cNvPicPr preferRelativeResize="0"/>
          <p:nvPr/>
        </p:nvPicPr>
        <p:blipFill rotWithShape="1">
          <a:blip r:embed="rId2">
            <a:alphaModFix/>
          </a:blip>
          <a:srcRect/>
          <a:stretch/>
        </p:blipFill>
        <p:spPr>
          <a:xfrm>
            <a:off x="8260080" y="-10745"/>
            <a:ext cx="3931920" cy="1188720"/>
          </a:xfrm>
          <a:prstGeom prst="rect">
            <a:avLst/>
          </a:prstGeom>
          <a:noFill/>
          <a:ln>
            <a:noFill/>
          </a:ln>
        </p:spPr>
      </p:pic>
      <p:sp>
        <p:nvSpPr>
          <p:cNvPr id="137" name="Google Shape;137;p7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7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7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13595295"/>
      </p:ext>
    </p:extLst>
  </p:cSld>
  <p:clrMapOvr>
    <a:masterClrMapping/>
  </p:clrMapOvr>
  <p:extLst>
    <p:ext uri="{DCECCB84-F9BA-43D5-87BE-67443E8EF086}">
      <p15:sldGuideLst xmlns:p15="http://schemas.microsoft.com/office/powerpoint/2012/main">
        <p15:guide id="1" orient="horz" pos="2136">
          <p15:clr>
            <a:srgbClr val="FBAE40"/>
          </p15:clr>
        </p15:guide>
        <p15:guide id="2" pos="432">
          <p15:clr>
            <a:srgbClr val="FBAE40"/>
          </p15:clr>
        </p15:guide>
        <p15:guide id="3" pos="7296">
          <p15:clr>
            <a:srgbClr val="FBAE40"/>
          </p15:clr>
        </p15:guide>
        <p15:guide id="4" orient="horz" pos="504">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40"/>
        <p:cNvGrpSpPr/>
        <p:nvPr/>
      </p:nvGrpSpPr>
      <p:grpSpPr>
        <a:xfrm>
          <a:off x="0" y="0"/>
          <a:ext cx="0" cy="0"/>
          <a:chOff x="0" y="0"/>
          <a:chExt cx="0" cy="0"/>
        </a:xfrm>
      </p:grpSpPr>
      <p:sp>
        <p:nvSpPr>
          <p:cNvPr id="141" name="Google Shape;141;p75"/>
          <p:cNvSpPr txBox="1">
            <a:spLocks noGrp="1"/>
          </p:cNvSpPr>
          <p:nvPr>
            <p:ph type="body" idx="1"/>
          </p:nvPr>
        </p:nvSpPr>
        <p:spPr>
          <a:xfrm>
            <a:off x="6718609" y="1757943"/>
            <a:ext cx="5183188" cy="3684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53728F"/>
              </a:buClr>
              <a:buSzPts val="3200"/>
              <a:buNone/>
              <a:defRPr sz="3200" b="1">
                <a:solidFill>
                  <a:srgbClr val="53728F"/>
                </a:solidFill>
              </a:defRPr>
            </a:lvl1pPr>
            <a:lvl2pPr marL="914400" lvl="1" indent="-431800" algn="l">
              <a:lnSpc>
                <a:spcPct val="90000"/>
              </a:lnSpc>
              <a:spcBef>
                <a:spcPts val="500"/>
              </a:spcBef>
              <a:spcAft>
                <a:spcPts val="0"/>
              </a:spcAft>
              <a:buClr>
                <a:srgbClr val="5D8B72"/>
              </a:buClr>
              <a:buSzPts val="3200"/>
              <a:buFont typeface="Noto Sans Symbols"/>
              <a:buChar char="▪"/>
              <a:defRPr sz="3200"/>
            </a:lvl2pPr>
            <a:lvl3pPr marL="1371600" lvl="2" indent="-228600" algn="l">
              <a:lnSpc>
                <a:spcPct val="90000"/>
              </a:lnSpc>
              <a:spcBef>
                <a:spcPts val="500"/>
              </a:spcBef>
              <a:spcAft>
                <a:spcPts val="0"/>
              </a:spcAft>
              <a:buClr>
                <a:schemeClr val="dk1"/>
              </a:buClr>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2" name="Google Shape;142;p75"/>
          <p:cNvSpPr txBox="1">
            <a:spLocks noGrp="1"/>
          </p:cNvSpPr>
          <p:nvPr>
            <p:ph type="title"/>
          </p:nvPr>
        </p:nvSpPr>
        <p:spPr>
          <a:xfrm>
            <a:off x="573795" y="-1074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95959"/>
              </a:buClr>
              <a:buSzPts val="4400"/>
              <a:buFont typeface="Calibri"/>
              <a:buNone/>
              <a:defRPr b="1" i="0" cap="none">
                <a:solidFill>
                  <a:srgbClr val="595959"/>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p75"/>
          <p:cNvSpPr>
            <a:spLocks noGrp="1"/>
          </p:cNvSpPr>
          <p:nvPr>
            <p:ph type="pic" idx="2"/>
          </p:nvPr>
        </p:nvSpPr>
        <p:spPr>
          <a:xfrm>
            <a:off x="722735" y="1757943"/>
            <a:ext cx="5614563" cy="4807749"/>
          </a:xfrm>
          <a:prstGeom prst="rect">
            <a:avLst/>
          </a:prstGeom>
          <a:noFill/>
          <a:ln>
            <a:noFill/>
          </a:ln>
        </p:spPr>
      </p:sp>
      <p:grpSp>
        <p:nvGrpSpPr>
          <p:cNvPr id="144" name="Google Shape;144;p75"/>
          <p:cNvGrpSpPr/>
          <p:nvPr/>
        </p:nvGrpSpPr>
        <p:grpSpPr>
          <a:xfrm>
            <a:off x="722736" y="1030727"/>
            <a:ext cx="759738" cy="123516"/>
            <a:chOff x="4550453" y="1038771"/>
            <a:chExt cx="759738" cy="123516"/>
          </a:xfrm>
        </p:grpSpPr>
        <p:sp>
          <p:nvSpPr>
            <p:cNvPr id="145" name="Google Shape;145;p75"/>
            <p:cNvSpPr/>
            <p:nvPr/>
          </p:nvSpPr>
          <p:spPr>
            <a:xfrm>
              <a:off x="4550453" y="1038771"/>
              <a:ext cx="119922" cy="119922"/>
            </a:xfrm>
            <a:prstGeom prst="ellipse">
              <a:avLst/>
            </a:prstGeom>
            <a:solidFill>
              <a:srgbClr val="0B254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6" name="Google Shape;146;p75"/>
            <p:cNvSpPr/>
            <p:nvPr/>
          </p:nvSpPr>
          <p:spPr>
            <a:xfrm>
              <a:off x="4765547" y="1042365"/>
              <a:ext cx="119922" cy="119922"/>
            </a:xfrm>
            <a:prstGeom prst="ellipse">
              <a:avLst/>
            </a:prstGeom>
            <a:solidFill>
              <a:srgbClr val="90A8B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7" name="Google Shape;147;p75"/>
            <p:cNvSpPr/>
            <p:nvPr/>
          </p:nvSpPr>
          <p:spPr>
            <a:xfrm>
              <a:off x="4977908" y="1041816"/>
              <a:ext cx="119922" cy="120471"/>
            </a:xfrm>
            <a:prstGeom prst="ellipse">
              <a:avLst/>
            </a:prstGeom>
            <a:solidFill>
              <a:srgbClr val="D5B07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8" name="Google Shape;148;p75"/>
            <p:cNvSpPr/>
            <p:nvPr/>
          </p:nvSpPr>
          <p:spPr>
            <a:xfrm>
              <a:off x="5190269" y="1038771"/>
              <a:ext cx="119922" cy="119922"/>
            </a:xfrm>
            <a:prstGeom prst="ellipse">
              <a:avLst/>
            </a:prstGeom>
            <a:solidFill>
              <a:srgbClr val="5E8A7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pic>
        <p:nvPicPr>
          <p:cNvPr id="149" name="Google Shape;149;p75" descr="A picture containing logo&#10;&#10;Description automatically generated"/>
          <p:cNvPicPr preferRelativeResize="0"/>
          <p:nvPr/>
        </p:nvPicPr>
        <p:blipFill rotWithShape="1">
          <a:blip r:embed="rId2">
            <a:alphaModFix/>
          </a:blip>
          <a:srcRect/>
          <a:stretch/>
        </p:blipFill>
        <p:spPr>
          <a:xfrm>
            <a:off x="8260080" y="-10745"/>
            <a:ext cx="3931920" cy="1188720"/>
          </a:xfrm>
          <a:prstGeom prst="rect">
            <a:avLst/>
          </a:prstGeom>
          <a:noFill/>
          <a:ln>
            <a:noFill/>
          </a:ln>
        </p:spPr>
      </p:pic>
      <p:sp>
        <p:nvSpPr>
          <p:cNvPr id="150" name="Google Shape;150;p7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7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7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11839230"/>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Project Challenge Slide">
  <p:cSld name="Project Challenge Slide">
    <p:spTree>
      <p:nvGrpSpPr>
        <p:cNvPr id="1" name="Shape 153"/>
        <p:cNvGrpSpPr/>
        <p:nvPr/>
      </p:nvGrpSpPr>
      <p:grpSpPr>
        <a:xfrm>
          <a:off x="0" y="0"/>
          <a:ext cx="0" cy="0"/>
          <a:chOff x="0" y="0"/>
          <a:chExt cx="0" cy="0"/>
        </a:xfrm>
      </p:grpSpPr>
      <p:sp>
        <p:nvSpPr>
          <p:cNvPr id="154" name="Google Shape;154;p76"/>
          <p:cNvSpPr txBox="1">
            <a:spLocks noGrp="1"/>
          </p:cNvSpPr>
          <p:nvPr>
            <p:ph type="title"/>
          </p:nvPr>
        </p:nvSpPr>
        <p:spPr>
          <a:xfrm>
            <a:off x="573795" y="-1074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95959"/>
              </a:buClr>
              <a:buSzPts val="4400"/>
              <a:buFont typeface="Calibri"/>
              <a:buNone/>
              <a:defRPr b="1" i="0" cap="none">
                <a:solidFill>
                  <a:srgbClr val="595959"/>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76"/>
          <p:cNvSpPr>
            <a:spLocks noGrp="1"/>
          </p:cNvSpPr>
          <p:nvPr>
            <p:ph type="pic" idx="2"/>
          </p:nvPr>
        </p:nvSpPr>
        <p:spPr>
          <a:xfrm>
            <a:off x="722735" y="1757943"/>
            <a:ext cx="5614563" cy="4807749"/>
          </a:xfrm>
          <a:prstGeom prst="rect">
            <a:avLst/>
          </a:prstGeom>
          <a:noFill/>
          <a:ln>
            <a:noFill/>
          </a:ln>
        </p:spPr>
      </p:sp>
      <p:grpSp>
        <p:nvGrpSpPr>
          <p:cNvPr id="156" name="Google Shape;156;p76"/>
          <p:cNvGrpSpPr/>
          <p:nvPr/>
        </p:nvGrpSpPr>
        <p:grpSpPr>
          <a:xfrm>
            <a:off x="722736" y="1030727"/>
            <a:ext cx="759738" cy="123516"/>
            <a:chOff x="4550453" y="1038771"/>
            <a:chExt cx="759738" cy="123516"/>
          </a:xfrm>
        </p:grpSpPr>
        <p:sp>
          <p:nvSpPr>
            <p:cNvPr id="157" name="Google Shape;157;p76"/>
            <p:cNvSpPr/>
            <p:nvPr/>
          </p:nvSpPr>
          <p:spPr>
            <a:xfrm>
              <a:off x="4550453" y="1038771"/>
              <a:ext cx="119922" cy="119922"/>
            </a:xfrm>
            <a:prstGeom prst="ellipse">
              <a:avLst/>
            </a:prstGeom>
            <a:solidFill>
              <a:srgbClr val="0B254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8" name="Google Shape;158;p76"/>
            <p:cNvSpPr/>
            <p:nvPr/>
          </p:nvSpPr>
          <p:spPr>
            <a:xfrm>
              <a:off x="4765547" y="1042365"/>
              <a:ext cx="119922" cy="119922"/>
            </a:xfrm>
            <a:prstGeom prst="ellipse">
              <a:avLst/>
            </a:prstGeom>
            <a:solidFill>
              <a:srgbClr val="90A8B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9" name="Google Shape;159;p76"/>
            <p:cNvSpPr/>
            <p:nvPr/>
          </p:nvSpPr>
          <p:spPr>
            <a:xfrm>
              <a:off x="4977908" y="1041816"/>
              <a:ext cx="119922" cy="120471"/>
            </a:xfrm>
            <a:prstGeom prst="ellipse">
              <a:avLst/>
            </a:prstGeom>
            <a:solidFill>
              <a:srgbClr val="D5B07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0" name="Google Shape;160;p76"/>
            <p:cNvSpPr/>
            <p:nvPr/>
          </p:nvSpPr>
          <p:spPr>
            <a:xfrm>
              <a:off x="5190269" y="1038771"/>
              <a:ext cx="119922" cy="119922"/>
            </a:xfrm>
            <a:prstGeom prst="ellipse">
              <a:avLst/>
            </a:prstGeom>
            <a:solidFill>
              <a:srgbClr val="5E8A7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161" name="Google Shape;161;p76"/>
          <p:cNvSpPr txBox="1">
            <a:spLocks noGrp="1"/>
          </p:cNvSpPr>
          <p:nvPr>
            <p:ph type="body" idx="1"/>
          </p:nvPr>
        </p:nvSpPr>
        <p:spPr>
          <a:xfrm>
            <a:off x="6729413" y="1757363"/>
            <a:ext cx="5086350" cy="4808537"/>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rgbClr val="53728F"/>
              </a:buClr>
              <a:buSzPts val="2800"/>
              <a:buChar char="•"/>
              <a:defRPr>
                <a:solidFill>
                  <a:srgbClr val="53728F"/>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62" name="Google Shape;162;p76" descr="A picture containing logo&#10;&#10;Description automatically generated"/>
          <p:cNvPicPr preferRelativeResize="0"/>
          <p:nvPr/>
        </p:nvPicPr>
        <p:blipFill rotWithShape="1">
          <a:blip r:embed="rId2">
            <a:alphaModFix/>
          </a:blip>
          <a:srcRect/>
          <a:stretch/>
        </p:blipFill>
        <p:spPr>
          <a:xfrm>
            <a:off x="8260080" y="-10745"/>
            <a:ext cx="3931920" cy="1188720"/>
          </a:xfrm>
          <a:prstGeom prst="rect">
            <a:avLst/>
          </a:prstGeom>
          <a:noFill/>
          <a:ln>
            <a:noFill/>
          </a:ln>
        </p:spPr>
      </p:pic>
      <p:sp>
        <p:nvSpPr>
          <p:cNvPr id="163" name="Google Shape;163;p7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4" name="Google Shape;164;p7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7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52339115"/>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Title and Body">
  <p:cSld name="Title and Body">
    <p:spTree>
      <p:nvGrpSpPr>
        <p:cNvPr id="1" name="Shape 1186"/>
        <p:cNvGrpSpPr/>
        <p:nvPr/>
      </p:nvGrpSpPr>
      <p:grpSpPr>
        <a:xfrm>
          <a:off x="0" y="0"/>
          <a:ext cx="0" cy="0"/>
          <a:chOff x="0" y="0"/>
          <a:chExt cx="0" cy="0"/>
        </a:xfrm>
      </p:grpSpPr>
      <p:pic>
        <p:nvPicPr>
          <p:cNvPr id="1187" name="Google Shape;1187;p138"/>
          <p:cNvPicPr preferRelativeResize="0"/>
          <p:nvPr/>
        </p:nvPicPr>
        <p:blipFill rotWithShape="1">
          <a:blip r:embed="rId2">
            <a:alphaModFix/>
          </a:blip>
          <a:srcRect/>
          <a:stretch/>
        </p:blipFill>
        <p:spPr>
          <a:xfrm>
            <a:off x="0" y="0"/>
            <a:ext cx="12192000" cy="1087129"/>
          </a:xfrm>
          <a:prstGeom prst="rect">
            <a:avLst/>
          </a:prstGeom>
          <a:noFill/>
          <a:ln>
            <a:noFill/>
          </a:ln>
        </p:spPr>
      </p:pic>
      <p:sp>
        <p:nvSpPr>
          <p:cNvPr id="1188" name="Google Shape;1188;p138"/>
          <p:cNvSpPr txBox="1">
            <a:spLocks noGrp="1"/>
          </p:cNvSpPr>
          <p:nvPr>
            <p:ph type="title"/>
          </p:nvPr>
        </p:nvSpPr>
        <p:spPr>
          <a:xfrm>
            <a:off x="573795" y="-10745"/>
            <a:ext cx="8561892"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alibri"/>
              <a:buNone/>
              <a:defRPr sz="4400" b="0" i="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9" name="Google Shape;1189;p138"/>
          <p:cNvSpPr txBox="1"/>
          <p:nvPr/>
        </p:nvSpPr>
        <p:spPr>
          <a:xfrm>
            <a:off x="573795" y="1812175"/>
            <a:ext cx="11180401" cy="453760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90" name="Google Shape;1190;p138"/>
          <p:cNvSpPr txBox="1">
            <a:spLocks noGrp="1"/>
          </p:cNvSpPr>
          <p:nvPr>
            <p:ph type="body" idx="1"/>
          </p:nvPr>
        </p:nvSpPr>
        <p:spPr>
          <a:xfrm>
            <a:off x="573795" y="1687513"/>
            <a:ext cx="11347450" cy="466248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191" name="Google Shape;1191;p138" descr="Text&#10;&#10;Description automatically generated with medium confidence"/>
          <p:cNvPicPr preferRelativeResize="0"/>
          <p:nvPr/>
        </p:nvPicPr>
        <p:blipFill rotWithShape="1">
          <a:blip r:embed="rId3">
            <a:alphaModFix/>
          </a:blip>
          <a:srcRect/>
          <a:stretch/>
        </p:blipFill>
        <p:spPr>
          <a:xfrm>
            <a:off x="8101842" y="-10745"/>
            <a:ext cx="4567764" cy="1087128"/>
          </a:xfrm>
          <a:prstGeom prst="rect">
            <a:avLst/>
          </a:prstGeom>
          <a:noFill/>
          <a:ln>
            <a:noFill/>
          </a:ln>
        </p:spPr>
      </p:pic>
    </p:spTree>
    <p:extLst>
      <p:ext uri="{BB962C8B-B14F-4D97-AF65-F5344CB8AC3E}">
        <p14:creationId xmlns:p14="http://schemas.microsoft.com/office/powerpoint/2010/main" val="23388620"/>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orient="horz" pos="507">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Title and Body">
  <p:cSld name="Title and Body">
    <p:spTree>
      <p:nvGrpSpPr>
        <p:cNvPr id="1" name="Shape 1254"/>
        <p:cNvGrpSpPr/>
        <p:nvPr/>
      </p:nvGrpSpPr>
      <p:grpSpPr>
        <a:xfrm>
          <a:off x="0" y="0"/>
          <a:ext cx="0" cy="0"/>
          <a:chOff x="0" y="0"/>
          <a:chExt cx="0" cy="0"/>
        </a:xfrm>
      </p:grpSpPr>
      <p:pic>
        <p:nvPicPr>
          <p:cNvPr id="1255" name="Google Shape;1255;p61"/>
          <p:cNvPicPr preferRelativeResize="0"/>
          <p:nvPr/>
        </p:nvPicPr>
        <p:blipFill rotWithShape="1">
          <a:blip r:embed="rId2">
            <a:alphaModFix/>
          </a:blip>
          <a:srcRect/>
          <a:stretch/>
        </p:blipFill>
        <p:spPr>
          <a:xfrm>
            <a:off x="0" y="0"/>
            <a:ext cx="12192000" cy="1087129"/>
          </a:xfrm>
          <a:prstGeom prst="rect">
            <a:avLst/>
          </a:prstGeom>
          <a:noFill/>
          <a:ln>
            <a:noFill/>
          </a:ln>
        </p:spPr>
      </p:pic>
      <p:sp>
        <p:nvSpPr>
          <p:cNvPr id="1256" name="Google Shape;1256;p61"/>
          <p:cNvSpPr txBox="1">
            <a:spLocks noGrp="1"/>
          </p:cNvSpPr>
          <p:nvPr>
            <p:ph type="title"/>
          </p:nvPr>
        </p:nvSpPr>
        <p:spPr>
          <a:xfrm>
            <a:off x="573795" y="-10745"/>
            <a:ext cx="8561892"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alibri"/>
              <a:buNone/>
              <a:defRPr sz="4400" b="0" i="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57" name="Google Shape;1257;p61"/>
          <p:cNvSpPr txBox="1"/>
          <p:nvPr/>
        </p:nvSpPr>
        <p:spPr>
          <a:xfrm>
            <a:off x="573795" y="1812175"/>
            <a:ext cx="11180401" cy="453760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pic>
        <p:nvPicPr>
          <p:cNvPr id="1258" name="Google Shape;1258;p61" descr="Text&#10;&#10;Description automatically generated with medium confidence"/>
          <p:cNvPicPr preferRelativeResize="0"/>
          <p:nvPr/>
        </p:nvPicPr>
        <p:blipFill rotWithShape="1">
          <a:blip r:embed="rId3">
            <a:alphaModFix/>
          </a:blip>
          <a:srcRect l="13723" r="11244" b="9425"/>
          <a:stretch/>
        </p:blipFill>
        <p:spPr>
          <a:xfrm>
            <a:off x="9173818" y="74346"/>
            <a:ext cx="2958548" cy="849993"/>
          </a:xfrm>
          <a:prstGeom prst="rect">
            <a:avLst/>
          </a:prstGeom>
          <a:noFill/>
          <a:ln>
            <a:noFill/>
          </a:ln>
        </p:spPr>
      </p:pic>
      <p:sp>
        <p:nvSpPr>
          <p:cNvPr id="1259" name="Google Shape;1259;p61"/>
          <p:cNvSpPr txBox="1">
            <a:spLocks noGrp="1"/>
          </p:cNvSpPr>
          <p:nvPr>
            <p:ph type="body" idx="1"/>
          </p:nvPr>
        </p:nvSpPr>
        <p:spPr>
          <a:xfrm>
            <a:off x="573795" y="1687513"/>
            <a:ext cx="11347450" cy="466248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60" name="Google Shape;1260;p61"/>
          <p:cNvSpPr txBox="1">
            <a:spLocks noGrp="1"/>
          </p:cNvSpPr>
          <p:nvPr>
            <p:ph type="sldNum" idx="12"/>
          </p:nvPr>
        </p:nvSpPr>
        <p:spPr>
          <a:xfrm>
            <a:off x="8610599" y="6356350"/>
            <a:ext cx="331064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88888"/>
                </a:solidFill>
                <a:latin typeface="Arial"/>
                <a:ea typeface="Arial"/>
                <a:cs typeface="Arial"/>
                <a:sym typeface="Arial"/>
              </a:defRPr>
            </a:lvl1pPr>
            <a:lvl2pPr marL="0" lvl="1" indent="0" algn="r">
              <a:spcBef>
                <a:spcPts val="0"/>
              </a:spcBef>
              <a:buNone/>
              <a:defRPr sz="1200" b="0" i="0" u="none" strike="noStrike" cap="none">
                <a:solidFill>
                  <a:srgbClr val="888888"/>
                </a:solidFill>
                <a:latin typeface="Arial"/>
                <a:ea typeface="Arial"/>
                <a:cs typeface="Arial"/>
                <a:sym typeface="Arial"/>
              </a:defRPr>
            </a:lvl2pPr>
            <a:lvl3pPr marL="0" lvl="2" indent="0" algn="r">
              <a:spcBef>
                <a:spcPts val="0"/>
              </a:spcBef>
              <a:buNone/>
              <a:defRPr sz="1200" b="0" i="0" u="none" strike="noStrike" cap="none">
                <a:solidFill>
                  <a:srgbClr val="888888"/>
                </a:solidFill>
                <a:latin typeface="Arial"/>
                <a:ea typeface="Arial"/>
                <a:cs typeface="Arial"/>
                <a:sym typeface="Arial"/>
              </a:defRPr>
            </a:lvl3pPr>
            <a:lvl4pPr marL="0" lvl="3" indent="0" algn="r">
              <a:spcBef>
                <a:spcPts val="0"/>
              </a:spcBef>
              <a:buNone/>
              <a:defRPr sz="1200" b="0" i="0" u="none" strike="noStrike" cap="none">
                <a:solidFill>
                  <a:srgbClr val="888888"/>
                </a:solidFill>
                <a:latin typeface="Arial"/>
                <a:ea typeface="Arial"/>
                <a:cs typeface="Arial"/>
                <a:sym typeface="Arial"/>
              </a:defRPr>
            </a:lvl4pPr>
            <a:lvl5pPr marL="0" lvl="4" indent="0" algn="r">
              <a:spcBef>
                <a:spcPts val="0"/>
              </a:spcBef>
              <a:buNone/>
              <a:defRPr sz="1200" b="0" i="0" u="none" strike="noStrike" cap="none">
                <a:solidFill>
                  <a:srgbClr val="888888"/>
                </a:solidFill>
                <a:latin typeface="Arial"/>
                <a:ea typeface="Arial"/>
                <a:cs typeface="Arial"/>
                <a:sym typeface="Arial"/>
              </a:defRPr>
            </a:lvl5pPr>
            <a:lvl6pPr marL="0" lvl="5" indent="0" algn="r">
              <a:spcBef>
                <a:spcPts val="0"/>
              </a:spcBef>
              <a:buNone/>
              <a:defRPr sz="1200" b="0" i="0" u="none" strike="noStrike" cap="none">
                <a:solidFill>
                  <a:srgbClr val="888888"/>
                </a:solidFill>
                <a:latin typeface="Arial"/>
                <a:ea typeface="Arial"/>
                <a:cs typeface="Arial"/>
                <a:sym typeface="Arial"/>
              </a:defRPr>
            </a:lvl6pPr>
            <a:lvl7pPr marL="0" lvl="6" indent="0" algn="r">
              <a:spcBef>
                <a:spcPts val="0"/>
              </a:spcBef>
              <a:buNone/>
              <a:defRPr sz="1200" b="0" i="0" u="none" strike="noStrike" cap="none">
                <a:solidFill>
                  <a:srgbClr val="888888"/>
                </a:solidFill>
                <a:latin typeface="Arial"/>
                <a:ea typeface="Arial"/>
                <a:cs typeface="Arial"/>
                <a:sym typeface="Arial"/>
              </a:defRPr>
            </a:lvl7pPr>
            <a:lvl8pPr marL="0" lvl="7" indent="0" algn="r">
              <a:spcBef>
                <a:spcPts val="0"/>
              </a:spcBef>
              <a:buNone/>
              <a:defRPr sz="1200" b="0" i="0" u="none" strike="noStrike" cap="none">
                <a:solidFill>
                  <a:srgbClr val="888888"/>
                </a:solidFill>
                <a:latin typeface="Arial"/>
                <a:ea typeface="Arial"/>
                <a:cs typeface="Arial"/>
                <a:sym typeface="Arial"/>
              </a:defRPr>
            </a:lvl8pPr>
            <a:lvl9pPr marL="0" lvl="8" indent="0" algn="r">
              <a:spcBef>
                <a:spcPts val="0"/>
              </a:spcBef>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82570508"/>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orient="horz" pos="507">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270"/>
        <p:cNvGrpSpPr/>
        <p:nvPr/>
      </p:nvGrpSpPr>
      <p:grpSpPr>
        <a:xfrm>
          <a:off x="0" y="0"/>
          <a:ext cx="0" cy="0"/>
          <a:chOff x="0" y="0"/>
          <a:chExt cx="0" cy="0"/>
        </a:xfrm>
      </p:grpSpPr>
      <p:sp>
        <p:nvSpPr>
          <p:cNvPr id="1271" name="Google Shape;1271;p14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72" name="Google Shape;1272;p14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273" name="Google Shape;1273;p1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4" name="Google Shape;1274;p1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5" name="Google Shape;1275;p1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2324823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276"/>
        <p:cNvGrpSpPr/>
        <p:nvPr/>
      </p:nvGrpSpPr>
      <p:grpSpPr>
        <a:xfrm>
          <a:off x="0" y="0"/>
          <a:ext cx="0" cy="0"/>
          <a:chOff x="0" y="0"/>
          <a:chExt cx="0" cy="0"/>
        </a:xfrm>
      </p:grpSpPr>
      <p:sp>
        <p:nvSpPr>
          <p:cNvPr id="1277" name="Google Shape;1277;p1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78" name="Google Shape;1278;p14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79" name="Google Shape;1279;p1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0" name="Google Shape;1280;p1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1" name="Google Shape;1281;p1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1278519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282"/>
        <p:cNvGrpSpPr/>
        <p:nvPr/>
      </p:nvGrpSpPr>
      <p:grpSpPr>
        <a:xfrm>
          <a:off x="0" y="0"/>
          <a:ext cx="0" cy="0"/>
          <a:chOff x="0" y="0"/>
          <a:chExt cx="0" cy="0"/>
        </a:xfrm>
      </p:grpSpPr>
      <p:sp>
        <p:nvSpPr>
          <p:cNvPr id="1283" name="Google Shape;1283;p14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4" name="Google Shape;1284;p14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1285" name="Google Shape;1285;p1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6" name="Google Shape;1286;p1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7" name="Google Shape;1287;p1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4576291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288"/>
        <p:cNvGrpSpPr/>
        <p:nvPr/>
      </p:nvGrpSpPr>
      <p:grpSpPr>
        <a:xfrm>
          <a:off x="0" y="0"/>
          <a:ext cx="0" cy="0"/>
          <a:chOff x="0" y="0"/>
          <a:chExt cx="0" cy="0"/>
        </a:xfrm>
      </p:grpSpPr>
      <p:sp>
        <p:nvSpPr>
          <p:cNvPr id="1289" name="Google Shape;1289;p1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90" name="Google Shape;1290;p14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91" name="Google Shape;1291;p14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92" name="Google Shape;1292;p1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3" name="Google Shape;1293;p1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4" name="Google Shape;1294;p1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7115747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295"/>
        <p:cNvGrpSpPr/>
        <p:nvPr/>
      </p:nvGrpSpPr>
      <p:grpSpPr>
        <a:xfrm>
          <a:off x="0" y="0"/>
          <a:ext cx="0" cy="0"/>
          <a:chOff x="0" y="0"/>
          <a:chExt cx="0" cy="0"/>
        </a:xfrm>
      </p:grpSpPr>
      <p:sp>
        <p:nvSpPr>
          <p:cNvPr id="1296" name="Google Shape;1296;p14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97" name="Google Shape;1297;p14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98" name="Google Shape;1298;p14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99" name="Google Shape;1299;p14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00" name="Google Shape;1300;p14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01" name="Google Shape;1301;p1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2" name="Google Shape;1302;p1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3" name="Google Shape;1303;p1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0635546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304"/>
        <p:cNvGrpSpPr/>
        <p:nvPr/>
      </p:nvGrpSpPr>
      <p:grpSpPr>
        <a:xfrm>
          <a:off x="0" y="0"/>
          <a:ext cx="0" cy="0"/>
          <a:chOff x="0" y="0"/>
          <a:chExt cx="0" cy="0"/>
        </a:xfrm>
      </p:grpSpPr>
      <p:sp>
        <p:nvSpPr>
          <p:cNvPr id="1305" name="Google Shape;1305;p14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06" name="Google Shape;1306;p1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7" name="Google Shape;1307;p1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8" name="Google Shape;1308;p1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4361758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09"/>
        <p:cNvGrpSpPr/>
        <p:nvPr/>
      </p:nvGrpSpPr>
      <p:grpSpPr>
        <a:xfrm>
          <a:off x="0" y="0"/>
          <a:ext cx="0" cy="0"/>
          <a:chOff x="0" y="0"/>
          <a:chExt cx="0" cy="0"/>
        </a:xfrm>
      </p:grpSpPr>
      <p:sp>
        <p:nvSpPr>
          <p:cNvPr id="1310" name="Google Shape;1310;p1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1" name="Google Shape;1311;p1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2" name="Google Shape;1312;p1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8687237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313"/>
        <p:cNvGrpSpPr/>
        <p:nvPr/>
      </p:nvGrpSpPr>
      <p:grpSpPr>
        <a:xfrm>
          <a:off x="0" y="0"/>
          <a:ext cx="0" cy="0"/>
          <a:chOff x="0" y="0"/>
          <a:chExt cx="0" cy="0"/>
        </a:xfrm>
      </p:grpSpPr>
      <p:sp>
        <p:nvSpPr>
          <p:cNvPr id="1314" name="Google Shape;1314;p15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15" name="Google Shape;1315;p15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16" name="Google Shape;1316;p15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17" name="Google Shape;1317;p1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8" name="Google Shape;1318;p1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9" name="Google Shape;1319;p1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3134403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320"/>
        <p:cNvGrpSpPr/>
        <p:nvPr/>
      </p:nvGrpSpPr>
      <p:grpSpPr>
        <a:xfrm>
          <a:off x="0" y="0"/>
          <a:ext cx="0" cy="0"/>
          <a:chOff x="0" y="0"/>
          <a:chExt cx="0" cy="0"/>
        </a:xfrm>
      </p:grpSpPr>
      <p:sp>
        <p:nvSpPr>
          <p:cNvPr id="1321" name="Google Shape;1321;p15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22" name="Google Shape;1322;p151"/>
          <p:cNvSpPr>
            <a:spLocks noGrp="1"/>
          </p:cNvSpPr>
          <p:nvPr>
            <p:ph type="pic" idx="2"/>
          </p:nvPr>
        </p:nvSpPr>
        <p:spPr>
          <a:xfrm>
            <a:off x="5183188" y="987425"/>
            <a:ext cx="6172200" cy="4873625"/>
          </a:xfrm>
          <a:prstGeom prst="rect">
            <a:avLst/>
          </a:prstGeom>
          <a:noFill/>
          <a:ln>
            <a:noFill/>
          </a:ln>
        </p:spPr>
      </p:sp>
      <p:sp>
        <p:nvSpPr>
          <p:cNvPr id="1323" name="Google Shape;1323;p15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24" name="Google Shape;1324;p1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5" name="Google Shape;1325;p1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6" name="Google Shape;1326;p1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483424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327"/>
        <p:cNvGrpSpPr/>
        <p:nvPr/>
      </p:nvGrpSpPr>
      <p:grpSpPr>
        <a:xfrm>
          <a:off x="0" y="0"/>
          <a:ext cx="0" cy="0"/>
          <a:chOff x="0" y="0"/>
          <a:chExt cx="0" cy="0"/>
        </a:xfrm>
      </p:grpSpPr>
      <p:sp>
        <p:nvSpPr>
          <p:cNvPr id="1328" name="Google Shape;1328;p1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29" name="Google Shape;1329;p15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30" name="Google Shape;1330;p1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1" name="Google Shape;1331;p1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2" name="Google Shape;1332;p1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5483391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333"/>
        <p:cNvGrpSpPr/>
        <p:nvPr/>
      </p:nvGrpSpPr>
      <p:grpSpPr>
        <a:xfrm>
          <a:off x="0" y="0"/>
          <a:ext cx="0" cy="0"/>
          <a:chOff x="0" y="0"/>
          <a:chExt cx="0" cy="0"/>
        </a:xfrm>
      </p:grpSpPr>
      <p:sp>
        <p:nvSpPr>
          <p:cNvPr id="1334" name="Google Shape;1334;p15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5" name="Google Shape;1335;p15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36" name="Google Shape;1336;p1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7" name="Google Shape;1337;p1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8" name="Google Shape;1338;p1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4009409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12_Custom Layout">
  <p:cSld name="12_Custom Layout">
    <p:spTree>
      <p:nvGrpSpPr>
        <p:cNvPr id="1" name="Shape 1339"/>
        <p:cNvGrpSpPr/>
        <p:nvPr/>
      </p:nvGrpSpPr>
      <p:grpSpPr>
        <a:xfrm>
          <a:off x="0" y="0"/>
          <a:ext cx="0" cy="0"/>
          <a:chOff x="0" y="0"/>
          <a:chExt cx="0" cy="0"/>
        </a:xfrm>
      </p:grpSpPr>
      <p:pic>
        <p:nvPicPr>
          <p:cNvPr id="1340" name="Google Shape;1340;p154"/>
          <p:cNvPicPr preferRelativeResize="0"/>
          <p:nvPr/>
        </p:nvPicPr>
        <p:blipFill rotWithShape="1">
          <a:blip r:embed="rId2">
            <a:alphaModFix/>
          </a:blip>
          <a:srcRect/>
          <a:stretch/>
        </p:blipFill>
        <p:spPr>
          <a:xfrm>
            <a:off x="0" y="1"/>
            <a:ext cx="12192000" cy="1087129"/>
          </a:xfrm>
          <a:prstGeom prst="rect">
            <a:avLst/>
          </a:prstGeom>
          <a:noFill/>
          <a:ln>
            <a:noFill/>
          </a:ln>
        </p:spPr>
      </p:pic>
      <p:sp>
        <p:nvSpPr>
          <p:cNvPr id="1341" name="Google Shape;1341;p154"/>
          <p:cNvSpPr txBox="1">
            <a:spLocks noGrp="1"/>
          </p:cNvSpPr>
          <p:nvPr>
            <p:ph type="body" idx="1"/>
          </p:nvPr>
        </p:nvSpPr>
        <p:spPr>
          <a:xfrm>
            <a:off x="0" y="1088249"/>
            <a:ext cx="12192000" cy="38980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000"/>
              </a:spcBef>
              <a:spcAft>
                <a:spcPts val="0"/>
              </a:spcAft>
              <a:buClr>
                <a:schemeClr val="dk1"/>
              </a:buClr>
              <a:buSzPts val="2800"/>
              <a:buFont typeface="Arial"/>
              <a:buNone/>
              <a:defRPr sz="1867" b="0" i="0" u="none" strike="noStrike" cap="none">
                <a:solidFill>
                  <a:srgbClr val="000000"/>
                </a:solidFill>
                <a:latin typeface="Arial"/>
                <a:ea typeface="Arial"/>
                <a:cs typeface="Arial"/>
                <a:sym typeface="Arial"/>
              </a:defRPr>
            </a:lvl1pPr>
            <a:lvl2pPr marL="914400" marR="0" lvl="1" indent="-342900" algn="l">
              <a:lnSpc>
                <a:spcPct val="90000"/>
              </a:lnSpc>
              <a:spcBef>
                <a:spcPts val="500"/>
              </a:spcBef>
              <a:spcAft>
                <a:spcPts val="0"/>
              </a:spcAft>
              <a:buClr>
                <a:schemeClr val="dk1"/>
              </a:buClr>
              <a:buSzPts val="1800"/>
              <a:buFont typeface="Arial"/>
              <a:buChar char="•"/>
              <a:defRPr sz="1867" b="0" i="0" u="none" strike="noStrike" cap="none">
                <a:solidFill>
                  <a:srgbClr val="000000"/>
                </a:solidFill>
                <a:latin typeface="Arial"/>
                <a:ea typeface="Arial"/>
                <a:cs typeface="Arial"/>
                <a:sym typeface="Arial"/>
              </a:defRPr>
            </a:lvl2pPr>
            <a:lvl3pPr marL="1371600" marR="0" lvl="2" indent="-342900" algn="l">
              <a:lnSpc>
                <a:spcPct val="90000"/>
              </a:lnSpc>
              <a:spcBef>
                <a:spcPts val="500"/>
              </a:spcBef>
              <a:spcAft>
                <a:spcPts val="0"/>
              </a:spcAft>
              <a:buClr>
                <a:schemeClr val="dk1"/>
              </a:buClr>
              <a:buSzPts val="1800"/>
              <a:buFont typeface="Arial"/>
              <a:buChar char="•"/>
              <a:defRPr sz="1867" b="0" i="0" u="none" strike="noStrike" cap="none">
                <a:solidFill>
                  <a:srgbClr val="000000"/>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67" b="0" i="0" u="none" strike="noStrike" cap="none">
                <a:solidFill>
                  <a:srgbClr val="000000"/>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67" b="0" i="0" u="none" strike="noStrike" cap="none">
                <a:solidFill>
                  <a:srgbClr val="000000"/>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67" b="0" i="0" u="none" strike="noStrike" cap="none">
                <a:solidFill>
                  <a:srgbClr val="000000"/>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67" b="0" i="0" u="none" strike="noStrike" cap="none">
                <a:solidFill>
                  <a:srgbClr val="000000"/>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67" b="0" i="0" u="none" strike="noStrike" cap="none">
                <a:solidFill>
                  <a:srgbClr val="000000"/>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67" b="0" i="0" u="none" strike="noStrike" cap="none">
                <a:solidFill>
                  <a:srgbClr val="000000"/>
                </a:solidFill>
                <a:latin typeface="Arial"/>
                <a:ea typeface="Arial"/>
                <a:cs typeface="Arial"/>
                <a:sym typeface="Arial"/>
              </a:defRPr>
            </a:lvl9pPr>
          </a:lstStyle>
          <a:p>
            <a:endParaRPr/>
          </a:p>
        </p:txBody>
      </p:sp>
      <p:pic>
        <p:nvPicPr>
          <p:cNvPr id="1342" name="Google Shape;1342;p154"/>
          <p:cNvPicPr preferRelativeResize="0"/>
          <p:nvPr/>
        </p:nvPicPr>
        <p:blipFill rotWithShape="1">
          <a:blip r:embed="rId3">
            <a:alphaModFix amt="70000"/>
          </a:blip>
          <a:srcRect/>
          <a:stretch/>
        </p:blipFill>
        <p:spPr>
          <a:xfrm>
            <a:off x="10696075" y="508224"/>
            <a:ext cx="1119415" cy="295401"/>
          </a:xfrm>
          <a:prstGeom prst="rect">
            <a:avLst/>
          </a:prstGeom>
          <a:noFill/>
          <a:ln>
            <a:noFill/>
          </a:ln>
        </p:spPr>
      </p:pic>
      <p:sp>
        <p:nvSpPr>
          <p:cNvPr id="1343" name="Google Shape;1343;p154"/>
          <p:cNvSpPr txBox="1">
            <a:spLocks noGrp="1"/>
          </p:cNvSpPr>
          <p:nvPr>
            <p:ph type="body" idx="2"/>
          </p:nvPr>
        </p:nvSpPr>
        <p:spPr>
          <a:xfrm>
            <a:off x="1092820" y="5213932"/>
            <a:ext cx="9824400" cy="12640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L="914400" marR="0" lvl="1" indent="-228600" algn="l">
              <a:lnSpc>
                <a:spcPct val="90000"/>
              </a:lnSpc>
              <a:spcBef>
                <a:spcPts val="5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2pPr>
            <a:lvl3pPr marL="1371600" marR="0" lvl="2" indent="-228600" algn="l">
              <a:lnSpc>
                <a:spcPct val="90000"/>
              </a:lnSpc>
              <a:spcBef>
                <a:spcPts val="50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3pPr>
            <a:lvl4pPr marL="1828800" marR="0" lvl="3"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4pPr>
            <a:lvl5pPr marL="2286000" marR="0" lvl="4"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5pPr>
            <a:lvl6pPr marL="2743200" marR="0" lvl="5"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6pPr>
            <a:lvl7pPr marL="3200400" marR="0" lvl="6"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7pPr>
            <a:lvl8pPr marL="3657600" marR="0" lvl="7"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8pPr>
            <a:lvl9pPr marL="4114800" marR="0" lvl="8"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9pPr>
          </a:lstStyle>
          <a:p>
            <a:endParaRPr/>
          </a:p>
        </p:txBody>
      </p:sp>
      <p:sp>
        <p:nvSpPr>
          <p:cNvPr id="1344" name="Google Shape;1344;p154"/>
          <p:cNvSpPr txBox="1">
            <a:spLocks noGrp="1"/>
          </p:cNvSpPr>
          <p:nvPr>
            <p:ph type="title"/>
          </p:nvPr>
        </p:nvSpPr>
        <p:spPr>
          <a:xfrm>
            <a:off x="573795" y="-10744"/>
            <a:ext cx="10515600" cy="1325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alibri"/>
              <a:buNone/>
              <a:defRPr sz="4400" b="0" i="0">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45" name="Google Shape;1345;p154"/>
          <p:cNvSpPr txBox="1">
            <a:spLocks noGrp="1"/>
          </p:cNvSpPr>
          <p:nvPr>
            <p:ph type="sldNum" idx="12"/>
          </p:nvPr>
        </p:nvSpPr>
        <p:spPr>
          <a:xfrm>
            <a:off x="11409045" y="6333135"/>
            <a:ext cx="731600" cy="525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888888"/>
              </a:buClr>
              <a:buSzPts val="900"/>
              <a:buFont typeface="Calibri"/>
              <a:buNone/>
              <a:defRPr sz="13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888888"/>
              </a:buClr>
              <a:buSzPts val="900"/>
              <a:buFont typeface="Calibri"/>
              <a:buNone/>
              <a:defRPr sz="13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888888"/>
              </a:buClr>
              <a:buSzPts val="900"/>
              <a:buFont typeface="Calibri"/>
              <a:buNone/>
              <a:defRPr sz="13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888888"/>
              </a:buClr>
              <a:buSzPts val="900"/>
              <a:buFont typeface="Calibri"/>
              <a:buNone/>
              <a:defRPr sz="13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888888"/>
              </a:buClr>
              <a:buSzPts val="900"/>
              <a:buFont typeface="Calibri"/>
              <a:buNone/>
              <a:defRPr sz="13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888888"/>
              </a:buClr>
              <a:buSzPts val="900"/>
              <a:buFont typeface="Calibri"/>
              <a:buNone/>
              <a:defRPr sz="13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888888"/>
              </a:buClr>
              <a:buSzPts val="900"/>
              <a:buFont typeface="Calibri"/>
              <a:buNone/>
              <a:defRPr sz="13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888888"/>
              </a:buClr>
              <a:buSzPts val="900"/>
              <a:buFont typeface="Calibri"/>
              <a:buNone/>
              <a:defRPr sz="13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888888"/>
              </a:buClr>
              <a:buSzPts val="900"/>
              <a:buFont typeface="Calibri"/>
              <a:buNone/>
              <a:defRPr sz="13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87386832"/>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orient="horz" pos="507">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24"/>
        <p:cNvGrpSpPr/>
        <p:nvPr/>
      </p:nvGrpSpPr>
      <p:grpSpPr>
        <a:xfrm>
          <a:off x="0" y="0"/>
          <a:ext cx="0" cy="0"/>
          <a:chOff x="0" y="0"/>
          <a:chExt cx="0" cy="0"/>
        </a:xfrm>
      </p:grpSpPr>
      <p:pic>
        <p:nvPicPr>
          <p:cNvPr id="25" name="Google Shape;25;p62"/>
          <p:cNvPicPr preferRelativeResize="0"/>
          <p:nvPr/>
        </p:nvPicPr>
        <p:blipFill rotWithShape="1">
          <a:blip r:embed="rId2">
            <a:alphaModFix/>
          </a:blip>
          <a:srcRect/>
          <a:stretch/>
        </p:blipFill>
        <p:spPr>
          <a:xfrm>
            <a:off x="0" y="-20675"/>
            <a:ext cx="12228755" cy="6878674"/>
          </a:xfrm>
          <a:prstGeom prst="rect">
            <a:avLst/>
          </a:prstGeom>
          <a:noFill/>
          <a:ln>
            <a:noFill/>
          </a:ln>
        </p:spPr>
      </p:pic>
      <p:sp>
        <p:nvSpPr>
          <p:cNvPr id="26" name="Google Shape;26;p62"/>
          <p:cNvSpPr txBox="1">
            <a:spLocks noGrp="1"/>
          </p:cNvSpPr>
          <p:nvPr>
            <p:ph type="ctrTitle"/>
          </p:nvPr>
        </p:nvSpPr>
        <p:spPr>
          <a:xfrm>
            <a:off x="501874" y="1170432"/>
            <a:ext cx="10166126" cy="121161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Calibri"/>
              <a:buNone/>
              <a:defRPr sz="6000" b="1" i="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7" name="Google Shape;27;p62"/>
          <p:cNvPicPr preferRelativeResize="0"/>
          <p:nvPr/>
        </p:nvPicPr>
        <p:blipFill rotWithShape="1">
          <a:blip r:embed="rId3">
            <a:alphaModFix/>
          </a:blip>
          <a:srcRect/>
          <a:stretch/>
        </p:blipFill>
        <p:spPr>
          <a:xfrm>
            <a:off x="-5804" y="5590112"/>
            <a:ext cx="12192001" cy="1267887"/>
          </a:xfrm>
          <a:prstGeom prst="rect">
            <a:avLst/>
          </a:prstGeom>
          <a:noFill/>
          <a:ln>
            <a:noFill/>
          </a:ln>
        </p:spPr>
      </p:pic>
      <p:cxnSp>
        <p:nvCxnSpPr>
          <p:cNvPr id="28" name="Google Shape;28;p62"/>
          <p:cNvCxnSpPr/>
          <p:nvPr/>
        </p:nvCxnSpPr>
        <p:spPr>
          <a:xfrm>
            <a:off x="0" y="5590112"/>
            <a:ext cx="12186197" cy="0"/>
          </a:xfrm>
          <a:prstGeom prst="straightConnector1">
            <a:avLst/>
          </a:prstGeom>
          <a:noFill/>
          <a:ln w="25400" cap="flat" cmpd="sng">
            <a:solidFill>
              <a:srgbClr val="27549C"/>
            </a:solidFill>
            <a:prstDash val="solid"/>
            <a:miter lim="8000"/>
            <a:headEnd type="none" w="sm" len="sm"/>
            <a:tailEnd type="none" w="sm" len="sm"/>
          </a:ln>
        </p:spPr>
      </p:cxnSp>
      <p:pic>
        <p:nvPicPr>
          <p:cNvPr id="29" name="Google Shape;29;p62" descr="Text&#10;&#10;Description automatically generated with low confidence"/>
          <p:cNvPicPr preferRelativeResize="0"/>
          <p:nvPr/>
        </p:nvPicPr>
        <p:blipFill rotWithShape="1">
          <a:blip r:embed="rId4">
            <a:alphaModFix/>
          </a:blip>
          <a:srcRect/>
          <a:stretch/>
        </p:blipFill>
        <p:spPr>
          <a:xfrm>
            <a:off x="-1032653" y="5422183"/>
            <a:ext cx="6792327" cy="1603744"/>
          </a:xfrm>
          <a:prstGeom prst="rect">
            <a:avLst/>
          </a:prstGeom>
          <a:noFill/>
          <a:ln>
            <a:noFill/>
          </a:ln>
        </p:spPr>
      </p:pic>
      <p:sp>
        <p:nvSpPr>
          <p:cNvPr id="30" name="Google Shape;30;p6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6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6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1960994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1_Title and Bod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84F49B-5A7F-2F45-9400-29748B34686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9" name="Title 1">
            <a:extLst>
              <a:ext uri="{FF2B5EF4-FFF2-40B4-BE49-F238E27FC236}">
                <a16:creationId xmlns:a16="http://schemas.microsoft.com/office/drawing/2014/main" id="{BCFA929C-C054-5949-B389-B2BE80C59E61}"/>
              </a:ext>
            </a:extLst>
          </p:cNvPr>
          <p:cNvSpPr>
            <a:spLocks noGrp="1"/>
          </p:cNvSpPr>
          <p:nvPr>
            <p:ph type="title"/>
          </p:nvPr>
        </p:nvSpPr>
        <p:spPr>
          <a:xfrm>
            <a:off x="573795" y="-10745"/>
            <a:ext cx="8561892"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TextBox 2">
            <a:extLst>
              <a:ext uri="{FF2B5EF4-FFF2-40B4-BE49-F238E27FC236}">
                <a16:creationId xmlns:a16="http://schemas.microsoft.com/office/drawing/2014/main" id="{F7105890-3A7D-4B2F-8DC8-BE0990390664}"/>
              </a:ext>
            </a:extLst>
          </p:cNvPr>
          <p:cNvSpPr txBox="1"/>
          <p:nvPr userDrawn="1"/>
        </p:nvSpPr>
        <p:spPr>
          <a:xfrm>
            <a:off x="573795" y="1812175"/>
            <a:ext cx="11180401" cy="4537603"/>
          </a:xfrm>
          <a:prstGeom prst="rect">
            <a:avLst/>
          </a:prstGeom>
          <a:noFill/>
        </p:spPr>
        <p:txBody>
          <a:bodyPr wrap="square" rtlCol="0">
            <a:spAutoFit/>
          </a:bodyPr>
          <a:lstStyle/>
          <a:p>
            <a:endParaRPr lang="en-US"/>
          </a:p>
        </p:txBody>
      </p:sp>
      <p:pic>
        <p:nvPicPr>
          <p:cNvPr id="7" name="Picture 6" descr="Text&#10;&#10;Description automatically generated with medium confidence">
            <a:extLst>
              <a:ext uri="{FF2B5EF4-FFF2-40B4-BE49-F238E27FC236}">
                <a16:creationId xmlns:a16="http://schemas.microsoft.com/office/drawing/2014/main" id="{3E51C480-5530-4BA8-A857-BFD1F745794C}"/>
              </a:ext>
            </a:extLst>
          </p:cNvPr>
          <p:cNvPicPr>
            <a:picLocks noChangeAspect="1"/>
          </p:cNvPicPr>
          <p:nvPr userDrawn="1"/>
        </p:nvPicPr>
        <p:blipFill>
          <a:blip r:embed="rId3" cstate="hqprint">
            <a:extLst>
              <a:ext uri="{28A0092B-C50C-407E-A947-70E740481C1C}">
                <a14:useLocalDpi xmlns:a14="http://schemas.microsoft.com/office/drawing/2010/main"/>
              </a:ext>
            </a:extLst>
          </a:blip>
          <a:srcRect l="13723" r="11244" b="9425"/>
          <a:stretch/>
        </p:blipFill>
        <p:spPr>
          <a:xfrm>
            <a:off x="9173818" y="74346"/>
            <a:ext cx="2958548" cy="849993"/>
          </a:xfrm>
          <a:prstGeom prst="rect">
            <a:avLst/>
          </a:prstGeom>
        </p:spPr>
      </p:pic>
      <p:sp>
        <p:nvSpPr>
          <p:cNvPr id="12" name="Content Placeholder 11">
            <a:extLst>
              <a:ext uri="{FF2B5EF4-FFF2-40B4-BE49-F238E27FC236}">
                <a16:creationId xmlns:a16="http://schemas.microsoft.com/office/drawing/2014/main" id="{007C639F-B304-4699-B95C-A34C24C8E300}"/>
              </a:ext>
            </a:extLst>
          </p:cNvPr>
          <p:cNvSpPr>
            <a:spLocks noGrp="1"/>
          </p:cNvSpPr>
          <p:nvPr>
            <p:ph sz="quarter" idx="10"/>
          </p:nvPr>
        </p:nvSpPr>
        <p:spPr>
          <a:xfrm>
            <a:off x="573795" y="1687513"/>
            <a:ext cx="11347450"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5">
            <a:extLst>
              <a:ext uri="{FF2B5EF4-FFF2-40B4-BE49-F238E27FC236}">
                <a16:creationId xmlns:a16="http://schemas.microsoft.com/office/drawing/2014/main" id="{F24A8FC6-8B04-B434-68E7-A1E0895C1878}"/>
              </a:ext>
            </a:extLst>
          </p:cNvPr>
          <p:cNvSpPr>
            <a:spLocks noGrp="1"/>
          </p:cNvSpPr>
          <p:nvPr>
            <p:ph type="sldNum" sz="quarter" idx="4"/>
          </p:nvPr>
        </p:nvSpPr>
        <p:spPr>
          <a:xfrm>
            <a:off x="8610599" y="6356350"/>
            <a:ext cx="331064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C5437-0312-854F-8734-5B99706E0CE9}" type="slidenum">
              <a:rPr lang="en-US" smtClean="0"/>
              <a:t>‹#›</a:t>
            </a:fld>
            <a:endParaRPr lang="en-US"/>
          </a:p>
        </p:txBody>
      </p:sp>
    </p:spTree>
    <p:extLst>
      <p:ext uri="{BB962C8B-B14F-4D97-AF65-F5344CB8AC3E}">
        <p14:creationId xmlns:p14="http://schemas.microsoft.com/office/powerpoint/2010/main" val="3072487107"/>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orient="horz" pos="507">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Google Shape;168;p47" descr="hhs_hq-9ba13e72dbfd55539dcc61a75367c69e62fe14d0.jpg">
            <a:extLst>
              <a:ext uri="{FF2B5EF4-FFF2-40B4-BE49-F238E27FC236}">
                <a16:creationId xmlns:a16="http://schemas.microsoft.com/office/drawing/2014/main" id="{B6091654-EF90-4A65-B6C3-FCA13B2A5F59}"/>
              </a:ext>
            </a:extLst>
          </p:cNvPr>
          <p:cNvPicPr preferRelativeResize="0">
            <a:picLocks/>
          </p:cNvPicPr>
          <p:nvPr userDrawn="1"/>
        </p:nvPicPr>
        <p:blipFill rotWithShape="1">
          <a:blip r:embed="rId2">
            <a:alphaModFix/>
          </a:blip>
          <a:srcRect l="35155" t="17313" r="29706"/>
          <a:stretch/>
        </p:blipFill>
        <p:spPr>
          <a:xfrm>
            <a:off x="8301038" y="0"/>
            <a:ext cx="3890962" cy="6858000"/>
          </a:xfrm>
          <a:prstGeom prst="rect">
            <a:avLst/>
          </a:prstGeom>
          <a:solidFill>
            <a:srgbClr val="F8FBFC"/>
          </a:solidFill>
          <a:ln>
            <a:noFill/>
          </a:ln>
        </p:spPr>
      </p:pic>
      <p:sp>
        <p:nvSpPr>
          <p:cNvPr id="12" name="Google Shape;169;p47">
            <a:extLst>
              <a:ext uri="{FF2B5EF4-FFF2-40B4-BE49-F238E27FC236}">
                <a16:creationId xmlns:a16="http://schemas.microsoft.com/office/drawing/2014/main" id="{D673A796-42E9-4A66-89FE-C3C9F4E53A71}"/>
              </a:ext>
            </a:extLst>
          </p:cNvPr>
          <p:cNvSpPr/>
          <p:nvPr userDrawn="1"/>
        </p:nvSpPr>
        <p:spPr>
          <a:xfrm>
            <a:off x="8301038" y="0"/>
            <a:ext cx="3894979" cy="6858000"/>
          </a:xfrm>
          <a:prstGeom prst="rect">
            <a:avLst/>
          </a:prstGeom>
          <a:solidFill>
            <a:srgbClr val="000099">
              <a:alpha val="44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Palatino"/>
              <a:ea typeface="Palatino"/>
              <a:cs typeface="Palatino"/>
              <a:sym typeface="Palatino"/>
            </a:endParaRPr>
          </a:p>
        </p:txBody>
      </p:sp>
      <p:sp>
        <p:nvSpPr>
          <p:cNvPr id="2" name="Title 1">
            <a:extLst>
              <a:ext uri="{FF2B5EF4-FFF2-40B4-BE49-F238E27FC236}">
                <a16:creationId xmlns:a16="http://schemas.microsoft.com/office/drawing/2014/main" id="{2C810F1F-CFED-426F-8B85-78C5EF122C18}"/>
              </a:ext>
            </a:extLst>
          </p:cNvPr>
          <p:cNvSpPr>
            <a:spLocks noGrp="1"/>
          </p:cNvSpPr>
          <p:nvPr>
            <p:ph type="ctrTitle" hasCustomPrompt="1"/>
          </p:nvPr>
        </p:nvSpPr>
        <p:spPr>
          <a:xfrm>
            <a:off x="469900" y="1238250"/>
            <a:ext cx="7594600" cy="2387600"/>
          </a:xfrm>
          <a:prstGeom prst="rect">
            <a:avLst/>
          </a:prstGeom>
        </p:spPr>
        <p:txBody>
          <a:bodyPr anchor="b"/>
          <a:lstStyle>
            <a:lvl1pPr algn="l">
              <a:lnSpc>
                <a:spcPct val="100000"/>
              </a:lnSpc>
              <a:defRPr sz="6000">
                <a:solidFill>
                  <a:srgbClr val="000099"/>
                </a:solidFill>
                <a:latin typeface="Franklin Gothic Heavy" panose="020B0903020102020204" pitchFamily="34" charset="0"/>
              </a:defRPr>
            </a:lvl1pPr>
          </a:lstStyle>
          <a:p>
            <a:r>
              <a:rPr lang="en-US" dirty="0"/>
              <a:t>Title slide</a:t>
            </a:r>
          </a:p>
        </p:txBody>
      </p:sp>
      <p:sp>
        <p:nvSpPr>
          <p:cNvPr id="3" name="Subtitle 2">
            <a:extLst>
              <a:ext uri="{FF2B5EF4-FFF2-40B4-BE49-F238E27FC236}">
                <a16:creationId xmlns:a16="http://schemas.microsoft.com/office/drawing/2014/main" id="{2F80BC02-02B2-489E-9827-01FDAFD4360C}"/>
              </a:ext>
            </a:extLst>
          </p:cNvPr>
          <p:cNvSpPr>
            <a:spLocks noGrp="1"/>
          </p:cNvSpPr>
          <p:nvPr>
            <p:ph type="subTitle" idx="1" hasCustomPrompt="1"/>
          </p:nvPr>
        </p:nvSpPr>
        <p:spPr>
          <a:xfrm>
            <a:off x="469900" y="3638550"/>
            <a:ext cx="7594600" cy="1655762"/>
          </a:xfrm>
          <a:prstGeom prst="rect">
            <a:avLst/>
          </a:prstGeom>
        </p:spPr>
        <p:txBody>
          <a:bodyPr/>
          <a:lstStyle>
            <a:lvl1pPr marL="0" indent="0" algn="l">
              <a:lnSpc>
                <a:spcPct val="100000"/>
              </a:lnSpc>
              <a:buNone/>
              <a:defRPr sz="2400">
                <a:solidFill>
                  <a:schemeClr val="tx1"/>
                </a:solidFill>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a:t>
            </a:r>
          </a:p>
        </p:txBody>
      </p:sp>
      <p:pic>
        <p:nvPicPr>
          <p:cNvPr id="9" name="Picture 8">
            <a:extLst>
              <a:ext uri="{FF2B5EF4-FFF2-40B4-BE49-F238E27FC236}">
                <a16:creationId xmlns:a16="http://schemas.microsoft.com/office/drawing/2014/main" id="{2FB6903A-B841-42D0-B3D4-00B548E48379}"/>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422529" y="5929313"/>
            <a:ext cx="3667875" cy="865187"/>
          </a:xfrm>
          <a:prstGeom prst="rect">
            <a:avLst/>
          </a:prstGeom>
        </p:spPr>
      </p:pic>
    </p:spTree>
    <p:extLst>
      <p:ext uri="{BB962C8B-B14F-4D97-AF65-F5344CB8AC3E}">
        <p14:creationId xmlns:p14="http://schemas.microsoft.com/office/powerpoint/2010/main" val="259443488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F125FB3-2CF7-44AC-ADB6-8873DF95597B}"/>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32BCE75-BBF4-410B-BD55-0224AE2E2330}"/>
              </a:ext>
            </a:extLst>
          </p:cNvPr>
          <p:cNvSpPr>
            <a:spLocks noGrp="1"/>
          </p:cNvSpPr>
          <p:nvPr>
            <p:ph type="title"/>
          </p:nvPr>
        </p:nvSpPr>
        <p:spPr>
          <a:xfrm>
            <a:off x="228600" y="365125"/>
            <a:ext cx="10515600" cy="782638"/>
          </a:xfrm>
          <a:prstGeom prst="rect">
            <a:avLst/>
          </a:prstGeom>
        </p:spPr>
        <p:txBody>
          <a:bodyPr/>
          <a:lstStyle>
            <a:lvl1pPr>
              <a:lnSpc>
                <a:spcPct val="100000"/>
              </a:lnSpc>
              <a:defRPr>
                <a:solidFill>
                  <a:srgbClr val="000099"/>
                </a:solidFill>
                <a:latin typeface="Franklin Gothic Heavy" panose="020B09030201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6FE48D98-1D0D-4C4D-A9BA-44667569D457}"/>
              </a:ext>
            </a:extLst>
          </p:cNvPr>
          <p:cNvSpPr>
            <a:spLocks noGrp="1"/>
          </p:cNvSpPr>
          <p:nvPr>
            <p:ph idx="1"/>
          </p:nvPr>
        </p:nvSpPr>
        <p:spPr>
          <a:xfrm>
            <a:off x="838200" y="1825625"/>
            <a:ext cx="10515600" cy="3884612"/>
          </a:xfrm>
          <a:prstGeom prst="rect">
            <a:avLst/>
          </a:prstGeom>
        </p:spPr>
        <p:txBody>
          <a:bodyPr/>
          <a:lstStyle>
            <a:lvl1pPr>
              <a:lnSpc>
                <a:spcPct val="100000"/>
              </a:lnSpc>
              <a:spcBef>
                <a:spcPts val="0"/>
              </a:spcBef>
              <a:defRPr>
                <a:latin typeface="Franklin Gothic Book" panose="020B0503020102020204" pitchFamily="34" charset="0"/>
              </a:defRPr>
            </a:lvl1pPr>
            <a:lvl2pPr>
              <a:lnSpc>
                <a:spcPct val="100000"/>
              </a:lnSpc>
              <a:spcBef>
                <a:spcPts val="0"/>
              </a:spcBef>
              <a:defRPr>
                <a:latin typeface="Franklin Gothic Book" panose="020B0503020102020204" pitchFamily="34" charset="0"/>
              </a:defRPr>
            </a:lvl2pPr>
            <a:lvl3pPr>
              <a:lnSpc>
                <a:spcPct val="100000"/>
              </a:lnSpc>
              <a:spcBef>
                <a:spcPts val="0"/>
              </a:spcBef>
              <a:defRPr>
                <a:latin typeface="Franklin Gothic Book" panose="020B0503020102020204" pitchFamily="34" charset="0"/>
              </a:defRPr>
            </a:lvl3pPr>
            <a:lvl4pPr>
              <a:lnSpc>
                <a:spcPct val="100000"/>
              </a:lnSpc>
              <a:spcBef>
                <a:spcPts val="0"/>
              </a:spcBef>
              <a:defRPr>
                <a:latin typeface="Franklin Gothic Book" panose="020B0503020102020204" pitchFamily="34" charset="0"/>
              </a:defRPr>
            </a:lvl4pPr>
            <a:lvl5pPr>
              <a:lnSpc>
                <a:spcPct val="100000"/>
              </a:lnSpc>
              <a:spcBef>
                <a:spcPts val="0"/>
              </a:spcBef>
              <a:defRPr>
                <a:latin typeface="Franklin Gothic Book" panose="020B05030201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C2321B6C-CEA3-4307-8C18-BF99F1C4E050}"/>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7" name="Rectangle 6">
            <a:extLst>
              <a:ext uri="{FF2B5EF4-FFF2-40B4-BE49-F238E27FC236}">
                <a16:creationId xmlns:a16="http://schemas.microsoft.com/office/drawing/2014/main" id="{AAFBB88A-FB10-4267-8A11-BB6F34EA412C}"/>
              </a:ext>
            </a:extLst>
          </p:cNvPr>
          <p:cNvSpPr/>
          <p:nvPr userDrawn="1"/>
        </p:nvSpPr>
        <p:spPr>
          <a:xfrm>
            <a:off x="0" y="1274763"/>
            <a:ext cx="2908300" cy="825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7846123-4661-448E-AE15-0218D9E178BE}"/>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dirty="0">
              <a:latin typeface="Franklin Gothic Heavy" panose="020B0903020102020204" pitchFamily="34" charset="0"/>
            </a:endParaRPr>
          </a:p>
        </p:txBody>
      </p:sp>
    </p:spTree>
    <p:extLst>
      <p:ext uri="{BB962C8B-B14F-4D97-AF65-F5344CB8AC3E}">
        <p14:creationId xmlns:p14="http://schemas.microsoft.com/office/powerpoint/2010/main" val="344338526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2747FE-814A-4178-9EE9-402628D47683}"/>
              </a:ext>
            </a:extLst>
          </p:cNvPr>
          <p:cNvSpPr>
            <a:spLocks noGrp="1"/>
          </p:cNvSpPr>
          <p:nvPr>
            <p:ph sz="half" idx="1"/>
          </p:nvPr>
        </p:nvSpPr>
        <p:spPr>
          <a:xfrm>
            <a:off x="838200" y="1825625"/>
            <a:ext cx="5181600" cy="3775075"/>
          </a:xfrm>
          <a:prstGeom prst="rect">
            <a:avLst/>
          </a:prstGeom>
        </p:spPr>
        <p:txBody>
          <a:bodyPr/>
          <a:lstStyle>
            <a:lvl1pPr>
              <a:lnSpc>
                <a:spcPct val="100000"/>
              </a:lnSpc>
              <a:defRPr>
                <a:latin typeface="Franklin Gothic Book" panose="020B0503020102020204" pitchFamily="34" charset="0"/>
              </a:defRPr>
            </a:lvl1pPr>
            <a:lvl2pPr>
              <a:lnSpc>
                <a:spcPct val="100000"/>
              </a:lnSpc>
              <a:defRPr>
                <a:latin typeface="Franklin Gothic Book" panose="020B0503020102020204" pitchFamily="34" charset="0"/>
              </a:defRPr>
            </a:lvl2pPr>
            <a:lvl3pPr>
              <a:lnSpc>
                <a:spcPct val="100000"/>
              </a:lnSpc>
              <a:defRPr>
                <a:latin typeface="Franklin Gothic Book" panose="020B0503020102020204" pitchFamily="34" charset="0"/>
              </a:defRPr>
            </a:lvl3pPr>
            <a:lvl4pPr>
              <a:lnSpc>
                <a:spcPct val="100000"/>
              </a:lnSpc>
              <a:defRPr>
                <a:latin typeface="Franklin Gothic Book" panose="020B0503020102020204" pitchFamily="34" charset="0"/>
              </a:defRPr>
            </a:lvl4pPr>
            <a:lvl5pPr>
              <a:lnSpc>
                <a:spcPct val="100000"/>
              </a:lnSpc>
              <a:defRPr>
                <a:latin typeface="Franklin Gothic Book" panose="020B05030201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CD92004-A6D0-4955-9082-B12D9CD9A110}"/>
              </a:ext>
            </a:extLst>
          </p:cNvPr>
          <p:cNvSpPr>
            <a:spLocks noGrp="1"/>
          </p:cNvSpPr>
          <p:nvPr>
            <p:ph sz="half" idx="2"/>
          </p:nvPr>
        </p:nvSpPr>
        <p:spPr>
          <a:xfrm>
            <a:off x="6172200" y="1825625"/>
            <a:ext cx="5181600" cy="3775075"/>
          </a:xfrm>
          <a:prstGeom prst="rect">
            <a:avLst/>
          </a:prstGeom>
        </p:spPr>
        <p:txBody>
          <a:bodyPr/>
          <a:lstStyle>
            <a:lvl1pPr>
              <a:lnSpc>
                <a:spcPct val="100000"/>
              </a:lnSpc>
              <a:defRPr>
                <a:latin typeface="Franklin Gothic Book" panose="020B0503020102020204" pitchFamily="34" charset="0"/>
              </a:defRPr>
            </a:lvl1pPr>
            <a:lvl2pPr>
              <a:lnSpc>
                <a:spcPct val="100000"/>
              </a:lnSpc>
              <a:defRPr>
                <a:latin typeface="Franklin Gothic Book" panose="020B0503020102020204" pitchFamily="34" charset="0"/>
              </a:defRPr>
            </a:lvl2pPr>
            <a:lvl3pPr>
              <a:lnSpc>
                <a:spcPct val="100000"/>
              </a:lnSpc>
              <a:defRPr>
                <a:latin typeface="Franklin Gothic Book" panose="020B0503020102020204" pitchFamily="34" charset="0"/>
              </a:defRPr>
            </a:lvl3pPr>
            <a:lvl4pPr>
              <a:lnSpc>
                <a:spcPct val="100000"/>
              </a:lnSpc>
              <a:defRPr>
                <a:latin typeface="Franklin Gothic Book" panose="020B0503020102020204" pitchFamily="34" charset="0"/>
              </a:defRPr>
            </a:lvl4pPr>
            <a:lvl5pPr>
              <a:lnSpc>
                <a:spcPct val="100000"/>
              </a:lnSpc>
              <a:defRPr>
                <a:latin typeface="Franklin Gothic Book" panose="020B05030201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a:extLst>
              <a:ext uri="{FF2B5EF4-FFF2-40B4-BE49-F238E27FC236}">
                <a16:creationId xmlns:a16="http://schemas.microsoft.com/office/drawing/2014/main" id="{76D9EF65-45BC-48A6-8F54-19C070E1C08D}"/>
              </a:ext>
            </a:extLst>
          </p:cNvPr>
          <p:cNvSpPr/>
          <p:nvPr userDrawn="1"/>
        </p:nvSpPr>
        <p:spPr>
          <a:xfrm>
            <a:off x="0" y="1274763"/>
            <a:ext cx="2908300" cy="825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40312DF0-A480-410E-A5B9-E34E047E27F0}"/>
              </a:ext>
            </a:extLst>
          </p:cNvPr>
          <p:cNvSpPr>
            <a:spLocks noGrp="1"/>
          </p:cNvSpPr>
          <p:nvPr>
            <p:ph type="title"/>
          </p:nvPr>
        </p:nvSpPr>
        <p:spPr>
          <a:xfrm>
            <a:off x="228600" y="365125"/>
            <a:ext cx="10515600" cy="782638"/>
          </a:xfrm>
          <a:prstGeom prst="rect">
            <a:avLst/>
          </a:prstGeom>
        </p:spPr>
        <p:txBody>
          <a:bodyPr/>
          <a:lstStyle>
            <a:lvl1pPr>
              <a:lnSpc>
                <a:spcPct val="100000"/>
              </a:lnSpc>
              <a:defRPr>
                <a:solidFill>
                  <a:srgbClr val="000099"/>
                </a:solidFill>
                <a:latin typeface="Franklin Gothic Heavy" panose="020B0903020102020204" pitchFamily="34" charset="0"/>
              </a:defRPr>
            </a:lvl1pPr>
          </a:lstStyle>
          <a:p>
            <a:r>
              <a:rPr lang="en-US" dirty="0"/>
              <a:t>Click to edit Master title style</a:t>
            </a:r>
          </a:p>
        </p:txBody>
      </p:sp>
      <p:sp>
        <p:nvSpPr>
          <p:cNvPr id="12" name="Rectangle 11">
            <a:extLst>
              <a:ext uri="{FF2B5EF4-FFF2-40B4-BE49-F238E27FC236}">
                <a16:creationId xmlns:a16="http://schemas.microsoft.com/office/drawing/2014/main" id="{D305D937-8322-4C96-B160-6C9570872758}"/>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3B9582D2-254F-4D1E-8F9A-D51CA22219C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16" name="Rectangle 15">
            <a:extLst>
              <a:ext uri="{FF2B5EF4-FFF2-40B4-BE49-F238E27FC236}">
                <a16:creationId xmlns:a16="http://schemas.microsoft.com/office/drawing/2014/main" id="{A57F0F9A-5FD5-43D1-A6C2-CED8DCD02081}"/>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dirty="0">
              <a:latin typeface="Franklin Gothic Heavy" panose="020B0903020102020204" pitchFamily="34" charset="0"/>
            </a:endParaRPr>
          </a:p>
        </p:txBody>
      </p:sp>
    </p:spTree>
    <p:extLst>
      <p:ext uri="{BB962C8B-B14F-4D97-AF65-F5344CB8AC3E}">
        <p14:creationId xmlns:p14="http://schemas.microsoft.com/office/powerpoint/2010/main" val="248858052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DF7DE88-65C2-424D-BD76-AF02CFF72886}"/>
              </a:ext>
            </a:extLst>
          </p:cNvPr>
          <p:cNvSpPr>
            <a:spLocks noGrp="1"/>
          </p:cNvSpPr>
          <p:nvPr>
            <p:ph type="body" idx="1"/>
          </p:nvPr>
        </p:nvSpPr>
        <p:spPr>
          <a:xfrm>
            <a:off x="839788" y="1681163"/>
            <a:ext cx="5157787" cy="823912"/>
          </a:xfrm>
          <a:prstGeom prst="rect">
            <a:avLst/>
          </a:prstGeom>
        </p:spPr>
        <p:txBody>
          <a:bodyPr anchor="b"/>
          <a:lstStyle>
            <a:lvl1pPr marL="0" indent="0">
              <a:lnSpc>
                <a:spcPct val="100000"/>
              </a:lnSpc>
              <a:buNone/>
              <a:defRPr sz="2400" b="1">
                <a:latin typeface="Franklin Gothic Book" panose="020B0503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615315-61DF-41E6-AD07-A4B4865DF26E}"/>
              </a:ext>
            </a:extLst>
          </p:cNvPr>
          <p:cNvSpPr>
            <a:spLocks noGrp="1"/>
          </p:cNvSpPr>
          <p:nvPr>
            <p:ph sz="half" idx="2"/>
          </p:nvPr>
        </p:nvSpPr>
        <p:spPr>
          <a:xfrm>
            <a:off x="839788" y="2505075"/>
            <a:ext cx="5157787" cy="3205162"/>
          </a:xfrm>
          <a:prstGeom prst="rect">
            <a:avLst/>
          </a:prstGeom>
        </p:spPr>
        <p:txBody>
          <a:bodyPr/>
          <a:lstStyle>
            <a:lvl1pPr>
              <a:lnSpc>
                <a:spcPct val="100000"/>
              </a:lnSpc>
              <a:defRPr>
                <a:latin typeface="Franklin Gothic Book" panose="020B0503020102020204" pitchFamily="34" charset="0"/>
              </a:defRPr>
            </a:lvl1pPr>
            <a:lvl2pPr>
              <a:lnSpc>
                <a:spcPct val="100000"/>
              </a:lnSpc>
              <a:defRPr>
                <a:latin typeface="Franklin Gothic Book" panose="020B0503020102020204" pitchFamily="34" charset="0"/>
              </a:defRPr>
            </a:lvl2pPr>
            <a:lvl3pPr>
              <a:lnSpc>
                <a:spcPct val="100000"/>
              </a:lnSpc>
              <a:defRPr>
                <a:latin typeface="Franklin Gothic Book" panose="020B0503020102020204" pitchFamily="34" charset="0"/>
              </a:defRPr>
            </a:lvl3pPr>
            <a:lvl4pPr>
              <a:lnSpc>
                <a:spcPct val="100000"/>
              </a:lnSpc>
              <a:defRPr>
                <a:latin typeface="Franklin Gothic Book" panose="020B0503020102020204" pitchFamily="34" charset="0"/>
              </a:defRPr>
            </a:lvl4pPr>
            <a:lvl5pPr>
              <a:lnSpc>
                <a:spcPct val="100000"/>
              </a:lnSpc>
              <a:defRPr>
                <a:latin typeface="Franklin Gothic Book" panose="020B05030201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3CF3383-E44C-419F-BB5B-7AB9135B3BF0}"/>
              </a:ext>
            </a:extLst>
          </p:cNvPr>
          <p:cNvSpPr>
            <a:spLocks noGrp="1"/>
          </p:cNvSpPr>
          <p:nvPr>
            <p:ph type="body" sz="quarter" idx="3"/>
          </p:nvPr>
        </p:nvSpPr>
        <p:spPr>
          <a:xfrm>
            <a:off x="6172200" y="1681163"/>
            <a:ext cx="5183188" cy="823912"/>
          </a:xfrm>
          <a:prstGeom prst="rect">
            <a:avLst/>
          </a:prstGeom>
        </p:spPr>
        <p:txBody>
          <a:bodyPr anchor="b"/>
          <a:lstStyle>
            <a:lvl1pPr marL="0" indent="0">
              <a:lnSpc>
                <a:spcPct val="100000"/>
              </a:lnSpc>
              <a:buNone/>
              <a:defRPr sz="2400" b="1">
                <a:latin typeface="Franklin Gothic Book" panose="020B0503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AE6A3A56-6E79-42E6-9EEA-C923A108D860}"/>
              </a:ext>
            </a:extLst>
          </p:cNvPr>
          <p:cNvSpPr>
            <a:spLocks noGrp="1"/>
          </p:cNvSpPr>
          <p:nvPr>
            <p:ph sz="quarter" idx="4"/>
          </p:nvPr>
        </p:nvSpPr>
        <p:spPr>
          <a:xfrm>
            <a:off x="6172200" y="2505075"/>
            <a:ext cx="5183188" cy="3205162"/>
          </a:xfrm>
          <a:prstGeom prst="rect">
            <a:avLst/>
          </a:prstGeom>
        </p:spPr>
        <p:txBody>
          <a:bodyPr/>
          <a:lstStyle>
            <a:lvl1pPr>
              <a:lnSpc>
                <a:spcPct val="100000"/>
              </a:lnSpc>
              <a:defRPr>
                <a:latin typeface="Franklin Gothic Book" panose="020B0503020102020204" pitchFamily="34" charset="0"/>
              </a:defRPr>
            </a:lvl1pPr>
            <a:lvl2pPr>
              <a:lnSpc>
                <a:spcPct val="100000"/>
              </a:lnSpc>
              <a:defRPr>
                <a:latin typeface="Franklin Gothic Book" panose="020B0503020102020204" pitchFamily="34" charset="0"/>
              </a:defRPr>
            </a:lvl2pPr>
            <a:lvl3pPr>
              <a:lnSpc>
                <a:spcPct val="100000"/>
              </a:lnSpc>
              <a:defRPr>
                <a:latin typeface="Franklin Gothic Book" panose="020B0503020102020204" pitchFamily="34" charset="0"/>
              </a:defRPr>
            </a:lvl3pPr>
            <a:lvl4pPr>
              <a:lnSpc>
                <a:spcPct val="100000"/>
              </a:lnSpc>
              <a:defRPr>
                <a:latin typeface="Franklin Gothic Book" panose="020B0503020102020204" pitchFamily="34" charset="0"/>
              </a:defRPr>
            </a:lvl4pPr>
            <a:lvl5pPr>
              <a:lnSpc>
                <a:spcPct val="100000"/>
              </a:lnSpc>
              <a:defRPr>
                <a:latin typeface="Franklin Gothic Book" panose="020B05030201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Rectangle 13">
            <a:extLst>
              <a:ext uri="{FF2B5EF4-FFF2-40B4-BE49-F238E27FC236}">
                <a16:creationId xmlns:a16="http://schemas.microsoft.com/office/drawing/2014/main" id="{611F8892-02C1-482B-8927-0BDD460C8153}"/>
              </a:ext>
            </a:extLst>
          </p:cNvPr>
          <p:cNvSpPr/>
          <p:nvPr userDrawn="1"/>
        </p:nvSpPr>
        <p:spPr>
          <a:xfrm>
            <a:off x="0" y="1274763"/>
            <a:ext cx="2908300" cy="825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1F47F756-D1EA-48B9-82E8-E0B4FF7B6E53}"/>
              </a:ext>
            </a:extLst>
          </p:cNvPr>
          <p:cNvSpPr>
            <a:spLocks noGrp="1"/>
          </p:cNvSpPr>
          <p:nvPr>
            <p:ph type="title"/>
          </p:nvPr>
        </p:nvSpPr>
        <p:spPr>
          <a:xfrm>
            <a:off x="228600" y="365125"/>
            <a:ext cx="10515600" cy="782638"/>
          </a:xfrm>
          <a:prstGeom prst="rect">
            <a:avLst/>
          </a:prstGeom>
        </p:spPr>
        <p:txBody>
          <a:bodyPr/>
          <a:lstStyle>
            <a:lvl1pPr>
              <a:lnSpc>
                <a:spcPct val="100000"/>
              </a:lnSpc>
              <a:defRPr>
                <a:solidFill>
                  <a:srgbClr val="000099"/>
                </a:solidFill>
                <a:latin typeface="Franklin Gothic Heavy" panose="020B0903020102020204" pitchFamily="34" charset="0"/>
              </a:defRPr>
            </a:lvl1pPr>
          </a:lstStyle>
          <a:p>
            <a:r>
              <a:rPr lang="en-US" dirty="0"/>
              <a:t>Click to edit Master title style</a:t>
            </a:r>
          </a:p>
        </p:txBody>
      </p:sp>
      <p:sp>
        <p:nvSpPr>
          <p:cNvPr id="12" name="Rectangle 11">
            <a:extLst>
              <a:ext uri="{FF2B5EF4-FFF2-40B4-BE49-F238E27FC236}">
                <a16:creationId xmlns:a16="http://schemas.microsoft.com/office/drawing/2014/main" id="{7E104D6A-A004-49F9-890A-163864625E79}"/>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069FE6F4-ED50-486F-AA4B-90C2E0246C1D}"/>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17" name="Rectangle 16">
            <a:extLst>
              <a:ext uri="{FF2B5EF4-FFF2-40B4-BE49-F238E27FC236}">
                <a16:creationId xmlns:a16="http://schemas.microsoft.com/office/drawing/2014/main" id="{A288CE6E-0E6D-4FA2-B9DC-5F4AB9837BC6}"/>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dirty="0">
              <a:latin typeface="Franklin Gothic Heavy" panose="020B0903020102020204" pitchFamily="34" charset="0"/>
            </a:endParaRPr>
          </a:p>
        </p:txBody>
      </p:sp>
    </p:spTree>
    <p:extLst>
      <p:ext uri="{BB962C8B-B14F-4D97-AF65-F5344CB8AC3E}">
        <p14:creationId xmlns:p14="http://schemas.microsoft.com/office/powerpoint/2010/main" val="314808614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37623D54-485E-40A0-A487-F0CAFFC0C547}"/>
              </a:ext>
            </a:extLst>
          </p:cNvPr>
          <p:cNvSpPr>
            <a:spLocks noGrp="1"/>
          </p:cNvSpPr>
          <p:nvPr>
            <p:ph type="title"/>
          </p:nvPr>
        </p:nvSpPr>
        <p:spPr>
          <a:xfrm>
            <a:off x="838200" y="365125"/>
            <a:ext cx="10515600" cy="1325563"/>
          </a:xfrm>
          <a:prstGeom prst="rect">
            <a:avLst/>
          </a:prstGeom>
        </p:spPr>
        <p:txBody>
          <a:bodyPr/>
          <a:lstStyle>
            <a:lvl1pPr algn="ctr">
              <a:lnSpc>
                <a:spcPct val="100000"/>
              </a:lnSpc>
              <a:defRPr>
                <a:solidFill>
                  <a:srgbClr val="000099"/>
                </a:solidFill>
                <a:latin typeface="Franklin Gothic Heavy" panose="020B0903020102020204" pitchFamily="34" charset="0"/>
              </a:defRPr>
            </a:lvl1pPr>
          </a:lstStyle>
          <a:p>
            <a:r>
              <a:rPr lang="en-US" dirty="0"/>
              <a:t>Click to edit Master title style</a:t>
            </a:r>
          </a:p>
        </p:txBody>
      </p:sp>
      <p:sp>
        <p:nvSpPr>
          <p:cNvPr id="7" name="Rectangle 6">
            <a:extLst>
              <a:ext uri="{FF2B5EF4-FFF2-40B4-BE49-F238E27FC236}">
                <a16:creationId xmlns:a16="http://schemas.microsoft.com/office/drawing/2014/main" id="{6C481726-20C3-45B0-A60A-2A4B3FC4F576}"/>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AE9329CC-812F-459E-A1AE-5E3281D0AF9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9" name="Rectangle 8">
            <a:extLst>
              <a:ext uri="{FF2B5EF4-FFF2-40B4-BE49-F238E27FC236}">
                <a16:creationId xmlns:a16="http://schemas.microsoft.com/office/drawing/2014/main" id="{A23D870C-5A47-43F4-BA08-0E9C97572DB8}"/>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dirty="0">
              <a:latin typeface="Franklin Gothic Heavy" panose="020B0903020102020204" pitchFamily="34" charset="0"/>
            </a:endParaRPr>
          </a:p>
        </p:txBody>
      </p:sp>
    </p:spTree>
    <p:extLst>
      <p:ext uri="{BB962C8B-B14F-4D97-AF65-F5344CB8AC3E}">
        <p14:creationId xmlns:p14="http://schemas.microsoft.com/office/powerpoint/2010/main" val="70922631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6B75AD-1207-4A64-ABA2-A8CB4A5F0479}"/>
              </a:ext>
            </a:extLst>
          </p:cNvPr>
          <p:cNvSpPr/>
          <p:nvPr userDrawn="1"/>
        </p:nvSpPr>
        <p:spPr>
          <a:xfrm>
            <a:off x="0" y="0"/>
            <a:ext cx="12192000" cy="6858000"/>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F7EAD29-C78B-4C4A-BD88-4506111807A2}"/>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dirty="0">
              <a:latin typeface="Franklin Gothic Heavy" panose="020B0903020102020204" pitchFamily="34" charset="0"/>
            </a:endParaRPr>
          </a:p>
        </p:txBody>
      </p:sp>
      <p:sp>
        <p:nvSpPr>
          <p:cNvPr id="6" name="Title 1">
            <a:extLst>
              <a:ext uri="{FF2B5EF4-FFF2-40B4-BE49-F238E27FC236}">
                <a16:creationId xmlns:a16="http://schemas.microsoft.com/office/drawing/2014/main" id="{4FADE1DF-83F9-4B47-B893-EC862F5CCE94}"/>
              </a:ext>
            </a:extLst>
          </p:cNvPr>
          <p:cNvSpPr>
            <a:spLocks noGrp="1"/>
          </p:cNvSpPr>
          <p:nvPr>
            <p:ph type="title" hasCustomPrompt="1"/>
          </p:nvPr>
        </p:nvSpPr>
        <p:spPr>
          <a:xfrm>
            <a:off x="838200" y="3063279"/>
            <a:ext cx="10515600" cy="731441"/>
          </a:xfrm>
        </p:spPr>
        <p:txBody>
          <a:bodyPr/>
          <a:lstStyle>
            <a:lvl1pPr algn="ctr">
              <a:lnSpc>
                <a:spcPct val="100000"/>
              </a:lnSpc>
              <a:defRPr>
                <a:solidFill>
                  <a:schemeClr val="bg1"/>
                </a:solidFill>
                <a:latin typeface="Franklin Gothic Heavy" panose="020B0903020102020204" pitchFamily="34" charset="0"/>
              </a:defRPr>
            </a:lvl1pPr>
          </a:lstStyle>
          <a:p>
            <a:r>
              <a:rPr lang="en-US" dirty="0"/>
              <a:t>Section Title Goes Here</a:t>
            </a:r>
          </a:p>
        </p:txBody>
      </p:sp>
      <p:sp>
        <p:nvSpPr>
          <p:cNvPr id="10" name="Subtitle 2">
            <a:extLst>
              <a:ext uri="{FF2B5EF4-FFF2-40B4-BE49-F238E27FC236}">
                <a16:creationId xmlns:a16="http://schemas.microsoft.com/office/drawing/2014/main" id="{59808E63-2022-4CE0-BABD-1F53973A84E9}"/>
              </a:ext>
            </a:extLst>
          </p:cNvPr>
          <p:cNvSpPr txBox="1">
            <a:spLocks/>
          </p:cNvSpPr>
          <p:nvPr userDrawn="1"/>
        </p:nvSpPr>
        <p:spPr>
          <a:xfrm>
            <a:off x="838200" y="3794720"/>
            <a:ext cx="10515600" cy="115450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dirty="0">
                <a:solidFill>
                  <a:schemeClr val="bg1"/>
                </a:solidFill>
                <a:latin typeface="Franklin Gothic Book" panose="020B0503020102020204" pitchFamily="34" charset="0"/>
              </a:rPr>
              <a:t>Sample Subtitle</a:t>
            </a:r>
          </a:p>
        </p:txBody>
      </p:sp>
      <p:pic>
        <p:nvPicPr>
          <p:cNvPr id="8" name="Picture 7">
            <a:extLst>
              <a:ext uri="{FF2B5EF4-FFF2-40B4-BE49-F238E27FC236}">
                <a16:creationId xmlns:a16="http://schemas.microsoft.com/office/drawing/2014/main" id="{F355C0FE-4043-4C89-BC5F-47D773455B9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Tree>
    <p:extLst>
      <p:ext uri="{BB962C8B-B14F-4D97-AF65-F5344CB8AC3E}">
        <p14:creationId xmlns:p14="http://schemas.microsoft.com/office/powerpoint/2010/main" val="422376232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431D76-8E42-4410-9B92-A4599DC3018C}"/>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F639037-CA1F-4FD3-8B11-73E111C69B1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10" name="Rectangle 9">
            <a:extLst>
              <a:ext uri="{FF2B5EF4-FFF2-40B4-BE49-F238E27FC236}">
                <a16:creationId xmlns:a16="http://schemas.microsoft.com/office/drawing/2014/main" id="{6B50AD89-3673-429E-B1AB-2E33161FC2AA}"/>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dirty="0">
              <a:latin typeface="Franklin Gothic Heavy" panose="020B0903020102020204" pitchFamily="34" charset="0"/>
            </a:endParaRPr>
          </a:p>
        </p:txBody>
      </p:sp>
    </p:spTree>
    <p:extLst>
      <p:ext uri="{BB962C8B-B14F-4D97-AF65-F5344CB8AC3E}">
        <p14:creationId xmlns:p14="http://schemas.microsoft.com/office/powerpoint/2010/main" val="267015720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5D83801-6051-4514-81C1-277C7FCF6D53}"/>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solidFill>
                  <a:schemeClr val="tx1"/>
                </a:solidFill>
                <a:latin typeface="Franklin Gothic Heavy" panose="020B0903020102020204" pitchFamily="34" charset="0"/>
              </a:rPr>
              <a:t>‹#›</a:t>
            </a:fld>
            <a:endParaRPr lang="en-US" dirty="0">
              <a:solidFill>
                <a:schemeClr val="tx1"/>
              </a:solidFill>
              <a:latin typeface="Franklin Gothic Heavy" panose="020B0903020102020204" pitchFamily="34" charset="0"/>
            </a:endParaRPr>
          </a:p>
        </p:txBody>
      </p:sp>
      <p:sp>
        <p:nvSpPr>
          <p:cNvPr id="10" name="Title 1">
            <a:extLst>
              <a:ext uri="{FF2B5EF4-FFF2-40B4-BE49-F238E27FC236}">
                <a16:creationId xmlns:a16="http://schemas.microsoft.com/office/drawing/2014/main" id="{CB9678EC-1F38-4BBB-AC49-63EEF8868610}"/>
              </a:ext>
            </a:extLst>
          </p:cNvPr>
          <p:cNvSpPr>
            <a:spLocks noGrp="1"/>
          </p:cNvSpPr>
          <p:nvPr>
            <p:ph type="title" hasCustomPrompt="1"/>
          </p:nvPr>
        </p:nvSpPr>
        <p:spPr>
          <a:xfrm>
            <a:off x="4517190" y="776135"/>
            <a:ext cx="7281903" cy="782638"/>
          </a:xfrm>
          <a:prstGeom prst="rect">
            <a:avLst/>
          </a:prstGeom>
        </p:spPr>
        <p:txBody>
          <a:bodyPr/>
          <a:lstStyle>
            <a:lvl1pPr>
              <a:lnSpc>
                <a:spcPct val="100000"/>
              </a:lnSpc>
              <a:defRPr>
                <a:solidFill>
                  <a:srgbClr val="000099"/>
                </a:solidFill>
                <a:latin typeface="Franklin Gothic Heavy" panose="020B0903020102020204" pitchFamily="34" charset="0"/>
              </a:defRPr>
            </a:lvl1pPr>
          </a:lstStyle>
          <a:p>
            <a:r>
              <a:rPr lang="en-US" dirty="0"/>
              <a:t>Insert Title Here</a:t>
            </a:r>
          </a:p>
        </p:txBody>
      </p:sp>
      <p:pic>
        <p:nvPicPr>
          <p:cNvPr id="7" name="Google Shape;168;p47" descr="hhs_hq-9ba13e72dbfd55539dcc61a75367c69e62fe14d0.jpg">
            <a:extLst>
              <a:ext uri="{FF2B5EF4-FFF2-40B4-BE49-F238E27FC236}">
                <a16:creationId xmlns:a16="http://schemas.microsoft.com/office/drawing/2014/main" id="{042E6A45-EF3E-4D2C-8857-A48917E8F4AB}"/>
              </a:ext>
            </a:extLst>
          </p:cNvPr>
          <p:cNvPicPr preferRelativeResize="0">
            <a:picLocks/>
          </p:cNvPicPr>
          <p:nvPr userDrawn="1"/>
        </p:nvPicPr>
        <p:blipFill rotWithShape="1">
          <a:blip r:embed="rId2">
            <a:alphaModFix/>
          </a:blip>
          <a:srcRect l="35155" t="17313" r="29706"/>
          <a:stretch/>
        </p:blipFill>
        <p:spPr>
          <a:xfrm>
            <a:off x="0" y="0"/>
            <a:ext cx="3890962" cy="6858000"/>
          </a:xfrm>
          <a:prstGeom prst="rect">
            <a:avLst/>
          </a:prstGeom>
          <a:solidFill>
            <a:srgbClr val="F8FBFC"/>
          </a:solidFill>
          <a:ln>
            <a:noFill/>
          </a:ln>
        </p:spPr>
      </p:pic>
      <p:sp>
        <p:nvSpPr>
          <p:cNvPr id="13" name="Google Shape;169;p47">
            <a:extLst>
              <a:ext uri="{FF2B5EF4-FFF2-40B4-BE49-F238E27FC236}">
                <a16:creationId xmlns:a16="http://schemas.microsoft.com/office/drawing/2014/main" id="{86AC0F2D-B2F4-420B-ADC4-C63698F775F0}"/>
              </a:ext>
            </a:extLst>
          </p:cNvPr>
          <p:cNvSpPr/>
          <p:nvPr userDrawn="1"/>
        </p:nvSpPr>
        <p:spPr>
          <a:xfrm>
            <a:off x="0" y="0"/>
            <a:ext cx="3894979" cy="6858000"/>
          </a:xfrm>
          <a:prstGeom prst="rect">
            <a:avLst/>
          </a:prstGeom>
          <a:solidFill>
            <a:srgbClr val="000099">
              <a:alpha val="44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Palatino"/>
              <a:ea typeface="Palatino"/>
              <a:cs typeface="Palatino"/>
              <a:sym typeface="Palatino"/>
            </a:endParaRPr>
          </a:p>
        </p:txBody>
      </p:sp>
      <p:pic>
        <p:nvPicPr>
          <p:cNvPr id="14" name="Picture 13">
            <a:extLst>
              <a:ext uri="{FF2B5EF4-FFF2-40B4-BE49-F238E27FC236}">
                <a16:creationId xmlns:a16="http://schemas.microsoft.com/office/drawing/2014/main" id="{36884066-6FB5-417E-8EF9-BCC06E87647D}"/>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21491" y="5929313"/>
            <a:ext cx="3667875" cy="865187"/>
          </a:xfrm>
          <a:prstGeom prst="rect">
            <a:avLst/>
          </a:prstGeom>
        </p:spPr>
      </p:pic>
    </p:spTree>
    <p:extLst>
      <p:ext uri="{BB962C8B-B14F-4D97-AF65-F5344CB8AC3E}">
        <p14:creationId xmlns:p14="http://schemas.microsoft.com/office/powerpoint/2010/main" val="11496561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11081-C749-4BE1-B53F-8DDF353E81D4}"/>
              </a:ext>
            </a:extLst>
          </p:cNvPr>
          <p:cNvSpPr>
            <a:spLocks noGrp="1"/>
          </p:cNvSpPr>
          <p:nvPr>
            <p:ph type="title"/>
          </p:nvPr>
        </p:nvSpPr>
        <p:spPr>
          <a:xfrm>
            <a:off x="839788" y="457200"/>
            <a:ext cx="3932237" cy="1600200"/>
          </a:xfrm>
          <a:prstGeom prst="rect">
            <a:avLst/>
          </a:prstGeom>
        </p:spPr>
        <p:txBody>
          <a:bodyPr anchor="b"/>
          <a:lstStyle>
            <a:lvl1pPr>
              <a:lnSpc>
                <a:spcPct val="100000"/>
              </a:lnSpc>
              <a:defRPr sz="3200">
                <a:solidFill>
                  <a:srgbClr val="000099"/>
                </a:solidFill>
                <a:latin typeface="Franklin Gothic Heavy" panose="020B09030201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63061F53-0931-4550-B2FE-3EEDA3D6D1C4}"/>
              </a:ext>
            </a:extLst>
          </p:cNvPr>
          <p:cNvSpPr>
            <a:spLocks noGrp="1"/>
          </p:cNvSpPr>
          <p:nvPr>
            <p:ph idx="1"/>
          </p:nvPr>
        </p:nvSpPr>
        <p:spPr>
          <a:xfrm>
            <a:off x="5183188" y="987425"/>
            <a:ext cx="6172200" cy="4727575"/>
          </a:xfrm>
          <a:prstGeom prst="rect">
            <a:avLst/>
          </a:prstGeom>
        </p:spPr>
        <p:txBody>
          <a:bodyPr/>
          <a:lstStyle>
            <a:lvl1pPr>
              <a:lnSpc>
                <a:spcPct val="100000"/>
              </a:lnSpc>
              <a:defRPr sz="3200">
                <a:latin typeface="Franklin Gothic Book" panose="020B0503020102020204" pitchFamily="34" charset="0"/>
              </a:defRPr>
            </a:lvl1pPr>
            <a:lvl2pPr>
              <a:lnSpc>
                <a:spcPct val="100000"/>
              </a:lnSpc>
              <a:defRPr sz="2800">
                <a:latin typeface="Franklin Gothic Book" panose="020B0503020102020204" pitchFamily="34" charset="0"/>
              </a:defRPr>
            </a:lvl2pPr>
            <a:lvl3pPr>
              <a:lnSpc>
                <a:spcPct val="100000"/>
              </a:lnSpc>
              <a:defRPr sz="2400">
                <a:latin typeface="Franklin Gothic Book" panose="020B0503020102020204" pitchFamily="34" charset="0"/>
              </a:defRPr>
            </a:lvl3pPr>
            <a:lvl4pPr>
              <a:lnSpc>
                <a:spcPct val="100000"/>
              </a:lnSpc>
              <a:defRPr sz="2000">
                <a:latin typeface="Franklin Gothic Book" panose="020B0503020102020204" pitchFamily="34" charset="0"/>
              </a:defRPr>
            </a:lvl4pPr>
            <a:lvl5pPr>
              <a:lnSpc>
                <a:spcPct val="100000"/>
              </a:lnSpc>
              <a:defRPr sz="2000">
                <a:latin typeface="Franklin Gothic Book" panose="020B05030201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6DC369F-0645-4158-82BE-E531A088F610}"/>
              </a:ext>
            </a:extLst>
          </p:cNvPr>
          <p:cNvSpPr>
            <a:spLocks noGrp="1"/>
          </p:cNvSpPr>
          <p:nvPr>
            <p:ph type="body" sz="half" idx="2"/>
          </p:nvPr>
        </p:nvSpPr>
        <p:spPr>
          <a:xfrm>
            <a:off x="839788" y="2057400"/>
            <a:ext cx="3932237" cy="3697365"/>
          </a:xfrm>
          <a:prstGeom prst="rect">
            <a:avLst/>
          </a:prstGeom>
        </p:spPr>
        <p:txBody>
          <a:bodyPr/>
          <a:lstStyle>
            <a:lvl1pPr marL="0" indent="0">
              <a:lnSpc>
                <a:spcPct val="100000"/>
              </a:lnSpc>
              <a:buNone/>
              <a:defRPr sz="1600">
                <a:latin typeface="Franklin Gothic Book" panose="020B05030201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Rectangle 10">
            <a:extLst>
              <a:ext uri="{FF2B5EF4-FFF2-40B4-BE49-F238E27FC236}">
                <a16:creationId xmlns:a16="http://schemas.microsoft.com/office/drawing/2014/main" id="{EAC51AC8-3525-43DE-82F6-61450507F459}"/>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0986B49C-ECBF-418E-8972-9D0A42CE039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13" name="Rectangle 12">
            <a:extLst>
              <a:ext uri="{FF2B5EF4-FFF2-40B4-BE49-F238E27FC236}">
                <a16:creationId xmlns:a16="http://schemas.microsoft.com/office/drawing/2014/main" id="{99684CAD-51A8-42B2-A513-3EEDB7CD0D9D}"/>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dirty="0">
              <a:latin typeface="Franklin Gothic Heavy" panose="020B0903020102020204" pitchFamily="34" charset="0"/>
            </a:endParaRPr>
          </a:p>
        </p:txBody>
      </p:sp>
    </p:spTree>
    <p:extLst>
      <p:ext uri="{BB962C8B-B14F-4D97-AF65-F5344CB8AC3E}">
        <p14:creationId xmlns:p14="http://schemas.microsoft.com/office/powerpoint/2010/main" val="362908480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2155F-6375-4D52-A308-CEF99B97EAF7}"/>
              </a:ext>
            </a:extLst>
          </p:cNvPr>
          <p:cNvSpPr>
            <a:spLocks noGrp="1"/>
          </p:cNvSpPr>
          <p:nvPr>
            <p:ph type="title"/>
          </p:nvPr>
        </p:nvSpPr>
        <p:spPr>
          <a:xfrm>
            <a:off x="839788" y="457200"/>
            <a:ext cx="3932237" cy="1600200"/>
          </a:xfrm>
          <a:prstGeom prst="rect">
            <a:avLst/>
          </a:prstGeom>
        </p:spPr>
        <p:txBody>
          <a:bodyPr anchor="b"/>
          <a:lstStyle>
            <a:lvl1pPr>
              <a:lnSpc>
                <a:spcPct val="100000"/>
              </a:lnSpc>
              <a:defRPr sz="3200">
                <a:solidFill>
                  <a:srgbClr val="000099"/>
                </a:solidFill>
                <a:latin typeface="Franklin Gothic Heavy" panose="020B0903020102020204" pitchFamily="34" charset="0"/>
              </a:defRPr>
            </a:lvl1pPr>
          </a:lstStyle>
          <a:p>
            <a:r>
              <a:rPr lang="en-US" dirty="0"/>
              <a:t>Click to edit Master title style</a:t>
            </a:r>
          </a:p>
        </p:txBody>
      </p:sp>
      <p:sp>
        <p:nvSpPr>
          <p:cNvPr id="3" name="Picture Placeholder 2">
            <a:extLst>
              <a:ext uri="{FF2B5EF4-FFF2-40B4-BE49-F238E27FC236}">
                <a16:creationId xmlns:a16="http://schemas.microsoft.com/office/drawing/2014/main" id="{4832CB14-37A6-4649-8011-73E441E787A7}"/>
              </a:ext>
            </a:extLst>
          </p:cNvPr>
          <p:cNvSpPr>
            <a:spLocks noGrp="1"/>
          </p:cNvSpPr>
          <p:nvPr>
            <p:ph type="pic" idx="1"/>
          </p:nvPr>
        </p:nvSpPr>
        <p:spPr>
          <a:xfrm>
            <a:off x="5183188" y="987426"/>
            <a:ext cx="6172200" cy="4713288"/>
          </a:xfrm>
          <a:prstGeom prst="rect">
            <a:avLst/>
          </a:prstGeom>
        </p:spPr>
        <p:txBody>
          <a:bodyPr/>
          <a:lstStyle>
            <a:lvl1pPr marL="0" indent="0">
              <a:lnSpc>
                <a:spcPct val="100000"/>
              </a:lnSpc>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FFFA5CF-A347-4E04-A436-D9E1D8A065B7}"/>
              </a:ext>
            </a:extLst>
          </p:cNvPr>
          <p:cNvSpPr>
            <a:spLocks noGrp="1"/>
          </p:cNvSpPr>
          <p:nvPr>
            <p:ph type="body" sz="half" idx="2"/>
          </p:nvPr>
        </p:nvSpPr>
        <p:spPr>
          <a:xfrm>
            <a:off x="839788" y="2057400"/>
            <a:ext cx="3932237" cy="3686191"/>
          </a:xfrm>
          <a:prstGeom prst="rect">
            <a:avLst/>
          </a:prstGeom>
        </p:spPr>
        <p:txBody>
          <a:bodyPr/>
          <a:lstStyle>
            <a:lvl1pPr marL="0" indent="0">
              <a:lnSpc>
                <a:spcPct val="100000"/>
              </a:lnSpc>
              <a:buNone/>
              <a:defRPr sz="1600">
                <a:latin typeface="Franklin Gothic Book" panose="020B05030201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Rectangle 10">
            <a:extLst>
              <a:ext uri="{FF2B5EF4-FFF2-40B4-BE49-F238E27FC236}">
                <a16:creationId xmlns:a16="http://schemas.microsoft.com/office/drawing/2014/main" id="{D4DF14A6-3F1D-4D7E-894E-AE42F6590F48}"/>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22BB91DB-9AA4-450C-A86A-BB3F62C7115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13" name="Rectangle 12">
            <a:extLst>
              <a:ext uri="{FF2B5EF4-FFF2-40B4-BE49-F238E27FC236}">
                <a16:creationId xmlns:a16="http://schemas.microsoft.com/office/drawing/2014/main" id="{91472979-BE14-4493-9A1D-DCC66AE4D1A1}"/>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dirty="0">
              <a:latin typeface="Franklin Gothic Heavy" panose="020B0903020102020204" pitchFamily="34" charset="0"/>
            </a:endParaRPr>
          </a:p>
        </p:txBody>
      </p:sp>
    </p:spTree>
    <p:extLst>
      <p:ext uri="{BB962C8B-B14F-4D97-AF65-F5344CB8AC3E}">
        <p14:creationId xmlns:p14="http://schemas.microsoft.com/office/powerpoint/2010/main" val="138612716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5B631908-0914-40C6-B687-B2AB28365820}"/>
              </a:ext>
            </a:extLst>
          </p:cNvPr>
          <p:cNvSpPr>
            <a:spLocks noGrp="1"/>
          </p:cNvSpPr>
          <p:nvPr>
            <p:ph type="body" orient="vert" idx="1"/>
          </p:nvPr>
        </p:nvSpPr>
        <p:spPr>
          <a:xfrm>
            <a:off x="838200" y="1825625"/>
            <a:ext cx="10515600" cy="3884612"/>
          </a:xfrm>
          <a:prstGeom prst="rect">
            <a:avLst/>
          </a:prstGeom>
        </p:spPr>
        <p:txBody>
          <a:bodyPr vert="eaVert"/>
          <a:lstStyle>
            <a:lvl1pPr>
              <a:lnSpc>
                <a:spcPct val="100000"/>
              </a:lnSpc>
              <a:defRPr>
                <a:latin typeface="Franklin Gothic Book" panose="020B0503020102020204" pitchFamily="34" charset="0"/>
              </a:defRPr>
            </a:lvl1pPr>
            <a:lvl2pPr>
              <a:lnSpc>
                <a:spcPct val="100000"/>
              </a:lnSpc>
              <a:defRPr>
                <a:latin typeface="Franklin Gothic Book" panose="020B0503020102020204" pitchFamily="34" charset="0"/>
              </a:defRPr>
            </a:lvl2pPr>
            <a:lvl3pPr>
              <a:lnSpc>
                <a:spcPct val="100000"/>
              </a:lnSpc>
              <a:defRPr>
                <a:latin typeface="Franklin Gothic Book" panose="020B0503020102020204" pitchFamily="34" charset="0"/>
              </a:defRPr>
            </a:lvl3pPr>
            <a:lvl4pPr>
              <a:lnSpc>
                <a:spcPct val="100000"/>
              </a:lnSpc>
              <a:defRPr>
                <a:latin typeface="Franklin Gothic Book" panose="020B0503020102020204" pitchFamily="34" charset="0"/>
              </a:defRPr>
            </a:lvl4pPr>
            <a:lvl5pPr>
              <a:lnSpc>
                <a:spcPct val="100000"/>
              </a:lnSpc>
              <a:defRPr>
                <a:latin typeface="Franklin Gothic Book" panose="020B05030201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a:extLst>
              <a:ext uri="{FF2B5EF4-FFF2-40B4-BE49-F238E27FC236}">
                <a16:creationId xmlns:a16="http://schemas.microsoft.com/office/drawing/2014/main" id="{F80984FF-FE2D-4390-A6A2-2AF7BFC25BCD}"/>
              </a:ext>
            </a:extLst>
          </p:cNvPr>
          <p:cNvSpPr/>
          <p:nvPr userDrawn="1"/>
        </p:nvSpPr>
        <p:spPr>
          <a:xfrm>
            <a:off x="0" y="1274763"/>
            <a:ext cx="2908300" cy="825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121CAD40-1D4D-4EF5-A66D-84EF0C83D8B0}"/>
              </a:ext>
            </a:extLst>
          </p:cNvPr>
          <p:cNvSpPr>
            <a:spLocks noGrp="1"/>
          </p:cNvSpPr>
          <p:nvPr>
            <p:ph type="title"/>
          </p:nvPr>
        </p:nvSpPr>
        <p:spPr>
          <a:xfrm>
            <a:off x="228600" y="365125"/>
            <a:ext cx="10515600" cy="782638"/>
          </a:xfrm>
          <a:prstGeom prst="rect">
            <a:avLst/>
          </a:prstGeom>
        </p:spPr>
        <p:txBody>
          <a:bodyPr/>
          <a:lstStyle>
            <a:lvl1pPr>
              <a:lnSpc>
                <a:spcPct val="100000"/>
              </a:lnSpc>
              <a:defRPr>
                <a:solidFill>
                  <a:srgbClr val="000099"/>
                </a:solidFill>
                <a:latin typeface="Franklin Gothic Heavy" panose="020B0903020102020204" pitchFamily="34" charset="0"/>
              </a:defRPr>
            </a:lvl1pPr>
          </a:lstStyle>
          <a:p>
            <a:r>
              <a:rPr lang="en-US" dirty="0"/>
              <a:t>Click to edit Master title style</a:t>
            </a:r>
          </a:p>
        </p:txBody>
      </p:sp>
      <p:sp>
        <p:nvSpPr>
          <p:cNvPr id="9" name="Rectangle 8">
            <a:extLst>
              <a:ext uri="{FF2B5EF4-FFF2-40B4-BE49-F238E27FC236}">
                <a16:creationId xmlns:a16="http://schemas.microsoft.com/office/drawing/2014/main" id="{EBDAA2BA-6802-432A-9A3F-87F3FD19025B}"/>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A142603-0112-4992-96DE-B604D87E001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14" name="Rectangle 13">
            <a:extLst>
              <a:ext uri="{FF2B5EF4-FFF2-40B4-BE49-F238E27FC236}">
                <a16:creationId xmlns:a16="http://schemas.microsoft.com/office/drawing/2014/main" id="{C1360C2A-00D5-4292-93C1-6AF95F2167E0}"/>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dirty="0">
              <a:latin typeface="Franklin Gothic Heavy" panose="020B0903020102020204" pitchFamily="34" charset="0"/>
            </a:endParaRPr>
          </a:p>
        </p:txBody>
      </p:sp>
    </p:spTree>
    <p:extLst>
      <p:ext uri="{BB962C8B-B14F-4D97-AF65-F5344CB8AC3E}">
        <p14:creationId xmlns:p14="http://schemas.microsoft.com/office/powerpoint/2010/main" val="319343643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1E6E9CF-9DB0-4B0B-AC12-AD0D7BE0D282}"/>
              </a:ext>
            </a:extLst>
          </p:cNvPr>
          <p:cNvSpPr>
            <a:spLocks noGrp="1"/>
          </p:cNvSpPr>
          <p:nvPr>
            <p:ph type="title" orient="vert"/>
          </p:nvPr>
        </p:nvSpPr>
        <p:spPr>
          <a:xfrm>
            <a:off x="8724900" y="365125"/>
            <a:ext cx="2628900" cy="5345112"/>
          </a:xfrm>
          <a:prstGeom prst="rect">
            <a:avLst/>
          </a:prstGeom>
        </p:spPr>
        <p:txBody>
          <a:bodyPr vert="eaVert"/>
          <a:lstStyle>
            <a:lvl1pPr>
              <a:lnSpc>
                <a:spcPct val="100000"/>
              </a:lnSpc>
              <a:defRPr>
                <a:solidFill>
                  <a:srgbClr val="000099"/>
                </a:solidFill>
                <a:latin typeface="Franklin Gothic Heavy" panose="020B0903020102020204" pitchFamily="34" charset="0"/>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B0721C69-3105-4EFF-9A3D-D60F09B8A4C6}"/>
              </a:ext>
            </a:extLst>
          </p:cNvPr>
          <p:cNvSpPr>
            <a:spLocks noGrp="1"/>
          </p:cNvSpPr>
          <p:nvPr>
            <p:ph type="body" orient="vert" idx="1"/>
          </p:nvPr>
        </p:nvSpPr>
        <p:spPr>
          <a:xfrm>
            <a:off x="838200" y="365125"/>
            <a:ext cx="7734300" cy="5345112"/>
          </a:xfrm>
          <a:prstGeom prst="rect">
            <a:avLst/>
          </a:prstGeom>
        </p:spPr>
        <p:txBody>
          <a:bodyPr vert="eaVert"/>
          <a:lstStyle>
            <a:lvl1pPr>
              <a:lnSpc>
                <a:spcPct val="100000"/>
              </a:lnSpc>
              <a:defRPr>
                <a:latin typeface="Franklin Gothic Book" panose="020B0503020102020204" pitchFamily="34" charset="0"/>
              </a:defRPr>
            </a:lvl1pPr>
            <a:lvl2pPr>
              <a:lnSpc>
                <a:spcPct val="100000"/>
              </a:lnSpc>
              <a:defRPr>
                <a:latin typeface="Franklin Gothic Book" panose="020B0503020102020204" pitchFamily="34" charset="0"/>
              </a:defRPr>
            </a:lvl2pPr>
            <a:lvl3pPr>
              <a:lnSpc>
                <a:spcPct val="100000"/>
              </a:lnSpc>
              <a:defRPr>
                <a:latin typeface="Franklin Gothic Book" panose="020B0503020102020204" pitchFamily="34" charset="0"/>
              </a:defRPr>
            </a:lvl3pPr>
            <a:lvl4pPr>
              <a:lnSpc>
                <a:spcPct val="100000"/>
              </a:lnSpc>
              <a:defRPr>
                <a:latin typeface="Franklin Gothic Book" panose="020B0503020102020204" pitchFamily="34" charset="0"/>
              </a:defRPr>
            </a:lvl4pPr>
            <a:lvl5pPr>
              <a:lnSpc>
                <a:spcPct val="100000"/>
              </a:lnSpc>
              <a:defRPr>
                <a:latin typeface="Franklin Gothic Book" panose="020B05030201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a:extLst>
              <a:ext uri="{FF2B5EF4-FFF2-40B4-BE49-F238E27FC236}">
                <a16:creationId xmlns:a16="http://schemas.microsoft.com/office/drawing/2014/main" id="{7AB14DDB-45D8-4BEF-95CA-5A210755960B}"/>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3FA256E1-FB02-4F85-9673-CC9C19279DCB}"/>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12" name="Rectangle 11">
            <a:extLst>
              <a:ext uri="{FF2B5EF4-FFF2-40B4-BE49-F238E27FC236}">
                <a16:creationId xmlns:a16="http://schemas.microsoft.com/office/drawing/2014/main" id="{0DECF2A9-FB09-4AC9-AAF8-FAF5F88CFD2C}"/>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dirty="0">
              <a:latin typeface="Franklin Gothic Heavy" panose="020B0903020102020204" pitchFamily="34" charset="0"/>
            </a:endParaRPr>
          </a:p>
        </p:txBody>
      </p:sp>
    </p:spTree>
    <p:extLst>
      <p:ext uri="{BB962C8B-B14F-4D97-AF65-F5344CB8AC3E}">
        <p14:creationId xmlns:p14="http://schemas.microsoft.com/office/powerpoint/2010/main" val="35752828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theme" Target="../theme/theme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4.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39" Type="http://schemas.openxmlformats.org/officeDocument/2006/relationships/slideLayout" Target="../slideLayouts/slideLayout73.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34" Type="http://schemas.openxmlformats.org/officeDocument/2006/relationships/slideLayout" Target="../slideLayouts/slideLayout68.xml"/><Relationship Id="rId42" Type="http://schemas.openxmlformats.org/officeDocument/2006/relationships/slideLayout" Target="../slideLayouts/slideLayout76.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33" Type="http://schemas.openxmlformats.org/officeDocument/2006/relationships/slideLayout" Target="../slideLayouts/slideLayout67.xml"/><Relationship Id="rId38" Type="http://schemas.openxmlformats.org/officeDocument/2006/relationships/slideLayout" Target="../slideLayouts/slideLayout72.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29" Type="http://schemas.openxmlformats.org/officeDocument/2006/relationships/slideLayout" Target="../slideLayouts/slideLayout63.xml"/><Relationship Id="rId41" Type="http://schemas.openxmlformats.org/officeDocument/2006/relationships/slideLayout" Target="../slideLayouts/slideLayout75.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32" Type="http://schemas.openxmlformats.org/officeDocument/2006/relationships/slideLayout" Target="../slideLayouts/slideLayout66.xml"/><Relationship Id="rId37" Type="http://schemas.openxmlformats.org/officeDocument/2006/relationships/slideLayout" Target="../slideLayouts/slideLayout71.xml"/><Relationship Id="rId40" Type="http://schemas.openxmlformats.org/officeDocument/2006/relationships/slideLayout" Target="../slideLayouts/slideLayout74.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36" Type="http://schemas.openxmlformats.org/officeDocument/2006/relationships/slideLayout" Target="../slideLayouts/slideLayout70.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slideLayout" Target="../slideLayouts/slideLayout65.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slideLayout" Target="../slideLayouts/slideLayout64.xml"/><Relationship Id="rId35" Type="http://schemas.openxmlformats.org/officeDocument/2006/relationships/slideLayout" Target="../slideLayouts/slideLayout69.xml"/><Relationship Id="rId43"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4.x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theme" Target="../theme/theme6.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17" Type="http://schemas.openxmlformats.org/officeDocument/2006/relationships/theme" Target="../theme/theme7.xml"/><Relationship Id="rId2" Type="http://schemas.openxmlformats.org/officeDocument/2006/relationships/slideLayout" Target="../slideLayouts/slideLayout89.xml"/><Relationship Id="rId16" Type="http://schemas.openxmlformats.org/officeDocument/2006/relationships/slideLayout" Target="../slideLayouts/slideLayout103.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5" Type="http://schemas.openxmlformats.org/officeDocument/2006/relationships/slideLayout" Target="../slideLayouts/slideLayout10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slideLayout" Target="../slideLayouts/slideLayout10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slideLayout" Target="../slideLayouts/slideLayout116.xml"/><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slideLayout" Target="../slideLayouts/slideLayout115.xml"/><Relationship Id="rId2" Type="http://schemas.openxmlformats.org/officeDocument/2006/relationships/slideLayout" Target="../slideLayouts/slideLayout105.xml"/><Relationship Id="rId16" Type="http://schemas.openxmlformats.org/officeDocument/2006/relationships/theme" Target="../theme/theme8.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5" Type="http://schemas.openxmlformats.org/officeDocument/2006/relationships/slideLayout" Target="../slideLayouts/slideLayout11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 Id="rId14" Type="http://schemas.openxmlformats.org/officeDocument/2006/relationships/slideLayout" Target="../slideLayouts/slideLayout11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6.xml"/><Relationship Id="rId13" Type="http://schemas.openxmlformats.org/officeDocument/2006/relationships/theme" Target="../theme/theme9.xml"/><Relationship Id="rId3" Type="http://schemas.openxmlformats.org/officeDocument/2006/relationships/slideLayout" Target="../slideLayouts/slideLayout121.xml"/><Relationship Id="rId7" Type="http://schemas.openxmlformats.org/officeDocument/2006/relationships/slideLayout" Target="../slideLayouts/slideLayout125.xml"/><Relationship Id="rId12" Type="http://schemas.openxmlformats.org/officeDocument/2006/relationships/slideLayout" Target="../slideLayouts/slideLayout130.xml"/><Relationship Id="rId2" Type="http://schemas.openxmlformats.org/officeDocument/2006/relationships/slideLayout" Target="../slideLayouts/slideLayout120.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5" Type="http://schemas.openxmlformats.org/officeDocument/2006/relationships/slideLayout" Target="../slideLayouts/slideLayout123.xml"/><Relationship Id="rId10" Type="http://schemas.openxmlformats.org/officeDocument/2006/relationships/slideLayout" Target="../slideLayouts/slideLayout128.xml"/><Relationship Id="rId4" Type="http://schemas.openxmlformats.org/officeDocument/2006/relationships/slideLayout" Target="../slideLayouts/slideLayout122.xml"/><Relationship Id="rId9" Type="http://schemas.openxmlformats.org/officeDocument/2006/relationships/slideLayout" Target="../slideLayouts/slideLayout1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DDA3A35-BF47-C23D-93EA-CEBAF4ED13AF}"/>
              </a:ext>
            </a:extLst>
          </p:cNvPr>
          <p:cNvSpPr/>
          <p:nvPr userDrawn="1"/>
        </p:nvSpPr>
        <p:spPr>
          <a:xfrm>
            <a:off x="7421078" y="0"/>
            <a:ext cx="4770922" cy="6858000"/>
          </a:xfrm>
          <a:prstGeom prst="rect">
            <a:avLst/>
          </a:prstGeom>
          <a:solidFill>
            <a:srgbClr val="0B2C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00705C88-F03D-1632-5228-8D18A832B69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7421078" cy="6858000"/>
          </a:xfrm>
          <a:prstGeom prst="rect">
            <a:avLst/>
          </a:prstGeom>
        </p:spPr>
      </p:pic>
      <p:sp>
        <p:nvSpPr>
          <p:cNvPr id="11" name="Rectangle 10">
            <a:extLst>
              <a:ext uri="{FF2B5EF4-FFF2-40B4-BE49-F238E27FC236}">
                <a16:creationId xmlns:a16="http://schemas.microsoft.com/office/drawing/2014/main" id="{1730B2E1-5A0D-7744-1C3F-BDFEEC9F0965}"/>
              </a:ext>
            </a:extLst>
          </p:cNvPr>
          <p:cNvSpPr/>
          <p:nvPr userDrawn="1"/>
        </p:nvSpPr>
        <p:spPr>
          <a:xfrm>
            <a:off x="516555" y="1975714"/>
            <a:ext cx="6354891" cy="25424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pic>
        <p:nvPicPr>
          <p:cNvPr id="12" name="Picture 11">
            <a:extLst>
              <a:ext uri="{FF2B5EF4-FFF2-40B4-BE49-F238E27FC236}">
                <a16:creationId xmlns:a16="http://schemas.microsoft.com/office/drawing/2014/main" id="{8FEE0A8C-6F91-24C7-9724-6D1F3829C54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97238" y="2060459"/>
            <a:ext cx="6115628" cy="2173188"/>
          </a:xfrm>
          <a:prstGeom prst="rect">
            <a:avLst/>
          </a:prstGeom>
        </p:spPr>
      </p:pic>
    </p:spTree>
    <p:extLst>
      <p:ext uri="{BB962C8B-B14F-4D97-AF65-F5344CB8AC3E}">
        <p14:creationId xmlns:p14="http://schemas.microsoft.com/office/powerpoint/2010/main" val="554912781"/>
      </p:ext>
    </p:extLst>
  </p:cSld>
  <p:clrMap bg1="lt1" tx1="dk1" bg2="lt2" tx2="dk2" accent1="accent1" accent2="accent2" accent3="accent3" accent4="accent4" accent5="accent5" accent6="accent6" hlink="hlink" folHlink="folHlink"/>
  <p:sldLayoutIdLst>
    <p:sldLayoutId id="2147483651" r:id="rId1"/>
    <p:sldLayoutId id="214748365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891A899-0EFE-17E5-73AA-D3D382BD6ECE}"/>
              </a:ext>
            </a:extLst>
          </p:cNvPr>
          <p:cNvGrpSpPr/>
          <p:nvPr userDrawn="1"/>
        </p:nvGrpSpPr>
        <p:grpSpPr>
          <a:xfrm>
            <a:off x="-1" y="-10746"/>
            <a:ext cx="12192001" cy="6868746"/>
            <a:chOff x="-1" y="-10746"/>
            <a:chExt cx="12192001" cy="6868746"/>
          </a:xfrm>
        </p:grpSpPr>
        <p:pic>
          <p:nvPicPr>
            <p:cNvPr id="8" name="Picture 7">
              <a:extLst>
                <a:ext uri="{FF2B5EF4-FFF2-40B4-BE49-F238E27FC236}">
                  <a16:creationId xmlns:a16="http://schemas.microsoft.com/office/drawing/2014/main" id="{F3D10974-E995-C29D-9A9B-275A0A449E4E}"/>
                </a:ext>
              </a:extLst>
            </p:cNvPr>
            <p:cNvPicPr>
              <a:picLocks noChangeAspect="1"/>
            </p:cNvPicPr>
            <p:nvPr userDrawn="1"/>
          </p:nvPicPr>
          <p:blipFill>
            <a:blip r:embed="rId5">
              <a:extLst>
                <a:ext uri="{28A0092B-C50C-407E-A947-70E740481C1C}">
                  <a14:useLocalDpi xmlns:a14="http://schemas.microsoft.com/office/drawing/2010/main" val="0"/>
                </a:ext>
              </a:extLst>
            </a:blip>
            <a:srcRect b="3261"/>
            <a:stretch>
              <a:fillRect/>
            </a:stretch>
          </p:blipFill>
          <p:spPr>
            <a:xfrm>
              <a:off x="-1" y="228600"/>
              <a:ext cx="12182839" cy="6629400"/>
            </a:xfrm>
            <a:prstGeom prst="rect">
              <a:avLst/>
            </a:prstGeom>
          </p:spPr>
        </p:pic>
        <p:sp>
          <p:nvSpPr>
            <p:cNvPr id="9" name="Rectangle 8">
              <a:extLst>
                <a:ext uri="{FF2B5EF4-FFF2-40B4-BE49-F238E27FC236}">
                  <a16:creationId xmlns:a16="http://schemas.microsoft.com/office/drawing/2014/main" id="{8AEEAA20-9826-D7DF-D860-ABB012143094}"/>
                </a:ext>
              </a:extLst>
            </p:cNvPr>
            <p:cNvSpPr/>
            <p:nvPr userDrawn="1"/>
          </p:nvSpPr>
          <p:spPr>
            <a:xfrm>
              <a:off x="-1" y="-10746"/>
              <a:ext cx="12192001" cy="2673264"/>
            </a:xfrm>
            <a:prstGeom prst="rect">
              <a:avLst/>
            </a:prstGeom>
            <a:solidFill>
              <a:srgbClr val="0B2C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Picture 1">
            <a:extLst>
              <a:ext uri="{FF2B5EF4-FFF2-40B4-BE49-F238E27FC236}">
                <a16:creationId xmlns:a16="http://schemas.microsoft.com/office/drawing/2014/main" id="{CC18DDE6-3D2E-7A61-0102-895D926CDE7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60686" y="169396"/>
            <a:ext cx="2838853" cy="1009369"/>
          </a:xfrm>
          <a:prstGeom prst="rect">
            <a:avLst/>
          </a:prstGeom>
        </p:spPr>
      </p:pic>
    </p:spTree>
    <p:extLst>
      <p:ext uri="{BB962C8B-B14F-4D97-AF65-F5344CB8AC3E}">
        <p14:creationId xmlns:p14="http://schemas.microsoft.com/office/powerpoint/2010/main" val="4080571900"/>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639C043-AED0-5D1F-7849-9B4126B82C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DC46C9F-E942-87A0-0B47-48DDA9C087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620469-AD91-8027-4B2E-4DBE72D983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2D939A9-9905-4BAE-BE27-752623DC1EBE}" type="datetimeFigureOut">
              <a:rPr lang="en-US" smtClean="0"/>
              <a:t>9/11/2026</a:t>
            </a:fld>
            <a:endParaRPr lang="en-US"/>
          </a:p>
        </p:txBody>
      </p:sp>
      <p:sp>
        <p:nvSpPr>
          <p:cNvPr id="5" name="Footer Placeholder 4">
            <a:extLst>
              <a:ext uri="{FF2B5EF4-FFF2-40B4-BE49-F238E27FC236}">
                <a16:creationId xmlns:a16="http://schemas.microsoft.com/office/drawing/2014/main" id="{E0A31739-0EE2-BAFE-0CE1-0C780E15D2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A89E4EA-3B55-F8ED-B06B-4D151D506E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065239D-AC18-4874-AF6A-EB9DCE731598}" type="slidenum">
              <a:rPr lang="en-US" smtClean="0"/>
              <a:t>‹#›</a:t>
            </a:fld>
            <a:endParaRPr lang="en-US"/>
          </a:p>
        </p:txBody>
      </p:sp>
    </p:spTree>
    <p:extLst>
      <p:ext uri="{BB962C8B-B14F-4D97-AF65-F5344CB8AC3E}">
        <p14:creationId xmlns:p14="http://schemas.microsoft.com/office/powerpoint/2010/main" val="3794459372"/>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10A321-4E4B-5965-C783-373E44565F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2E1982-57E5-45DB-9C85-AA991BA39B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43B0BC-225B-8B2B-9395-E93E334254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r>
              <a:rPr lang="en-US"/>
              <a:t>March 2025</a:t>
            </a:r>
          </a:p>
        </p:txBody>
      </p:sp>
      <p:sp>
        <p:nvSpPr>
          <p:cNvPr id="5" name="Footer Placeholder 4">
            <a:extLst>
              <a:ext uri="{FF2B5EF4-FFF2-40B4-BE49-F238E27FC236}">
                <a16:creationId xmlns:a16="http://schemas.microsoft.com/office/drawing/2014/main" id="{DB43C939-644C-2429-95BE-166EA057F9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6CDC2E9-678F-D42F-4006-457D797622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9519CDF-6225-B34C-8BE5-7D0E1ACA92BC}" type="slidenum">
              <a:rPr lang="en-US" smtClean="0"/>
              <a:t>‹#›</a:t>
            </a:fld>
            <a:endParaRPr lang="en-US"/>
          </a:p>
        </p:txBody>
      </p:sp>
    </p:spTree>
    <p:extLst>
      <p:ext uri="{BB962C8B-B14F-4D97-AF65-F5344CB8AC3E}">
        <p14:creationId xmlns:p14="http://schemas.microsoft.com/office/powerpoint/2010/main" val="241987702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436F84-A056-024D-8256-6D325175E0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43BA5B2-AEAF-314E-8AAC-F702653A4A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C515DB-95E6-C443-858B-86A26AE7D1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A84E01-FA1D-DF4D-8154-31A9A1861279}" type="datetimeFigureOut">
              <a:rPr lang="en-US" smtClean="0"/>
              <a:t>9/11/2026</a:t>
            </a:fld>
            <a:endParaRPr lang="en-US"/>
          </a:p>
        </p:txBody>
      </p:sp>
      <p:sp>
        <p:nvSpPr>
          <p:cNvPr id="5" name="Footer Placeholder 4">
            <a:extLst>
              <a:ext uri="{FF2B5EF4-FFF2-40B4-BE49-F238E27FC236}">
                <a16:creationId xmlns:a16="http://schemas.microsoft.com/office/drawing/2014/main" id="{B88D10BC-EA5B-B342-BB67-E3B44DFF4D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73EFDFB-58EC-8343-9988-C1A633F1AF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EEB62B-FDC5-F542-B36B-F4CCC4099D47}" type="slidenum">
              <a:rPr lang="en-US" smtClean="0"/>
              <a:t>‹#›</a:t>
            </a:fld>
            <a:endParaRPr lang="en-US"/>
          </a:p>
        </p:txBody>
      </p:sp>
    </p:spTree>
    <p:extLst>
      <p:ext uri="{BB962C8B-B14F-4D97-AF65-F5344CB8AC3E}">
        <p14:creationId xmlns:p14="http://schemas.microsoft.com/office/powerpoint/2010/main" val="388906662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817" r:id="rId22"/>
    <p:sldLayoutId id="2147483818" r:id="rId23"/>
    <p:sldLayoutId id="2147483819" r:id="rId24"/>
    <p:sldLayoutId id="2147483820" r:id="rId25"/>
    <p:sldLayoutId id="2147483821" r:id="rId26"/>
    <p:sldLayoutId id="2147483822" r:id="rId27"/>
    <p:sldLayoutId id="2147483823" r:id="rId28"/>
    <p:sldLayoutId id="2147483824" r:id="rId29"/>
    <p:sldLayoutId id="2147483825" r:id="rId30"/>
    <p:sldLayoutId id="2147483826" r:id="rId31"/>
    <p:sldLayoutId id="2147483827" r:id="rId32"/>
    <p:sldLayoutId id="2147483828" r:id="rId33"/>
    <p:sldLayoutId id="2147483829" r:id="rId34"/>
    <p:sldLayoutId id="2147483830" r:id="rId35"/>
    <p:sldLayoutId id="2147483831" r:id="rId36"/>
    <p:sldLayoutId id="2147483832" r:id="rId37"/>
    <p:sldLayoutId id="2147483833" r:id="rId38"/>
    <p:sldLayoutId id="2147483834" r:id="rId39"/>
    <p:sldLayoutId id="2147483835" r:id="rId40"/>
    <p:sldLayoutId id="2147483836" r:id="rId41"/>
    <p:sldLayoutId id="2147483837" r:id="rId4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ED1069B-5811-2FE5-EC11-A1380DDA3AB3}"/>
              </a:ext>
            </a:extLst>
          </p:cNvPr>
          <p:cNvSpPr/>
          <p:nvPr/>
        </p:nvSpPr>
        <p:spPr>
          <a:xfrm>
            <a:off x="0" y="220663"/>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p>
        </p:txBody>
      </p:sp>
      <p:sp>
        <p:nvSpPr>
          <p:cNvPr id="2" name="Title Placeholder 1">
            <a:extLst>
              <a:ext uri="{FF2B5EF4-FFF2-40B4-BE49-F238E27FC236}">
                <a16:creationId xmlns:a16="http://schemas.microsoft.com/office/drawing/2014/main" id="{CD027EFC-A7B9-97EC-371D-901FBC623E67}"/>
              </a:ext>
            </a:extLst>
          </p:cNvPr>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1028" name="Text Placeholder 2">
            <a:extLst>
              <a:ext uri="{FF2B5EF4-FFF2-40B4-BE49-F238E27FC236}">
                <a16:creationId xmlns:a16="http://schemas.microsoft.com/office/drawing/2014/main" id="{504188FA-F5E3-4200-1B57-51159FEFE838}"/>
              </a:ext>
            </a:extLst>
          </p:cNvPr>
          <p:cNvSpPr>
            <a:spLocks noGrp="1"/>
          </p:cNvSpPr>
          <p:nvPr>
            <p:ph type="body" idx="1"/>
          </p:nvPr>
        </p:nvSpPr>
        <p:spPr bwMode="auto">
          <a:xfrm>
            <a:off x="609600" y="1600200"/>
            <a:ext cx="109728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 name="Rectangle 6">
            <a:extLst>
              <a:ext uri="{FF2B5EF4-FFF2-40B4-BE49-F238E27FC236}">
                <a16:creationId xmlns:a16="http://schemas.microsoft.com/office/drawing/2014/main" id="{B359C07F-3235-926E-5853-91B4256B5D55}"/>
              </a:ext>
            </a:extLst>
          </p:cNvPr>
          <p:cNvSpPr/>
          <p:nvPr/>
        </p:nvSpPr>
        <p:spPr>
          <a:xfrm>
            <a:off x="0" y="1"/>
            <a:ext cx="12192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p>
        </p:txBody>
      </p:sp>
      <p:sp>
        <p:nvSpPr>
          <p:cNvPr id="4" name="Date Placeholder 3">
            <a:extLst>
              <a:ext uri="{FF2B5EF4-FFF2-40B4-BE49-F238E27FC236}">
                <a16:creationId xmlns:a16="http://schemas.microsoft.com/office/drawing/2014/main" id="{623E5333-E930-A4FC-A3EE-97FF099FC027}"/>
              </a:ext>
            </a:extLst>
          </p:cNvPr>
          <p:cNvSpPr>
            <a:spLocks noGrp="1"/>
          </p:cNvSpPr>
          <p:nvPr>
            <p:ph type="dt" sz="half" idx="2"/>
          </p:nvPr>
        </p:nvSpPr>
        <p:spPr>
          <a:xfrm>
            <a:off x="609600" y="19051"/>
            <a:ext cx="3860800" cy="328613"/>
          </a:xfrm>
          <a:prstGeom prst="rect">
            <a:avLst/>
          </a:prstGeom>
        </p:spPr>
        <p:txBody>
          <a:bodyPr vert="horz" lIns="91440" tIns="45720" rIns="91440" bIns="45720" rtlCol="0" anchor="ctr"/>
          <a:lstStyle>
            <a:lvl1pPr algn="l" eaLnBrk="0" hangingPunct="0">
              <a:defRPr sz="1200">
                <a:solidFill>
                  <a:srgbClr val="FFFFFF"/>
                </a:solidFill>
                <a:latin typeface="Arial" charset="0"/>
                <a:cs typeface="+mn-cs"/>
              </a:defRPr>
            </a:lvl1pPr>
          </a:lstStyle>
          <a:p>
            <a:pPr>
              <a:defRPr/>
            </a:pPr>
            <a:endParaRPr lang="en-US"/>
          </a:p>
        </p:txBody>
      </p:sp>
      <p:sp>
        <p:nvSpPr>
          <p:cNvPr id="5" name="Footer Placeholder 4">
            <a:extLst>
              <a:ext uri="{FF2B5EF4-FFF2-40B4-BE49-F238E27FC236}">
                <a16:creationId xmlns:a16="http://schemas.microsoft.com/office/drawing/2014/main" id="{CC9AE152-FC38-47BA-A009-0C93E065728C}"/>
              </a:ext>
            </a:extLst>
          </p:cNvPr>
          <p:cNvSpPr>
            <a:spLocks noGrp="1"/>
          </p:cNvSpPr>
          <p:nvPr>
            <p:ph type="ftr" sz="quarter" idx="3"/>
          </p:nvPr>
        </p:nvSpPr>
        <p:spPr>
          <a:xfrm>
            <a:off x="4572000" y="19051"/>
            <a:ext cx="5486400" cy="328613"/>
          </a:xfrm>
          <a:prstGeom prst="rect">
            <a:avLst/>
          </a:prstGeom>
        </p:spPr>
        <p:txBody>
          <a:bodyPr vert="horz" lIns="91440" tIns="45720" rIns="91440" bIns="45720" rtlCol="0" anchor="ctr"/>
          <a:lstStyle>
            <a:lvl1pPr algn="ctr" eaLnBrk="0" hangingPunct="0">
              <a:defRPr sz="1200">
                <a:solidFill>
                  <a:srgbClr val="FFFFFF"/>
                </a:solidFill>
                <a:latin typeface="Arial" charset="0"/>
                <a:cs typeface="+mn-cs"/>
              </a:defRPr>
            </a:lvl1pPr>
          </a:lstStyle>
          <a:p>
            <a:pPr>
              <a:defRPr/>
            </a:pPr>
            <a:endParaRPr lang="en-US"/>
          </a:p>
        </p:txBody>
      </p:sp>
      <p:sp>
        <p:nvSpPr>
          <p:cNvPr id="6" name="Slide Number Placeholder 5">
            <a:extLst>
              <a:ext uri="{FF2B5EF4-FFF2-40B4-BE49-F238E27FC236}">
                <a16:creationId xmlns:a16="http://schemas.microsoft.com/office/drawing/2014/main" id="{64F18031-62A1-3D68-8CA4-6953698671FF}"/>
              </a:ext>
            </a:extLst>
          </p:cNvPr>
          <p:cNvSpPr>
            <a:spLocks noGrp="1"/>
          </p:cNvSpPr>
          <p:nvPr>
            <p:ph type="sldNum" sz="quarter" idx="4"/>
          </p:nvPr>
        </p:nvSpPr>
        <p:spPr>
          <a:xfrm>
            <a:off x="10160000" y="19051"/>
            <a:ext cx="1422400" cy="328613"/>
          </a:xfrm>
          <a:prstGeom prst="rect">
            <a:avLst/>
          </a:prstGeom>
        </p:spPr>
        <p:txBody>
          <a:bodyPr vert="horz" wrap="square" lIns="91440" tIns="45720" rIns="91440" bIns="45720" numCol="1" anchor="ctr" anchorCtr="0" compatLnSpc="1">
            <a:prstTxWarp prst="textNoShape">
              <a:avLst/>
            </a:prstTxWarp>
          </a:bodyPr>
          <a:lstStyle>
            <a:lvl1pPr>
              <a:defRPr sz="1400" b="1">
                <a:solidFill>
                  <a:srgbClr val="FFFFFF"/>
                </a:solidFill>
              </a:defRPr>
            </a:lvl1pPr>
          </a:lstStyle>
          <a:p>
            <a:pPr>
              <a:defRPr/>
            </a:pPr>
            <a:fld id="{D28F8FAD-FC3C-4A8B-BF82-79139F4C6931}" type="slidenum">
              <a:rPr lang="en-US" altLang="en-US"/>
              <a:pPr>
                <a:defRPr/>
              </a:pPr>
              <a:t>‹#›</a:t>
            </a:fld>
            <a:endParaRPr lang="en-US" altLang="en-US"/>
          </a:p>
        </p:txBody>
      </p:sp>
    </p:spTree>
    <p:extLst>
      <p:ext uri="{BB962C8B-B14F-4D97-AF65-F5344CB8AC3E}">
        <p14:creationId xmlns:p14="http://schemas.microsoft.com/office/powerpoint/2010/main" val="2514622950"/>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Lst>
  <p:hf hdr="0" ftr="0" dt="0"/>
  <p:txStyles>
    <p:titleStyle>
      <a:lvl1pPr algn="l" rtl="0" eaLnBrk="0" fontAlgn="base" hangingPunct="0">
        <a:spcBef>
          <a:spcPct val="0"/>
        </a:spcBef>
        <a:spcAft>
          <a:spcPct val="0"/>
        </a:spcAft>
        <a:defRPr sz="4000" kern="1200" spc="-1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182563" indent="-182563" algn="l" rtl="0" eaLnBrk="0" fontAlgn="base" hangingPunct="0">
        <a:spcBef>
          <a:spcPct val="20000"/>
        </a:spcBef>
        <a:spcAft>
          <a:spcPct val="0"/>
        </a:spcAft>
        <a:buClr>
          <a:schemeClr val="accent1"/>
        </a:buClr>
        <a:buSzPct val="85000"/>
        <a:buFont typeface="Arial" panose="020B0604020202020204" pitchFamily="34" charset="0"/>
        <a:buChar char="•"/>
        <a:defRPr sz="2400" kern="1200">
          <a:solidFill>
            <a:schemeClr val="tx1"/>
          </a:solidFill>
          <a:latin typeface="+mn-lt"/>
          <a:ea typeface="+mn-ea"/>
          <a:cs typeface="+mn-cs"/>
        </a:defRPr>
      </a:lvl1pPr>
      <a:lvl2pPr marL="457200" indent="-182563" algn="l" rtl="0" eaLnBrk="0" fontAlgn="base" hangingPunct="0">
        <a:spcBef>
          <a:spcPct val="20000"/>
        </a:spcBef>
        <a:spcAft>
          <a:spcPct val="0"/>
        </a:spcAft>
        <a:buClr>
          <a:schemeClr val="accent1"/>
        </a:buClr>
        <a:buSzPct val="85000"/>
        <a:buFont typeface="Arial" panose="020B0604020202020204" pitchFamily="34" charset="0"/>
        <a:buChar char="•"/>
        <a:defRPr sz="2000" kern="1200">
          <a:solidFill>
            <a:schemeClr val="tx1"/>
          </a:solidFill>
          <a:latin typeface="+mn-lt"/>
          <a:ea typeface="+mn-ea"/>
          <a:cs typeface="+mn-cs"/>
        </a:defRPr>
      </a:lvl2pPr>
      <a:lvl3pPr marL="730250" indent="-182563" algn="l" rtl="0" eaLnBrk="0" fontAlgn="base" hangingPunct="0">
        <a:spcBef>
          <a:spcPct val="20000"/>
        </a:spcBef>
        <a:spcAft>
          <a:spcPct val="0"/>
        </a:spcAft>
        <a:buClr>
          <a:schemeClr val="accent1"/>
        </a:buClr>
        <a:buSzPct val="90000"/>
        <a:buFont typeface="Arial" panose="020B0604020202020204" pitchFamily="34" charset="0"/>
        <a:buChar char="•"/>
        <a:defRPr kern="1200">
          <a:solidFill>
            <a:schemeClr val="tx1"/>
          </a:solidFill>
          <a:latin typeface="+mn-lt"/>
          <a:ea typeface="+mn-ea"/>
          <a:cs typeface="+mn-cs"/>
        </a:defRPr>
      </a:lvl3pPr>
      <a:lvl4pPr marL="1004888" indent="-182563" algn="l" rtl="0" eaLnBrk="0" fontAlgn="base" hangingPunct="0">
        <a:spcBef>
          <a:spcPct val="20000"/>
        </a:spcBef>
        <a:spcAft>
          <a:spcPct val="0"/>
        </a:spcAft>
        <a:buClr>
          <a:schemeClr val="accent1"/>
        </a:buClr>
        <a:buFont typeface="Arial" panose="020B0604020202020204" pitchFamily="34" charset="0"/>
        <a:buChar char="•"/>
        <a:defRPr sz="1600" kern="1200">
          <a:solidFill>
            <a:schemeClr val="tx1"/>
          </a:solidFill>
          <a:latin typeface="+mn-lt"/>
          <a:ea typeface="+mn-ea"/>
          <a:cs typeface="+mn-cs"/>
        </a:defRPr>
      </a:lvl4pPr>
      <a:lvl5pPr marL="1187450" indent="-136525" algn="l" rtl="0" eaLnBrk="0" fontAlgn="base" hangingPunct="0">
        <a:spcBef>
          <a:spcPct val="20000"/>
        </a:spcBef>
        <a:spcAft>
          <a:spcPct val="0"/>
        </a:spcAft>
        <a:buClr>
          <a:schemeClr val="accent1"/>
        </a:buClr>
        <a:buSzPct val="100000"/>
        <a:buFont typeface="Arial" panose="020B0604020202020204" pitchFamily="34" charset="0"/>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5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26773642"/>
      </p:ext>
    </p:extLst>
  </p:cSld>
  <p:clrMap bg1="lt1" tx1="dk1" bg2="dk2" tx2="lt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 id="2147483862" r:id="rId12"/>
    <p:sldLayoutId id="2147483863" r:id="rId13"/>
    <p:sldLayoutId id="2147483864" r:id="rId14"/>
    <p:sldLayoutId id="2147483865" r:id="rId15"/>
    <p:sldLayoutId id="2147483927" r:id="rId1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48"/>
        <p:cNvGrpSpPr/>
        <p:nvPr/>
      </p:nvGrpSpPr>
      <p:grpSpPr>
        <a:xfrm>
          <a:off x="0" y="0"/>
          <a:ext cx="0" cy="0"/>
          <a:chOff x="0" y="0"/>
          <a:chExt cx="0" cy="0"/>
        </a:xfrm>
      </p:grpSpPr>
      <p:sp>
        <p:nvSpPr>
          <p:cNvPr id="1249" name="Google Shape;1249;p6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50" name="Google Shape;1250;p6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51" name="Google Shape;1251;p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52" name="Google Shape;1252;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53" name="Google Shape;1253;p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2223444"/>
      </p:ext>
    </p:extLst>
  </p:cSld>
  <p:clrMap bg1="lt1" tx1="dk1" bg2="dk2" tx2="lt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 id="2147483944" r:id="rId12"/>
    <p:sldLayoutId id="2147483945" r:id="rId13"/>
    <p:sldLayoutId id="2147483946" r:id="rId14"/>
    <p:sldLayoutId id="2147483947"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C2AA1F-5FC1-4988-A321-343ECF16B2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4D75CA1-26D3-4BA5-B84F-0ED029D380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76B837-62E2-4353-A31B-CF446E4EE8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EE180E-2F76-4456-B487-D3134B7FDF7B}" type="datetimeFigureOut">
              <a:rPr lang="en-US" smtClean="0"/>
              <a:t>9/11/2026</a:t>
            </a:fld>
            <a:endParaRPr lang="en-US"/>
          </a:p>
        </p:txBody>
      </p:sp>
      <p:sp>
        <p:nvSpPr>
          <p:cNvPr id="5" name="Footer Placeholder 4">
            <a:extLst>
              <a:ext uri="{FF2B5EF4-FFF2-40B4-BE49-F238E27FC236}">
                <a16:creationId xmlns:a16="http://schemas.microsoft.com/office/drawing/2014/main" id="{1BA5CB6D-617E-4656-BF22-5ABCA8171C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528082565"/>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 id="21474839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nist.gov/cybersecurity-and-privacy/what-post-quantum-cryptography" TargetMode="External"/><Relationship Id="rId2" Type="http://schemas.openxmlformats.org/officeDocument/2006/relationships/hyperlink" Target="https://www.nist.gov/pqc" TargetMode="External"/><Relationship Id="rId1" Type="http://schemas.openxmlformats.org/officeDocument/2006/relationships/slideLayout" Target="../slideLayouts/slideLayout44.xml"/><Relationship Id="rId5" Type="http://schemas.openxmlformats.org/officeDocument/2006/relationships/hyperlink" Target="https://www.nccoe.nist.gov/applied-cryptography/migration-to-pqc" TargetMode="External"/><Relationship Id="rId4" Type="http://schemas.openxmlformats.org/officeDocument/2006/relationships/hyperlink" Target="https://csrc.nist.gov/projects/post-quantum-cryptography/post-quantum-cryptography-standardization"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jpe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notesSlide" Target="../notesSlides/notesSlide2.xml"/><Relationship Id="rId1" Type="http://schemas.openxmlformats.org/officeDocument/2006/relationships/slideLayout" Target="../slideLayouts/slideLayout32.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jpeg"/><Relationship Id="rId9" Type="http://schemas.openxmlformats.org/officeDocument/2006/relationships/image" Target="../media/image41.jpeg"/></Relationships>
</file>

<file path=ppt/slides/_rels/slide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xml"/><Relationship Id="rId1" Type="http://schemas.openxmlformats.org/officeDocument/2006/relationships/slideLayout" Target="../slideLayouts/slideLayout32.xml"/><Relationship Id="rId5" Type="http://schemas.openxmlformats.org/officeDocument/2006/relationships/image" Target="../media/image47.jpeg"/><Relationship Id="rId4" Type="http://schemas.openxmlformats.org/officeDocument/2006/relationships/image" Target="../media/image46.jpeg"/></Relationships>
</file>

<file path=ppt/slides/_rels/slide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xml"/><Relationship Id="rId1" Type="http://schemas.openxmlformats.org/officeDocument/2006/relationships/slideLayout" Target="../slideLayouts/slideLayout34.xml"/><Relationship Id="rId4" Type="http://schemas.openxmlformats.org/officeDocument/2006/relationships/image" Target="../media/image49.tiff"/></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image" Target="../media/image55.png"/><Relationship Id="rId3" Type="http://schemas.openxmlformats.org/officeDocument/2006/relationships/image" Target="../media/image50.svg"/><Relationship Id="rId7" Type="http://schemas.openxmlformats.org/officeDocument/2006/relationships/diagramLayout" Target="../diagrams/layout1.xml"/><Relationship Id="rId12" Type="http://schemas.openxmlformats.org/officeDocument/2006/relationships/image" Target="../media/image54.pn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diagramData" Target="../diagrams/data1.xml"/><Relationship Id="rId11" Type="http://schemas.openxmlformats.org/officeDocument/2006/relationships/image" Target="../media/image53.png"/><Relationship Id="rId5" Type="http://schemas.openxmlformats.org/officeDocument/2006/relationships/image" Target="../media/image52.png"/><Relationship Id="rId10" Type="http://schemas.microsoft.com/office/2007/relationships/diagramDrawing" Target="../diagrams/drawing1.xml"/><Relationship Id="rId4" Type="http://schemas.openxmlformats.org/officeDocument/2006/relationships/image" Target="../media/image51.svg"/><Relationship Id="rId9" Type="http://schemas.openxmlformats.org/officeDocument/2006/relationships/diagramColors" Target="../diagrams/colors1.xml"/><Relationship Id="rId14" Type="http://schemas.openxmlformats.org/officeDocument/2006/relationships/image" Target="../media/image56.png"/></Relationships>
</file>

<file path=ppt/slides/_rels/slide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xml"/><Relationship Id="rId1" Type="http://schemas.openxmlformats.org/officeDocument/2006/relationships/slideLayout" Target="../slideLayouts/slideLayout33.xml"/><Relationship Id="rId5" Type="http://schemas.openxmlformats.org/officeDocument/2006/relationships/image" Target="../media/image60.png"/><Relationship Id="rId4" Type="http://schemas.openxmlformats.org/officeDocument/2006/relationships/image" Target="../media/image59.png"/></Relationships>
</file>

<file path=ppt/slides/_rels/slide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7.xml"/><Relationship Id="rId1" Type="http://schemas.openxmlformats.org/officeDocument/2006/relationships/slideLayout" Target="../slideLayouts/slideLayout3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0.xml.rels><?xml version="1.0" encoding="UTF-8" standalone="yes"?>
<Relationships xmlns="http://schemas.openxmlformats.org/package/2006/relationships"><Relationship Id="rId3" Type="http://schemas.openxmlformats.org/officeDocument/2006/relationships/hyperlink" Target="http://www.nist.gov/pqcrypto" TargetMode="External"/><Relationship Id="rId7" Type="http://schemas.openxmlformats.org/officeDocument/2006/relationships/image" Target="../media/image65.tiff"/><Relationship Id="rId2" Type="http://schemas.openxmlformats.org/officeDocument/2006/relationships/notesSlide" Target="../notesSlides/notesSlide8.xml"/><Relationship Id="rId1" Type="http://schemas.openxmlformats.org/officeDocument/2006/relationships/slideLayout" Target="../slideLayouts/slideLayout19.xml"/><Relationship Id="rId6" Type="http://schemas.openxmlformats.org/officeDocument/2006/relationships/hyperlink" Target="mailto:applied-crypto-pqc@nist.gov" TargetMode="External"/><Relationship Id="rId5" Type="http://schemas.openxmlformats.org/officeDocument/2006/relationships/hyperlink" Target="https://www.nccoe.nist.gov/applied-cryptography" TargetMode="External"/><Relationship Id="rId4" Type="http://schemas.openxmlformats.org/officeDocument/2006/relationships/hyperlink" Target="mailto:pqc-comments@nist.gov"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hyperlink" Target="https://www.nist.gov/cybersecurity-and-privacy/what-post-quantum-cryptography" TargetMode="External"/><Relationship Id="rId2" Type="http://schemas.openxmlformats.org/officeDocument/2006/relationships/hyperlink" Target="https://www.nist.gov/pqc" TargetMode="External"/><Relationship Id="rId1" Type="http://schemas.openxmlformats.org/officeDocument/2006/relationships/slideLayout" Target="../slideLayouts/slideLayout44.xml"/><Relationship Id="rId5" Type="http://schemas.openxmlformats.org/officeDocument/2006/relationships/hyperlink" Target="https://www.nccoe.nist.gov/applied-cryptography/migration-to-pqc" TargetMode="External"/><Relationship Id="rId4" Type="http://schemas.openxmlformats.org/officeDocument/2006/relationships/hyperlink" Target="https://csrc.nist.gov/projects/post-quantum-cryptography/post-quantum-cryptography-standardization"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nccoe.nist.gov/projects/cybersecurity-and-privacy-genomic-data" TargetMode="External"/><Relationship Id="rId2" Type="http://schemas.openxmlformats.org/officeDocument/2006/relationships/hyperlink" Target="https://www.nist.gov/itl/applied-cybersecurity/privacy-engineering/pets-testbed" TargetMode="External"/><Relationship Id="rId1" Type="http://schemas.openxmlformats.org/officeDocument/2006/relationships/slideLayout" Target="../slideLayouts/slideLayout4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8.xml"/></Relationships>
</file>

<file path=ppt/slides/_rels/slide1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xml"/><Relationship Id="rId1" Type="http://schemas.openxmlformats.org/officeDocument/2006/relationships/slideLayout" Target="../slideLayouts/slideLayout10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2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8.xml"/><Relationship Id="rId1" Type="http://schemas.openxmlformats.org/officeDocument/2006/relationships/slideLayout" Target="../slideLayouts/slideLayout104.xml"/></Relationships>
</file>

<file path=ppt/slides/_rels/slide2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9.xml"/><Relationship Id="rId1" Type="http://schemas.openxmlformats.org/officeDocument/2006/relationships/slideLayout" Target="../slideLayouts/slideLayout10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9.xml"/></Relationships>
</file>

<file path=ppt/slides/_rels/slide2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2.xml"/><Relationship Id="rId1" Type="http://schemas.openxmlformats.org/officeDocument/2006/relationships/slideLayout" Target="../slideLayouts/slideLayout104.xml"/></Relationships>
</file>

<file path=ppt/slides/_rels/slide2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3.xml"/><Relationship Id="rId1" Type="http://schemas.openxmlformats.org/officeDocument/2006/relationships/slideLayout" Target="../slideLayouts/slideLayout104.xml"/></Relationships>
</file>

<file path=ppt/slides/_rels/slide3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1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9.xml"/></Relationships>
</file>

<file path=ppt/slides/_rels/slide32.xml.rels><?xml version="1.0" encoding="UTF-8" standalone="yes"?>
<Relationships xmlns="http://schemas.openxmlformats.org/package/2006/relationships"><Relationship Id="rId3" Type="http://schemas.openxmlformats.org/officeDocument/2006/relationships/hyperlink" Target="https://csrc.nist.gov/pubs/sp/800/226/final" TargetMode="External"/><Relationship Id="rId2" Type="http://schemas.openxmlformats.org/officeDocument/2006/relationships/notesSlide" Target="../notesSlides/notesSlide25.xml"/><Relationship Id="rId1" Type="http://schemas.openxmlformats.org/officeDocument/2006/relationships/slideLayout" Target="../slideLayouts/slideLayout104.xml"/></Relationships>
</file>

<file path=ppt/slides/_rels/slide3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6.xml"/><Relationship Id="rId1" Type="http://schemas.openxmlformats.org/officeDocument/2006/relationships/slideLayout" Target="../slideLayouts/slideLayout103.xml"/><Relationship Id="rId4" Type="http://schemas.openxmlformats.org/officeDocument/2006/relationships/image" Target="../media/image71.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7.xml"/></Relationships>
</file>

<file path=ppt/slides/_rels/slide35.xml.rels><?xml version="1.0" encoding="UTF-8" standalone="yes"?>
<Relationships xmlns="http://schemas.openxmlformats.org/package/2006/relationships"><Relationship Id="rId3" Type="http://schemas.openxmlformats.org/officeDocument/2006/relationships/image" Target="../media/image73.svg"/><Relationship Id="rId2" Type="http://schemas.openxmlformats.org/officeDocument/2006/relationships/image" Target="../media/image72.svg"/><Relationship Id="rId1" Type="http://schemas.openxmlformats.org/officeDocument/2006/relationships/slideLayout" Target="../slideLayouts/slideLayout118.xml"/><Relationship Id="rId6" Type="http://schemas.openxmlformats.org/officeDocument/2006/relationships/image" Target="../media/image76.svg"/><Relationship Id="rId5" Type="http://schemas.openxmlformats.org/officeDocument/2006/relationships/image" Target="../media/image75.svg"/><Relationship Id="rId4" Type="http://schemas.openxmlformats.org/officeDocument/2006/relationships/image" Target="../media/image74.svg"/></Relationships>
</file>

<file path=ppt/slides/_rels/slide3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18.xml"/></Relationships>
</file>

<file path=ppt/slides/_rels/slide3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8.xml"/><Relationship Id="rId1" Type="http://schemas.openxmlformats.org/officeDocument/2006/relationships/slideLayout" Target="../slideLayouts/slideLayout104.xml"/><Relationship Id="rId4" Type="http://schemas.openxmlformats.org/officeDocument/2006/relationships/image" Target="../media/image79.png"/></Relationships>
</file>

<file path=ppt/slides/_rels/slide3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9.xml"/><Relationship Id="rId1" Type="http://schemas.openxmlformats.org/officeDocument/2006/relationships/slideLayout" Target="../slideLayouts/slideLayout90.xml"/><Relationship Id="rId5" Type="http://schemas.openxmlformats.org/officeDocument/2006/relationships/image" Target="../media/image82.png"/><Relationship Id="rId4" Type="http://schemas.openxmlformats.org/officeDocument/2006/relationships/image" Target="../media/image81.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4.xml"/></Relationships>
</file>

<file path=ppt/slides/_rels/slide4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1.xml"/><Relationship Id="rId1" Type="http://schemas.openxmlformats.org/officeDocument/2006/relationships/slideLayout" Target="../slideLayouts/slideLayout104.xml"/><Relationship Id="rId4" Type="http://schemas.openxmlformats.org/officeDocument/2006/relationships/image" Target="../media/image83.png"/></Relationships>
</file>

<file path=ppt/slides/_rels/slide41.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notesSlide" Target="../notesSlides/notesSlide32.xml"/><Relationship Id="rId1" Type="http://schemas.openxmlformats.org/officeDocument/2006/relationships/slideLayout" Target="../slideLayouts/slideLayout116.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4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3.xml"/><Relationship Id="rId1" Type="http://schemas.openxmlformats.org/officeDocument/2006/relationships/slideLayout" Target="../slideLayouts/slideLayout10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7.xml"/></Relationships>
</file>

<file path=ppt/slides/_rels/slide4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5.xml"/><Relationship Id="rId1" Type="http://schemas.openxmlformats.org/officeDocument/2006/relationships/slideLayout" Target="../slideLayouts/slideLayout104.xml"/></Relationships>
</file>

<file path=ppt/slides/_rels/slide4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36.xml"/><Relationship Id="rId1" Type="http://schemas.openxmlformats.org/officeDocument/2006/relationships/slideLayout" Target="../slideLayouts/slideLayout104.xml"/></Relationships>
</file>

<file path=ppt/slides/_rels/slide4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04.xml"/></Relationships>
</file>

<file path=ppt/slides/_rels/slide4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7.xml"/><Relationship Id="rId1" Type="http://schemas.openxmlformats.org/officeDocument/2006/relationships/slideLayout" Target="../slideLayouts/slideLayout10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9.xml"/><Relationship Id="rId1" Type="http://schemas.openxmlformats.org/officeDocument/2006/relationships/slideLayout" Target="../slideLayouts/slideLayout77.xml"/></Relationships>
</file>

<file path=ppt/slides/_rels/slide5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40.xml"/><Relationship Id="rId1" Type="http://schemas.openxmlformats.org/officeDocument/2006/relationships/slideLayout" Target="../slideLayouts/slideLayout78.xml"/></Relationships>
</file>

<file path=ppt/slides/_rels/slide5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41.xml"/><Relationship Id="rId1" Type="http://schemas.openxmlformats.org/officeDocument/2006/relationships/slideLayout" Target="../slideLayouts/slideLayout7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8.xml"/></Relationships>
</file>

<file path=ppt/slides/_rels/slide53.xml.rels><?xml version="1.0" encoding="UTF-8" standalone="yes"?>
<Relationships xmlns="http://schemas.openxmlformats.org/package/2006/relationships"><Relationship Id="rId3" Type="http://schemas.openxmlformats.org/officeDocument/2006/relationships/image" Target="../media/image96.tmp"/><Relationship Id="rId2" Type="http://schemas.openxmlformats.org/officeDocument/2006/relationships/notesSlide" Target="../notesSlides/notesSlide43.xml"/><Relationship Id="rId1" Type="http://schemas.openxmlformats.org/officeDocument/2006/relationships/slideLayout" Target="../slideLayouts/slideLayout78.xml"/><Relationship Id="rId4" Type="http://schemas.openxmlformats.org/officeDocument/2006/relationships/image" Target="../media/image97.tmp"/></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8.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8.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8.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8.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8.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8.xml"/></Relationships>
</file>

<file path=ppt/slides/_rels/slide65.xml.rels><?xml version="1.0" encoding="UTF-8" standalone="yes"?>
<Relationships xmlns="http://schemas.openxmlformats.org/package/2006/relationships"><Relationship Id="rId3" Type="http://schemas.openxmlformats.org/officeDocument/2006/relationships/hyperlink" Target="https://www.ftc.gov/business-guidance/resources/collecting-using-or-sharing-consumer-health-information-look-hipaa-ftc-act-health-breach" TargetMode="External"/><Relationship Id="rId7" Type="http://schemas.openxmlformats.org/officeDocument/2006/relationships/hyperlink" Target="https://www.ftc.gov/business-guidance/resources/mobile-health-apps-interactive-tool" TargetMode="External"/><Relationship Id="rId2" Type="http://schemas.openxmlformats.org/officeDocument/2006/relationships/notesSlide" Target="../notesSlides/notesSlide54.xml"/><Relationship Id="rId1" Type="http://schemas.openxmlformats.org/officeDocument/2006/relationships/slideLayout" Target="../slideLayouts/slideLayout78.xml"/><Relationship Id="rId6" Type="http://schemas.openxmlformats.org/officeDocument/2006/relationships/hyperlink" Target="https://www.ftc.gov/business-guidance/resources/marketing-your-mobile-app-get-it-right-start" TargetMode="External"/><Relationship Id="rId5" Type="http://schemas.openxmlformats.org/officeDocument/2006/relationships/hyperlink" Target="https://www.ftc.gov/business-guidance/resources/complying-ftcs-health-breach-notification-rule-0" TargetMode="External"/><Relationship Id="rId4" Type="http://schemas.openxmlformats.org/officeDocument/2006/relationships/hyperlink" Target="https://www.ftc.gov/business-guidance/resources/health-breach-notification-rule-basics-business" TargetMode="Externa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6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5.xml"/></Relationships>
</file>

<file path=ppt/slides/_rels/slide7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6.xml"/><Relationship Id="rId1" Type="http://schemas.openxmlformats.org/officeDocument/2006/relationships/slideLayout" Target="../slideLayouts/slideLayout125.xml"/><Relationship Id="rId4" Type="http://schemas.openxmlformats.org/officeDocument/2006/relationships/chart" Target="../charts/chart3.xml"/></Relationships>
</file>

<file path=ppt/slides/_rels/slide7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25.xml"/></Relationships>
</file>

<file path=ppt/slides/_rels/slide7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7.xml"/><Relationship Id="rId1" Type="http://schemas.openxmlformats.org/officeDocument/2006/relationships/slideLayout" Target="../slideLayouts/slideLayout125.xml"/><Relationship Id="rId4" Type="http://schemas.openxmlformats.org/officeDocument/2006/relationships/chart" Target="../charts/char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2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78.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59.xml"/><Relationship Id="rId1" Type="http://schemas.openxmlformats.org/officeDocument/2006/relationships/slideLayout" Target="../slideLayouts/slideLayout1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02B3C-3A56-0E49-D53C-9277C16C8512}"/>
              </a:ext>
            </a:extLst>
          </p:cNvPr>
          <p:cNvSpPr txBox="1">
            <a:spLocks/>
          </p:cNvSpPr>
          <p:nvPr/>
        </p:nvSpPr>
        <p:spPr>
          <a:xfrm>
            <a:off x="7828192" y="2479344"/>
            <a:ext cx="4510112" cy="18993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chemeClr val="bg1"/>
                </a:solidFill>
                <a:latin typeface="Calibri" panose="020F0502020204030204" pitchFamily="34" charset="0"/>
                <a:ea typeface="+mj-ea"/>
                <a:cs typeface="Calibri" panose="020F0502020204030204" pitchFamily="34" charset="0"/>
              </a:defRPr>
            </a:lvl1pPr>
          </a:lstStyle>
          <a:p>
            <a:r>
              <a:rPr lang="en-US" b="1" dirty="0"/>
              <a:t>Safeguarding Health Information: Building Assurance through HIPAA Security 2026</a:t>
            </a:r>
          </a:p>
        </p:txBody>
      </p:sp>
    </p:spTree>
    <p:extLst>
      <p:ext uri="{BB962C8B-B14F-4D97-AF65-F5344CB8AC3E}">
        <p14:creationId xmlns:p14="http://schemas.microsoft.com/office/powerpoint/2010/main" val="1255354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7455B0D7-8AF1-2204-E51E-2FA1D43D430A}"/>
              </a:ext>
            </a:extLst>
          </p:cNvPr>
          <p:cNvSpPr>
            <a:spLocks noGrp="1"/>
          </p:cNvSpPr>
          <p:nvPr>
            <p:ph type="body" sz="quarter" idx="13"/>
          </p:nvPr>
        </p:nvSpPr>
        <p:spPr>
          <a:xfrm>
            <a:off x="6179502" y="1066800"/>
            <a:ext cx="5917248" cy="5575017"/>
          </a:xfrm>
          <a:solidFill>
            <a:schemeClr val="bg1">
              <a:lumMod val="95000"/>
            </a:schemeClr>
          </a:solidFill>
        </p:spPr>
        <p:txBody>
          <a:bodyPr>
            <a:normAutofit/>
          </a:bodyPr>
          <a:lstStyle/>
          <a:p>
            <a:pPr marL="457200" marR="0" lvl="1" indent="0" algn="ctr">
              <a:lnSpc>
                <a:spcPct val="107000"/>
              </a:lnSpc>
              <a:spcBef>
                <a:spcPts val="0"/>
              </a:spcBef>
              <a:spcAft>
                <a:spcPts val="0"/>
              </a:spcAft>
              <a:buSzPts val="1000"/>
              <a:buNone/>
              <a:tabLst>
                <a:tab pos="914400" algn="l"/>
              </a:tabLst>
            </a:pPr>
            <a:endParaRPr lang="en-US" sz="2000" b="1" u="sng" kern="100" dirty="0">
              <a:solidFill>
                <a:schemeClr val="accent1">
                  <a:lumMod val="75000"/>
                </a:schemeClr>
              </a:solidFill>
              <a:cs typeface="Times New Roman" panose="02020603050405020304" pitchFamily="18" charset="0"/>
            </a:endParaRPr>
          </a:p>
          <a:p>
            <a:pPr marL="457200" marR="0" lvl="1" indent="0" algn="ctr">
              <a:lnSpc>
                <a:spcPct val="107000"/>
              </a:lnSpc>
              <a:spcBef>
                <a:spcPts val="0"/>
              </a:spcBef>
              <a:spcAft>
                <a:spcPts val="0"/>
              </a:spcAft>
              <a:buSzPts val="1000"/>
              <a:buNone/>
              <a:tabLst>
                <a:tab pos="914400" algn="l"/>
              </a:tabLst>
            </a:pPr>
            <a:r>
              <a:rPr lang="en-US" sz="2000" b="1" u="sng" kern="100" dirty="0">
                <a:solidFill>
                  <a:schemeClr val="accent1">
                    <a:lumMod val="75000"/>
                  </a:schemeClr>
                </a:solidFill>
                <a:cs typeface="Times New Roman" panose="02020603050405020304" pitchFamily="18" charset="0"/>
              </a:rPr>
              <a:t>Related Resources</a:t>
            </a:r>
            <a:br>
              <a:rPr lang="en-US" sz="1800" b="1" kern="100" dirty="0">
                <a:solidFill>
                  <a:schemeClr val="tx1"/>
                </a:solidFill>
                <a:ea typeface="Times New Roman" panose="02020603050405020304" pitchFamily="18" charset="0"/>
                <a:cs typeface="Times New Roman" panose="02020603050405020304" pitchFamily="18" charset="0"/>
              </a:rPr>
            </a:br>
            <a:endParaRPr lang="en-US" sz="1800" b="1" kern="100" dirty="0">
              <a:solidFill>
                <a:schemeClr val="tx1"/>
              </a:solidFill>
              <a:ea typeface="Times New Roman" panose="02020603050405020304" pitchFamily="18" charset="0"/>
              <a:cs typeface="Times New Roman" panose="02020603050405020304" pitchFamily="18" charset="0"/>
            </a:endParaRPr>
          </a:p>
          <a:p>
            <a:pPr marL="457200" marR="0" lvl="1" indent="0">
              <a:lnSpc>
                <a:spcPct val="107000"/>
              </a:lnSpc>
              <a:spcBef>
                <a:spcPts val="0"/>
              </a:spcBef>
              <a:spcAft>
                <a:spcPts val="0"/>
              </a:spcAft>
              <a:buSzPts val="1000"/>
              <a:buNone/>
              <a:tabLst>
                <a:tab pos="914400" algn="l"/>
              </a:tabLst>
            </a:pPr>
            <a:r>
              <a:rPr lang="en-US" sz="1800" b="1" kern="100" dirty="0">
                <a:solidFill>
                  <a:schemeClr val="tx1"/>
                </a:solidFill>
                <a:ea typeface="Times New Roman" panose="02020603050405020304" pitchFamily="18" charset="0"/>
                <a:cs typeface="Times New Roman" panose="02020603050405020304" pitchFamily="18" charset="0"/>
              </a:rPr>
              <a:t>Post-Quantum Cryptography (NIST)</a:t>
            </a:r>
          </a:p>
          <a:p>
            <a:pPr marR="0" lvl="1">
              <a:lnSpc>
                <a:spcPct val="107000"/>
              </a:lnSpc>
              <a:spcBef>
                <a:spcPts val="0"/>
              </a:spcBef>
              <a:spcAft>
                <a:spcPts val="0"/>
              </a:spcAft>
              <a:buSzPts val="1000"/>
              <a:buFont typeface="Courier New" panose="02070309020205020404" pitchFamily="49" charset="0"/>
              <a:buChar char="o"/>
              <a:tabLst>
                <a:tab pos="914400" algn="l"/>
              </a:tabLst>
            </a:pPr>
            <a:r>
              <a:rPr lang="en-US" sz="1600" kern="100" dirty="0">
                <a:solidFill>
                  <a:schemeClr val="tx1"/>
                </a:solidFill>
                <a:effectLst/>
                <a:ea typeface="Times New Roman" panose="02020603050405020304" pitchFamily="18" charset="0"/>
                <a:cs typeface="Times New Roman" panose="02020603050405020304" pitchFamily="18" charset="0"/>
                <a:hlinkClick r:id="rId2"/>
              </a:rPr>
              <a:t>https://www.nist.gov/pqc</a:t>
            </a:r>
            <a:endParaRPr lang="en-US" sz="1600" kern="100" dirty="0">
              <a:solidFill>
                <a:schemeClr val="tx1"/>
              </a:solidFill>
              <a:effectLst/>
              <a:ea typeface="Times New Roman" panose="02020603050405020304" pitchFamily="18" charset="0"/>
              <a:cs typeface="Times New Roman" panose="02020603050405020304" pitchFamily="18" charset="0"/>
            </a:endParaRPr>
          </a:p>
          <a:p>
            <a:pPr marR="0" lvl="1">
              <a:lnSpc>
                <a:spcPct val="107000"/>
              </a:lnSpc>
              <a:spcBef>
                <a:spcPts val="0"/>
              </a:spcBef>
              <a:spcAft>
                <a:spcPts val="0"/>
              </a:spcAft>
              <a:buSzPts val="1000"/>
              <a:buFont typeface="Courier New" panose="02070309020205020404" pitchFamily="49" charset="0"/>
              <a:buChar char="o"/>
              <a:tabLst>
                <a:tab pos="914400" algn="l"/>
              </a:tabLst>
            </a:pPr>
            <a:r>
              <a:rPr lang="en-US" sz="1600" kern="100" dirty="0">
                <a:solidFill>
                  <a:schemeClr val="tx1"/>
                </a:solidFill>
                <a:ea typeface="Calibri" panose="020F0502020204030204" pitchFamily="34" charset="0"/>
                <a:cs typeface="Times New Roman" panose="02020603050405020304" pitchFamily="18" charset="0"/>
                <a:hlinkClick r:id="rId3"/>
              </a:rPr>
              <a:t>https://www.nist.gov/cybersecurity-and-privacy/what-post-quantum-cryptography</a:t>
            </a:r>
            <a:endParaRPr lang="en-US" sz="1600" kern="100" dirty="0">
              <a:solidFill>
                <a:schemeClr val="tx1"/>
              </a:solidFill>
              <a:ea typeface="Calibri" panose="020F0502020204030204" pitchFamily="34" charset="0"/>
              <a:cs typeface="Times New Roman" panose="02020603050405020304" pitchFamily="18" charset="0"/>
            </a:endParaRPr>
          </a:p>
          <a:p>
            <a:pPr marR="0" lvl="1">
              <a:lnSpc>
                <a:spcPct val="107000"/>
              </a:lnSpc>
              <a:spcBef>
                <a:spcPts val="0"/>
              </a:spcBef>
              <a:spcAft>
                <a:spcPts val="0"/>
              </a:spcAft>
              <a:buSzPts val="1000"/>
              <a:buFont typeface="Courier New" panose="02070309020205020404" pitchFamily="49" charset="0"/>
              <a:buChar char="o"/>
              <a:tabLst>
                <a:tab pos="914400" algn="l"/>
              </a:tabLst>
            </a:pPr>
            <a:r>
              <a:rPr lang="en-US" sz="1600" kern="100" dirty="0">
                <a:solidFill>
                  <a:schemeClr val="tx1"/>
                </a:solidFill>
                <a:ea typeface="Calibri" panose="020F0502020204030204" pitchFamily="34" charset="0"/>
                <a:cs typeface="Times New Roman" panose="02020603050405020304" pitchFamily="18" charset="0"/>
                <a:hlinkClick r:id="rId4"/>
              </a:rPr>
              <a:t>https://csrc.nist.gov/projects/post-quantum-cryptography/post-quantum-cryptography-standardization</a:t>
            </a:r>
            <a:endParaRPr lang="en-US" sz="1600" kern="100" dirty="0">
              <a:solidFill>
                <a:schemeClr val="tx1"/>
              </a:solidFill>
              <a:ea typeface="Calibri" panose="020F0502020204030204" pitchFamily="34" charset="0"/>
              <a:cs typeface="Times New Roman" panose="02020603050405020304" pitchFamily="18" charset="0"/>
            </a:endParaRPr>
          </a:p>
          <a:p>
            <a:pPr marR="0" lvl="1">
              <a:lnSpc>
                <a:spcPct val="107000"/>
              </a:lnSpc>
              <a:spcBef>
                <a:spcPts val="0"/>
              </a:spcBef>
              <a:spcAft>
                <a:spcPts val="0"/>
              </a:spcAft>
              <a:buSzPts val="1000"/>
              <a:buFont typeface="Courier New" panose="02070309020205020404" pitchFamily="49" charset="0"/>
              <a:buChar char="o"/>
              <a:tabLst>
                <a:tab pos="914400" algn="l"/>
              </a:tabLst>
            </a:pPr>
            <a:endParaRPr lang="en-US" sz="1600" kern="100" dirty="0">
              <a:solidFill>
                <a:schemeClr val="tx1"/>
              </a:solidFill>
              <a:ea typeface="Calibri" panose="020F0502020204030204" pitchFamily="34" charset="0"/>
              <a:cs typeface="Times New Roman" panose="02020603050405020304" pitchFamily="18" charset="0"/>
            </a:endParaRPr>
          </a:p>
          <a:p>
            <a:pPr marL="457200" marR="0" lvl="1" indent="0">
              <a:lnSpc>
                <a:spcPct val="107000"/>
              </a:lnSpc>
              <a:spcBef>
                <a:spcPts val="0"/>
              </a:spcBef>
              <a:spcAft>
                <a:spcPts val="0"/>
              </a:spcAft>
              <a:buSzPts val="1000"/>
              <a:buNone/>
              <a:tabLst>
                <a:tab pos="914400" algn="l"/>
              </a:tabLst>
            </a:pPr>
            <a:r>
              <a:rPr lang="en-US" sz="1800" b="1" kern="100" dirty="0">
                <a:solidFill>
                  <a:schemeClr val="tx1"/>
                </a:solidFill>
                <a:ea typeface="Calibri" panose="020F0502020204030204" pitchFamily="34" charset="0"/>
                <a:cs typeface="Times New Roman" panose="02020603050405020304" pitchFamily="18" charset="0"/>
              </a:rPr>
              <a:t>Migration to </a:t>
            </a:r>
            <a:r>
              <a:rPr lang="en-US" sz="1800" b="1" kern="100" dirty="0">
                <a:solidFill>
                  <a:schemeClr val="tx1"/>
                </a:solidFill>
                <a:ea typeface="Times New Roman" panose="02020603050405020304" pitchFamily="18" charset="0"/>
                <a:cs typeface="Times New Roman" panose="02020603050405020304" pitchFamily="18" charset="0"/>
              </a:rPr>
              <a:t>Post-Quantum Cryptography (</a:t>
            </a:r>
            <a:r>
              <a:rPr lang="en-US" sz="1800" b="1" kern="100" dirty="0" err="1">
                <a:solidFill>
                  <a:schemeClr val="tx1"/>
                </a:solidFill>
                <a:ea typeface="Times New Roman" panose="02020603050405020304" pitchFamily="18" charset="0"/>
                <a:cs typeface="Times New Roman" panose="02020603050405020304" pitchFamily="18" charset="0"/>
              </a:rPr>
              <a:t>NCCoE</a:t>
            </a:r>
            <a:r>
              <a:rPr lang="en-US" sz="1800" b="1" kern="100" dirty="0">
                <a:solidFill>
                  <a:schemeClr val="tx1"/>
                </a:solidFill>
                <a:ea typeface="Calibri" panose="020F0502020204030204" pitchFamily="34" charset="0"/>
                <a:cs typeface="Times New Roman" panose="02020603050405020304" pitchFamily="18" charset="0"/>
              </a:rPr>
              <a:t>)</a:t>
            </a:r>
          </a:p>
          <a:p>
            <a:pPr marR="0" lvl="1">
              <a:lnSpc>
                <a:spcPct val="107000"/>
              </a:lnSpc>
              <a:spcBef>
                <a:spcPts val="0"/>
              </a:spcBef>
              <a:spcAft>
                <a:spcPts val="0"/>
              </a:spcAft>
              <a:buSzPts val="1000"/>
              <a:buFont typeface="Courier New" panose="02070309020205020404" pitchFamily="49" charset="0"/>
              <a:buChar char="o"/>
              <a:tabLst>
                <a:tab pos="914400" algn="l"/>
              </a:tabLst>
            </a:pPr>
            <a:r>
              <a:rPr lang="en-US" sz="1600" u="sng" dirty="0">
                <a:solidFill>
                  <a:schemeClr val="tx1"/>
                </a:solidFill>
                <a:hlinkClick r:id="rId5"/>
              </a:rPr>
              <a:t>https://www.nccoe.nist.gov/applied-cryptography/migration-to-pqc</a:t>
            </a:r>
            <a:endParaRPr lang="en-US" sz="1600" u="sng" dirty="0">
              <a:solidFill>
                <a:schemeClr val="tx1"/>
              </a:solidFill>
            </a:endParaRPr>
          </a:p>
          <a:p>
            <a:pPr marR="0" lvl="1">
              <a:lnSpc>
                <a:spcPct val="107000"/>
              </a:lnSpc>
              <a:spcBef>
                <a:spcPts val="0"/>
              </a:spcBef>
              <a:spcAft>
                <a:spcPts val="0"/>
              </a:spcAft>
              <a:buSzPts val="1000"/>
              <a:buFont typeface="Courier New" panose="02070309020205020404" pitchFamily="49" charset="0"/>
              <a:buChar char="o"/>
              <a:tabLst>
                <a:tab pos="914400" algn="l"/>
              </a:tabLst>
            </a:pPr>
            <a:endParaRPr lang="en-US" sz="1600" b="1" u="sng" dirty="0">
              <a:solidFill>
                <a:schemeClr val="tx1"/>
              </a:solidFill>
            </a:endParaRPr>
          </a:p>
          <a:p>
            <a:pPr marL="0" indent="0">
              <a:buNone/>
            </a:pPr>
            <a:endParaRPr lang="en-US" dirty="0">
              <a:solidFill>
                <a:schemeClr val="tx1"/>
              </a:solidFill>
            </a:endParaRPr>
          </a:p>
        </p:txBody>
      </p:sp>
      <p:sp>
        <p:nvSpPr>
          <p:cNvPr id="8" name="Text Placeholder 5">
            <a:extLst>
              <a:ext uri="{FF2B5EF4-FFF2-40B4-BE49-F238E27FC236}">
                <a16:creationId xmlns:a16="http://schemas.microsoft.com/office/drawing/2014/main" id="{86C81BC8-DE77-4912-4908-69CCBEDB9428}"/>
              </a:ext>
            </a:extLst>
          </p:cNvPr>
          <p:cNvSpPr txBox="1">
            <a:spLocks/>
          </p:cNvSpPr>
          <p:nvPr/>
        </p:nvSpPr>
        <p:spPr>
          <a:xfrm>
            <a:off x="95250" y="1066801"/>
            <a:ext cx="5802630" cy="5575016"/>
          </a:xfrm>
          <a:prstGeom prst="rect">
            <a:avLst/>
          </a:prstGeom>
          <a:solidFill>
            <a:schemeClr val="accent6">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2000" b="1" i="0" u="sng"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2000" b="1" i="0" u="sng" strike="noStrike" kern="1200" cap="none" spc="0" normalizeH="0" baseline="0" noProof="0" dirty="0">
                <a:ln>
                  <a:noFill/>
                </a:ln>
                <a:solidFill>
                  <a:srgbClr val="5B9BD5">
                    <a:lumMod val="50000"/>
                  </a:srgbClr>
                </a:solidFill>
                <a:effectLst/>
                <a:uLnTx/>
                <a:uFillTx/>
                <a:latin typeface="Calibri" panose="020F0502020204030204"/>
                <a:ea typeface="+mn-ea"/>
                <a:cs typeface="+mn-cs"/>
              </a:rPr>
              <a:t>Post-Quantum Cryptography (PQC) Panel</a:t>
            </a:r>
            <a:endParaRPr kumimoji="0" lang="en-US" sz="2000" b="1" i="0" u="sng" strike="noStrike" kern="100" cap="none" spc="0" normalizeH="0" baseline="0" noProof="0" dirty="0">
              <a:ln>
                <a:noFill/>
              </a:ln>
              <a:solidFill>
                <a:srgbClr val="5B9BD5">
                  <a:lumMod val="50000"/>
                </a:srgbClr>
              </a:solidFill>
              <a:effectLst/>
              <a:uLnTx/>
              <a:uFillTx/>
              <a:latin typeface="Calibri" panose="020F0502020204030204"/>
              <a:ea typeface="+mn-ea"/>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John Dombrowski (Moderator)</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Senior Cybersecurity Engineer, MITRE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Dustin Moody</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Mathematician, Cryptographic Technology Group, NIST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Nathan Lesser</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Vice President and Chief Information Security Officer, Children’s National Hospital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Stephen Craig</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Senior Technical Architect Information Security Department, New York-Presbyterian Hospital</a:t>
            </a: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800" b="1"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p:txBody>
      </p:sp>
      <p:sp>
        <p:nvSpPr>
          <p:cNvPr id="3" name="TextBox 2">
            <a:extLst>
              <a:ext uri="{FF2B5EF4-FFF2-40B4-BE49-F238E27FC236}">
                <a16:creationId xmlns:a16="http://schemas.microsoft.com/office/drawing/2014/main" id="{92F5179B-FCF8-F4B4-89D8-FDD910D92495}"/>
              </a:ext>
            </a:extLst>
          </p:cNvPr>
          <p:cNvSpPr txBox="1"/>
          <p:nvPr/>
        </p:nvSpPr>
        <p:spPr>
          <a:xfrm>
            <a:off x="3827721" y="109857"/>
            <a:ext cx="8084396" cy="865173"/>
          </a:xfrm>
          <a:prstGeom prst="rect">
            <a:avLst/>
          </a:prstGeom>
          <a:noFill/>
        </p:spPr>
        <p:txBody>
          <a:bodyPr wrap="square">
            <a:spAutoFit/>
          </a:bodyPr>
          <a:lstStyle/>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4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OCR NIST Safeguarding Health Information:</a:t>
            </a:r>
          </a:p>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4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Building Assurance through HIPAA Security 2026</a:t>
            </a:r>
          </a:p>
        </p:txBody>
      </p:sp>
    </p:spTree>
    <p:extLst>
      <p:ext uri="{BB962C8B-B14F-4D97-AF65-F5344CB8AC3E}">
        <p14:creationId xmlns:p14="http://schemas.microsoft.com/office/powerpoint/2010/main" val="242624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DB477F-DA7C-CC48-A5A2-2F0649C51737}"/>
              </a:ext>
            </a:extLst>
          </p:cNvPr>
          <p:cNvSpPr>
            <a:spLocks noGrp="1"/>
          </p:cNvSpPr>
          <p:nvPr>
            <p:ph type="title"/>
          </p:nvPr>
        </p:nvSpPr>
        <p:spPr/>
        <p:txBody>
          <a:bodyPr>
            <a:normAutofit/>
          </a:bodyPr>
          <a:lstStyle/>
          <a:p>
            <a:r>
              <a:rPr lang="en-US" dirty="0"/>
              <a:t>Recent headlines</a:t>
            </a:r>
          </a:p>
        </p:txBody>
      </p:sp>
      <p:pic>
        <p:nvPicPr>
          <p:cNvPr id="3074" name="Picture 2" descr="As China Leads Quantum Computing Race, U.S. Spies Plan for a World with  Fewer Secrets">
            <a:extLst>
              <a:ext uri="{FF2B5EF4-FFF2-40B4-BE49-F238E27FC236}">
                <a16:creationId xmlns:a16="http://schemas.microsoft.com/office/drawing/2014/main" id="{3496EC25-E771-CA47-A25D-BAEC01CC13E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83215" y="1866900"/>
            <a:ext cx="2419085" cy="31242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earching for the Holy Grail of Quantum Computing - Science in the News">
            <a:extLst>
              <a:ext uri="{FF2B5EF4-FFF2-40B4-BE49-F238E27FC236}">
                <a16:creationId xmlns:a16="http://schemas.microsoft.com/office/drawing/2014/main" id="{2476AD94-E441-124A-AA5D-761B0F34683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56425" y="2192910"/>
            <a:ext cx="2288447" cy="146444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Quantum computing venture backed by Jeff Bezos will leap into public trading with $1.2B valuation">
            <a:extLst>
              <a:ext uri="{FF2B5EF4-FFF2-40B4-BE49-F238E27FC236}">
                <a16:creationId xmlns:a16="http://schemas.microsoft.com/office/drawing/2014/main" id="{A7718AC7-E22D-354F-8212-3DBD3E87986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45734" y="5856520"/>
            <a:ext cx="5865887" cy="708795"/>
          </a:xfrm>
          <a:prstGeom prst="rect">
            <a:avLst/>
          </a:prstGeom>
          <a:ln>
            <a:solidFill>
              <a:schemeClr val="tx1"/>
            </a:solidFill>
          </a:ln>
        </p:spPr>
      </p:pic>
      <p:pic>
        <p:nvPicPr>
          <p:cNvPr id="9" name="Picture 8" descr="First quantum computer to pack 100 qubits enters crowded race">
            <a:extLst>
              <a:ext uri="{FF2B5EF4-FFF2-40B4-BE49-F238E27FC236}">
                <a16:creationId xmlns:a16="http://schemas.microsoft.com/office/drawing/2014/main" id="{7EA10143-3E15-E340-8AEB-5182B87ADB5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26362" y="1417638"/>
            <a:ext cx="3153252" cy="3423986"/>
          </a:xfrm>
          <a:prstGeom prst="rect">
            <a:avLst/>
          </a:prstGeom>
          <a:ln>
            <a:solidFill>
              <a:schemeClr val="tx1"/>
            </a:solidFill>
          </a:ln>
        </p:spPr>
      </p:pic>
      <p:pic>
        <p:nvPicPr>
          <p:cNvPr id="11" name="Picture 10" descr="Scientists are one step closer to error-correcting quantum computers">
            <a:extLst>
              <a:ext uri="{FF2B5EF4-FFF2-40B4-BE49-F238E27FC236}">
                <a16:creationId xmlns:a16="http://schemas.microsoft.com/office/drawing/2014/main" id="{82B9B649-9C4D-D34B-B04D-B3FFA16893E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12389" y="4098827"/>
            <a:ext cx="3410959" cy="2825496"/>
          </a:xfrm>
          <a:prstGeom prst="rect">
            <a:avLst/>
          </a:prstGeom>
          <a:ln>
            <a:solidFill>
              <a:schemeClr val="tx1"/>
            </a:solidFill>
          </a:ln>
        </p:spPr>
      </p:pic>
      <p:pic>
        <p:nvPicPr>
          <p:cNvPr id="7" name="Picture 6" descr="Quantum computers may be able to break Bitcoin sooner than you think">
            <a:extLst>
              <a:ext uri="{FF2B5EF4-FFF2-40B4-BE49-F238E27FC236}">
                <a16:creationId xmlns:a16="http://schemas.microsoft.com/office/drawing/2014/main" id="{14FF33A9-44EB-C24B-9061-762CE46661C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36440" y="1274696"/>
            <a:ext cx="5136084" cy="758348"/>
          </a:xfrm>
          <a:prstGeom prst="rect">
            <a:avLst/>
          </a:prstGeom>
          <a:ln>
            <a:solidFill>
              <a:schemeClr val="tx1"/>
            </a:solidFill>
          </a:ln>
        </p:spPr>
      </p:pic>
      <p:pic>
        <p:nvPicPr>
          <p:cNvPr id="3076" name="Picture 4" descr="Google demonstrates vital step towards large-scale quantum computers | New  Scientist">
            <a:extLst>
              <a:ext uri="{FF2B5EF4-FFF2-40B4-BE49-F238E27FC236}">
                <a16:creationId xmlns:a16="http://schemas.microsoft.com/office/drawing/2014/main" id="{361364AB-DF92-074C-B551-9A1FF4D054E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97759" y="4177832"/>
            <a:ext cx="2419085" cy="161272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Google's Quantum Computer Makes a Big Technical Leap">
            <a:extLst>
              <a:ext uri="{FF2B5EF4-FFF2-40B4-BE49-F238E27FC236}">
                <a16:creationId xmlns:a16="http://schemas.microsoft.com/office/drawing/2014/main" id="{26D597AC-59E9-4F38-53FD-D9F87B69B8A0}"/>
              </a:ext>
            </a:extLst>
          </p:cNvPr>
          <p:cNvPicPr>
            <a:picLocks noChangeAspect="1"/>
          </p:cNvPicPr>
          <p:nvPr/>
        </p:nvPicPr>
        <p:blipFill>
          <a:blip r:embed="rId10"/>
          <a:srcRect l="8763" t="41979" r="65770" b="41808"/>
          <a:stretch>
            <a:fillRect/>
          </a:stretch>
        </p:blipFill>
        <p:spPr>
          <a:xfrm>
            <a:off x="227926" y="2495851"/>
            <a:ext cx="2843249" cy="1018130"/>
          </a:xfrm>
          <a:prstGeom prst="rect">
            <a:avLst/>
          </a:prstGeom>
          <a:ln>
            <a:solidFill>
              <a:schemeClr val="tx1"/>
            </a:solidFill>
          </a:ln>
        </p:spPr>
      </p:pic>
      <p:pic>
        <p:nvPicPr>
          <p:cNvPr id="8" name="Picture 7" descr="IMB announces new quantum processor, plan for Starling supercomputer by 2029">
            <a:extLst>
              <a:ext uri="{FF2B5EF4-FFF2-40B4-BE49-F238E27FC236}">
                <a16:creationId xmlns:a16="http://schemas.microsoft.com/office/drawing/2014/main" id="{0AC72585-CBED-C238-1269-79D3B0E4B36C}"/>
              </a:ext>
            </a:extLst>
          </p:cNvPr>
          <p:cNvPicPr>
            <a:picLocks noChangeAspect="1"/>
          </p:cNvPicPr>
          <p:nvPr/>
        </p:nvPicPr>
        <p:blipFill>
          <a:blip r:embed="rId11"/>
          <a:stretch>
            <a:fillRect/>
          </a:stretch>
        </p:blipFill>
        <p:spPr>
          <a:xfrm>
            <a:off x="9155865" y="6104196"/>
            <a:ext cx="2908617" cy="753804"/>
          </a:xfrm>
          <a:prstGeom prst="rect">
            <a:avLst/>
          </a:prstGeom>
          <a:ln>
            <a:solidFill>
              <a:schemeClr val="tx1"/>
            </a:solidFill>
          </a:ln>
        </p:spPr>
      </p:pic>
      <p:pic>
        <p:nvPicPr>
          <p:cNvPr id="12" name="Picture 11">
            <a:extLst>
              <a:ext uri="{FF2B5EF4-FFF2-40B4-BE49-F238E27FC236}">
                <a16:creationId xmlns:a16="http://schemas.microsoft.com/office/drawing/2014/main" id="{0C4EF0E9-5C62-4DFD-68C8-660AFD51DF89}"/>
              </a:ext>
              <a:ext uri="{C183D7F6-B498-43B3-948B-1728B52AA6E4}">
                <adec:decorative xmlns:adec="http://schemas.microsoft.com/office/drawing/2017/decorative" val="1"/>
              </a:ext>
            </a:extLst>
          </p:cNvPr>
          <p:cNvPicPr>
            <a:picLocks noChangeAspect="1"/>
          </p:cNvPicPr>
          <p:nvPr/>
        </p:nvPicPr>
        <p:blipFill>
          <a:blip r:embed="rId12"/>
          <a:stretch>
            <a:fillRect/>
          </a:stretch>
        </p:blipFill>
        <p:spPr>
          <a:xfrm>
            <a:off x="264874" y="3866384"/>
            <a:ext cx="1877993" cy="1781110"/>
          </a:xfrm>
          <a:prstGeom prst="rect">
            <a:avLst/>
          </a:prstGeom>
        </p:spPr>
      </p:pic>
    </p:spTree>
    <p:extLst>
      <p:ext uri="{BB962C8B-B14F-4D97-AF65-F5344CB8AC3E}">
        <p14:creationId xmlns:p14="http://schemas.microsoft.com/office/powerpoint/2010/main" val="283057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1805A04-1786-4C08-8CCA-B2A46248F860}"/>
              </a:ext>
            </a:extLst>
          </p:cNvPr>
          <p:cNvSpPr>
            <a:spLocks noGrp="1"/>
          </p:cNvSpPr>
          <p:nvPr>
            <p:ph sz="half" idx="2"/>
          </p:nvPr>
        </p:nvSpPr>
        <p:spPr>
          <a:xfrm>
            <a:off x="704334" y="1088248"/>
            <a:ext cx="6771503" cy="5374335"/>
          </a:xfrm>
        </p:spPr>
        <p:txBody>
          <a:bodyPr vert="horz" lIns="91440" tIns="45720" rIns="91440" bIns="45720" rtlCol="0">
            <a:normAutofit/>
          </a:bodyPr>
          <a:lstStyle/>
          <a:p>
            <a:pPr marL="254794" indent="-228600">
              <a:buFont typeface="Arial" panose="020B0604020202020204" pitchFamily="34" charset="0"/>
              <a:buChar char="•"/>
              <a:tabLst>
                <a:tab pos="254794" algn="l"/>
              </a:tabLst>
            </a:pPr>
            <a:endParaRPr lang="en-US" sz="2400" dirty="0"/>
          </a:p>
          <a:p>
            <a:pPr marL="257175" indent="-228600">
              <a:buFont typeface="Arial" panose="020B0604020202020204" pitchFamily="34" charset="0"/>
              <a:buChar char="•"/>
            </a:pPr>
            <a:r>
              <a:rPr lang="en-US" sz="2400" dirty="0"/>
              <a:t>Exploit quantum mechanics to process information</a:t>
            </a:r>
          </a:p>
          <a:p>
            <a:pPr marL="257175" indent="-228600">
              <a:buFont typeface="Arial" panose="020B0604020202020204" pitchFamily="34" charset="0"/>
              <a:buChar char="•"/>
            </a:pPr>
            <a:r>
              <a:rPr lang="en-US" sz="2400" dirty="0"/>
              <a:t>”Qubits” instead of bits</a:t>
            </a:r>
          </a:p>
          <a:p>
            <a:pPr marL="257175" indent="-228600">
              <a:buFont typeface="Arial" panose="020B0604020202020204" pitchFamily="34" charset="0"/>
              <a:buChar char="•"/>
            </a:pPr>
            <a:r>
              <a:rPr lang="en-US" sz="2400" dirty="0"/>
              <a:t>Potential to vastly increase computational power beyond classical computing limit</a:t>
            </a:r>
          </a:p>
          <a:p>
            <a:pPr marL="257175" indent="-228600">
              <a:buFont typeface="Arial" panose="020B0604020202020204" pitchFamily="34" charset="0"/>
              <a:buChar char="•"/>
            </a:pPr>
            <a:endParaRPr lang="en-US" sz="2400" dirty="0"/>
          </a:p>
          <a:p>
            <a:pPr marL="257175" indent="-228600">
              <a:buFont typeface="Arial" panose="020B0604020202020204" pitchFamily="34" charset="0"/>
              <a:buChar char="•"/>
            </a:pPr>
            <a:r>
              <a:rPr lang="en-US" sz="2400" dirty="0"/>
              <a:t>Limitations:</a:t>
            </a:r>
          </a:p>
          <a:p>
            <a:pPr marL="600075" lvl="1"/>
            <a:r>
              <a:rPr lang="en-US" sz="2000" dirty="0"/>
              <a:t>When a measurement is made on quantum system, superposition collapses</a:t>
            </a:r>
          </a:p>
          <a:p>
            <a:pPr marL="600075" lvl="1"/>
            <a:r>
              <a:rPr lang="en-US" sz="2000" dirty="0"/>
              <a:t>Only good at certain problems</a:t>
            </a:r>
          </a:p>
          <a:p>
            <a:pPr marL="600075" lvl="1"/>
            <a:r>
              <a:rPr lang="en-US" sz="2000" dirty="0"/>
              <a:t>Quantum states are very fragile and must be extremely well isolated</a:t>
            </a:r>
          </a:p>
          <a:p>
            <a:pPr indent="-228600">
              <a:buFont typeface="Arial" panose="020B0604020202020204" pitchFamily="34" charset="0"/>
              <a:buChar char="•"/>
            </a:pPr>
            <a:endParaRPr lang="en-US" sz="1300" dirty="0"/>
          </a:p>
        </p:txBody>
      </p:sp>
      <p:sp>
        <p:nvSpPr>
          <p:cNvPr id="2" name="Title 1">
            <a:extLst>
              <a:ext uri="{FF2B5EF4-FFF2-40B4-BE49-F238E27FC236}">
                <a16:creationId xmlns:a16="http://schemas.microsoft.com/office/drawing/2014/main" id="{3DF1E885-00DD-4C00-9219-DF952AA91DC2}"/>
              </a:ext>
            </a:extLst>
          </p:cNvPr>
          <p:cNvSpPr>
            <a:spLocks noGrp="1"/>
          </p:cNvSpPr>
          <p:nvPr>
            <p:ph type="title"/>
          </p:nvPr>
        </p:nvSpPr>
        <p:spPr/>
        <p:txBody>
          <a:bodyPr vert="horz" lIns="91440" tIns="45720" rIns="91440" bIns="45720" rtlCol="0" anchor="ctr">
            <a:normAutofit/>
          </a:bodyPr>
          <a:lstStyle/>
          <a:p>
            <a:r>
              <a:rPr lang="en-US" sz="4400" kern="1200" cap="all" dirty="0">
                <a:latin typeface="+mj-lt"/>
                <a:ea typeface="+mj-ea"/>
                <a:cs typeface="+mj-cs"/>
              </a:rPr>
              <a:t>Quantum Computers</a:t>
            </a:r>
          </a:p>
        </p:txBody>
      </p:sp>
      <p:pic>
        <p:nvPicPr>
          <p:cNvPr id="5122" name="Picture 2" descr="Intel's New Chip to Advance Silicon Spin Qubit Research for Quantum...">
            <a:extLst>
              <a:ext uri="{FF2B5EF4-FFF2-40B4-BE49-F238E27FC236}">
                <a16:creationId xmlns:a16="http://schemas.microsoft.com/office/drawing/2014/main" id="{26A84C35-0589-CC00-3DC8-6002C4D1751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777" r="-2" b="-2"/>
          <a:stretch/>
        </p:blipFill>
        <p:spPr bwMode="auto">
          <a:xfrm>
            <a:off x="8002962" y="4201297"/>
            <a:ext cx="2891613" cy="2656703"/>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a:noFill/>
          <a:extLst>
            <a:ext uri="{909E8E84-426E-40DD-AFC4-6F175D3DCCD1}">
              <a14:hiddenFill xmlns:a14="http://schemas.microsoft.com/office/drawing/2010/main">
                <a:solidFill>
                  <a:srgbClr val="FFFFFF"/>
                </a:solidFill>
              </a14:hiddenFill>
            </a:ext>
          </a:extLst>
        </p:spPr>
      </p:pic>
      <p:pic>
        <p:nvPicPr>
          <p:cNvPr id="5" name="Picture 6" descr="Quantum computing leap paused as older devices excel | The University of  Edinburgh">
            <a:extLst>
              <a:ext uri="{FF2B5EF4-FFF2-40B4-BE49-F238E27FC236}">
                <a16:creationId xmlns:a16="http://schemas.microsoft.com/office/drawing/2014/main" id="{2358D6C6-395F-9249-C9D0-4CDAD1844BE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140" r="4106" b="-4"/>
          <a:stretch/>
        </p:blipFill>
        <p:spPr bwMode="auto">
          <a:xfrm>
            <a:off x="7698496" y="1086957"/>
            <a:ext cx="2689912" cy="2299032"/>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B636A4C-CD21-1C47-A293-E5CFAC6877E6}"/>
              </a:ext>
              <a:ext uri="{C183D7F6-B498-43B3-948B-1728B52AA6E4}">
                <adec:decorative xmlns:adec="http://schemas.microsoft.com/office/drawing/2017/decorative" val="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15287" b="4"/>
          <a:stretch/>
        </p:blipFill>
        <p:spPr>
          <a:xfrm flipH="1">
            <a:off x="10388408" y="2147485"/>
            <a:ext cx="1803592" cy="2838636"/>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p:spPr>
      </p:pic>
    </p:spTree>
    <p:extLst>
      <p:ext uri="{BB962C8B-B14F-4D97-AF65-F5344CB8AC3E}">
        <p14:creationId xmlns:p14="http://schemas.microsoft.com/office/powerpoint/2010/main" val="3481694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BAACF12-5AB8-894A-BF2A-714D4E066C2C}"/>
              </a:ext>
            </a:extLst>
          </p:cNvPr>
          <p:cNvSpPr>
            <a:spLocks noGrp="1"/>
          </p:cNvSpPr>
          <p:nvPr>
            <p:ph sz="half" idx="2"/>
          </p:nvPr>
        </p:nvSpPr>
        <p:spPr>
          <a:xfrm>
            <a:off x="319925" y="1306806"/>
            <a:ext cx="5331067" cy="5185434"/>
          </a:xfrm>
        </p:spPr>
        <p:txBody>
          <a:bodyPr>
            <a:normAutofit/>
          </a:bodyPr>
          <a:lstStyle/>
          <a:p>
            <a:pPr marL="287338" indent="-287338">
              <a:buFont typeface="Arial" panose="020B0604020202020204" pitchFamily="34" charset="0"/>
              <a:buChar char="•"/>
            </a:pPr>
            <a:r>
              <a:rPr lang="en-US" sz="2400" dirty="0"/>
              <a:t>NIST public-key crypto standards </a:t>
            </a:r>
            <a:r>
              <a:rPr lang="en-US" sz="2400" dirty="0">
                <a:solidFill>
                  <a:srgbClr val="FF0000"/>
                </a:solidFill>
              </a:rPr>
              <a:t>are vulnerable </a:t>
            </a:r>
            <a:r>
              <a:rPr lang="en-US" sz="2400" dirty="0"/>
              <a:t>to attacks from a (large-scale) quantum computer</a:t>
            </a:r>
          </a:p>
          <a:p>
            <a:pPr marL="574675" lvl="1" indent="-287338">
              <a:buFont typeface="Arial" panose="020B0604020202020204" pitchFamily="34" charset="0"/>
              <a:buChar char="•"/>
            </a:pPr>
            <a:endParaRPr lang="en-US" sz="1200" dirty="0">
              <a:solidFill>
                <a:schemeClr val="tx1">
                  <a:lumMod val="65000"/>
                  <a:lumOff val="35000"/>
                </a:schemeClr>
              </a:solidFill>
            </a:endParaRPr>
          </a:p>
          <a:p>
            <a:pPr marL="320675" indent="-320675">
              <a:buFont typeface="Arial" panose="020B0604020202020204" pitchFamily="34" charset="0"/>
              <a:buChar char="•"/>
            </a:pPr>
            <a:r>
              <a:rPr lang="en-US" sz="2400" dirty="0">
                <a:solidFill>
                  <a:schemeClr val="bg2">
                    <a:lumMod val="25000"/>
                  </a:schemeClr>
                </a:solidFill>
              </a:rPr>
              <a:t>Shor’s algorithm would break                                                       RSA, ECDSA, (EC)DH, DSA</a:t>
            </a:r>
          </a:p>
          <a:p>
            <a:pPr marL="236538" indent="-236538">
              <a:buFont typeface="Arial" panose="020B0604020202020204" pitchFamily="34" charset="0"/>
              <a:buChar char="•"/>
            </a:pPr>
            <a:endParaRPr lang="en-US" sz="2400" dirty="0"/>
          </a:p>
          <a:p>
            <a:pPr marL="236538" indent="-236538">
              <a:buFont typeface="Arial" panose="020B0604020202020204" pitchFamily="34" charset="0"/>
              <a:buChar char="•"/>
            </a:pPr>
            <a:endParaRPr lang="en-US" sz="2400" dirty="0"/>
          </a:p>
          <a:p>
            <a:pPr marL="236538" indent="-236538">
              <a:buFont typeface="Arial" panose="020B0604020202020204" pitchFamily="34" charset="0"/>
              <a:buChar char="•"/>
            </a:pPr>
            <a:endParaRPr lang="en-US" sz="2400" dirty="0"/>
          </a:p>
          <a:p>
            <a:pPr marL="236538" indent="-236538">
              <a:buFont typeface="Arial" panose="020B0604020202020204" pitchFamily="34" charset="0"/>
              <a:buChar char="•"/>
            </a:pPr>
            <a:endParaRPr lang="en-US" sz="2400" dirty="0"/>
          </a:p>
          <a:p>
            <a:pPr marL="236538" indent="-236538">
              <a:buFont typeface="Arial" panose="020B0604020202020204" pitchFamily="34" charset="0"/>
              <a:buChar char="•"/>
            </a:pPr>
            <a:r>
              <a:rPr lang="en-US" sz="2400" dirty="0"/>
              <a:t>Symmetric-key crypto standards would also be affected, but less dramatically (Grover’s algorithm)</a:t>
            </a:r>
          </a:p>
          <a:p>
            <a:pPr marL="914400" lvl="1" indent="-457200">
              <a:buFont typeface="Arial" panose="020B0604020202020204" pitchFamily="34" charset="0"/>
              <a:buChar char="•"/>
            </a:pPr>
            <a:endParaRPr lang="en-US" sz="1600" i="1" dirty="0"/>
          </a:p>
          <a:p>
            <a:pPr marL="457200" indent="-457200">
              <a:buFont typeface="Arial" panose="020B0604020202020204" pitchFamily="34" charset="0"/>
              <a:buChar char="•"/>
            </a:pPr>
            <a:endParaRPr lang="en-US" sz="2400" i="1" dirty="0"/>
          </a:p>
        </p:txBody>
      </p:sp>
      <p:sp>
        <p:nvSpPr>
          <p:cNvPr id="4" name="Title 3">
            <a:extLst>
              <a:ext uri="{FF2B5EF4-FFF2-40B4-BE49-F238E27FC236}">
                <a16:creationId xmlns:a16="http://schemas.microsoft.com/office/drawing/2014/main" id="{3CE72984-5DA1-E742-8566-7D7D6ECDD087}"/>
              </a:ext>
            </a:extLst>
          </p:cNvPr>
          <p:cNvSpPr>
            <a:spLocks noGrp="1"/>
          </p:cNvSpPr>
          <p:nvPr>
            <p:ph type="title"/>
          </p:nvPr>
        </p:nvSpPr>
        <p:spPr/>
        <p:txBody>
          <a:bodyPr/>
          <a:lstStyle/>
          <a:p>
            <a:r>
              <a:rPr lang="en-US" dirty="0"/>
              <a:t>The Quantum Threat </a:t>
            </a:r>
          </a:p>
        </p:txBody>
      </p:sp>
      <p:pic>
        <p:nvPicPr>
          <p:cNvPr id="54" name="Picture 53" descr="Crypto Standards&#10;&#10;PQC:&#10;Public Key Based: Signature (FIPS 186), Key establishment (800-56A/B/C)&#10;&#10;Tools: RNG (800-90A/B/C), KDF (800-108, 800-135)&#10;&#10;Symmetric key based: AES (FIPS 197) TDEA (800-67), Modes of operations (800 38A-38G), SHA-1/2 (FIPS 180) and SHA-3 (FIPS 202), Randomized hash (800-106), HMAC (FIPS 198), SHA3 derived functions (parallel hashing, KMAC, etc. [800-185])&#10;&#10;Guidelines: Hash usage/security (800-107), Transition (800-131A), Key generation (800-133), Key management (800-57)">
            <a:extLst>
              <a:ext uri="{FF2B5EF4-FFF2-40B4-BE49-F238E27FC236}">
                <a16:creationId xmlns:a16="http://schemas.microsoft.com/office/drawing/2014/main" id="{50EDEA9D-A5B6-3647-8253-8858081F3CC1}"/>
              </a:ext>
            </a:extLst>
          </p:cNvPr>
          <p:cNvPicPr>
            <a:picLocks noChangeAspect="1"/>
          </p:cNvPicPr>
          <p:nvPr/>
        </p:nvPicPr>
        <p:blipFill>
          <a:blip r:embed="rId3"/>
          <a:stretch>
            <a:fillRect/>
          </a:stretch>
        </p:blipFill>
        <p:spPr>
          <a:xfrm>
            <a:off x="4509040" y="2450140"/>
            <a:ext cx="7363035" cy="2898765"/>
          </a:xfrm>
          <a:prstGeom prst="rect">
            <a:avLst/>
          </a:prstGeom>
        </p:spPr>
      </p:pic>
      <p:pic>
        <p:nvPicPr>
          <p:cNvPr id="5" name="Picture 4">
            <a:extLst>
              <a:ext uri="{FF2B5EF4-FFF2-40B4-BE49-F238E27FC236}">
                <a16:creationId xmlns:a16="http://schemas.microsoft.com/office/drawing/2014/main" id="{53F94A06-7F9F-854F-ABB1-B29D23D928F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flipH="1">
            <a:off x="10126851" y="4638560"/>
            <a:ext cx="1589572" cy="2073355"/>
          </a:xfrm>
          <a:prstGeom prst="rect">
            <a:avLst/>
          </a:prstGeom>
        </p:spPr>
      </p:pic>
    </p:spTree>
    <p:extLst>
      <p:ext uri="{BB962C8B-B14F-4D97-AF65-F5344CB8AC3E}">
        <p14:creationId xmlns:p14="http://schemas.microsoft.com/office/powerpoint/2010/main" val="101046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EA5D9-7512-C7E6-53CC-1250FF3979CE}"/>
              </a:ext>
            </a:extLst>
          </p:cNvPr>
          <p:cNvSpPr>
            <a:spLocks noGrp="1"/>
          </p:cNvSpPr>
          <p:nvPr>
            <p:ph type="title"/>
          </p:nvPr>
        </p:nvSpPr>
        <p:spPr/>
        <p:txBody>
          <a:bodyPr/>
          <a:lstStyle/>
          <a:p>
            <a:r>
              <a:rPr lang="en-US" dirty="0"/>
              <a:t>How Soon Do We Need to Worry?</a:t>
            </a:r>
          </a:p>
        </p:txBody>
      </p:sp>
      <p:pic>
        <p:nvPicPr>
          <p:cNvPr id="11" name="Graphic 10">
            <a:extLst>
              <a:ext uri="{FF2B5EF4-FFF2-40B4-BE49-F238E27FC236}">
                <a16:creationId xmlns:a16="http://schemas.microsoft.com/office/drawing/2014/main" id="{2EE855F2-BE56-A5BE-7915-55900730681D}"/>
              </a:ext>
              <a:ext uri="{C183D7F6-B498-43B3-948B-1728B52AA6E4}">
                <adec:decorative xmlns:adec="http://schemas.microsoft.com/office/drawing/2017/decorative" val="1"/>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340877" y="4967412"/>
            <a:ext cx="1061223" cy="1059808"/>
          </a:xfrm>
          <a:prstGeom prst="rect">
            <a:avLst/>
          </a:prstGeom>
        </p:spPr>
      </p:pic>
      <p:pic>
        <p:nvPicPr>
          <p:cNvPr id="13" name="Graphic 12">
            <a:extLst>
              <a:ext uri="{FF2B5EF4-FFF2-40B4-BE49-F238E27FC236}">
                <a16:creationId xmlns:a16="http://schemas.microsoft.com/office/drawing/2014/main" id="{EFE8593F-BE04-13A7-6BCE-6198269B0566}"/>
              </a:ext>
              <a:ext uri="{C183D7F6-B498-43B3-948B-1728B52AA6E4}">
                <adec:decorative xmlns:adec="http://schemas.microsoft.com/office/drawing/2017/decorative" val="1"/>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20512" y="4867373"/>
            <a:ext cx="929926" cy="1084914"/>
          </a:xfrm>
          <a:prstGeom prst="rect">
            <a:avLst/>
          </a:prstGeom>
        </p:spPr>
      </p:pic>
      <p:pic>
        <p:nvPicPr>
          <p:cNvPr id="17" name="Picture 16">
            <a:extLst>
              <a:ext uri="{FF2B5EF4-FFF2-40B4-BE49-F238E27FC236}">
                <a16:creationId xmlns:a16="http://schemas.microsoft.com/office/drawing/2014/main" id="{9A1B7E2F-554B-1715-3D24-9DF39344A640}"/>
              </a:ext>
              <a:ext uri="{C183D7F6-B498-43B3-948B-1728B52AA6E4}">
                <adec:decorative xmlns:adec="http://schemas.microsoft.com/office/drawing/2017/decorative" val="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4291575" y="4882741"/>
            <a:ext cx="609600" cy="1018903"/>
          </a:xfrm>
          <a:prstGeom prst="rect">
            <a:avLst/>
          </a:prstGeom>
        </p:spPr>
      </p:pic>
      <p:graphicFrame>
        <p:nvGraphicFramePr>
          <p:cNvPr id="18" name="Diagram 17" descr="Preparation --&gt; Migrating Systems to PQC --&gt; Data Secrecy Lifetime">
            <a:extLst>
              <a:ext uri="{FF2B5EF4-FFF2-40B4-BE49-F238E27FC236}">
                <a16:creationId xmlns:a16="http://schemas.microsoft.com/office/drawing/2014/main" id="{8E9753C2-787C-0130-96B2-A8EA16BD9D41}"/>
              </a:ext>
            </a:extLst>
          </p:cNvPr>
          <p:cNvGraphicFramePr/>
          <p:nvPr>
            <p:extLst>
              <p:ext uri="{D42A27DB-BD31-4B8C-83A1-F6EECF244321}">
                <p14:modId xmlns:p14="http://schemas.microsoft.com/office/powerpoint/2010/main" val="3866075805"/>
              </p:ext>
            </p:extLst>
          </p:nvPr>
        </p:nvGraphicFramePr>
        <p:xfrm>
          <a:off x="573795" y="3133116"/>
          <a:ext cx="11241696" cy="82600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20" name="Picture 19">
            <a:extLst>
              <a:ext uri="{FF2B5EF4-FFF2-40B4-BE49-F238E27FC236}">
                <a16:creationId xmlns:a16="http://schemas.microsoft.com/office/drawing/2014/main" id="{FC962277-4DEB-F7C7-C8DE-B9DDF51AEE5D}"/>
              </a:ext>
              <a:ext uri="{C183D7F6-B498-43B3-948B-1728B52AA6E4}">
                <adec:decorative xmlns:adec="http://schemas.microsoft.com/office/drawing/2017/decorative" val="1"/>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9460475" y="4882741"/>
            <a:ext cx="1194764" cy="1002655"/>
          </a:xfrm>
          <a:prstGeom prst="rect">
            <a:avLst/>
          </a:prstGeom>
        </p:spPr>
      </p:pic>
      <p:pic>
        <p:nvPicPr>
          <p:cNvPr id="22" name="Picture 21">
            <a:extLst>
              <a:ext uri="{FF2B5EF4-FFF2-40B4-BE49-F238E27FC236}">
                <a16:creationId xmlns:a16="http://schemas.microsoft.com/office/drawing/2014/main" id="{AF975CFC-E977-BDE8-222F-4B1ADCEDBE96}"/>
              </a:ext>
              <a:ext uri="{C183D7F6-B498-43B3-948B-1728B52AA6E4}">
                <adec:decorative xmlns:adec="http://schemas.microsoft.com/office/drawing/2017/decorative" val="1"/>
              </a:ext>
            </a:extLst>
          </p:cNvPr>
          <p:cNvPicPr>
            <a:picLocks noChangeAspect="1"/>
          </p:cNvPicPr>
          <p:nvPr/>
        </p:nvPicPr>
        <p:blipFill>
          <a:blip r:embed="rId12" cstate="hqprint">
            <a:extLst>
              <a:ext uri="{28A0092B-C50C-407E-A947-70E740481C1C}">
                <a14:useLocalDpi xmlns:a14="http://schemas.microsoft.com/office/drawing/2010/main"/>
              </a:ext>
            </a:extLst>
          </a:blip>
          <a:stretch>
            <a:fillRect/>
          </a:stretch>
        </p:blipFill>
        <p:spPr>
          <a:xfrm flipH="1">
            <a:off x="5014798" y="5014954"/>
            <a:ext cx="887517" cy="749952"/>
          </a:xfrm>
          <a:prstGeom prst="rect">
            <a:avLst/>
          </a:prstGeom>
        </p:spPr>
      </p:pic>
      <p:grpSp>
        <p:nvGrpSpPr>
          <p:cNvPr id="26" name="Group 25">
            <a:extLst>
              <a:ext uri="{FF2B5EF4-FFF2-40B4-BE49-F238E27FC236}">
                <a16:creationId xmlns:a16="http://schemas.microsoft.com/office/drawing/2014/main" id="{59BE0FBB-41B8-4B79-A931-D7CC31CDD58B}"/>
              </a:ext>
              <a:ext uri="{C183D7F6-B498-43B3-948B-1728B52AA6E4}">
                <adec:decorative xmlns:adec="http://schemas.microsoft.com/office/drawing/2017/decorative" val="1"/>
              </a:ext>
            </a:extLst>
          </p:cNvPr>
          <p:cNvGrpSpPr/>
          <p:nvPr/>
        </p:nvGrpSpPr>
        <p:grpSpPr>
          <a:xfrm>
            <a:off x="5180639" y="5263070"/>
            <a:ext cx="887517" cy="749952"/>
            <a:chOff x="5727582" y="4044119"/>
            <a:chExt cx="887517" cy="749952"/>
          </a:xfrm>
        </p:grpSpPr>
        <p:sp>
          <p:nvSpPr>
            <p:cNvPr id="24" name="Rectangle 23">
              <a:extLst>
                <a:ext uri="{FF2B5EF4-FFF2-40B4-BE49-F238E27FC236}">
                  <a16:creationId xmlns:a16="http://schemas.microsoft.com/office/drawing/2014/main" id="{A2D04BA9-CB5C-1FD1-24F6-F84BF165583B}"/>
                </a:ext>
              </a:extLst>
            </p:cNvPr>
            <p:cNvSpPr/>
            <p:nvPr/>
          </p:nvSpPr>
          <p:spPr>
            <a:xfrm>
              <a:off x="5762438" y="4220643"/>
              <a:ext cx="817804" cy="568575"/>
            </a:xfrm>
            <a:prstGeom prst="rect">
              <a:avLst/>
            </a:prstGeom>
            <a:solidFill>
              <a:schemeClr val="bg1"/>
            </a:solidFill>
            <a:ln w="6350">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Rectangle 24">
              <a:extLst>
                <a:ext uri="{FF2B5EF4-FFF2-40B4-BE49-F238E27FC236}">
                  <a16:creationId xmlns:a16="http://schemas.microsoft.com/office/drawing/2014/main" id="{3B87813D-D2FA-23D2-419B-DF0E3684F15F}"/>
                </a:ext>
              </a:extLst>
            </p:cNvPr>
            <p:cNvSpPr/>
            <p:nvPr/>
          </p:nvSpPr>
          <p:spPr>
            <a:xfrm>
              <a:off x="6222492" y="4084276"/>
              <a:ext cx="357750" cy="1363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3" name="Picture 22">
              <a:extLst>
                <a:ext uri="{FF2B5EF4-FFF2-40B4-BE49-F238E27FC236}">
                  <a16:creationId xmlns:a16="http://schemas.microsoft.com/office/drawing/2014/main" id="{2A7FE350-F6B4-A41F-7B73-161802930589}"/>
                </a:ext>
              </a:extLst>
            </p:cNvPr>
            <p:cNvPicPr>
              <a:picLocks noChangeAspect="1"/>
            </p:cNvPicPr>
            <p:nvPr/>
          </p:nvPicPr>
          <p:blipFill>
            <a:blip r:embed="rId12" cstate="hqprint">
              <a:extLst>
                <a:ext uri="{28A0092B-C50C-407E-A947-70E740481C1C}">
                  <a14:useLocalDpi xmlns:a14="http://schemas.microsoft.com/office/drawing/2010/main"/>
                </a:ext>
              </a:extLst>
            </a:blip>
            <a:stretch>
              <a:fillRect/>
            </a:stretch>
          </p:blipFill>
          <p:spPr>
            <a:xfrm flipH="1">
              <a:off x="5727582" y="4044119"/>
              <a:ext cx="887517" cy="749952"/>
            </a:xfrm>
            <a:prstGeom prst="rect">
              <a:avLst/>
            </a:prstGeom>
          </p:spPr>
        </p:pic>
      </p:grpSp>
      <p:pic>
        <p:nvPicPr>
          <p:cNvPr id="28" name="Picture 27">
            <a:extLst>
              <a:ext uri="{FF2B5EF4-FFF2-40B4-BE49-F238E27FC236}">
                <a16:creationId xmlns:a16="http://schemas.microsoft.com/office/drawing/2014/main" id="{6B12D614-63E0-8D1D-4322-E7D8EF28C4D4}"/>
              </a:ext>
              <a:ext uri="{C183D7F6-B498-43B3-948B-1728B52AA6E4}">
                <adec:decorative xmlns:adec="http://schemas.microsoft.com/office/drawing/2017/decorative" val="1"/>
              </a:ext>
            </a:extLst>
          </p:cNvPr>
          <p:cNvPicPr>
            <a:picLocks noChangeAspect="1"/>
          </p:cNvPicPr>
          <p:nvPr/>
        </p:nvPicPr>
        <p:blipFill>
          <a:blip r:embed="rId13" cstate="hqprint">
            <a:extLst>
              <a:ext uri="{28A0092B-C50C-407E-A947-70E740481C1C}">
                <a14:useLocalDpi xmlns:a14="http://schemas.microsoft.com/office/drawing/2010/main"/>
              </a:ext>
            </a:extLst>
          </a:blip>
          <a:stretch>
            <a:fillRect/>
          </a:stretch>
        </p:blipFill>
        <p:spPr>
          <a:xfrm>
            <a:off x="5952543" y="4891920"/>
            <a:ext cx="242100" cy="334216"/>
          </a:xfrm>
          <a:prstGeom prst="rect">
            <a:avLst/>
          </a:prstGeom>
        </p:spPr>
      </p:pic>
      <p:pic>
        <p:nvPicPr>
          <p:cNvPr id="30" name="Picture 29">
            <a:extLst>
              <a:ext uri="{FF2B5EF4-FFF2-40B4-BE49-F238E27FC236}">
                <a16:creationId xmlns:a16="http://schemas.microsoft.com/office/drawing/2014/main" id="{B5FDABD9-B78B-A8D9-64DF-3C160DA9319A}"/>
              </a:ext>
              <a:ext uri="{C183D7F6-B498-43B3-948B-1728B52AA6E4}">
                <adec:decorative xmlns:adec="http://schemas.microsoft.com/office/drawing/2017/decorative" val="1"/>
              </a:ext>
            </a:extLst>
          </p:cNvPr>
          <p:cNvPicPr>
            <a:picLocks noChangeAspect="1"/>
          </p:cNvPicPr>
          <p:nvPr/>
        </p:nvPicPr>
        <p:blipFill>
          <a:blip r:embed="rId14" cstate="hqprint">
            <a:extLst>
              <a:ext uri="{28A0092B-C50C-407E-A947-70E740481C1C}">
                <a14:useLocalDpi xmlns:a14="http://schemas.microsoft.com/office/drawing/2010/main"/>
              </a:ext>
            </a:extLst>
          </a:blip>
          <a:stretch>
            <a:fillRect/>
          </a:stretch>
        </p:blipFill>
        <p:spPr>
          <a:xfrm>
            <a:off x="10436974" y="4891920"/>
            <a:ext cx="242100" cy="334216"/>
          </a:xfrm>
          <a:prstGeom prst="rect">
            <a:avLst/>
          </a:prstGeom>
        </p:spPr>
      </p:pic>
      <p:sp>
        <p:nvSpPr>
          <p:cNvPr id="31" name="TextBox 30">
            <a:extLst>
              <a:ext uri="{FF2B5EF4-FFF2-40B4-BE49-F238E27FC236}">
                <a16:creationId xmlns:a16="http://schemas.microsoft.com/office/drawing/2014/main" id="{F3E2C125-1D13-D71F-905B-75965DD0B128}"/>
              </a:ext>
            </a:extLst>
          </p:cNvPr>
          <p:cNvSpPr txBox="1"/>
          <p:nvPr/>
        </p:nvSpPr>
        <p:spPr>
          <a:xfrm>
            <a:off x="332616" y="2660642"/>
            <a:ext cx="744114"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800" b="1" i="1" u="none" strike="noStrike" kern="1200" cap="none" spc="0" normalizeH="0" baseline="0" noProof="0" dirty="0">
                <a:ln>
                  <a:noFill/>
                </a:ln>
                <a:solidFill>
                  <a:srgbClr val="0E2841"/>
                </a:solidFill>
                <a:effectLst/>
                <a:uLnTx/>
                <a:uFillTx/>
                <a:latin typeface="Aptos" panose="02110004020202020204"/>
                <a:ea typeface="+mn-ea"/>
                <a:cs typeface="+mn-cs"/>
              </a:rPr>
              <a:t>Time</a:t>
            </a:r>
          </a:p>
        </p:txBody>
      </p:sp>
      <p:sp>
        <p:nvSpPr>
          <p:cNvPr id="32" name="Down Arrow 31">
            <a:extLst>
              <a:ext uri="{FF2B5EF4-FFF2-40B4-BE49-F238E27FC236}">
                <a16:creationId xmlns:a16="http://schemas.microsoft.com/office/drawing/2014/main" id="{6DB2B87A-AE32-2F07-452C-09A6DE98AF43}"/>
              </a:ext>
              <a:ext uri="{C183D7F6-B498-43B3-948B-1728B52AA6E4}">
                <adec:decorative xmlns:adec="http://schemas.microsoft.com/office/drawing/2017/decorative" val="1"/>
              </a:ext>
            </a:extLst>
          </p:cNvPr>
          <p:cNvSpPr/>
          <p:nvPr/>
        </p:nvSpPr>
        <p:spPr>
          <a:xfrm>
            <a:off x="5453430" y="3993443"/>
            <a:ext cx="301752" cy="879032"/>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 name="Down Arrow 32">
            <a:extLst>
              <a:ext uri="{FF2B5EF4-FFF2-40B4-BE49-F238E27FC236}">
                <a16:creationId xmlns:a16="http://schemas.microsoft.com/office/drawing/2014/main" id="{41E5BD4A-7F12-03F2-A011-3CD35C00133A}"/>
              </a:ext>
              <a:ext uri="{C183D7F6-B498-43B3-948B-1728B52AA6E4}">
                <adec:decorative xmlns:adec="http://schemas.microsoft.com/office/drawing/2017/decorative" val="1"/>
              </a:ext>
            </a:extLst>
          </p:cNvPr>
          <p:cNvSpPr/>
          <p:nvPr/>
        </p:nvSpPr>
        <p:spPr>
          <a:xfrm rot="16200000">
            <a:off x="7134745" y="4661124"/>
            <a:ext cx="302150" cy="1728534"/>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 name="TextBox 33">
            <a:extLst>
              <a:ext uri="{FF2B5EF4-FFF2-40B4-BE49-F238E27FC236}">
                <a16:creationId xmlns:a16="http://schemas.microsoft.com/office/drawing/2014/main" id="{CB5A85FC-6086-37EA-DF5F-B66F32C70EE6}"/>
              </a:ext>
            </a:extLst>
          </p:cNvPr>
          <p:cNvSpPr txBox="1"/>
          <p:nvPr/>
        </p:nvSpPr>
        <p:spPr>
          <a:xfrm>
            <a:off x="4355246" y="4085461"/>
            <a:ext cx="124925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E2841"/>
                </a:solidFill>
                <a:effectLst/>
                <a:uLnTx/>
                <a:uFillTx/>
                <a:latin typeface="Aptos" panose="02110004020202020204"/>
                <a:ea typeface="+mn-ea"/>
                <a:cs typeface="+mn-cs"/>
              </a:rPr>
              <a:t> </a:t>
            </a:r>
            <a:r>
              <a:rPr kumimoji="0" lang="en-US" sz="1800" b="1" i="1" u="none" strike="noStrike" kern="1200" cap="none" spc="0" normalizeH="0" baseline="0" noProof="0" dirty="0">
                <a:ln>
                  <a:noFill/>
                </a:ln>
                <a:solidFill>
                  <a:srgbClr val="0E2841"/>
                </a:solidFill>
                <a:effectLst/>
                <a:uLnTx/>
                <a:uFillTx/>
                <a:latin typeface="Aptos" panose="02110004020202020204"/>
                <a:ea typeface="+mn-ea"/>
                <a:cs typeface="+mn-cs"/>
              </a:rPr>
              <a:t>Harvest Now</a:t>
            </a:r>
          </a:p>
        </p:txBody>
      </p:sp>
      <p:sp>
        <p:nvSpPr>
          <p:cNvPr id="36" name="TextBox 35">
            <a:extLst>
              <a:ext uri="{FF2B5EF4-FFF2-40B4-BE49-F238E27FC236}">
                <a16:creationId xmlns:a16="http://schemas.microsoft.com/office/drawing/2014/main" id="{C2B6DB67-6E61-E199-4CDD-62C2AD68286D}"/>
              </a:ext>
            </a:extLst>
          </p:cNvPr>
          <p:cNvSpPr txBox="1"/>
          <p:nvPr/>
        </p:nvSpPr>
        <p:spPr>
          <a:xfrm>
            <a:off x="7326132" y="4662297"/>
            <a:ext cx="1307908"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E2841"/>
                </a:solidFill>
                <a:effectLst/>
                <a:uLnTx/>
                <a:uFillTx/>
                <a:latin typeface="Aptos" panose="02110004020202020204"/>
                <a:ea typeface="+mn-ea"/>
                <a:cs typeface="+mn-cs"/>
              </a:rPr>
              <a:t>Decrypt Later</a:t>
            </a:r>
          </a:p>
        </p:txBody>
      </p:sp>
      <p:cxnSp>
        <p:nvCxnSpPr>
          <p:cNvPr id="42" name="Straight Connector 41">
            <a:extLst>
              <a:ext uri="{FF2B5EF4-FFF2-40B4-BE49-F238E27FC236}">
                <a16:creationId xmlns:a16="http://schemas.microsoft.com/office/drawing/2014/main" id="{B96F8AA9-A5D7-0780-DC02-79CD64B6D582}"/>
              </a:ext>
              <a:ext uri="{C183D7F6-B498-43B3-948B-1728B52AA6E4}">
                <adec:decorative xmlns:adec="http://schemas.microsoft.com/office/drawing/2017/decorative" val="1"/>
              </a:ext>
            </a:extLst>
          </p:cNvPr>
          <p:cNvCxnSpPr>
            <a:cxnSpLocks/>
          </p:cNvCxnSpPr>
          <p:nvPr/>
        </p:nvCxnSpPr>
        <p:spPr>
          <a:xfrm>
            <a:off x="8871489" y="4015819"/>
            <a:ext cx="0" cy="862265"/>
          </a:xfrm>
          <a:prstGeom prst="line">
            <a:avLst/>
          </a:prstGeom>
          <a:ln w="60325">
            <a:prstDash val="sysDot"/>
          </a:ln>
        </p:spPr>
        <p:style>
          <a:lnRef idx="2">
            <a:schemeClr val="accent1"/>
          </a:lnRef>
          <a:fillRef idx="0">
            <a:schemeClr val="accent1"/>
          </a:fillRef>
          <a:effectRef idx="1">
            <a:schemeClr val="accent1"/>
          </a:effectRef>
          <a:fontRef idx="minor">
            <a:schemeClr val="tx1"/>
          </a:fontRef>
        </p:style>
      </p:cxnSp>
      <p:sp>
        <p:nvSpPr>
          <p:cNvPr id="7" name="Left Brace 6">
            <a:extLst>
              <a:ext uri="{FF2B5EF4-FFF2-40B4-BE49-F238E27FC236}">
                <a16:creationId xmlns:a16="http://schemas.microsoft.com/office/drawing/2014/main" id="{96F71DB1-D29C-6289-8116-E9B1B19F0999}"/>
              </a:ext>
              <a:ext uri="{C183D7F6-B498-43B3-948B-1728B52AA6E4}">
                <adec:decorative xmlns:adec="http://schemas.microsoft.com/office/drawing/2017/decorative" val="1"/>
              </a:ext>
            </a:extLst>
          </p:cNvPr>
          <p:cNvSpPr/>
          <p:nvPr/>
        </p:nvSpPr>
        <p:spPr>
          <a:xfrm rot="5400000">
            <a:off x="4032080" y="562087"/>
            <a:ext cx="646330" cy="4423375"/>
          </a:xfrm>
          <a:prstGeom prst="leftBrace">
            <a:avLst>
              <a:gd name="adj1" fmla="val 20635"/>
              <a:gd name="adj2" fmla="val 50095"/>
            </a:avLst>
          </a:prstGeom>
          <a:ln w="381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 name="Left Brace 7">
            <a:extLst>
              <a:ext uri="{FF2B5EF4-FFF2-40B4-BE49-F238E27FC236}">
                <a16:creationId xmlns:a16="http://schemas.microsoft.com/office/drawing/2014/main" id="{5F320F5F-390B-6B47-6150-7EC3EFDFA7F9}"/>
              </a:ext>
              <a:ext uri="{C183D7F6-B498-43B3-948B-1728B52AA6E4}">
                <adec:decorative xmlns:adec="http://schemas.microsoft.com/office/drawing/2017/decorative" val="1"/>
              </a:ext>
            </a:extLst>
          </p:cNvPr>
          <p:cNvSpPr/>
          <p:nvPr/>
        </p:nvSpPr>
        <p:spPr>
          <a:xfrm rot="5400000">
            <a:off x="8708774" y="488811"/>
            <a:ext cx="646330" cy="4580713"/>
          </a:xfrm>
          <a:prstGeom prst="leftBrace">
            <a:avLst>
              <a:gd name="adj1" fmla="val 20635"/>
              <a:gd name="adj2" fmla="val 50095"/>
            </a:avLst>
          </a:prstGeom>
          <a:ln w="381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7C425D65-D6DA-700D-A7AA-8725BBA241EE}"/>
              </a:ext>
            </a:extLst>
          </p:cNvPr>
          <p:cNvSpPr txBox="1"/>
          <p:nvPr/>
        </p:nvSpPr>
        <p:spPr>
          <a:xfrm>
            <a:off x="2578881" y="1690580"/>
            <a:ext cx="384267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E2841"/>
                </a:solidFill>
                <a:effectLst/>
                <a:uLnTx/>
                <a:uFillTx/>
                <a:latin typeface="Aptos" panose="02110004020202020204"/>
                <a:ea typeface="+mn-ea"/>
                <a:cs typeface="+mn-cs"/>
              </a:rPr>
              <a:t>Likely to be long for infrastructure components, e.g., PKI</a:t>
            </a:r>
          </a:p>
        </p:txBody>
      </p:sp>
      <p:sp>
        <p:nvSpPr>
          <p:cNvPr id="10" name="TextBox 9">
            <a:extLst>
              <a:ext uri="{FF2B5EF4-FFF2-40B4-BE49-F238E27FC236}">
                <a16:creationId xmlns:a16="http://schemas.microsoft.com/office/drawing/2014/main" id="{38C0DBCE-EE9C-97F3-4F70-169AC04A2A48}"/>
              </a:ext>
            </a:extLst>
          </p:cNvPr>
          <p:cNvSpPr txBox="1"/>
          <p:nvPr/>
        </p:nvSpPr>
        <p:spPr>
          <a:xfrm>
            <a:off x="7715837" y="1692241"/>
            <a:ext cx="348927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E2841"/>
                </a:solidFill>
                <a:effectLst/>
                <a:uLnTx/>
                <a:uFillTx/>
                <a:latin typeface="Aptos" panose="02110004020202020204"/>
                <a:ea typeface="+mn-ea"/>
                <a:cs typeface="+mn-cs"/>
              </a:rPr>
              <a:t>Long for some high-value government/corporate data</a:t>
            </a:r>
          </a:p>
        </p:txBody>
      </p:sp>
    </p:spTree>
    <p:extLst>
      <p:ext uri="{BB962C8B-B14F-4D97-AF65-F5344CB8AC3E}">
        <p14:creationId xmlns:p14="http://schemas.microsoft.com/office/powerpoint/2010/main" val="2401258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312A83F-EDCC-118B-E791-ED33F4637E91}"/>
              </a:ext>
            </a:extLst>
          </p:cNvPr>
          <p:cNvSpPr>
            <a:spLocks noGrp="1"/>
          </p:cNvSpPr>
          <p:nvPr>
            <p:ph type="title"/>
          </p:nvPr>
        </p:nvSpPr>
        <p:spPr/>
        <p:txBody>
          <a:bodyPr/>
          <a:lstStyle/>
          <a:p>
            <a:r>
              <a:rPr lang="en-US" dirty="0"/>
              <a:t>When will the threat be here?</a:t>
            </a:r>
          </a:p>
        </p:txBody>
      </p:sp>
      <p:sp>
        <p:nvSpPr>
          <p:cNvPr id="5" name="TextBox 4">
            <a:extLst>
              <a:ext uri="{FF2B5EF4-FFF2-40B4-BE49-F238E27FC236}">
                <a16:creationId xmlns:a16="http://schemas.microsoft.com/office/drawing/2014/main" id="{A70F91D9-5D53-D1E9-94CB-2403CFCCB264}"/>
              </a:ext>
            </a:extLst>
          </p:cNvPr>
          <p:cNvSpPr txBox="1"/>
          <p:nvPr/>
        </p:nvSpPr>
        <p:spPr>
          <a:xfrm>
            <a:off x="5830570" y="6081912"/>
            <a:ext cx="58674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Source:  M. </a:t>
            </a:r>
            <a:r>
              <a:rPr kumimoji="0" lang="en-US" sz="1200" b="0" i="0" u="none" strike="noStrike" kern="1200" cap="none" spc="0" normalizeH="0" baseline="0" noProof="0" dirty="0" err="1">
                <a:ln>
                  <a:noFill/>
                </a:ln>
                <a:solidFill>
                  <a:prstClr val="black"/>
                </a:solidFill>
                <a:effectLst/>
                <a:uLnTx/>
                <a:uFillTx/>
                <a:latin typeface="Aptos" panose="02110004020202020204"/>
                <a:ea typeface="+mn-ea"/>
                <a:cs typeface="+mn-cs"/>
              </a:rPr>
              <a:t>Mosca</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M. </a:t>
            </a:r>
            <a:r>
              <a:rPr kumimoji="0" lang="en-US" sz="1200" b="0" i="0" u="none" strike="noStrike" kern="1200" cap="none" spc="0" normalizeH="0" baseline="0" noProof="0" dirty="0" err="1">
                <a:ln>
                  <a:noFill/>
                </a:ln>
                <a:solidFill>
                  <a:prstClr val="black"/>
                </a:solidFill>
                <a:effectLst/>
                <a:uLnTx/>
                <a:uFillTx/>
                <a:latin typeface="Aptos" panose="02110004020202020204"/>
                <a:ea typeface="+mn-ea"/>
                <a:cs typeface="+mn-cs"/>
              </a:rPr>
              <a:t>Piani</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Quantum Threat Timeline Report, 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E2841"/>
                </a:solidFill>
                <a:effectLst/>
                <a:uLnTx/>
                <a:uFillTx/>
                <a:latin typeface="Aptos" panose="02110004020202020204"/>
                <a:ea typeface="+mn-ea"/>
                <a:cs typeface="+mn-cs"/>
              </a:rPr>
              <a:t>https://</a:t>
            </a:r>
            <a:r>
              <a:rPr kumimoji="0" lang="en-US" sz="1200" b="0" i="0" u="none" strike="noStrike" kern="1200" cap="none" spc="0" normalizeH="0" baseline="0" noProof="0" dirty="0" err="1">
                <a:ln>
                  <a:noFill/>
                </a:ln>
                <a:solidFill>
                  <a:srgbClr val="0E2841"/>
                </a:solidFill>
                <a:effectLst/>
                <a:uLnTx/>
                <a:uFillTx/>
                <a:latin typeface="Aptos" panose="02110004020202020204"/>
                <a:ea typeface="+mn-ea"/>
                <a:cs typeface="+mn-cs"/>
              </a:rPr>
              <a:t>globalriskinstitute.org</a:t>
            </a:r>
            <a:r>
              <a:rPr kumimoji="0" lang="en-US" sz="1200" b="0" i="0" u="none" strike="noStrike" kern="1200" cap="none" spc="0" normalizeH="0" baseline="0" noProof="0" dirty="0">
                <a:ln>
                  <a:noFill/>
                </a:ln>
                <a:solidFill>
                  <a:srgbClr val="0E2841"/>
                </a:solidFill>
                <a:effectLst/>
                <a:uLnTx/>
                <a:uFillTx/>
                <a:latin typeface="Aptos" panose="02110004020202020204"/>
                <a:ea typeface="+mn-ea"/>
                <a:cs typeface="+mn-cs"/>
              </a:rPr>
              <a:t>/publication/quantum-threat-timeline-report-2025b/</a:t>
            </a:r>
          </a:p>
        </p:txBody>
      </p:sp>
      <p:sp>
        <p:nvSpPr>
          <p:cNvPr id="2" name="Content Placeholder 3">
            <a:extLst>
              <a:ext uri="{FF2B5EF4-FFF2-40B4-BE49-F238E27FC236}">
                <a16:creationId xmlns:a16="http://schemas.microsoft.com/office/drawing/2014/main" id="{163445E1-FE6B-9B49-0A17-CE71FF006316}"/>
              </a:ext>
            </a:extLst>
          </p:cNvPr>
          <p:cNvSpPr txBox="1">
            <a:spLocks/>
          </p:cNvSpPr>
          <p:nvPr/>
        </p:nvSpPr>
        <p:spPr>
          <a:xfrm>
            <a:off x="573795" y="1468121"/>
            <a:ext cx="3200171" cy="3657599"/>
          </a:xfrm>
          <a:prstGeom prst="rect">
            <a:avLst/>
          </a:prstGeom>
        </p:spPr>
        <p:txBody>
          <a:bodyPr vert="horz" lIns="91440" tIns="45720" rIns="91440" bIns="45720" rtlCol="0" anchor="t" anchorCtr="0">
            <a:noAutofit/>
          </a:bodyPr>
          <a:lstStyle>
            <a:lvl1pPr marL="0" indent="0" algn="l" defTabSz="914400" rtl="0" eaLnBrk="1" latinLnBrk="0" hangingPunct="1">
              <a:lnSpc>
                <a:spcPct val="120000"/>
              </a:lnSpc>
              <a:spcBef>
                <a:spcPts val="1000"/>
              </a:spcBef>
              <a:buClr>
                <a:schemeClr val="tx1"/>
              </a:buClr>
              <a:buFont typeface="Arial" panose="020B0604020202020204" pitchFamily="34" charset="0"/>
              <a:buNone/>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214313" marR="0" lvl="0" indent="-214313" algn="l" defTabSz="914400" rtl="0" eaLnBrk="1" fontAlgn="auto" latinLnBrk="0" hangingPunct="1">
              <a:lnSpc>
                <a:spcPct val="120000"/>
              </a:lnSpc>
              <a:spcBef>
                <a:spcPts val="1000"/>
              </a:spcBef>
              <a:spcAft>
                <a:spcPts val="0"/>
              </a:spcAft>
              <a:buClr>
                <a:prstClr val="black"/>
              </a:buClr>
              <a:buSzTx/>
              <a:buFont typeface="Arial" panose="020B0604020202020204" pitchFamily="34" charset="0"/>
              <a:buChar char="•"/>
              <a:tabLst/>
              <a:defRPr/>
            </a:pPr>
            <a:r>
              <a:rPr kumimoji="0" lang="en-US" sz="1600" b="0" i="0" u="none" strike="noStrike" kern="1200" cap="all" spc="0" normalizeH="0" baseline="0" noProof="0" dirty="0">
                <a:ln>
                  <a:noFill/>
                </a:ln>
                <a:solidFill>
                  <a:prstClr val="black"/>
                </a:solidFill>
                <a:effectLst/>
                <a:uLnTx/>
                <a:uFillTx/>
                <a:latin typeface="Aptos" panose="02110004020202020204"/>
                <a:ea typeface="+mn-ea"/>
                <a:cs typeface="+mn-cs"/>
              </a:rPr>
              <a:t>Opinions vary </a:t>
            </a:r>
          </a:p>
          <a:p>
            <a:pPr marL="214313" marR="0" lvl="0" indent="-214313" algn="l" defTabSz="914400" rtl="0" eaLnBrk="1" fontAlgn="auto" latinLnBrk="0" hangingPunct="1">
              <a:lnSpc>
                <a:spcPct val="120000"/>
              </a:lnSpc>
              <a:spcBef>
                <a:spcPts val="1000"/>
              </a:spcBef>
              <a:spcAft>
                <a:spcPts val="0"/>
              </a:spcAft>
              <a:buClr>
                <a:prstClr val="black"/>
              </a:buClr>
              <a:buSzTx/>
              <a:buFont typeface="Arial" panose="020B0604020202020204" pitchFamily="34" charset="0"/>
              <a:buChar char="•"/>
              <a:tabLst/>
              <a:defRPr/>
            </a:pPr>
            <a:r>
              <a:rPr kumimoji="0" lang="en-US" sz="1600" b="0" i="0" u="none" strike="noStrike" kern="1200" cap="all" spc="0" normalizeH="0" baseline="0" noProof="0" dirty="0">
                <a:ln>
                  <a:noFill/>
                </a:ln>
                <a:solidFill>
                  <a:prstClr val="black"/>
                </a:solidFill>
                <a:effectLst/>
                <a:uLnTx/>
                <a:uFillTx/>
                <a:latin typeface="Aptos" panose="02110004020202020204"/>
                <a:ea typeface="+mn-ea"/>
                <a:cs typeface="+mn-cs"/>
              </a:rPr>
              <a:t>The answer is unclear</a:t>
            </a:r>
          </a:p>
          <a:p>
            <a:pPr marL="214313" marR="0" lvl="0" indent="-214313" algn="l" defTabSz="914400" rtl="0" eaLnBrk="1" fontAlgn="auto" latinLnBrk="0" hangingPunct="1">
              <a:lnSpc>
                <a:spcPct val="120000"/>
              </a:lnSpc>
              <a:spcBef>
                <a:spcPts val="1000"/>
              </a:spcBef>
              <a:spcAft>
                <a:spcPts val="0"/>
              </a:spcAft>
              <a:buClr>
                <a:prstClr val="black"/>
              </a:buClr>
              <a:buSzTx/>
              <a:buFont typeface="Arial" panose="020B0604020202020204" pitchFamily="34" charset="0"/>
              <a:buChar char="•"/>
              <a:tabLst/>
              <a:defRPr/>
            </a:pPr>
            <a:endParaRPr kumimoji="0" lang="en-US" sz="1600" b="0" i="0" u="none" strike="noStrike" kern="1200" cap="all"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20000"/>
              </a:lnSpc>
              <a:spcBef>
                <a:spcPts val="1000"/>
              </a:spcBef>
              <a:spcAft>
                <a:spcPts val="0"/>
              </a:spcAft>
              <a:buClr>
                <a:prstClr val="black"/>
              </a:buClr>
              <a:buSzTx/>
              <a:buFont typeface="Arial" panose="020B0604020202020204" pitchFamily="34" charset="0"/>
              <a:buNone/>
              <a:tabLst/>
              <a:defRPr/>
            </a:pPr>
            <a:r>
              <a:rPr kumimoji="0" lang="en-US" sz="2000" b="1" i="0" u="none" strike="noStrike" kern="1200" cap="all" spc="0" normalizeH="0" baseline="0" noProof="0" dirty="0">
                <a:ln>
                  <a:noFill/>
                </a:ln>
                <a:solidFill>
                  <a:prstClr val="black"/>
                </a:solidFill>
                <a:effectLst/>
                <a:uLnTx/>
                <a:uFillTx/>
                <a:latin typeface="Aptos" panose="02110004020202020204"/>
                <a:ea typeface="+mn-ea"/>
                <a:cs typeface="+mn-cs"/>
              </a:rPr>
              <a:t>What is clear?</a:t>
            </a:r>
          </a:p>
          <a:p>
            <a:pPr marL="214313" marR="0" lvl="0" indent="-214313" algn="l" defTabSz="914400" rtl="0" eaLnBrk="1" fontAlgn="auto" latinLnBrk="0" hangingPunct="1">
              <a:lnSpc>
                <a:spcPct val="120000"/>
              </a:lnSpc>
              <a:spcBef>
                <a:spcPts val="1000"/>
              </a:spcBef>
              <a:spcAft>
                <a:spcPts val="0"/>
              </a:spcAft>
              <a:buClr>
                <a:prstClr val="black"/>
              </a:buClr>
              <a:buSzTx/>
              <a:buFont typeface="Arial" panose="020B0604020202020204" pitchFamily="34" charset="0"/>
              <a:buChar char="•"/>
              <a:tabLst/>
              <a:defRPr/>
            </a:pPr>
            <a:r>
              <a:rPr kumimoji="0" lang="en-US" sz="1600" b="0" i="0" u="none" strike="noStrike" kern="1200" cap="all" spc="0" normalizeH="0" baseline="0" noProof="0" dirty="0">
                <a:ln>
                  <a:noFill/>
                </a:ln>
                <a:solidFill>
                  <a:prstClr val="black"/>
                </a:solidFill>
                <a:effectLst/>
                <a:uLnTx/>
                <a:uFillTx/>
                <a:latin typeface="Aptos" panose="02110004020202020204"/>
                <a:ea typeface="+mn-ea"/>
                <a:cs typeface="+mn-cs"/>
              </a:rPr>
              <a:t>Cyber systems will need to migrate to quantum-safe solutions before the threat is realized</a:t>
            </a:r>
          </a:p>
          <a:p>
            <a:pPr marL="214313" marR="0" lvl="0" indent="-214313" algn="l" defTabSz="914400" rtl="0" eaLnBrk="1" fontAlgn="auto" latinLnBrk="0" hangingPunct="1">
              <a:lnSpc>
                <a:spcPct val="120000"/>
              </a:lnSpc>
              <a:spcBef>
                <a:spcPts val="1000"/>
              </a:spcBef>
              <a:spcAft>
                <a:spcPts val="0"/>
              </a:spcAft>
              <a:buClr>
                <a:prstClr val="black"/>
              </a:buClr>
              <a:buSzTx/>
              <a:buFont typeface="Arial" panose="020B0604020202020204" pitchFamily="34" charset="0"/>
              <a:buChar char="•"/>
              <a:tabLst/>
              <a:defRPr/>
            </a:pPr>
            <a:r>
              <a:rPr kumimoji="0" lang="en-US" sz="1600" b="0" i="0" u="none" strike="noStrike" kern="1200" cap="all" spc="0" normalizeH="0" baseline="0" noProof="0" dirty="0">
                <a:ln>
                  <a:noFill/>
                </a:ln>
                <a:solidFill>
                  <a:prstClr val="black"/>
                </a:solidFill>
                <a:effectLst/>
                <a:uLnTx/>
                <a:uFillTx/>
                <a:latin typeface="Aptos" panose="02110004020202020204"/>
                <a:ea typeface="+mn-ea"/>
                <a:cs typeface="+mn-cs"/>
              </a:rPr>
              <a:t>Migrations take several years</a:t>
            </a:r>
          </a:p>
          <a:p>
            <a:pPr marL="214313" marR="0" lvl="0" indent="-214313" algn="l" defTabSz="914400" rtl="0" eaLnBrk="1" fontAlgn="auto" latinLnBrk="0" hangingPunct="1">
              <a:lnSpc>
                <a:spcPct val="120000"/>
              </a:lnSpc>
              <a:spcBef>
                <a:spcPts val="1000"/>
              </a:spcBef>
              <a:spcAft>
                <a:spcPts val="0"/>
              </a:spcAft>
              <a:buClr>
                <a:prstClr val="black"/>
              </a:buClr>
              <a:buSzTx/>
              <a:buFont typeface="Arial" panose="020B0604020202020204" pitchFamily="34" charset="0"/>
              <a:buChar char="•"/>
              <a:tabLst/>
              <a:defRPr/>
            </a:pPr>
            <a:r>
              <a:rPr kumimoji="0" lang="en-US" sz="1600" b="0" i="0" u="none" strike="noStrike" kern="1200" cap="all" spc="0" normalizeH="0" baseline="0" noProof="0" dirty="0">
                <a:ln>
                  <a:noFill/>
                </a:ln>
                <a:solidFill>
                  <a:prstClr val="black"/>
                </a:solidFill>
                <a:effectLst/>
                <a:uLnTx/>
                <a:uFillTx/>
                <a:latin typeface="Aptos" panose="02110004020202020204"/>
                <a:ea typeface="+mn-ea"/>
                <a:cs typeface="+mn-cs"/>
              </a:rPr>
              <a:t>Quantum-safe solutions need to be standardized</a:t>
            </a:r>
          </a:p>
        </p:txBody>
      </p:sp>
      <p:pic>
        <p:nvPicPr>
          <p:cNvPr id="6" name="Picture 5" descr="Graph of 2025 Experts' Estimates of Likelihood of a Quantum Computer Being Able to Break RSA-2048 in 24 Hours">
            <a:extLst>
              <a:ext uri="{FF2B5EF4-FFF2-40B4-BE49-F238E27FC236}">
                <a16:creationId xmlns:a16="http://schemas.microsoft.com/office/drawing/2014/main" id="{C2566773-48D3-2416-925C-397124ED6A9D}"/>
              </a:ext>
            </a:extLst>
          </p:cNvPr>
          <p:cNvPicPr>
            <a:picLocks noChangeAspect="1"/>
          </p:cNvPicPr>
          <p:nvPr/>
        </p:nvPicPr>
        <p:blipFill>
          <a:blip r:embed="rId2"/>
          <a:stretch>
            <a:fillRect/>
          </a:stretch>
        </p:blipFill>
        <p:spPr>
          <a:xfrm>
            <a:off x="4244652" y="1087130"/>
            <a:ext cx="7772400" cy="4848053"/>
          </a:xfrm>
          <a:prstGeom prst="rect">
            <a:avLst/>
          </a:prstGeom>
          <a:ln>
            <a:solidFill>
              <a:schemeClr val="tx1"/>
            </a:solidFill>
          </a:ln>
        </p:spPr>
      </p:pic>
    </p:spTree>
    <p:extLst>
      <p:ext uri="{BB962C8B-B14F-4D97-AF65-F5344CB8AC3E}">
        <p14:creationId xmlns:p14="http://schemas.microsoft.com/office/powerpoint/2010/main" val="2486105534"/>
      </p:ext>
    </p:extLst>
  </p:cSld>
  <p:clrMapOvr>
    <a:masterClrMapping/>
  </p:clrMapOvr>
  <mc:AlternateContent xmlns:mc="http://schemas.openxmlformats.org/markup-compatibility/2006" xmlns:p14="http://schemas.microsoft.com/office/powerpoint/2010/main">
    <mc:Choice Requires="p14">
      <p:transition spd="slow" p14:dur="2000" advTm="115548"/>
    </mc:Choice>
    <mc:Fallback xmlns="">
      <p:transition spd="slow" advTm="115548"/>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E8E01-C2AC-0263-942D-36F89128D3D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BA63637-E038-7909-65DC-5C243C584904}"/>
              </a:ext>
            </a:extLst>
          </p:cNvPr>
          <p:cNvSpPr>
            <a:spLocks noGrp="1"/>
          </p:cNvSpPr>
          <p:nvPr>
            <p:ph type="title"/>
          </p:nvPr>
        </p:nvSpPr>
        <p:spPr/>
        <p:txBody>
          <a:bodyPr>
            <a:normAutofit/>
          </a:bodyPr>
          <a:lstStyle/>
          <a:p>
            <a:r>
              <a:rPr lang="en-US" sz="3600" dirty="0">
                <a:latin typeface="Abadi" panose="020B0604020104020204" pitchFamily="34" charset="0"/>
              </a:rPr>
              <a:t>The First Set of NIST PQC Standards </a:t>
            </a:r>
          </a:p>
        </p:txBody>
      </p:sp>
      <p:sp>
        <p:nvSpPr>
          <p:cNvPr id="16" name="Left Brace 15">
            <a:extLst>
              <a:ext uri="{FF2B5EF4-FFF2-40B4-BE49-F238E27FC236}">
                <a16:creationId xmlns:a16="http://schemas.microsoft.com/office/drawing/2014/main" id="{59FF799C-00A1-1AC2-7CEA-46A832454566}"/>
              </a:ext>
              <a:ext uri="{C183D7F6-B498-43B3-948B-1728B52AA6E4}">
                <adec:decorative xmlns:adec="http://schemas.microsoft.com/office/drawing/2017/decorative" val="1"/>
              </a:ext>
            </a:extLst>
          </p:cNvPr>
          <p:cNvSpPr/>
          <p:nvPr/>
        </p:nvSpPr>
        <p:spPr>
          <a:xfrm rot="5400000" flipH="1">
            <a:off x="5400823" y="2303157"/>
            <a:ext cx="554854" cy="7721203"/>
          </a:xfrm>
          <a:prstGeom prst="leftBrace">
            <a:avLst>
              <a:gd name="adj1" fmla="val 8333"/>
              <a:gd name="adj2" fmla="val 63727"/>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9" name="TextBox 18">
            <a:extLst>
              <a:ext uri="{FF2B5EF4-FFF2-40B4-BE49-F238E27FC236}">
                <a16:creationId xmlns:a16="http://schemas.microsoft.com/office/drawing/2014/main" id="{F0BB060C-5B88-F96B-5BF7-4954283986AF}"/>
              </a:ext>
            </a:extLst>
          </p:cNvPr>
          <p:cNvSpPr txBox="1"/>
          <p:nvPr/>
        </p:nvSpPr>
        <p:spPr>
          <a:xfrm>
            <a:off x="2636807" y="6441197"/>
            <a:ext cx="345919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Published August 2024!</a:t>
            </a:r>
          </a:p>
        </p:txBody>
      </p:sp>
      <p:sp>
        <p:nvSpPr>
          <p:cNvPr id="2" name="TextBox 1">
            <a:extLst>
              <a:ext uri="{FF2B5EF4-FFF2-40B4-BE49-F238E27FC236}">
                <a16:creationId xmlns:a16="http://schemas.microsoft.com/office/drawing/2014/main" id="{B14D5B0C-6480-A5F1-37AA-7715750A13B4}"/>
              </a:ext>
            </a:extLst>
          </p:cNvPr>
          <p:cNvSpPr txBox="1"/>
          <p:nvPr/>
        </p:nvSpPr>
        <p:spPr>
          <a:xfrm>
            <a:off x="5831595" y="6306719"/>
            <a:ext cx="5944117" cy="400110"/>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7030A0"/>
                </a:solidFill>
                <a:effectLst/>
                <a:uLnTx/>
                <a:uFillTx/>
                <a:latin typeface="Aptos" panose="02110004020202020204"/>
                <a:ea typeface="+mn-ea"/>
                <a:cs typeface="+mn-cs"/>
              </a:rPr>
              <a:t>2025 - HQC selected as an additional PQC algorithm</a:t>
            </a:r>
          </a:p>
        </p:txBody>
      </p:sp>
      <p:pic>
        <p:nvPicPr>
          <p:cNvPr id="3" name="Picture 2" descr="Cover page of FIPS 203">
            <a:extLst>
              <a:ext uri="{FF2B5EF4-FFF2-40B4-BE49-F238E27FC236}">
                <a16:creationId xmlns:a16="http://schemas.microsoft.com/office/drawing/2014/main" id="{CD6327BD-291F-932A-EA3C-CD68C1E43655}"/>
              </a:ext>
            </a:extLst>
          </p:cNvPr>
          <p:cNvPicPr>
            <a:picLocks noChangeAspect="1"/>
          </p:cNvPicPr>
          <p:nvPr/>
        </p:nvPicPr>
        <p:blipFill>
          <a:blip r:embed="rId3"/>
          <a:stretch>
            <a:fillRect/>
          </a:stretch>
        </p:blipFill>
        <p:spPr>
          <a:xfrm>
            <a:off x="1651714" y="2466518"/>
            <a:ext cx="2381277" cy="3397511"/>
          </a:xfrm>
          <a:prstGeom prst="rect">
            <a:avLst/>
          </a:prstGeom>
          <a:ln>
            <a:solidFill>
              <a:schemeClr val="tx1"/>
            </a:solidFill>
          </a:ln>
          <a:effectLst>
            <a:outerShdw blurRad="50800" dist="38100" dir="2700000" algn="tl" rotWithShape="0">
              <a:prstClr val="black">
                <a:alpha val="40000"/>
              </a:prstClr>
            </a:outerShdw>
          </a:effectLst>
        </p:spPr>
      </p:pic>
      <p:pic>
        <p:nvPicPr>
          <p:cNvPr id="5" name="Picture 4" descr="Cover page of FIPS 204">
            <a:extLst>
              <a:ext uri="{FF2B5EF4-FFF2-40B4-BE49-F238E27FC236}">
                <a16:creationId xmlns:a16="http://schemas.microsoft.com/office/drawing/2014/main" id="{D90AD9E0-F48D-7682-21E0-F9819B8F25D6}"/>
              </a:ext>
            </a:extLst>
          </p:cNvPr>
          <p:cNvPicPr>
            <a:picLocks noChangeAspect="1"/>
          </p:cNvPicPr>
          <p:nvPr/>
        </p:nvPicPr>
        <p:blipFill>
          <a:blip r:embed="rId4"/>
          <a:stretch>
            <a:fillRect/>
          </a:stretch>
        </p:blipFill>
        <p:spPr>
          <a:xfrm>
            <a:off x="4640956" y="2455361"/>
            <a:ext cx="2381277" cy="3397512"/>
          </a:xfrm>
          <a:prstGeom prst="rect">
            <a:avLst/>
          </a:prstGeom>
          <a:ln>
            <a:solidFill>
              <a:schemeClr val="tx1"/>
            </a:solidFill>
          </a:ln>
          <a:effectLst>
            <a:outerShdw blurRad="50800" dist="38100" dir="2700000" algn="tl" rotWithShape="0">
              <a:prstClr val="black">
                <a:alpha val="40000"/>
              </a:prstClr>
            </a:outerShdw>
          </a:effectLst>
        </p:spPr>
      </p:pic>
      <p:pic>
        <p:nvPicPr>
          <p:cNvPr id="6" name="Picture 5" descr="Cover page of FIPS 205">
            <a:extLst>
              <a:ext uri="{FF2B5EF4-FFF2-40B4-BE49-F238E27FC236}">
                <a16:creationId xmlns:a16="http://schemas.microsoft.com/office/drawing/2014/main" id="{6784F82F-2A3E-E7AF-5648-5B4040949842}"/>
              </a:ext>
            </a:extLst>
          </p:cNvPr>
          <p:cNvPicPr>
            <a:picLocks noChangeAspect="1"/>
          </p:cNvPicPr>
          <p:nvPr/>
        </p:nvPicPr>
        <p:blipFill>
          <a:blip r:embed="rId5"/>
          <a:stretch>
            <a:fillRect/>
          </a:stretch>
        </p:blipFill>
        <p:spPr>
          <a:xfrm>
            <a:off x="7852846" y="2475789"/>
            <a:ext cx="2359139" cy="3365927"/>
          </a:xfrm>
          <a:prstGeom prst="rect">
            <a:avLst/>
          </a:prstGeom>
          <a:ln>
            <a:solidFill>
              <a:schemeClr val="tx1"/>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8CFA052F-7565-ACF8-1900-EB6E6CC08669}"/>
              </a:ext>
            </a:extLst>
          </p:cNvPr>
          <p:cNvSpPr txBox="1">
            <a:spLocks/>
          </p:cNvSpPr>
          <p:nvPr/>
        </p:nvSpPr>
        <p:spPr>
          <a:xfrm>
            <a:off x="95562" y="1269786"/>
            <a:ext cx="11255013" cy="427976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Post-Quantum Cryptography (PQC)</a:t>
            </a:r>
          </a:p>
          <a:p>
            <a:pPr marL="914400" marR="0" lvl="1" indent="-4572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Aptos" panose="02110004020202020204"/>
                <a:ea typeface="+mn-ea"/>
                <a:cs typeface="+mn-cs"/>
              </a:rPr>
              <a:t>Cryptosystems which run on classical computers, and are resistant to attacks from both classical and quantum computers</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0883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D968A9-383F-6ACB-B007-348ECF277DE6}"/>
              </a:ext>
            </a:extLst>
          </p:cNvPr>
          <p:cNvSpPr>
            <a:spLocks noGrp="1"/>
          </p:cNvSpPr>
          <p:nvPr>
            <p:ph type="title"/>
          </p:nvPr>
        </p:nvSpPr>
        <p:spPr/>
        <p:txBody>
          <a:bodyPr/>
          <a:lstStyle/>
          <a:p>
            <a:r>
              <a:rPr lang="en-US" dirty="0"/>
              <a:t>Taking Action in the U.S.</a:t>
            </a:r>
          </a:p>
        </p:txBody>
      </p:sp>
      <p:pic>
        <p:nvPicPr>
          <p:cNvPr id="1026" name="Picture 2" descr="NSA Releases Future Quantum-Resistant (QR) Algorithm Requirements for  National Security Systems &gt; National Security Agency/Central Security  Service &gt; Article">
            <a:extLst>
              <a:ext uri="{FF2B5EF4-FFF2-40B4-BE49-F238E27FC236}">
                <a16:creationId xmlns:a16="http://schemas.microsoft.com/office/drawing/2014/main" id="{49B5300A-CE71-0698-CD6D-16B8157BCD3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5006" y="1143000"/>
            <a:ext cx="4087152" cy="210956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creenshot of OMB Memorandum-23-02">
            <a:extLst>
              <a:ext uri="{FF2B5EF4-FFF2-40B4-BE49-F238E27FC236}">
                <a16:creationId xmlns:a16="http://schemas.microsoft.com/office/drawing/2014/main" id="{DEBDCF16-8788-E046-30DE-5FC5E737523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58418" y="1219200"/>
            <a:ext cx="3827983" cy="2691824"/>
          </a:xfrm>
          <a:prstGeom prst="rect">
            <a:avLst/>
          </a:prstGeom>
          <a:ln>
            <a:solidFill>
              <a:schemeClr val="accent1"/>
            </a:solidFill>
          </a:ln>
        </p:spPr>
      </p:pic>
      <p:sp>
        <p:nvSpPr>
          <p:cNvPr id="8" name="TextBox 7">
            <a:extLst>
              <a:ext uri="{FF2B5EF4-FFF2-40B4-BE49-F238E27FC236}">
                <a16:creationId xmlns:a16="http://schemas.microsoft.com/office/drawing/2014/main" id="{AFC71F1B-B0D2-D3D7-E9AC-9C6343C08AE8}"/>
              </a:ext>
            </a:extLst>
          </p:cNvPr>
          <p:cNvSpPr txBox="1"/>
          <p:nvPr/>
        </p:nvSpPr>
        <p:spPr>
          <a:xfrm>
            <a:off x="573795" y="5140969"/>
            <a:ext cx="5057202" cy="12926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A2458"/>
                </a:solidFill>
                <a:effectLst/>
                <a:uLnTx/>
                <a:uFillTx/>
                <a:latin typeface="MercurySSm-Book-Pro_Web"/>
                <a:ea typeface="+mn-ea"/>
                <a:cs typeface="+mn-cs"/>
              </a:rPr>
              <a:t> ”The United States must prioritize the transition of cryptographic systems to </a:t>
            </a:r>
            <a:r>
              <a:rPr kumimoji="0" lang="en-US" sz="1800" b="0" i="1" u="none" strike="noStrike" kern="1200" cap="none" spc="0" normalizeH="0" baseline="0" noProof="0" dirty="0">
                <a:ln>
                  <a:noFill/>
                </a:ln>
                <a:solidFill>
                  <a:srgbClr val="0A2458"/>
                </a:solidFill>
                <a:effectLst/>
                <a:uLnTx/>
                <a:uFillTx/>
                <a:latin typeface="MercurySSm-Book-Pro_Web"/>
                <a:ea typeface="+mn-ea"/>
                <a:cs typeface="+mn-cs"/>
              </a:rPr>
              <a:t>quantum-resistant cryptography</a:t>
            </a:r>
            <a:r>
              <a:rPr kumimoji="0" lang="en-US" sz="1800" b="0" i="0" u="none" strike="noStrike" kern="1200" cap="none" spc="0" normalizeH="0" baseline="0" noProof="0" dirty="0">
                <a:ln>
                  <a:noFill/>
                </a:ln>
                <a:solidFill>
                  <a:srgbClr val="0A2458"/>
                </a:solidFill>
                <a:effectLst/>
                <a:uLnTx/>
                <a:uFillTx/>
                <a:latin typeface="MercurySSm-Book-Pro_Web"/>
                <a:ea typeface="+mn-ea"/>
                <a:cs typeface="+mn-cs"/>
              </a:rPr>
              <a:t>, with the goal of mitigating as much of the quantum risk as is feasible </a:t>
            </a:r>
            <a:r>
              <a:rPr kumimoji="0" lang="en-US" sz="2400" b="0" i="0" u="none" strike="noStrike" kern="1200" cap="none" spc="0" normalizeH="0" baseline="0" noProof="0" dirty="0">
                <a:ln>
                  <a:noFill/>
                </a:ln>
                <a:solidFill>
                  <a:srgbClr val="0A2458"/>
                </a:solidFill>
                <a:effectLst/>
                <a:uLnTx/>
                <a:uFillTx/>
                <a:latin typeface="MercurySSm-Book-Pro_Web"/>
                <a:ea typeface="+mn-ea"/>
                <a:cs typeface="+mn-cs"/>
              </a:rPr>
              <a:t>by 2035</a:t>
            </a:r>
            <a:r>
              <a:rPr kumimoji="0" lang="en-US" sz="1800" b="0" i="0" u="none" strike="noStrike" kern="1200" cap="none" spc="0" normalizeH="0" baseline="0" noProof="0" dirty="0">
                <a:ln>
                  <a:noFill/>
                </a:ln>
                <a:solidFill>
                  <a:srgbClr val="0A2458"/>
                </a:solidFill>
                <a:effectLst/>
                <a:uLnTx/>
                <a:uFillTx/>
                <a:latin typeface="MercurySSm-Book-Pro_Web"/>
                <a:ea typeface="+mn-ea"/>
                <a:cs typeface="+mn-cs"/>
              </a:rPr>
              <a:t>.”</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6" name="Picture 5" descr="Screenshot of Executive Order 14412: Securing the Nation Against Advanced Cryptographic Attacks">
            <a:extLst>
              <a:ext uri="{FF2B5EF4-FFF2-40B4-BE49-F238E27FC236}">
                <a16:creationId xmlns:a16="http://schemas.microsoft.com/office/drawing/2014/main" id="{F0500F92-E6A5-D345-B91C-93E71F98917E}"/>
              </a:ext>
            </a:extLst>
          </p:cNvPr>
          <p:cNvPicPr>
            <a:picLocks noChangeAspect="1"/>
          </p:cNvPicPr>
          <p:nvPr/>
        </p:nvPicPr>
        <p:blipFill>
          <a:blip r:embed="rId5"/>
          <a:stretch>
            <a:fillRect/>
          </a:stretch>
        </p:blipFill>
        <p:spPr>
          <a:xfrm>
            <a:off x="7068794" y="4068090"/>
            <a:ext cx="3911125" cy="2789910"/>
          </a:xfrm>
          <a:prstGeom prst="rect">
            <a:avLst/>
          </a:prstGeom>
        </p:spPr>
      </p:pic>
      <p:pic>
        <p:nvPicPr>
          <p:cNvPr id="3" name="Picture 2">
            <a:extLst>
              <a:ext uri="{FF2B5EF4-FFF2-40B4-BE49-F238E27FC236}">
                <a16:creationId xmlns:a16="http://schemas.microsoft.com/office/drawing/2014/main" id="{DB448553-9E97-3F9E-7E48-02B1AF32B594}"/>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72409" y="2856241"/>
            <a:ext cx="3711115" cy="2109566"/>
          </a:xfrm>
          <a:prstGeom prst="rect">
            <a:avLst/>
          </a:prstGeom>
          <a:ln>
            <a:solidFill>
              <a:schemeClr val="tx1"/>
            </a:solidFill>
          </a:ln>
        </p:spPr>
      </p:pic>
    </p:spTree>
    <p:extLst>
      <p:ext uri="{BB962C8B-B14F-4D97-AF65-F5344CB8AC3E}">
        <p14:creationId xmlns:p14="http://schemas.microsoft.com/office/powerpoint/2010/main" val="290850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71AFA-C4C3-C033-F390-1D3598A1B8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B1946E-D1A1-4D8A-A064-41ABA4213C52}"/>
              </a:ext>
            </a:extLst>
          </p:cNvPr>
          <p:cNvSpPr>
            <a:spLocks noGrp="1"/>
          </p:cNvSpPr>
          <p:nvPr>
            <p:ph type="title"/>
          </p:nvPr>
        </p:nvSpPr>
        <p:spPr/>
        <p:txBody>
          <a:bodyPr/>
          <a:lstStyle/>
          <a:p>
            <a:r>
              <a:rPr lang="en-US" dirty="0"/>
              <a:t>Resources</a:t>
            </a:r>
          </a:p>
        </p:txBody>
      </p:sp>
      <p:sp>
        <p:nvSpPr>
          <p:cNvPr id="8" name="Text Placeholder 7">
            <a:extLst>
              <a:ext uri="{FF2B5EF4-FFF2-40B4-BE49-F238E27FC236}">
                <a16:creationId xmlns:a16="http://schemas.microsoft.com/office/drawing/2014/main" id="{37E39BA3-C024-00CF-149F-2113FF6CDA64}"/>
              </a:ext>
            </a:extLst>
          </p:cNvPr>
          <p:cNvSpPr>
            <a:spLocks noGrp="1"/>
          </p:cNvSpPr>
          <p:nvPr>
            <p:ph type="body" sz="quarter" idx="13"/>
          </p:nvPr>
        </p:nvSpPr>
        <p:spPr>
          <a:xfrm>
            <a:off x="6182117" y="1682809"/>
            <a:ext cx="5664370" cy="461957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u="none" strike="noStrike" kern="0" cap="none" spc="0" normalizeH="0" baseline="0" noProof="0" dirty="0">
                <a:ln>
                  <a:noFill/>
                </a:ln>
                <a:solidFill>
                  <a:prstClr val="black"/>
                </a:solidFill>
                <a:effectLst/>
                <a:uLnTx/>
                <a:uFillTx/>
                <a:ea typeface="+mn-ea"/>
                <a:cs typeface="+mn-cs"/>
              </a:rPr>
              <a:t>NIST PQC standardization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tx2">
                    <a:lumMod val="75000"/>
                    <a:lumOff val="25000"/>
                  </a:schemeClr>
                </a:solidFill>
                <a:effectLst/>
                <a:uLnTx/>
                <a:uFillTx/>
                <a:ea typeface="+mn-ea"/>
                <a:cs typeface="+mn-cs"/>
                <a:hlinkClick r:id="rId3">
                  <a:extLst>
                    <a:ext uri="{A12FA001-AC4F-418D-AE19-62706E023703}">
                      <ahyp:hlinkClr xmlns:ahyp="http://schemas.microsoft.com/office/drawing/2018/hyperlinkcolor" val="tx"/>
                    </a:ext>
                  </a:extLst>
                </a:hlinkClick>
              </a:rPr>
              <a:t>www.nist.gov/pqcrypto</a:t>
            </a:r>
            <a:r>
              <a:rPr kumimoji="0" lang="en-US" sz="1600" b="0" i="0" u="none" strike="noStrike" kern="0" cap="none" spc="0" normalizeH="0" baseline="0" noProof="0" dirty="0">
                <a:ln>
                  <a:noFill/>
                </a:ln>
                <a:solidFill>
                  <a:schemeClr val="tx2">
                    <a:lumMod val="75000"/>
                    <a:lumOff val="25000"/>
                  </a:schemeClr>
                </a:solidFill>
                <a:effectLst/>
                <a:uLnTx/>
                <a:uFillTx/>
                <a:ea typeface="+mn-ea"/>
                <a:cs typeface="+mn-cs"/>
              </a:rPr>
              <a:t> </a:t>
            </a:r>
          </a:p>
          <a:p>
            <a:pPr>
              <a:lnSpc>
                <a:spcPct val="100000"/>
              </a:lnSpc>
              <a:spcBef>
                <a:spcPts val="0"/>
              </a:spcBef>
              <a:defRPr/>
            </a:pPr>
            <a:r>
              <a:rPr lang="en-US" sz="1600" b="1" dirty="0"/>
              <a:t>Email:</a:t>
            </a:r>
            <a:r>
              <a:rPr kumimoji="0" lang="en-US" sz="1600" b="0" i="0" u="none" strike="noStrike" kern="0" cap="none" spc="0" normalizeH="0" baseline="0" noProof="0" dirty="0">
                <a:ln>
                  <a:noFill/>
                </a:ln>
                <a:effectLst/>
                <a:uLnTx/>
                <a:uFillTx/>
                <a:ea typeface="+mn-ea"/>
                <a:cs typeface="+mn-cs"/>
              </a:rPr>
              <a:t> </a:t>
            </a:r>
            <a:r>
              <a:rPr kumimoji="0" lang="en-US" sz="1600" b="0" i="0" u="none" strike="noStrike" kern="0" cap="none" spc="0" normalizeH="0" baseline="0" noProof="0" dirty="0">
                <a:ln>
                  <a:noFill/>
                </a:ln>
                <a:solidFill>
                  <a:schemeClr val="tx2">
                    <a:lumMod val="75000"/>
                    <a:lumOff val="25000"/>
                  </a:schemeClr>
                </a:solidFill>
                <a:effectLst/>
                <a:uLnTx/>
                <a:uFillTx/>
                <a:ea typeface="+mn-ea"/>
                <a:cs typeface="+mn-cs"/>
                <a:hlinkClick r:id="rId4">
                  <a:extLst>
                    <a:ext uri="{A12FA001-AC4F-418D-AE19-62706E023703}">
                      <ahyp:hlinkClr xmlns:ahyp="http://schemas.microsoft.com/office/drawing/2018/hyperlinkcolor" val="tx"/>
                    </a:ext>
                  </a:extLst>
                </a:hlinkClick>
              </a:rPr>
              <a:t>pqc-comments@nist.gov</a:t>
            </a:r>
            <a:endParaRPr lang="en-US" sz="1600" kern="0" dirty="0">
              <a:solidFill>
                <a:schemeClr val="tx2">
                  <a:lumMod val="75000"/>
                  <a:lumOff val="2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ea typeface="+mn-ea"/>
                <a:cs typeface="+mn-cs"/>
              </a:rPr>
              <a:t>Sign up for </a:t>
            </a:r>
            <a:r>
              <a:rPr kumimoji="0" lang="en-US" sz="1600" b="1" i="1" u="none" strike="noStrike" kern="0" cap="none" spc="0" normalizeH="0" baseline="0" noProof="0" dirty="0" err="1">
                <a:ln>
                  <a:noFill/>
                </a:ln>
                <a:solidFill>
                  <a:schemeClr val="tx2"/>
                </a:solidFill>
                <a:effectLst/>
                <a:uLnTx/>
                <a:uFillTx/>
                <a:ea typeface="+mn-ea"/>
                <a:cs typeface="+mn-cs"/>
              </a:rPr>
              <a:t>pqc</a:t>
            </a:r>
            <a:r>
              <a:rPr kumimoji="0" lang="en-US" sz="1600" b="1" i="1" u="none" strike="noStrike" kern="0" cap="none" spc="0" normalizeH="0" baseline="0" noProof="0" dirty="0">
                <a:ln>
                  <a:noFill/>
                </a:ln>
                <a:solidFill>
                  <a:schemeClr val="tx2"/>
                </a:solidFill>
                <a:effectLst/>
                <a:uLnTx/>
                <a:uFillTx/>
                <a:ea typeface="+mn-ea"/>
                <a:cs typeface="+mn-cs"/>
              </a:rPr>
              <a:t>-forum</a:t>
            </a:r>
            <a:r>
              <a:rPr kumimoji="0" lang="en-US" sz="1600" b="0" i="0" u="none" strike="noStrike" kern="0" cap="none" spc="0" normalizeH="0" baseline="0" noProof="0" dirty="0">
                <a:ln>
                  <a:noFill/>
                </a:ln>
                <a:solidFill>
                  <a:prstClr val="black"/>
                </a:solidFill>
                <a:effectLst/>
                <a:uLnTx/>
                <a:uFillTx/>
                <a:ea typeface="+mn-ea"/>
                <a:cs typeface="+mn-cs"/>
              </a:rPr>
              <a:t> mailing list</a:t>
            </a:r>
          </a:p>
          <a:p>
            <a:pPr marL="0" indent="0">
              <a:lnSpc>
                <a:spcPct val="80000"/>
              </a:lnSpc>
              <a:buFont typeface="Arial" panose="020B0604020202020204" pitchFamily="34" charset="0"/>
              <a:buNone/>
            </a:pPr>
            <a:endParaRPr lang="en-US" sz="2000" u="sng" dirty="0">
              <a:solidFill>
                <a:srgbClr val="0070C0"/>
              </a:solidFill>
            </a:endParaRPr>
          </a:p>
          <a:p>
            <a:pPr marL="0" indent="0">
              <a:lnSpc>
                <a:spcPct val="80000"/>
              </a:lnSpc>
              <a:buFont typeface="Arial" panose="020B0604020202020204" pitchFamily="34" charset="0"/>
              <a:buNone/>
            </a:pPr>
            <a:endParaRPr lang="en-US" sz="2000" u="sng" dirty="0">
              <a:solidFill>
                <a:srgbClr val="0070C0"/>
              </a:solidFill>
            </a:endParaRPr>
          </a:p>
          <a:p>
            <a:pPr marL="0" indent="0">
              <a:lnSpc>
                <a:spcPct val="80000"/>
              </a:lnSpc>
              <a:buFont typeface="Arial" panose="020B0604020202020204" pitchFamily="34" charset="0"/>
              <a:buNone/>
            </a:pPr>
            <a:endParaRPr lang="en-US" sz="2000" u="sng" dirty="0">
              <a:solidFill>
                <a:srgbClr val="0070C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u="none" strike="noStrike" kern="0" cap="none" spc="0" normalizeH="0" baseline="0" noProof="0" dirty="0" err="1">
                <a:ln>
                  <a:noFill/>
                </a:ln>
                <a:solidFill>
                  <a:prstClr val="black"/>
                </a:solidFill>
                <a:effectLst/>
                <a:uLnTx/>
                <a:uFillTx/>
                <a:ea typeface="+mn-ea"/>
                <a:cs typeface="+mn-cs"/>
              </a:rPr>
              <a:t>NCCoE</a:t>
            </a:r>
            <a:r>
              <a:rPr kumimoji="0" lang="en-US" sz="2800" b="1" u="none" strike="noStrike" kern="0" cap="none" spc="0" normalizeH="0" baseline="0" noProof="0" dirty="0">
                <a:ln>
                  <a:noFill/>
                </a:ln>
                <a:solidFill>
                  <a:prstClr val="black"/>
                </a:solidFill>
                <a:effectLst/>
                <a:uLnTx/>
                <a:uFillTx/>
                <a:ea typeface="+mn-ea"/>
                <a:cs typeface="+mn-cs"/>
              </a:rPr>
              <a:t> PQC Migration Project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tx2">
                    <a:lumMod val="75000"/>
                    <a:lumOff val="25000"/>
                  </a:schemeClr>
                </a:solidFill>
                <a:effectLst/>
                <a:uLnTx/>
                <a:uFillTx/>
                <a:ea typeface="+mn-ea"/>
                <a:cs typeface="+mn-cs"/>
                <a:hlinkClick r:id="rId5">
                  <a:extLst>
                    <a:ext uri="{A12FA001-AC4F-418D-AE19-62706E023703}">
                      <ahyp:hlinkClr xmlns:ahyp="http://schemas.microsoft.com/office/drawing/2018/hyperlinkcolor" val="tx"/>
                    </a:ext>
                  </a:extLst>
                </a:hlinkClick>
              </a:rPr>
              <a:t>www.nccoe.nist.gov/applied-cryptography</a:t>
            </a:r>
            <a:r>
              <a:rPr kumimoji="0" lang="en-US" sz="1600" b="0" i="0" u="none" strike="noStrike" kern="0" cap="none" spc="0" normalizeH="0" baseline="0" noProof="0" dirty="0">
                <a:ln>
                  <a:noFill/>
                </a:ln>
                <a:solidFill>
                  <a:schemeClr val="tx2">
                    <a:lumMod val="75000"/>
                    <a:lumOff val="25000"/>
                  </a:schemeClr>
                </a:solidFill>
                <a:effectLst/>
                <a:uLnTx/>
                <a:uFillTx/>
                <a:ea typeface="+mn-ea"/>
                <a:cs typeface="+mn-cs"/>
              </a:rPr>
              <a:t> </a:t>
            </a:r>
          </a:p>
          <a:p>
            <a:pPr>
              <a:lnSpc>
                <a:spcPct val="100000"/>
              </a:lnSpc>
              <a:spcBef>
                <a:spcPts val="0"/>
              </a:spcBef>
              <a:defRPr/>
            </a:pPr>
            <a:r>
              <a:rPr lang="en-US" sz="1600" b="1" kern="0" dirty="0"/>
              <a:t>Email:</a:t>
            </a:r>
            <a:r>
              <a:rPr lang="en-US" sz="1600" b="1" kern="0" dirty="0">
                <a:solidFill>
                  <a:schemeClr val="tx2">
                    <a:lumMod val="75000"/>
                    <a:lumOff val="25000"/>
                  </a:schemeClr>
                </a:solidFill>
              </a:rPr>
              <a:t> </a:t>
            </a:r>
            <a:r>
              <a:rPr lang="en-US" sz="1600" dirty="0">
                <a:solidFill>
                  <a:schemeClr val="tx2">
                    <a:lumMod val="75000"/>
                    <a:lumOff val="25000"/>
                  </a:schemeClr>
                </a:solidFill>
                <a:latin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applied-crypto-pqc@nist.gov</a:t>
            </a:r>
            <a:endParaRPr lang="en-US" sz="1600" kern="0" dirty="0">
              <a:solidFill>
                <a:schemeClr val="tx2">
                  <a:lumMod val="75000"/>
                  <a:lumOff val="2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black"/>
              </a:solidFill>
              <a:effectLst/>
              <a:uLnTx/>
              <a:uFillTx/>
              <a:ea typeface="+mn-ea"/>
              <a:cs typeface="+mn-cs"/>
            </a:endParaRPr>
          </a:p>
        </p:txBody>
      </p:sp>
      <p:pic>
        <p:nvPicPr>
          <p:cNvPr id="10" name="Content Placeholder 9">
            <a:extLst>
              <a:ext uri="{FF2B5EF4-FFF2-40B4-BE49-F238E27FC236}">
                <a16:creationId xmlns:a16="http://schemas.microsoft.com/office/drawing/2014/main" id="{82003898-F14C-E007-7493-1054E100BB34}"/>
              </a:ext>
              <a:ext uri="{C183D7F6-B498-43B3-948B-1728B52AA6E4}">
                <adec:decorative xmlns:adec="http://schemas.microsoft.com/office/drawing/2017/decorative" val="1"/>
              </a:ext>
            </a:extLst>
          </p:cNvPr>
          <p:cNvPicPr>
            <a:picLocks noGrp="1" noChangeAspect="1"/>
          </p:cNvPicPr>
          <p:nvPr>
            <p:ph sz="half" idx="2"/>
          </p:nvPr>
        </p:nvPicPr>
        <p:blipFill>
          <a:blip r:embed="rId7"/>
          <a:stretch>
            <a:fillRect/>
          </a:stretch>
        </p:blipFill>
        <p:spPr>
          <a:xfrm>
            <a:off x="527920" y="2093208"/>
            <a:ext cx="5286957" cy="2802088"/>
          </a:xfrm>
          <a:prstGeom prst="rect">
            <a:avLst/>
          </a:prstGeom>
        </p:spPr>
      </p:pic>
    </p:spTree>
    <p:extLst>
      <p:ext uri="{BB962C8B-B14F-4D97-AF65-F5344CB8AC3E}">
        <p14:creationId xmlns:p14="http://schemas.microsoft.com/office/powerpoint/2010/main" val="1408290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57ACC-5B94-4D55-9A91-8A89EBBB8846}"/>
              </a:ext>
            </a:extLst>
          </p:cNvPr>
          <p:cNvSpPr>
            <a:spLocks noGrp="1"/>
          </p:cNvSpPr>
          <p:nvPr>
            <p:ph type="title"/>
          </p:nvPr>
        </p:nvSpPr>
        <p:spPr>
          <a:xfrm>
            <a:off x="983159" y="30004"/>
            <a:ext cx="10235560" cy="980843"/>
          </a:xfrm>
        </p:spPr>
        <p:txBody>
          <a:bodyPr>
            <a:noAutofit/>
          </a:bodyPr>
          <a:lstStyle/>
          <a:p>
            <a:r>
              <a:rPr lang="en-US" sz="4009" dirty="0"/>
              <a:t>Migration to Post-Quantum Cryptography</a:t>
            </a:r>
            <a:endParaRPr lang="en-US" sz="4009" dirty="0">
              <a:ea typeface="Calibri"/>
              <a:cs typeface="Calibri"/>
            </a:endParaRPr>
          </a:p>
        </p:txBody>
      </p:sp>
      <p:pic>
        <p:nvPicPr>
          <p:cNvPr id="9" name="Picture 8">
            <a:extLst>
              <a:ext uri="{FF2B5EF4-FFF2-40B4-BE49-F238E27FC236}">
                <a16:creationId xmlns:a16="http://schemas.microsoft.com/office/drawing/2014/main" id="{5CED53D8-5F87-2EBE-A417-78C0732F115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262090" y="6221630"/>
            <a:ext cx="3451286" cy="821125"/>
          </a:xfrm>
          <a:prstGeom prst="rect">
            <a:avLst/>
          </a:prstGeom>
        </p:spPr>
      </p:pic>
      <p:sp>
        <p:nvSpPr>
          <p:cNvPr id="13" name="TextBox 12">
            <a:extLst>
              <a:ext uri="{FF2B5EF4-FFF2-40B4-BE49-F238E27FC236}">
                <a16:creationId xmlns:a16="http://schemas.microsoft.com/office/drawing/2014/main" id="{BFAC3768-47B7-7722-7331-82B615421B8A}"/>
              </a:ext>
            </a:extLst>
          </p:cNvPr>
          <p:cNvSpPr txBox="1"/>
          <p:nvPr/>
        </p:nvSpPr>
        <p:spPr>
          <a:xfrm>
            <a:off x="973283" y="749382"/>
            <a:ext cx="10225685" cy="3599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9" b="1" i="0" u="none" strike="noStrike" kern="1200" cap="none" spc="0" normalizeH="0" baseline="0" noProof="0" dirty="0">
                <a:ln>
                  <a:noFill/>
                </a:ln>
                <a:solidFill>
                  <a:prstClr val="black"/>
                </a:solidFill>
                <a:effectLst/>
                <a:uLnTx/>
                <a:uFillTx/>
                <a:latin typeface="Aptos" panose="02110004020202020204"/>
                <a:ea typeface="+mn-ea"/>
                <a:cs typeface="+mn-cs"/>
              </a:rPr>
              <a:t>Quantum computers threaten the security of current, widely-deployed public-key cryptosystems</a:t>
            </a:r>
          </a:p>
        </p:txBody>
      </p:sp>
      <p:sp>
        <p:nvSpPr>
          <p:cNvPr id="21" name="TextBox 20">
            <a:extLst>
              <a:ext uri="{FF2B5EF4-FFF2-40B4-BE49-F238E27FC236}">
                <a16:creationId xmlns:a16="http://schemas.microsoft.com/office/drawing/2014/main" id="{96103E85-AA1D-95DD-793C-47A0A405A401}"/>
              </a:ext>
            </a:extLst>
          </p:cNvPr>
          <p:cNvSpPr txBox="1"/>
          <p:nvPr/>
        </p:nvSpPr>
        <p:spPr>
          <a:xfrm>
            <a:off x="311546" y="1110920"/>
            <a:ext cx="5535802" cy="542247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290"/>
              </a:spcBef>
              <a:spcAft>
                <a:spcPts val="0"/>
              </a:spcAft>
              <a:buClrTx/>
              <a:buSzTx/>
              <a:buFontTx/>
              <a:buNone/>
              <a:tabLst/>
              <a:defRPr/>
            </a:pPr>
            <a:r>
              <a:rPr kumimoji="0" lang="en-US" sz="1449" b="1" i="0" u="none" strike="noStrike" kern="1200" cap="none" spc="0" normalizeH="0" baseline="0" noProof="0" dirty="0">
                <a:ln>
                  <a:noFill/>
                </a:ln>
                <a:solidFill>
                  <a:prstClr val="black"/>
                </a:solidFill>
                <a:effectLst/>
                <a:uLnTx/>
                <a:uFillTx/>
                <a:latin typeface="Aptos" panose="02110004020202020204"/>
                <a:ea typeface="+mn-ea"/>
                <a:cs typeface="+mn-cs"/>
              </a:rPr>
              <a:t>Project Goals:</a:t>
            </a:r>
          </a:p>
          <a:p>
            <a:pPr marL="82815" marR="0" lvl="0" indent="-82815"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304" b="0" i="0" u="none" strike="noStrike" kern="1200" cap="none" spc="0" normalizeH="0" baseline="0" noProof="0" dirty="0">
                <a:ln>
                  <a:noFill/>
                </a:ln>
                <a:solidFill>
                  <a:prstClr val="black"/>
                </a:solidFill>
                <a:effectLst/>
                <a:uLnTx/>
                <a:uFillTx/>
                <a:latin typeface="Aptos" panose="02110004020202020204"/>
                <a:ea typeface="+mn-ea"/>
                <a:cs typeface="+mn-cs"/>
              </a:rPr>
              <a:t>Tackle challenges with adoption, implementation, and deployment of NIST Post-Quantum Cryptography standards for key establishment and digital signature schemes</a:t>
            </a:r>
          </a:p>
          <a:p>
            <a:pPr marL="82815" marR="0" lvl="0" indent="-82815"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304" b="0" i="0" u="none" strike="noStrike" kern="1200" cap="none" spc="0" normalizeH="0" baseline="0" noProof="0" dirty="0">
                <a:ln>
                  <a:noFill/>
                </a:ln>
                <a:solidFill>
                  <a:prstClr val="black"/>
                </a:solidFill>
                <a:effectLst/>
                <a:uLnTx/>
                <a:uFillTx/>
                <a:latin typeface="Aptos" panose="02110004020202020204"/>
                <a:ea typeface="+mn-ea"/>
                <a:cs typeface="+mn-cs"/>
              </a:rPr>
              <a:t>Complement NIST Post-Quantum Cryptography (PQC) standardization effort </a:t>
            </a:r>
          </a:p>
          <a:p>
            <a:pPr marL="82815" marR="0" lvl="0" indent="-82815"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304" b="0" i="0" u="none" strike="noStrike" kern="1200" cap="none" spc="0" normalizeH="0" baseline="0" noProof="0" dirty="0">
                <a:ln>
                  <a:noFill/>
                </a:ln>
                <a:solidFill>
                  <a:prstClr val="black"/>
                </a:solidFill>
                <a:effectLst/>
                <a:uLnTx/>
                <a:uFillTx/>
                <a:latin typeface="Aptos" panose="02110004020202020204"/>
                <a:ea typeface="+mn-ea"/>
                <a:cs typeface="+mn-cs"/>
              </a:rPr>
              <a:t>Engage with the community including industry collaborators and across government to identify the challenges faced when migrating to post-quantum cryptographic algorithms</a:t>
            </a:r>
          </a:p>
          <a:p>
            <a:pPr marL="82815" marR="0" lvl="0" indent="-82815"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304" b="0" i="0" u="none" strike="noStrike" kern="1200" cap="none" spc="0" normalizeH="0" baseline="0" noProof="0" dirty="0">
                <a:ln>
                  <a:noFill/>
                </a:ln>
                <a:solidFill>
                  <a:prstClr val="black"/>
                </a:solidFill>
                <a:effectLst/>
                <a:uLnTx/>
                <a:uFillTx/>
                <a:latin typeface="Aptos" panose="02110004020202020204"/>
                <a:ea typeface="+mn-ea"/>
                <a:cs typeface="+mn-cs"/>
              </a:rPr>
              <a:t>Coordinate with standard developing organizations and government and industry sectors community to develop guidance to accelerate the migration</a:t>
            </a:r>
          </a:p>
          <a:p>
            <a:pPr marL="82815" marR="0" lvl="0" indent="-82815"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304" b="0" i="0" u="none" strike="noStrike" kern="1200" cap="none" spc="0" normalizeH="0" baseline="0" noProof="0" dirty="0">
                <a:ln>
                  <a:noFill/>
                </a:ln>
                <a:solidFill>
                  <a:prstClr val="black"/>
                </a:solidFill>
                <a:effectLst/>
                <a:uLnTx/>
                <a:uFillTx/>
                <a:latin typeface="Aptos" panose="02110004020202020204"/>
                <a:ea typeface="+mn-ea"/>
                <a:cs typeface="+mn-cs"/>
              </a:rPr>
              <a:t>Establish an industry consortium to bring cryptographic experts together to demonstrate lab results that support the ability of vendors to implement PQC in their technologies and for organizations to plan and prioritize their migration to PQC</a:t>
            </a:r>
          </a:p>
          <a:p>
            <a:pPr marL="0" marR="0" lvl="0" indent="0" algn="l" defTabSz="914400" rtl="0" eaLnBrk="1" fontAlgn="auto" latinLnBrk="0" hangingPunct="1">
              <a:lnSpc>
                <a:spcPct val="100000"/>
              </a:lnSpc>
              <a:spcBef>
                <a:spcPts val="290"/>
              </a:spcBef>
              <a:spcAft>
                <a:spcPts val="0"/>
              </a:spcAft>
              <a:buClrTx/>
              <a:buSzTx/>
              <a:buFontTx/>
              <a:buNone/>
              <a:tabLst/>
              <a:defRPr/>
            </a:pPr>
            <a:r>
              <a:rPr kumimoji="0" lang="en-US" sz="1449" b="1" i="0" u="none" strike="noStrike" kern="1200" cap="none" spc="0" normalizeH="0" baseline="0" noProof="0" dirty="0">
                <a:ln>
                  <a:noFill/>
                </a:ln>
                <a:solidFill>
                  <a:prstClr val="black"/>
                </a:solidFill>
                <a:effectLst/>
                <a:uLnTx/>
                <a:uFillTx/>
                <a:latin typeface="Aptos" panose="02110004020202020204"/>
                <a:ea typeface="+mn-ea"/>
                <a:cs typeface="+mn-cs"/>
              </a:rPr>
              <a:t>Project Workstreams:</a:t>
            </a:r>
          </a:p>
          <a:p>
            <a:pPr marL="82815" marR="0" lvl="0" indent="-82815"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304" b="0" i="0" u="none" strike="noStrike" kern="1200" cap="none" spc="0" normalizeH="0" baseline="0" noProof="0" dirty="0">
                <a:ln>
                  <a:noFill/>
                </a:ln>
                <a:solidFill>
                  <a:prstClr val="black"/>
                </a:solidFill>
                <a:effectLst/>
                <a:uLnTx/>
                <a:uFillTx/>
                <a:latin typeface="Aptos" panose="02110004020202020204"/>
                <a:ea typeface="+mn-ea"/>
                <a:cs typeface="+mn-cs"/>
              </a:rPr>
              <a:t>Leverage tools to discover use of quantum vulnerable cryptography within an organization and create cryptographic inventories that support risk-based decisions about which public key crypto-systems will need to migrate first to PQC.</a:t>
            </a:r>
          </a:p>
          <a:p>
            <a:pPr marL="82815" marR="0" lvl="0" indent="-82815"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304" b="0" i="0" u="none" strike="noStrike" kern="1200" cap="none" spc="0" normalizeH="0" baseline="0" noProof="0" dirty="0">
                <a:ln>
                  <a:noFill/>
                </a:ln>
                <a:solidFill>
                  <a:prstClr val="black"/>
                </a:solidFill>
                <a:effectLst/>
                <a:uLnTx/>
                <a:uFillTx/>
                <a:latin typeface="Aptos" panose="02110004020202020204"/>
                <a:ea typeface="+mn-ea"/>
                <a:cs typeface="+mn-cs"/>
              </a:rPr>
              <a:t>Perform interoperability and performance demonstrations across different technology and protocols to include TLS, QUIC, SSH, code signing, public key certificates, hardware security modules, PIV Card/Smartcards, etc. </a:t>
            </a:r>
          </a:p>
        </p:txBody>
      </p:sp>
      <p:sp>
        <p:nvSpPr>
          <p:cNvPr id="22" name="TextBox 21">
            <a:extLst>
              <a:ext uri="{FF2B5EF4-FFF2-40B4-BE49-F238E27FC236}">
                <a16:creationId xmlns:a16="http://schemas.microsoft.com/office/drawing/2014/main" id="{B6D79300-3791-E56D-037B-5A627FC3A2F9}"/>
              </a:ext>
            </a:extLst>
          </p:cNvPr>
          <p:cNvSpPr txBox="1"/>
          <p:nvPr/>
        </p:nvSpPr>
        <p:spPr>
          <a:xfrm>
            <a:off x="6485021" y="1270284"/>
            <a:ext cx="5535802" cy="5070619"/>
          </a:xfrm>
          <a:prstGeom prst="rect">
            <a:avLst/>
          </a:prstGeom>
          <a:noFill/>
          <a:ln>
            <a:solidFill>
              <a:schemeClr val="accent2">
                <a:lumMod val="75000"/>
              </a:schemeClr>
            </a:solidFill>
          </a:ln>
        </p:spPr>
        <p:txBody>
          <a:bodyPr wrap="square" numCol="3" rtlCol="0">
            <a:spAutoFit/>
          </a:bodyPr>
          <a:lstStyle/>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Amazon Web Services, Inc. (AWS) </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ATIS</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err="1">
                <a:ln>
                  <a:noFill/>
                </a:ln>
                <a:solidFill>
                  <a:prstClr val="black"/>
                </a:solidFill>
                <a:effectLst/>
                <a:uLnTx/>
                <a:uFillTx/>
                <a:latin typeface="Aptos" panose="02110004020202020204"/>
                <a:ea typeface="+mn-ea"/>
                <a:cs typeface="+mn-cs"/>
              </a:rPr>
              <a:t>AvInyaSQ</a:t>
            </a: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Cisco Systems, Inc.</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Cloudflare</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Comcast</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Crypto4A Technologies</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CVS Health</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CISA</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err="1">
                <a:ln>
                  <a:noFill/>
                </a:ln>
                <a:solidFill>
                  <a:prstClr val="black"/>
                </a:solidFill>
                <a:effectLst/>
                <a:uLnTx/>
                <a:uFillTx/>
                <a:latin typeface="Aptos" panose="02110004020202020204"/>
                <a:ea typeface="+mn-ea"/>
                <a:cs typeface="+mn-cs"/>
              </a:rPr>
              <a:t>CyberSeQ</a:t>
            </a: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err="1">
                <a:ln>
                  <a:noFill/>
                </a:ln>
                <a:solidFill>
                  <a:prstClr val="black"/>
                </a:solidFill>
                <a:effectLst/>
                <a:uLnTx/>
                <a:uFillTx/>
                <a:latin typeface="Aptos" panose="02110004020202020204"/>
                <a:ea typeface="+mn-ea"/>
                <a:cs typeface="+mn-cs"/>
              </a:rPr>
              <a:t>cyberzero</a:t>
            </a: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Data-Warehouse </a:t>
            </a:r>
            <a:r>
              <a:rPr kumimoji="0" lang="en-US" sz="1200" b="0" i="0" u="none" strike="noStrike" kern="1200" cap="none" spc="0" normalizeH="0" baseline="0" noProof="0" dirty="0" err="1">
                <a:ln>
                  <a:noFill/>
                </a:ln>
                <a:solidFill>
                  <a:prstClr val="black"/>
                </a:solidFill>
                <a:effectLst/>
                <a:uLnTx/>
                <a:uFillTx/>
                <a:latin typeface="Aptos" panose="02110004020202020204"/>
                <a:ea typeface="+mn-ea"/>
                <a:cs typeface="+mn-cs"/>
              </a:rPr>
              <a:t>GbmH</a:t>
            </a: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Dell Technologies</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DigiCert</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Entrust</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F5</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Fortinet</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GDIT</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Google</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HP, Inc.</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HSBC</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IBM</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IDEMIA Secure Transactions</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IFG</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Information Security Corp</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InfoSec Global</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ISARA Corporation</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JPMorgan Chase Bank, N.A.</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err="1">
                <a:ln>
                  <a:noFill/>
                </a:ln>
                <a:solidFill>
                  <a:prstClr val="black"/>
                </a:solidFill>
                <a:effectLst/>
                <a:uLnTx/>
                <a:uFillTx/>
                <a:latin typeface="Aptos" panose="02110004020202020204"/>
                <a:ea typeface="+mn-ea"/>
                <a:cs typeface="+mn-cs"/>
              </a:rPr>
              <a:t>Keyfactor</a:t>
            </a: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Kudelski IoT</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Leidos</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M&amp;T Bank</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Microsoft</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NSA</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NTT Data</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NXP Semiconductors</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Palo Alto Networks</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Post-Quantum</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err="1">
                <a:ln>
                  <a:noFill/>
                </a:ln>
                <a:solidFill>
                  <a:prstClr val="black"/>
                </a:solidFill>
                <a:effectLst/>
                <a:uLnTx/>
                <a:uFillTx/>
                <a:latin typeface="Aptos" panose="02110004020202020204"/>
                <a:ea typeface="+mn-ea"/>
                <a:cs typeface="+mn-cs"/>
              </a:rPr>
              <a:t>PQSecure</a:t>
            </a: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err="1">
                <a:ln>
                  <a:noFill/>
                </a:ln>
                <a:solidFill>
                  <a:prstClr val="black"/>
                </a:solidFill>
                <a:effectLst/>
                <a:uLnTx/>
                <a:uFillTx/>
                <a:latin typeface="Aptos" panose="02110004020202020204"/>
                <a:ea typeface="+mn-ea"/>
                <a:cs typeface="+mn-cs"/>
              </a:rPr>
              <a:t>PQShield</a:t>
            </a: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err="1">
                <a:ln>
                  <a:noFill/>
                </a:ln>
                <a:solidFill>
                  <a:prstClr val="black"/>
                </a:solidFill>
                <a:effectLst/>
                <a:uLnTx/>
                <a:uFillTx/>
                <a:latin typeface="Aptos" panose="02110004020202020204"/>
                <a:ea typeface="+mn-ea"/>
                <a:cs typeface="+mn-cs"/>
              </a:rPr>
              <a:t>Qinvicta</a:t>
            </a: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err="1">
                <a:ln>
                  <a:noFill/>
                </a:ln>
                <a:solidFill>
                  <a:prstClr val="black"/>
                </a:solidFill>
                <a:effectLst/>
                <a:uLnTx/>
                <a:uFillTx/>
                <a:latin typeface="Aptos" panose="02110004020202020204"/>
                <a:ea typeface="+mn-ea"/>
                <a:cs typeface="+mn-cs"/>
              </a:rPr>
              <a:t>QuantumXchange</a:t>
            </a: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err="1">
                <a:ln>
                  <a:noFill/>
                </a:ln>
                <a:solidFill>
                  <a:prstClr val="black"/>
                </a:solidFill>
                <a:effectLst/>
                <a:uLnTx/>
                <a:uFillTx/>
                <a:latin typeface="Aptos" panose="02110004020202020204"/>
                <a:ea typeface="+mn-ea"/>
                <a:cs typeface="+mn-cs"/>
              </a:rPr>
              <a:t>SafeLogic</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Inc.</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Samsung SDS Co., Ltd.</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err="1">
                <a:ln>
                  <a:noFill/>
                </a:ln>
                <a:solidFill>
                  <a:prstClr val="black"/>
                </a:solidFill>
                <a:effectLst/>
                <a:uLnTx/>
                <a:uFillTx/>
                <a:latin typeface="Aptos" panose="02110004020202020204"/>
                <a:ea typeface="+mn-ea"/>
                <a:cs typeface="+mn-cs"/>
              </a:rPr>
              <a:t>SandboxAQ</a:t>
            </a: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Santander</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SEALSQ</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Siemens</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SSH Communications Security Corp</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SWIFT</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Thales DIS CPL USA, Inc.</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Thales Trusted Cyber Technologies</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err="1">
                <a:ln>
                  <a:noFill/>
                </a:ln>
                <a:solidFill>
                  <a:prstClr val="black"/>
                </a:solidFill>
                <a:effectLst/>
                <a:uLnTx/>
                <a:uFillTx/>
                <a:latin typeface="Aptos" panose="02110004020202020204"/>
                <a:ea typeface="+mn-ea"/>
                <a:cs typeface="+mn-cs"/>
              </a:rPr>
              <a:t>Tychon</a:t>
            </a: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U.S. Army DEVCOM C5ISR Center</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err="1">
                <a:ln>
                  <a:noFill/>
                </a:ln>
                <a:solidFill>
                  <a:prstClr val="black"/>
                </a:solidFill>
                <a:effectLst/>
                <a:uLnTx/>
                <a:uFillTx/>
                <a:latin typeface="Aptos" panose="02110004020202020204"/>
                <a:ea typeface="+mn-ea"/>
                <a:cs typeface="+mn-cs"/>
              </a:rPr>
              <a:t>Utimaco</a:t>
            </a: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Verizon</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Viavi</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Wells Fargo</a:t>
            </a:r>
          </a:p>
          <a:p>
            <a:pPr marL="220840" marR="0" lvl="0" indent="-220840" algn="l" defTabSz="914400" rtl="0" eaLnBrk="1" fontAlgn="auto" latinLnBrk="0" hangingPunct="1">
              <a:lnSpc>
                <a:spcPct val="100000"/>
              </a:lnSpc>
              <a:spcBef>
                <a:spcPts val="29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err="1">
                <a:ln>
                  <a:noFill/>
                </a:ln>
                <a:solidFill>
                  <a:prstClr val="black"/>
                </a:solidFill>
                <a:effectLst/>
                <a:uLnTx/>
                <a:uFillTx/>
                <a:latin typeface="Aptos" panose="02110004020202020204"/>
                <a:ea typeface="+mn-ea"/>
                <a:cs typeface="+mn-cs"/>
              </a:rPr>
              <a:t>wolfSSL</a:t>
            </a: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3" name="TextBox 22">
            <a:extLst>
              <a:ext uri="{FF2B5EF4-FFF2-40B4-BE49-F238E27FC236}">
                <a16:creationId xmlns:a16="http://schemas.microsoft.com/office/drawing/2014/main" id="{9D5C3ECA-18FD-0D63-3472-BA8047A55BFD}"/>
              </a:ext>
            </a:extLst>
          </p:cNvPr>
          <p:cNvSpPr txBox="1"/>
          <p:nvPr/>
        </p:nvSpPr>
        <p:spPr>
          <a:xfrm>
            <a:off x="6381644" y="1033797"/>
            <a:ext cx="3321978" cy="3153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49" b="1" i="0" u="none" strike="noStrike" kern="1200" cap="none" spc="0" normalizeH="0" baseline="0" noProof="0" dirty="0">
                <a:ln>
                  <a:noFill/>
                </a:ln>
                <a:solidFill>
                  <a:prstClr val="black"/>
                </a:solidFill>
                <a:effectLst/>
                <a:uLnTx/>
                <a:uFillTx/>
                <a:latin typeface="Aptos" panose="02110004020202020204"/>
                <a:ea typeface="+mn-ea"/>
                <a:cs typeface="+mn-cs"/>
              </a:rPr>
              <a:t>Collaborators: </a:t>
            </a:r>
            <a:r>
              <a:rPr kumimoji="0" lang="en-US" sz="580" b="0"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56255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B8509-8851-BF04-8C73-0BF333BE90F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D33771A6-7E23-FF4D-F2E2-1732E64E4676}"/>
              </a:ext>
            </a:extLst>
          </p:cNvPr>
          <p:cNvSpPr>
            <a:spLocks noGrp="1"/>
          </p:cNvSpPr>
          <p:nvPr>
            <p:ph type="body" sz="quarter" idx="13"/>
          </p:nvPr>
        </p:nvSpPr>
        <p:spPr>
          <a:xfrm>
            <a:off x="6179502" y="1066800"/>
            <a:ext cx="5917248" cy="5575017"/>
          </a:xfrm>
          <a:solidFill>
            <a:schemeClr val="bg1">
              <a:lumMod val="95000"/>
            </a:schemeClr>
          </a:solidFill>
        </p:spPr>
        <p:txBody>
          <a:bodyPr>
            <a:normAutofit/>
          </a:bodyPr>
          <a:lstStyle/>
          <a:p>
            <a:pPr marL="457200" marR="0" lvl="1" indent="0" algn="ctr">
              <a:lnSpc>
                <a:spcPct val="107000"/>
              </a:lnSpc>
              <a:spcBef>
                <a:spcPts val="0"/>
              </a:spcBef>
              <a:spcAft>
                <a:spcPts val="0"/>
              </a:spcAft>
              <a:buSzPts val="1000"/>
              <a:buNone/>
              <a:tabLst>
                <a:tab pos="914400" algn="l"/>
              </a:tabLst>
            </a:pPr>
            <a:endParaRPr lang="en-US" sz="2000" b="1" u="sng" kern="100" dirty="0">
              <a:solidFill>
                <a:schemeClr val="accent1">
                  <a:lumMod val="75000"/>
                </a:schemeClr>
              </a:solidFill>
              <a:cs typeface="Times New Roman" panose="02020603050405020304" pitchFamily="18" charset="0"/>
            </a:endParaRPr>
          </a:p>
          <a:p>
            <a:pPr marL="457200" marR="0" lvl="1" indent="0" algn="ctr">
              <a:lnSpc>
                <a:spcPct val="107000"/>
              </a:lnSpc>
              <a:spcBef>
                <a:spcPts val="0"/>
              </a:spcBef>
              <a:spcAft>
                <a:spcPts val="0"/>
              </a:spcAft>
              <a:buSzPts val="1000"/>
              <a:buNone/>
              <a:tabLst>
                <a:tab pos="914400" algn="l"/>
              </a:tabLst>
            </a:pPr>
            <a:r>
              <a:rPr lang="en-US" sz="2000" b="1" u="sng" kern="100" dirty="0">
                <a:solidFill>
                  <a:schemeClr val="accent1">
                    <a:lumMod val="75000"/>
                  </a:schemeClr>
                </a:solidFill>
                <a:cs typeface="Times New Roman" panose="02020603050405020304" pitchFamily="18" charset="0"/>
              </a:rPr>
              <a:t>Related Resources</a:t>
            </a:r>
            <a:br>
              <a:rPr lang="en-US" sz="1800" b="1" kern="100" dirty="0">
                <a:solidFill>
                  <a:schemeClr val="tx1"/>
                </a:solidFill>
                <a:ea typeface="Times New Roman" panose="02020603050405020304" pitchFamily="18" charset="0"/>
                <a:cs typeface="Times New Roman" panose="02020603050405020304" pitchFamily="18" charset="0"/>
              </a:rPr>
            </a:br>
            <a:endParaRPr lang="en-US" sz="1800" b="1" kern="100" dirty="0">
              <a:solidFill>
                <a:schemeClr val="tx1"/>
              </a:solidFill>
              <a:ea typeface="Times New Roman" panose="02020603050405020304" pitchFamily="18" charset="0"/>
              <a:cs typeface="Times New Roman" panose="02020603050405020304" pitchFamily="18" charset="0"/>
            </a:endParaRPr>
          </a:p>
          <a:p>
            <a:pPr marL="457200" marR="0" lvl="1" indent="0">
              <a:lnSpc>
                <a:spcPct val="107000"/>
              </a:lnSpc>
              <a:spcBef>
                <a:spcPts val="0"/>
              </a:spcBef>
              <a:spcAft>
                <a:spcPts val="0"/>
              </a:spcAft>
              <a:buSzPts val="1000"/>
              <a:buNone/>
              <a:tabLst>
                <a:tab pos="914400" algn="l"/>
              </a:tabLst>
            </a:pPr>
            <a:r>
              <a:rPr lang="en-US" sz="1800" b="1" kern="100" dirty="0">
                <a:solidFill>
                  <a:schemeClr val="tx1"/>
                </a:solidFill>
                <a:ea typeface="Times New Roman" panose="02020603050405020304" pitchFamily="18" charset="0"/>
                <a:cs typeface="Times New Roman" panose="02020603050405020304" pitchFamily="18" charset="0"/>
              </a:rPr>
              <a:t>Post-Quantum Cryptography (NIST)</a:t>
            </a:r>
          </a:p>
          <a:p>
            <a:pPr marR="0" lvl="1">
              <a:lnSpc>
                <a:spcPct val="107000"/>
              </a:lnSpc>
              <a:spcBef>
                <a:spcPts val="0"/>
              </a:spcBef>
              <a:spcAft>
                <a:spcPts val="0"/>
              </a:spcAft>
              <a:buSzPts val="1000"/>
              <a:buFont typeface="Courier New" panose="02070309020205020404" pitchFamily="49" charset="0"/>
              <a:buChar char="o"/>
              <a:tabLst>
                <a:tab pos="914400" algn="l"/>
              </a:tabLst>
            </a:pPr>
            <a:r>
              <a:rPr lang="en-US" sz="1600" kern="100" dirty="0">
                <a:solidFill>
                  <a:schemeClr val="tx1"/>
                </a:solidFill>
                <a:effectLst/>
                <a:ea typeface="Times New Roman" panose="02020603050405020304" pitchFamily="18" charset="0"/>
                <a:cs typeface="Times New Roman" panose="02020603050405020304" pitchFamily="18" charset="0"/>
                <a:hlinkClick r:id="rId2"/>
              </a:rPr>
              <a:t>https://www.nist.gov/pqc</a:t>
            </a:r>
            <a:endParaRPr lang="en-US" sz="1600" kern="100" dirty="0">
              <a:solidFill>
                <a:schemeClr val="tx1"/>
              </a:solidFill>
              <a:effectLst/>
              <a:ea typeface="Times New Roman" panose="02020603050405020304" pitchFamily="18" charset="0"/>
              <a:cs typeface="Times New Roman" panose="02020603050405020304" pitchFamily="18" charset="0"/>
            </a:endParaRPr>
          </a:p>
          <a:p>
            <a:pPr marR="0" lvl="1">
              <a:lnSpc>
                <a:spcPct val="107000"/>
              </a:lnSpc>
              <a:spcBef>
                <a:spcPts val="0"/>
              </a:spcBef>
              <a:spcAft>
                <a:spcPts val="0"/>
              </a:spcAft>
              <a:buSzPts val="1000"/>
              <a:buFont typeface="Courier New" panose="02070309020205020404" pitchFamily="49" charset="0"/>
              <a:buChar char="o"/>
              <a:tabLst>
                <a:tab pos="914400" algn="l"/>
              </a:tabLst>
            </a:pPr>
            <a:r>
              <a:rPr lang="en-US" sz="1600" kern="100" dirty="0">
                <a:solidFill>
                  <a:schemeClr val="tx1"/>
                </a:solidFill>
                <a:ea typeface="Calibri" panose="020F0502020204030204" pitchFamily="34" charset="0"/>
                <a:cs typeface="Times New Roman" panose="02020603050405020304" pitchFamily="18" charset="0"/>
                <a:hlinkClick r:id="rId3"/>
              </a:rPr>
              <a:t>https://www.nist.gov/cybersecurity-and-privacy/what-post-quantum-cryptography</a:t>
            </a:r>
            <a:endParaRPr lang="en-US" sz="1600" kern="100" dirty="0">
              <a:solidFill>
                <a:schemeClr val="tx1"/>
              </a:solidFill>
              <a:ea typeface="Calibri" panose="020F0502020204030204" pitchFamily="34" charset="0"/>
              <a:cs typeface="Times New Roman" panose="02020603050405020304" pitchFamily="18" charset="0"/>
            </a:endParaRPr>
          </a:p>
          <a:p>
            <a:pPr marR="0" lvl="1">
              <a:lnSpc>
                <a:spcPct val="107000"/>
              </a:lnSpc>
              <a:spcBef>
                <a:spcPts val="0"/>
              </a:spcBef>
              <a:spcAft>
                <a:spcPts val="0"/>
              </a:spcAft>
              <a:buSzPts val="1000"/>
              <a:buFont typeface="Courier New" panose="02070309020205020404" pitchFamily="49" charset="0"/>
              <a:buChar char="o"/>
              <a:tabLst>
                <a:tab pos="914400" algn="l"/>
              </a:tabLst>
            </a:pPr>
            <a:r>
              <a:rPr lang="en-US" sz="1600" kern="100" dirty="0">
                <a:solidFill>
                  <a:schemeClr val="tx1"/>
                </a:solidFill>
                <a:ea typeface="Calibri" panose="020F0502020204030204" pitchFamily="34" charset="0"/>
                <a:cs typeface="Times New Roman" panose="02020603050405020304" pitchFamily="18" charset="0"/>
                <a:hlinkClick r:id="rId4"/>
              </a:rPr>
              <a:t>https://csrc.nist.gov/projects/post-quantum-cryptography/post-quantum-cryptography-standardization</a:t>
            </a:r>
            <a:endParaRPr lang="en-US" sz="1600" kern="100" dirty="0">
              <a:solidFill>
                <a:schemeClr val="tx1"/>
              </a:solidFill>
              <a:ea typeface="Calibri" panose="020F0502020204030204" pitchFamily="34" charset="0"/>
              <a:cs typeface="Times New Roman" panose="02020603050405020304" pitchFamily="18" charset="0"/>
            </a:endParaRPr>
          </a:p>
          <a:p>
            <a:pPr marR="0" lvl="1">
              <a:lnSpc>
                <a:spcPct val="107000"/>
              </a:lnSpc>
              <a:spcBef>
                <a:spcPts val="0"/>
              </a:spcBef>
              <a:spcAft>
                <a:spcPts val="0"/>
              </a:spcAft>
              <a:buSzPts val="1000"/>
              <a:buFont typeface="Courier New" panose="02070309020205020404" pitchFamily="49" charset="0"/>
              <a:buChar char="o"/>
              <a:tabLst>
                <a:tab pos="914400" algn="l"/>
              </a:tabLst>
            </a:pPr>
            <a:endParaRPr lang="en-US" sz="1600" kern="100" dirty="0">
              <a:solidFill>
                <a:schemeClr val="tx1"/>
              </a:solidFill>
              <a:ea typeface="Calibri" panose="020F0502020204030204" pitchFamily="34" charset="0"/>
              <a:cs typeface="Times New Roman" panose="02020603050405020304" pitchFamily="18" charset="0"/>
            </a:endParaRPr>
          </a:p>
          <a:p>
            <a:pPr marL="457200" marR="0" lvl="1" indent="0">
              <a:lnSpc>
                <a:spcPct val="107000"/>
              </a:lnSpc>
              <a:spcBef>
                <a:spcPts val="0"/>
              </a:spcBef>
              <a:spcAft>
                <a:spcPts val="0"/>
              </a:spcAft>
              <a:buSzPts val="1000"/>
              <a:buNone/>
              <a:tabLst>
                <a:tab pos="914400" algn="l"/>
              </a:tabLst>
            </a:pPr>
            <a:r>
              <a:rPr lang="en-US" sz="1800" b="1" kern="100" dirty="0">
                <a:solidFill>
                  <a:schemeClr val="tx1"/>
                </a:solidFill>
                <a:ea typeface="Calibri" panose="020F0502020204030204" pitchFamily="34" charset="0"/>
                <a:cs typeface="Times New Roman" panose="02020603050405020304" pitchFamily="18" charset="0"/>
              </a:rPr>
              <a:t>Migration to </a:t>
            </a:r>
            <a:r>
              <a:rPr lang="en-US" sz="1800" b="1" kern="100" dirty="0">
                <a:solidFill>
                  <a:schemeClr val="tx1"/>
                </a:solidFill>
                <a:ea typeface="Times New Roman" panose="02020603050405020304" pitchFamily="18" charset="0"/>
                <a:cs typeface="Times New Roman" panose="02020603050405020304" pitchFamily="18" charset="0"/>
              </a:rPr>
              <a:t>Post-Quantum Cryptography (</a:t>
            </a:r>
            <a:r>
              <a:rPr lang="en-US" sz="1800" b="1" kern="100" dirty="0" err="1">
                <a:solidFill>
                  <a:schemeClr val="tx1"/>
                </a:solidFill>
                <a:ea typeface="Times New Roman" panose="02020603050405020304" pitchFamily="18" charset="0"/>
                <a:cs typeface="Times New Roman" panose="02020603050405020304" pitchFamily="18" charset="0"/>
              </a:rPr>
              <a:t>NCCoE</a:t>
            </a:r>
            <a:r>
              <a:rPr lang="en-US" sz="1800" b="1" kern="100" dirty="0">
                <a:solidFill>
                  <a:schemeClr val="tx1"/>
                </a:solidFill>
                <a:ea typeface="Calibri" panose="020F0502020204030204" pitchFamily="34" charset="0"/>
                <a:cs typeface="Times New Roman" panose="02020603050405020304" pitchFamily="18" charset="0"/>
              </a:rPr>
              <a:t>)</a:t>
            </a:r>
          </a:p>
          <a:p>
            <a:pPr marR="0" lvl="1">
              <a:lnSpc>
                <a:spcPct val="107000"/>
              </a:lnSpc>
              <a:spcBef>
                <a:spcPts val="0"/>
              </a:spcBef>
              <a:spcAft>
                <a:spcPts val="0"/>
              </a:spcAft>
              <a:buSzPts val="1000"/>
              <a:buFont typeface="Courier New" panose="02070309020205020404" pitchFamily="49" charset="0"/>
              <a:buChar char="o"/>
              <a:tabLst>
                <a:tab pos="914400" algn="l"/>
              </a:tabLst>
            </a:pPr>
            <a:r>
              <a:rPr lang="en-US" sz="1600" u="sng" dirty="0">
                <a:solidFill>
                  <a:schemeClr val="tx1"/>
                </a:solidFill>
                <a:hlinkClick r:id="rId5"/>
              </a:rPr>
              <a:t>https://www.nccoe.nist.gov/applied-cryptography/migration-to-pqc</a:t>
            </a:r>
            <a:endParaRPr lang="en-US" sz="1600" u="sng" dirty="0">
              <a:solidFill>
                <a:schemeClr val="tx1"/>
              </a:solidFill>
            </a:endParaRPr>
          </a:p>
          <a:p>
            <a:pPr marR="0" lvl="1">
              <a:lnSpc>
                <a:spcPct val="107000"/>
              </a:lnSpc>
              <a:spcBef>
                <a:spcPts val="0"/>
              </a:spcBef>
              <a:spcAft>
                <a:spcPts val="0"/>
              </a:spcAft>
              <a:buSzPts val="1000"/>
              <a:buFont typeface="Courier New" panose="02070309020205020404" pitchFamily="49" charset="0"/>
              <a:buChar char="o"/>
              <a:tabLst>
                <a:tab pos="914400" algn="l"/>
              </a:tabLst>
            </a:pPr>
            <a:endParaRPr lang="en-US" sz="1600" b="1" u="sng" dirty="0">
              <a:solidFill>
                <a:schemeClr val="tx1"/>
              </a:solidFill>
            </a:endParaRPr>
          </a:p>
          <a:p>
            <a:pPr marL="0" indent="0">
              <a:buNone/>
            </a:pPr>
            <a:endParaRPr lang="en-US" dirty="0">
              <a:solidFill>
                <a:schemeClr val="tx1"/>
              </a:solidFill>
            </a:endParaRPr>
          </a:p>
        </p:txBody>
      </p:sp>
      <p:sp>
        <p:nvSpPr>
          <p:cNvPr id="8" name="Text Placeholder 5">
            <a:extLst>
              <a:ext uri="{FF2B5EF4-FFF2-40B4-BE49-F238E27FC236}">
                <a16:creationId xmlns:a16="http://schemas.microsoft.com/office/drawing/2014/main" id="{3944581E-B26D-4C41-4949-3138D2A04DB5}"/>
              </a:ext>
            </a:extLst>
          </p:cNvPr>
          <p:cNvSpPr txBox="1">
            <a:spLocks/>
          </p:cNvSpPr>
          <p:nvPr/>
        </p:nvSpPr>
        <p:spPr>
          <a:xfrm>
            <a:off x="95250" y="1066801"/>
            <a:ext cx="5802630" cy="5575016"/>
          </a:xfrm>
          <a:prstGeom prst="rect">
            <a:avLst/>
          </a:prstGeom>
          <a:solidFill>
            <a:schemeClr val="accent6">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2000" b="1" i="0" u="sng"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2000" b="1" i="0" u="sng" strike="noStrike" kern="1200" cap="none" spc="0" normalizeH="0" baseline="0" noProof="0" dirty="0">
                <a:ln>
                  <a:noFill/>
                </a:ln>
                <a:solidFill>
                  <a:srgbClr val="5B9BD5">
                    <a:lumMod val="50000"/>
                  </a:srgbClr>
                </a:solidFill>
                <a:effectLst/>
                <a:uLnTx/>
                <a:uFillTx/>
                <a:latin typeface="Calibri" panose="020F0502020204030204"/>
                <a:ea typeface="+mn-ea"/>
                <a:cs typeface="+mn-cs"/>
              </a:rPr>
              <a:t>Post-Quantum Cryptography (PQC) Panel</a:t>
            </a:r>
            <a:endParaRPr kumimoji="0" lang="en-US" sz="2000" b="1" i="0" u="sng" strike="noStrike" kern="100" cap="none" spc="0" normalizeH="0" baseline="0" noProof="0" dirty="0">
              <a:ln>
                <a:noFill/>
              </a:ln>
              <a:solidFill>
                <a:srgbClr val="5B9BD5">
                  <a:lumMod val="50000"/>
                </a:srgbClr>
              </a:solidFill>
              <a:effectLst/>
              <a:uLnTx/>
              <a:uFillTx/>
              <a:latin typeface="Calibri" panose="020F0502020204030204"/>
              <a:ea typeface="+mn-ea"/>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John Dombrowski (Moderator)</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Senior Cybersecurity Engineer, MITRE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Dustin Moody</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Mathematician, Cryptographic Technology Group, NIST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Nathan Lesser</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Vice President and Chief Information Security Officer, Children’s National Hospital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Stephen Craig</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Senior Technical Architect Information Security Department, New York-Presbyterian Hospital</a:t>
            </a: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800" b="1"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p:txBody>
      </p:sp>
      <p:sp>
        <p:nvSpPr>
          <p:cNvPr id="3" name="TextBox 2">
            <a:extLst>
              <a:ext uri="{FF2B5EF4-FFF2-40B4-BE49-F238E27FC236}">
                <a16:creationId xmlns:a16="http://schemas.microsoft.com/office/drawing/2014/main" id="{F405945F-40E5-9C38-2B2E-0BE53FE8638B}"/>
              </a:ext>
            </a:extLst>
          </p:cNvPr>
          <p:cNvSpPr txBox="1"/>
          <p:nvPr/>
        </p:nvSpPr>
        <p:spPr>
          <a:xfrm>
            <a:off x="3827721" y="109857"/>
            <a:ext cx="8084396" cy="865173"/>
          </a:xfrm>
          <a:prstGeom prst="rect">
            <a:avLst/>
          </a:prstGeom>
          <a:noFill/>
        </p:spPr>
        <p:txBody>
          <a:bodyPr wrap="square">
            <a:spAutoFit/>
          </a:bodyPr>
          <a:lstStyle/>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4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OCR NIST Safeguarding Health Information:</a:t>
            </a:r>
          </a:p>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4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Building Assurance through HIPAA Security 2026</a:t>
            </a:r>
          </a:p>
        </p:txBody>
      </p:sp>
    </p:spTree>
    <p:extLst>
      <p:ext uri="{BB962C8B-B14F-4D97-AF65-F5344CB8AC3E}">
        <p14:creationId xmlns:p14="http://schemas.microsoft.com/office/powerpoint/2010/main" val="3681757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7455B0D7-8AF1-2204-E51E-2FA1D43D430A}"/>
              </a:ext>
            </a:extLst>
          </p:cNvPr>
          <p:cNvSpPr>
            <a:spLocks noGrp="1"/>
          </p:cNvSpPr>
          <p:nvPr>
            <p:ph type="body" sz="quarter" idx="13"/>
          </p:nvPr>
        </p:nvSpPr>
        <p:spPr>
          <a:xfrm>
            <a:off x="6179502" y="1066800"/>
            <a:ext cx="5917248" cy="5575017"/>
          </a:xfrm>
          <a:solidFill>
            <a:schemeClr val="bg1">
              <a:lumMod val="95000"/>
            </a:schemeClr>
          </a:solidFill>
        </p:spPr>
        <p:txBody>
          <a:bodyPr>
            <a:normAutofit/>
          </a:bodyPr>
          <a:lstStyle/>
          <a:p>
            <a:pPr marL="457200" marR="0" lvl="1" indent="0" algn="ctr">
              <a:lnSpc>
                <a:spcPct val="107000"/>
              </a:lnSpc>
              <a:spcBef>
                <a:spcPts val="0"/>
              </a:spcBef>
              <a:spcAft>
                <a:spcPts val="0"/>
              </a:spcAft>
              <a:buSzPts val="1000"/>
              <a:buNone/>
              <a:tabLst>
                <a:tab pos="914400" algn="l"/>
              </a:tabLst>
            </a:pPr>
            <a:endParaRPr lang="en-US" sz="1800" b="1" u="sng" kern="100" dirty="0">
              <a:solidFill>
                <a:schemeClr val="accent1">
                  <a:lumMod val="75000"/>
                </a:schemeClr>
              </a:solidFill>
              <a:cs typeface="Times New Roman" panose="02020603050405020304" pitchFamily="18" charset="0"/>
            </a:endParaRPr>
          </a:p>
          <a:p>
            <a:pPr marL="457200" marR="0" lvl="1" indent="0" algn="ctr">
              <a:lnSpc>
                <a:spcPct val="107000"/>
              </a:lnSpc>
              <a:spcBef>
                <a:spcPts val="0"/>
              </a:spcBef>
              <a:spcAft>
                <a:spcPts val="0"/>
              </a:spcAft>
              <a:buSzPts val="1000"/>
              <a:buNone/>
              <a:tabLst>
                <a:tab pos="914400" algn="l"/>
              </a:tabLst>
            </a:pPr>
            <a:endParaRPr lang="en-US" sz="2000" b="1" u="sng" kern="100" dirty="0">
              <a:solidFill>
                <a:schemeClr val="accent1">
                  <a:lumMod val="75000"/>
                </a:schemeClr>
              </a:solidFill>
              <a:cs typeface="Times New Roman" panose="02020603050405020304" pitchFamily="18" charset="0"/>
            </a:endParaRPr>
          </a:p>
          <a:p>
            <a:pPr marL="457200" marR="0" lvl="1" indent="0" algn="ctr">
              <a:lnSpc>
                <a:spcPct val="107000"/>
              </a:lnSpc>
              <a:spcBef>
                <a:spcPts val="0"/>
              </a:spcBef>
              <a:spcAft>
                <a:spcPts val="0"/>
              </a:spcAft>
              <a:buSzPts val="1000"/>
              <a:buNone/>
              <a:tabLst>
                <a:tab pos="914400" algn="l"/>
              </a:tabLst>
            </a:pPr>
            <a:r>
              <a:rPr lang="en-US" sz="2000" b="1" u="sng" kern="100" dirty="0">
                <a:solidFill>
                  <a:schemeClr val="accent1">
                    <a:lumMod val="75000"/>
                  </a:schemeClr>
                </a:solidFill>
                <a:cs typeface="Times New Roman" panose="02020603050405020304" pitchFamily="18" charset="0"/>
              </a:rPr>
              <a:t>Related Resources</a:t>
            </a:r>
            <a:br>
              <a:rPr lang="en-US" sz="1800" b="1" kern="100" dirty="0">
                <a:solidFill>
                  <a:schemeClr val="tx1"/>
                </a:solidFill>
                <a:ea typeface="Times New Roman" panose="02020603050405020304" pitchFamily="18" charset="0"/>
                <a:cs typeface="Times New Roman" panose="02020603050405020304" pitchFamily="18" charset="0"/>
              </a:rPr>
            </a:br>
            <a:endParaRPr lang="en-US" sz="1800" b="1" kern="100" dirty="0">
              <a:solidFill>
                <a:schemeClr val="tx1"/>
              </a:solidFill>
              <a:ea typeface="Times New Roman" panose="02020603050405020304" pitchFamily="18" charset="0"/>
              <a:cs typeface="Times New Roman" panose="02020603050405020304" pitchFamily="18" charset="0"/>
            </a:endParaRPr>
          </a:p>
          <a:p>
            <a:pPr marL="457200" lvl="1" indent="0">
              <a:lnSpc>
                <a:spcPct val="107000"/>
              </a:lnSpc>
              <a:spcBef>
                <a:spcPts val="0"/>
              </a:spcBef>
              <a:buSzPts val="1000"/>
              <a:buNone/>
              <a:tabLst>
                <a:tab pos="914400" algn="l"/>
              </a:tabLst>
            </a:pPr>
            <a:endParaRPr lang="en-US" sz="1600" kern="100" dirty="0">
              <a:solidFill>
                <a:schemeClr val="tx1"/>
              </a:solidFill>
              <a:ea typeface="Times New Roman" panose="02020603050405020304" pitchFamily="18" charset="0"/>
              <a:cs typeface="Times New Roman" panose="02020603050405020304" pitchFamily="18" charset="0"/>
            </a:endParaRPr>
          </a:p>
          <a:p>
            <a:pPr marL="457200" marR="0" lvl="1" indent="0">
              <a:lnSpc>
                <a:spcPct val="107000"/>
              </a:lnSpc>
              <a:spcBef>
                <a:spcPts val="0"/>
              </a:spcBef>
              <a:spcAft>
                <a:spcPts val="0"/>
              </a:spcAft>
              <a:buSzPts val="1000"/>
              <a:buNone/>
              <a:tabLst>
                <a:tab pos="914400" algn="l"/>
              </a:tabLst>
            </a:pPr>
            <a:endParaRPr lang="en-US" sz="1800" b="1" kern="100" dirty="0">
              <a:solidFill>
                <a:schemeClr val="tx1"/>
              </a:solidFill>
              <a:ea typeface="Times New Roman" panose="02020603050405020304" pitchFamily="18" charset="0"/>
              <a:cs typeface="Times New Roman" panose="02020603050405020304" pitchFamily="18" charset="0"/>
            </a:endParaRPr>
          </a:p>
          <a:p>
            <a:pPr marL="457200" marR="0" lvl="1" indent="0">
              <a:lnSpc>
                <a:spcPct val="107000"/>
              </a:lnSpc>
              <a:spcBef>
                <a:spcPts val="0"/>
              </a:spcBef>
              <a:spcAft>
                <a:spcPts val="0"/>
              </a:spcAft>
              <a:buSzPts val="1000"/>
              <a:buNone/>
              <a:tabLst>
                <a:tab pos="914400" algn="l"/>
              </a:tabLst>
            </a:pPr>
            <a:r>
              <a:rPr lang="en-US" sz="1800" b="1" kern="100" dirty="0">
                <a:solidFill>
                  <a:schemeClr val="tx1"/>
                </a:solidFill>
                <a:ea typeface="Times New Roman" panose="02020603050405020304" pitchFamily="18" charset="0"/>
                <a:cs typeface="Times New Roman" panose="02020603050405020304" pitchFamily="18" charset="0"/>
              </a:rPr>
              <a:t>PETs Testbed (NIST)</a:t>
            </a:r>
          </a:p>
          <a:p>
            <a:pPr marR="0" lvl="1">
              <a:lnSpc>
                <a:spcPct val="107000"/>
              </a:lnSpc>
              <a:spcBef>
                <a:spcPts val="0"/>
              </a:spcBef>
              <a:spcAft>
                <a:spcPts val="0"/>
              </a:spcAft>
              <a:buSzPts val="1000"/>
              <a:buFont typeface="Courier New" panose="02070309020205020404" pitchFamily="49" charset="0"/>
              <a:buChar char="o"/>
              <a:tabLst>
                <a:tab pos="914400" algn="l"/>
              </a:tabLst>
            </a:pPr>
            <a:r>
              <a:rPr lang="en-US" sz="1600" kern="100" dirty="0">
                <a:solidFill>
                  <a:schemeClr val="tx1"/>
                </a:solidFill>
                <a:effectLst/>
                <a:ea typeface="Times New Roman" panose="02020603050405020304" pitchFamily="18" charset="0"/>
                <a:cs typeface="Times New Roman" panose="02020603050405020304" pitchFamily="18" charset="0"/>
                <a:hlinkClick r:id="rId2"/>
              </a:rPr>
              <a:t>https://www.nist.gov/itl/applied-cybersecurity/privacy-engineering/pets-testbed</a:t>
            </a:r>
            <a:r>
              <a:rPr lang="en-US" sz="1600" kern="100" dirty="0">
                <a:solidFill>
                  <a:schemeClr val="tx1"/>
                </a:solidFill>
                <a:effectLst/>
                <a:ea typeface="Times New Roman" panose="02020603050405020304" pitchFamily="18" charset="0"/>
                <a:cs typeface="Times New Roman" panose="02020603050405020304" pitchFamily="18" charset="0"/>
              </a:rPr>
              <a:t>  </a:t>
            </a:r>
          </a:p>
          <a:p>
            <a:pPr marL="457200" marR="0" lvl="1" indent="0">
              <a:lnSpc>
                <a:spcPct val="107000"/>
              </a:lnSpc>
              <a:spcBef>
                <a:spcPts val="0"/>
              </a:spcBef>
              <a:spcAft>
                <a:spcPts val="0"/>
              </a:spcAft>
              <a:buSzPts val="1000"/>
              <a:buNone/>
              <a:tabLst>
                <a:tab pos="914400" algn="l"/>
              </a:tabLst>
            </a:pPr>
            <a:endParaRPr lang="en-US" sz="1600" b="1" kern="100" dirty="0">
              <a:solidFill>
                <a:schemeClr val="tx1"/>
              </a:solidFill>
              <a:effectLst/>
              <a:ea typeface="Calibri" panose="020F0502020204030204" pitchFamily="34" charset="0"/>
              <a:cs typeface="Times New Roman" panose="02020603050405020304" pitchFamily="18" charset="0"/>
            </a:endParaRPr>
          </a:p>
          <a:p>
            <a:pPr marL="457200" marR="0" lvl="1" indent="0">
              <a:lnSpc>
                <a:spcPct val="107000"/>
              </a:lnSpc>
              <a:spcBef>
                <a:spcPts val="0"/>
              </a:spcBef>
              <a:spcAft>
                <a:spcPts val="0"/>
              </a:spcAft>
              <a:buSzPts val="1000"/>
              <a:buNone/>
              <a:tabLst>
                <a:tab pos="914400" algn="l"/>
              </a:tabLst>
            </a:pPr>
            <a:endParaRPr lang="en-US" sz="1600" b="1" kern="100" dirty="0">
              <a:solidFill>
                <a:schemeClr val="tx1"/>
              </a:solidFill>
              <a:ea typeface="Calibri" panose="020F0502020204030204" pitchFamily="34" charset="0"/>
              <a:cs typeface="Times New Roman" panose="02020603050405020304" pitchFamily="18" charset="0"/>
            </a:endParaRPr>
          </a:p>
          <a:p>
            <a:pPr marL="457200" marR="0" lvl="1" indent="0">
              <a:lnSpc>
                <a:spcPct val="107000"/>
              </a:lnSpc>
              <a:spcBef>
                <a:spcPts val="0"/>
              </a:spcBef>
              <a:spcAft>
                <a:spcPts val="0"/>
              </a:spcAft>
              <a:buSzPts val="1000"/>
              <a:buNone/>
              <a:tabLst>
                <a:tab pos="914400" algn="l"/>
              </a:tabLst>
            </a:pPr>
            <a:r>
              <a:rPr lang="en-US" sz="1800" b="1" kern="100" dirty="0">
                <a:solidFill>
                  <a:schemeClr val="tx1"/>
                </a:solidFill>
                <a:ea typeface="Calibri" panose="020F0502020204030204" pitchFamily="34" charset="0"/>
                <a:cs typeface="Times New Roman" panose="02020603050405020304" pitchFamily="18" charset="0"/>
              </a:rPr>
              <a:t>Genomic Data Privacy and Security (</a:t>
            </a:r>
            <a:r>
              <a:rPr lang="en-US" sz="1800" b="1" kern="100" dirty="0" err="1">
                <a:solidFill>
                  <a:schemeClr val="tx1"/>
                </a:solidFill>
                <a:ea typeface="Calibri" panose="020F0502020204030204" pitchFamily="34" charset="0"/>
                <a:cs typeface="Times New Roman" panose="02020603050405020304" pitchFamily="18" charset="0"/>
              </a:rPr>
              <a:t>NCCoE</a:t>
            </a:r>
            <a:r>
              <a:rPr lang="en-US" sz="1800" b="1" kern="100" dirty="0">
                <a:solidFill>
                  <a:schemeClr val="tx1"/>
                </a:solidFill>
                <a:ea typeface="Calibri" panose="020F0502020204030204" pitchFamily="34" charset="0"/>
                <a:cs typeface="Times New Roman" panose="02020603050405020304" pitchFamily="18" charset="0"/>
              </a:rPr>
              <a:t>)</a:t>
            </a:r>
          </a:p>
          <a:p>
            <a:pPr marR="0" lvl="1">
              <a:lnSpc>
                <a:spcPct val="107000"/>
              </a:lnSpc>
              <a:spcBef>
                <a:spcPts val="0"/>
              </a:spcBef>
              <a:spcAft>
                <a:spcPts val="0"/>
              </a:spcAft>
              <a:buSzPts val="1000"/>
              <a:buFont typeface="Courier New" panose="02070309020205020404" pitchFamily="49" charset="0"/>
              <a:buChar char="o"/>
              <a:tabLst>
                <a:tab pos="914400" algn="l"/>
              </a:tabLst>
            </a:pPr>
            <a:r>
              <a:rPr lang="en-US" sz="1600" u="sng" dirty="0">
                <a:solidFill>
                  <a:schemeClr val="tx1"/>
                </a:solidFill>
                <a:hlinkClick r:id="rId3"/>
              </a:rPr>
              <a:t>https://www.nccoe.nist.gov/projects/cybersecurity-and-privacy-genomic-data</a:t>
            </a:r>
            <a:r>
              <a:rPr lang="en-US" sz="1600" u="sng" dirty="0">
                <a:solidFill>
                  <a:schemeClr val="tx1"/>
                </a:solidFill>
              </a:rPr>
              <a:t> </a:t>
            </a:r>
            <a:endParaRPr lang="en-US" sz="1600" b="1" kern="100" dirty="0">
              <a:solidFill>
                <a:schemeClr val="tx1"/>
              </a:solidFill>
              <a:ea typeface="Calibri" panose="020F0502020204030204" pitchFamily="34" charset="0"/>
              <a:cs typeface="Times New Roman" panose="02020603050405020304" pitchFamily="18" charset="0"/>
            </a:endParaRPr>
          </a:p>
          <a:p>
            <a:pPr marL="457200" marR="0" lvl="1" indent="0">
              <a:lnSpc>
                <a:spcPct val="107000"/>
              </a:lnSpc>
              <a:spcBef>
                <a:spcPts val="0"/>
              </a:spcBef>
              <a:spcAft>
                <a:spcPts val="0"/>
              </a:spcAft>
              <a:buSzPts val="1000"/>
              <a:buNone/>
              <a:tabLst>
                <a:tab pos="914400" algn="l"/>
              </a:tabLst>
            </a:pPr>
            <a:endParaRPr lang="en-US" sz="1400" b="1" dirty="0">
              <a:solidFill>
                <a:schemeClr val="tx1"/>
              </a:solidFill>
            </a:endParaRPr>
          </a:p>
          <a:p>
            <a:pPr>
              <a:lnSpc>
                <a:spcPct val="107000"/>
              </a:lnSpc>
              <a:spcBef>
                <a:spcPts val="0"/>
              </a:spcBef>
              <a:buSzPts val="1000"/>
              <a:buFont typeface="Courier New" panose="02070309020205020404" pitchFamily="49" charset="0"/>
              <a:buChar char="o"/>
              <a:tabLst>
                <a:tab pos="914400" algn="l"/>
              </a:tabLst>
            </a:pPr>
            <a:endParaRPr lang="en-US" sz="2200" kern="100" dirty="0">
              <a:solidFill>
                <a:schemeClr val="tx1"/>
              </a:solidFill>
              <a:effectLst/>
              <a:ea typeface="Calibri" panose="020F0502020204030204" pitchFamily="34" charset="0"/>
              <a:cs typeface="Times New Roman" panose="02020603050405020304" pitchFamily="18" charset="0"/>
            </a:endParaRPr>
          </a:p>
          <a:p>
            <a:endParaRPr lang="en-US" dirty="0">
              <a:solidFill>
                <a:schemeClr val="tx1"/>
              </a:solidFill>
            </a:endParaRPr>
          </a:p>
        </p:txBody>
      </p:sp>
      <p:sp>
        <p:nvSpPr>
          <p:cNvPr id="8" name="Text Placeholder 5">
            <a:extLst>
              <a:ext uri="{FF2B5EF4-FFF2-40B4-BE49-F238E27FC236}">
                <a16:creationId xmlns:a16="http://schemas.microsoft.com/office/drawing/2014/main" id="{86C81BC8-DE77-4912-4908-69CCBEDB9428}"/>
              </a:ext>
            </a:extLst>
          </p:cNvPr>
          <p:cNvSpPr txBox="1">
            <a:spLocks/>
          </p:cNvSpPr>
          <p:nvPr/>
        </p:nvSpPr>
        <p:spPr>
          <a:xfrm>
            <a:off x="95250" y="1066801"/>
            <a:ext cx="5802630" cy="5575016"/>
          </a:xfrm>
          <a:prstGeom prst="rect">
            <a:avLst/>
          </a:prstGeom>
          <a:solidFill>
            <a:schemeClr val="accent6">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2000" b="1" i="0" u="sng" strike="noStrike" kern="100" cap="none" spc="0" normalizeH="0" baseline="0" noProof="0" dirty="0">
              <a:ln>
                <a:noFill/>
              </a:ln>
              <a:solidFill>
                <a:srgbClr val="4472C4">
                  <a:lumMod val="75000"/>
                </a:srgbClr>
              </a:solidFill>
              <a:effectLst/>
              <a:uLnTx/>
              <a:uFillTx/>
              <a:latin typeface="Calibri" panose="020F0502020204030204"/>
              <a:ea typeface="+mn-ea"/>
              <a:cs typeface="Times New Roman" panose="02020603050405020304" pitchFamily="18" charset="0"/>
            </a:endParaRPr>
          </a:p>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2000" b="1" i="0" u="sng"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2000" b="1" i="0" u="sng" strike="noStrike" kern="1200" cap="none" spc="0" normalizeH="0" baseline="0" noProof="0" dirty="0">
                <a:ln>
                  <a:noFill/>
                </a:ln>
                <a:solidFill>
                  <a:srgbClr val="5B9BD5">
                    <a:lumMod val="50000"/>
                  </a:srgbClr>
                </a:solidFill>
                <a:effectLst/>
                <a:uLnTx/>
                <a:uFillTx/>
                <a:latin typeface="Calibri" panose="020F0502020204030204"/>
                <a:ea typeface="+mn-ea"/>
                <a:cs typeface="+mn-cs"/>
              </a:rPr>
              <a:t>Privacy Enhancing Technologies (PETs)</a:t>
            </a:r>
          </a:p>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2000" b="1" i="0" u="sng" strike="noStrike" kern="1200" cap="none" spc="0" normalizeH="0" baseline="0" noProof="0" dirty="0">
                <a:ln>
                  <a:noFill/>
                </a:ln>
                <a:solidFill>
                  <a:srgbClr val="5B9BD5">
                    <a:lumMod val="50000"/>
                  </a:srgbClr>
                </a:solidFill>
                <a:effectLst/>
                <a:uLnTx/>
                <a:uFillTx/>
                <a:latin typeface="Calibri" panose="020F0502020204030204"/>
                <a:ea typeface="+mn-ea"/>
                <a:cs typeface="+mn-cs"/>
              </a:rPr>
              <a:t>and Genomic Data Threats</a:t>
            </a:r>
            <a:endParaRPr kumimoji="0" lang="en-US" sz="2000" b="1" i="0" u="sng" strike="noStrike" kern="100" cap="none" spc="0" normalizeH="0" baseline="0" noProof="0" dirty="0">
              <a:ln>
                <a:noFill/>
              </a:ln>
              <a:solidFill>
                <a:srgbClr val="5B9BD5">
                  <a:lumMod val="50000"/>
                </a:srgbClr>
              </a:solidFill>
              <a:effectLst/>
              <a:uLnTx/>
              <a:uFillTx/>
              <a:latin typeface="Calibri" panose="020F0502020204030204"/>
              <a:ea typeface="+mn-ea"/>
              <a:cs typeface="Times New Roman" panose="02020603050405020304" pitchFamily="18" charset="0"/>
            </a:endParaRPr>
          </a:p>
          <a:p>
            <a:pPr marL="742950" marR="0" lvl="1" indent="-28575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742950" marR="0" lvl="1" indent="-28575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Dr. Gary Howarth</a:t>
            </a:r>
            <a:r>
              <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Privacy Engineering Program Manager, NIST</a:t>
            </a:r>
            <a:endPar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742950" marR="0" lvl="1" indent="-28575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endParaRPr kumimoji="0" lang="en-US" sz="1800" b="1"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Dr. Christine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Task</a:t>
            </a:r>
            <a:r>
              <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Director, Privacy Solutions and Synthetic Data,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Knexus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Research</a:t>
            </a:r>
            <a:endPar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p:txBody>
      </p:sp>
      <p:sp>
        <p:nvSpPr>
          <p:cNvPr id="3" name="TextBox 2">
            <a:extLst>
              <a:ext uri="{FF2B5EF4-FFF2-40B4-BE49-F238E27FC236}">
                <a16:creationId xmlns:a16="http://schemas.microsoft.com/office/drawing/2014/main" id="{92F5179B-FCF8-F4B4-89D8-FDD910D92495}"/>
              </a:ext>
            </a:extLst>
          </p:cNvPr>
          <p:cNvSpPr txBox="1"/>
          <p:nvPr/>
        </p:nvSpPr>
        <p:spPr>
          <a:xfrm>
            <a:off x="3827721" y="109857"/>
            <a:ext cx="8084396" cy="865173"/>
          </a:xfrm>
          <a:prstGeom prst="rect">
            <a:avLst/>
          </a:prstGeom>
          <a:noFill/>
        </p:spPr>
        <p:txBody>
          <a:bodyPr wrap="square">
            <a:spAutoFit/>
          </a:bodyPr>
          <a:lstStyle/>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4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Safeguarding Health Information: Building Assurance through HIPAA Security 2026</a:t>
            </a:r>
          </a:p>
        </p:txBody>
      </p:sp>
    </p:spTree>
    <p:extLst>
      <p:ext uri="{BB962C8B-B14F-4D97-AF65-F5344CB8AC3E}">
        <p14:creationId xmlns:p14="http://schemas.microsoft.com/office/powerpoint/2010/main" val="3784796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49"/>
        <p:cNvGrpSpPr/>
        <p:nvPr/>
      </p:nvGrpSpPr>
      <p:grpSpPr>
        <a:xfrm>
          <a:off x="0" y="0"/>
          <a:ext cx="0" cy="0"/>
          <a:chOff x="0" y="0"/>
          <a:chExt cx="0" cy="0"/>
        </a:xfrm>
      </p:grpSpPr>
      <p:sp>
        <p:nvSpPr>
          <p:cNvPr id="1350" name="Google Shape;1350;p1"/>
          <p:cNvSpPr txBox="1">
            <a:spLocks noGrp="1"/>
          </p:cNvSpPr>
          <p:nvPr>
            <p:ph type="title"/>
          </p:nvPr>
        </p:nvSpPr>
        <p:spPr>
          <a:xfrm>
            <a:off x="497839" y="1252920"/>
            <a:ext cx="10992754"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US"/>
              <a:t>NIST Privacy-Enhancing Technologies Testbed</a:t>
            </a:r>
            <a:endParaRPr/>
          </a:p>
        </p:txBody>
      </p:sp>
      <p:sp>
        <p:nvSpPr>
          <p:cNvPr id="1351" name="Google Shape;1351;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14</a:t>
            </a:fld>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1352" name="Google Shape;1352;p1"/>
          <p:cNvSpPr txBox="1"/>
          <p:nvPr/>
        </p:nvSpPr>
        <p:spPr>
          <a:xfrm>
            <a:off x="497839" y="2811654"/>
            <a:ext cx="9144000" cy="1655762"/>
          </a:xfrm>
          <a:prstGeom prst="rect">
            <a:avLst/>
          </a:prstGeom>
          <a:noFill/>
          <a:ln>
            <a:noFill/>
          </a:ln>
        </p:spPr>
        <p:txBody>
          <a:bodyPr spcFirstLastPara="1" wrap="square" lIns="91425" tIns="45700" rIns="91425" bIns="45700" anchor="t" anchorCtr="0">
            <a:normAutofit/>
          </a:bodyPr>
          <a:lstStyle/>
          <a:p>
            <a:pPr marL="0" marR="0" lvl="0" indent="0" algn="l" defTabSz="914400" rtl="0" eaLnBrk="1" fontAlgn="auto" latinLnBrk="0" hangingPunct="1">
              <a:lnSpc>
                <a:spcPct val="90000"/>
              </a:lnSpc>
              <a:spcBef>
                <a:spcPts val="0"/>
              </a:spcBef>
              <a:spcAft>
                <a:spcPts val="0"/>
              </a:spcAft>
              <a:buClr>
                <a:srgbClr val="FFFFFF"/>
              </a:buClr>
              <a:buSzPts val="2800"/>
              <a:buFont typeface="Arial"/>
              <a:buNone/>
              <a:tabLst/>
              <a:defRPr/>
            </a:pPr>
            <a:r>
              <a:rPr kumimoji="0" lang="en-US" sz="2800" b="1" i="0" u="none" strike="noStrike" kern="0" cap="none" spc="0" normalizeH="0" baseline="0" noProof="0">
                <a:ln>
                  <a:noFill/>
                </a:ln>
                <a:solidFill>
                  <a:srgbClr val="FFFFFF"/>
                </a:solidFill>
                <a:effectLst/>
                <a:uLnTx/>
                <a:uFillTx/>
                <a:latin typeface="Calibri"/>
                <a:ea typeface="Calibri"/>
                <a:cs typeface="Calibri"/>
                <a:sym typeface="Calibri"/>
              </a:rPr>
              <a:t>Gary Howarth</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FFFFFF"/>
              </a:buClr>
              <a:buSzPts val="2800"/>
              <a:buFont typeface="Arial"/>
              <a:buNone/>
              <a:tabLst/>
              <a:defRPr/>
            </a:pPr>
            <a:r>
              <a:rPr kumimoji="0" lang="en-US" sz="2800" b="0" i="0" u="none" strike="noStrike" kern="0" cap="none" spc="0" normalizeH="0" baseline="0" noProof="0">
                <a:ln>
                  <a:noFill/>
                </a:ln>
                <a:solidFill>
                  <a:srgbClr val="FFFFFF"/>
                </a:solidFill>
                <a:effectLst/>
                <a:uLnTx/>
                <a:uFillTx/>
                <a:latin typeface="Calibri"/>
                <a:ea typeface="Calibri"/>
                <a:cs typeface="Calibri"/>
                <a:sym typeface="Calibri"/>
              </a:rPr>
              <a:t>Physical Scientist &amp; Privacy Engineering Program Manager, NIST</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228600" marR="0" lvl="0" indent="-50800" algn="l" defTabSz="914400" rtl="0" eaLnBrk="1" fontAlgn="auto" latinLnBrk="0" hangingPunct="1">
              <a:lnSpc>
                <a:spcPct val="90000"/>
              </a:lnSpc>
              <a:spcBef>
                <a:spcPts val="1000"/>
              </a:spcBef>
              <a:spcAft>
                <a:spcPts val="0"/>
              </a:spcAft>
              <a:buClr>
                <a:srgbClr val="000000"/>
              </a:buClr>
              <a:buSzPts val="2800"/>
              <a:buFont typeface="Arial"/>
              <a:buNone/>
              <a:tabLst/>
              <a:defRPr/>
            </a:pPr>
            <a:endParaRPr kumimoji="0" sz="2800" b="0" i="0" u="none" strike="noStrike" kern="0" cap="none" spc="0" normalizeH="0" baseline="0" noProof="0">
              <a:ln>
                <a:noFill/>
              </a:ln>
              <a:solidFill>
                <a:srgbClr val="003A5D"/>
              </a:solidFill>
              <a:effectLst/>
              <a:uLnTx/>
              <a:uFillTx/>
              <a:latin typeface="Calibri"/>
              <a:ea typeface="Calibri"/>
              <a:cs typeface="Calibri"/>
              <a:sym typeface="Calibri"/>
            </a:endParaRPr>
          </a:p>
        </p:txBody>
      </p:sp>
      <p:sp>
        <p:nvSpPr>
          <p:cNvPr id="1353" name="Google Shape;1353;p1">
            <a:extLst>
              <a:ext uri="{C183D7F6-B498-43B3-948B-1728B52AA6E4}">
                <adec:decorative xmlns:adec="http://schemas.microsoft.com/office/drawing/2017/decorative" val="1"/>
              </a:ext>
            </a:extLst>
          </p:cNvPr>
          <p:cNvSpPr/>
          <p:nvPr/>
        </p:nvSpPr>
        <p:spPr>
          <a:xfrm>
            <a:off x="0" y="0"/>
            <a:ext cx="12192000" cy="457200"/>
          </a:xfrm>
          <a:prstGeom prst="rect">
            <a:avLst/>
          </a:prstGeom>
          <a:noFill/>
          <a:ln>
            <a:noFill/>
          </a:ln>
        </p:spPr>
        <p:txBody>
          <a:bodyPr spcFirstLastPara="1" wrap="square" lIns="91425" tIns="45700" rIns="91425" bIns="45700" anchor="ctr"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a:ln>
                  <a:noFill/>
                </a:ln>
                <a:solidFill>
                  <a:srgbClr val="000000"/>
                </a:solidFill>
                <a:effectLst/>
                <a:uLnTx/>
                <a:uFillTx/>
                <a:latin typeface="Arial"/>
                <a:ea typeface="Arial"/>
                <a:cs typeface="Arial"/>
                <a:sym typeface="Arial"/>
              </a:rPr>
              <a:t> </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57"/>
        <p:cNvGrpSpPr/>
        <p:nvPr/>
      </p:nvGrpSpPr>
      <p:grpSpPr>
        <a:xfrm>
          <a:off x="0" y="0"/>
          <a:ext cx="0" cy="0"/>
          <a:chOff x="0" y="0"/>
          <a:chExt cx="0" cy="0"/>
        </a:xfrm>
      </p:grpSpPr>
      <p:sp>
        <p:nvSpPr>
          <p:cNvPr id="1358" name="Google Shape;1358;p2"/>
          <p:cNvSpPr txBox="1">
            <a:spLocks noGrp="1"/>
          </p:cNvSpPr>
          <p:nvPr>
            <p:ph type="title"/>
          </p:nvPr>
        </p:nvSpPr>
        <p:spPr>
          <a:xfrm>
            <a:off x="573795" y="-10745"/>
            <a:ext cx="856189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93968"/>
              </a:buClr>
              <a:buSzPts val="4889"/>
              <a:buFont typeface="Calibri"/>
              <a:buNone/>
            </a:pPr>
            <a:r>
              <a:rPr lang="en-US"/>
              <a:t>Why does NIST research privacy?</a:t>
            </a:r>
            <a:endParaRPr/>
          </a:p>
        </p:txBody>
      </p:sp>
      <p:pic>
        <p:nvPicPr>
          <p:cNvPr id="1359" name="Google Shape;1359;p2">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662409" y="1583411"/>
            <a:ext cx="3152922" cy="3152922"/>
          </a:xfrm>
          <a:prstGeom prst="rect">
            <a:avLst/>
          </a:prstGeom>
          <a:noFill/>
          <a:ln>
            <a:noFill/>
          </a:ln>
        </p:spPr>
      </p:pic>
      <p:sp>
        <p:nvSpPr>
          <p:cNvPr id="1360" name="Google Shape;1360;p2"/>
          <p:cNvSpPr txBox="1"/>
          <p:nvPr/>
        </p:nvSpPr>
        <p:spPr>
          <a:xfrm>
            <a:off x="4698832" y="1076411"/>
            <a:ext cx="6737513" cy="526297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a:ln>
                  <a:noFill/>
                </a:ln>
                <a:solidFill>
                  <a:srgbClr val="000000"/>
                </a:solidFill>
                <a:effectLst/>
                <a:uLnTx/>
                <a:uFillTx/>
                <a:latin typeface="Arial"/>
                <a:ea typeface="Arial"/>
                <a:cs typeface="Arial"/>
                <a:sym typeface="Arial"/>
              </a:rPr>
              <a:t> </a:t>
            </a:r>
            <a:r>
              <a:rPr kumimoji="0" lang="en-US" sz="2400" b="0" i="0" u="none" strike="noStrike" kern="0" cap="none" spc="0" normalizeH="0" baseline="0" noProof="0">
                <a:ln>
                  <a:noFill/>
                </a:ln>
                <a:solidFill>
                  <a:srgbClr val="000000"/>
                </a:solidFill>
                <a:effectLst/>
                <a:uLnTx/>
                <a:uFillTx/>
                <a:latin typeface="Arial"/>
                <a:ea typeface="Arial"/>
                <a:cs typeface="Arial"/>
                <a:sym typeface="Arial"/>
              </a:rPr>
              <a:t>15 U.S.C. § 272c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Arial"/>
                <a:ea typeface="Arial"/>
                <a:cs typeface="Arial"/>
                <a:sym typeface="Arial"/>
              </a:rPr>
              <a:t>(19) facilitate and support the development of a voluntary, consensus-based set of technical standards, guidelines, best practices, methodologies, procedures, and processes to improve privacy protections in systems, technologies, and processes used by both the public and private sector;</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Arial"/>
                <a:ea typeface="Arial"/>
                <a:cs typeface="Arial"/>
                <a:sym typeface="Arial"/>
              </a:rPr>
              <a:t>(20) support privacy measures, including voluntary, consensus-based </a:t>
            </a:r>
            <a:r>
              <a:rPr kumimoji="0" lang="en-US" sz="2400" b="0" i="0" u="sng" strike="noStrike" kern="0" cap="none" spc="0" normalizeH="0" baseline="0" noProof="0">
                <a:ln>
                  <a:noFill/>
                </a:ln>
                <a:solidFill>
                  <a:srgbClr val="000000"/>
                </a:solidFill>
                <a:effectLst/>
                <a:uLnTx/>
                <a:uFillTx/>
                <a:latin typeface="Arial"/>
                <a:ea typeface="Arial"/>
                <a:cs typeface="Arial"/>
                <a:sym typeface="Arial"/>
              </a:rPr>
              <a:t>technical standards, best practices, guidelines, metrology, and testbeds for the design, adoption, and deployment of privacy enhancing technologies;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70"/>
        <p:cNvGrpSpPr/>
        <p:nvPr/>
      </p:nvGrpSpPr>
      <p:grpSpPr>
        <a:xfrm>
          <a:off x="0" y="0"/>
          <a:ext cx="0" cy="0"/>
          <a:chOff x="0" y="0"/>
          <a:chExt cx="0" cy="0"/>
        </a:xfrm>
      </p:grpSpPr>
      <p:sp>
        <p:nvSpPr>
          <p:cNvPr id="1371" name="Google Shape;1371;p4"/>
          <p:cNvSpPr txBox="1">
            <a:spLocks noGrp="1"/>
          </p:cNvSpPr>
          <p:nvPr>
            <p:ph type="sldNum" idx="12"/>
          </p:nvPr>
        </p:nvSpPr>
        <p:spPr>
          <a:xfrm>
            <a:off x="8610600" y="6356351"/>
            <a:ext cx="2743200" cy="365100"/>
          </a:xfrm>
          <a:prstGeom prst="rect">
            <a:avLst/>
          </a:prstGeom>
          <a:noFill/>
          <a:ln>
            <a:noFill/>
          </a:ln>
        </p:spPr>
        <p:txBody>
          <a:bodyPr spcFirstLastPara="1" wrap="square" lIns="91400" tIns="45700" rIns="91400"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16</a:t>
            </a:fld>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1372" name="Google Shape;1372;p4"/>
          <p:cNvSpPr txBox="1">
            <a:spLocks noGrp="1"/>
          </p:cNvSpPr>
          <p:nvPr>
            <p:ph type="ctrTitle"/>
          </p:nvPr>
        </p:nvSpPr>
        <p:spPr>
          <a:xfrm>
            <a:off x="501874" y="1170432"/>
            <a:ext cx="10166126" cy="1211612"/>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US"/>
              <a:t>Difficulties with protecting privacy</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77"/>
        <p:cNvGrpSpPr/>
        <p:nvPr/>
      </p:nvGrpSpPr>
      <p:grpSpPr>
        <a:xfrm>
          <a:off x="0" y="0"/>
          <a:ext cx="0" cy="0"/>
          <a:chOff x="0" y="0"/>
          <a:chExt cx="0" cy="0"/>
        </a:xfrm>
      </p:grpSpPr>
      <p:sp>
        <p:nvSpPr>
          <p:cNvPr id="1378" name="Google Shape;1378;p5"/>
          <p:cNvSpPr txBox="1">
            <a:spLocks noGrp="1"/>
          </p:cNvSpPr>
          <p:nvPr>
            <p:ph type="title"/>
          </p:nvPr>
        </p:nvSpPr>
        <p:spPr>
          <a:xfrm>
            <a:off x="344756" y="-113438"/>
            <a:ext cx="8561892" cy="1325563"/>
          </a:xfrm>
          <a:prstGeom prst="rect">
            <a:avLst/>
          </a:prstGeom>
          <a:noFill/>
          <a:ln>
            <a:noFill/>
          </a:ln>
        </p:spPr>
        <p:txBody>
          <a:bodyPr spcFirstLastPara="1" wrap="square" lIns="91400" tIns="45700" rIns="91400"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a:t>Protecting data release with redaction?</a:t>
            </a:r>
            <a:endParaRPr/>
          </a:p>
        </p:txBody>
      </p:sp>
      <p:sp>
        <p:nvSpPr>
          <p:cNvPr id="1379" name="Google Shape;1379;p5"/>
          <p:cNvSpPr txBox="1">
            <a:spLocks noGrp="1"/>
          </p:cNvSpPr>
          <p:nvPr>
            <p:ph type="sldNum" idx="12"/>
          </p:nvPr>
        </p:nvSpPr>
        <p:spPr>
          <a:xfrm>
            <a:off x="8610599" y="6356350"/>
            <a:ext cx="3310645" cy="365125"/>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888888"/>
              </a:buClr>
              <a:buSzPts val="900"/>
              <a:buFont typeface="Calibri"/>
              <a:buNone/>
              <a:tabLst/>
              <a:defRPr/>
            </a:pPr>
            <a:fld id="{00000000-1234-1234-1234-123412341234}" type="slidenum">
              <a:rPr kumimoji="0" lang="en-US" sz="975"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888888"/>
                </a:buClr>
                <a:buSzPts val="900"/>
                <a:buFont typeface="Calibri"/>
                <a:buNone/>
                <a:tabLst/>
                <a:defRPr/>
              </a:pPr>
              <a:t>17</a:t>
            </a:fld>
            <a:endParaRPr kumimoji="0" sz="975" b="0" i="0" u="none" strike="noStrike" kern="0" cap="none" spc="0" normalizeH="0" baseline="0" noProof="0">
              <a:ln>
                <a:noFill/>
              </a:ln>
              <a:solidFill>
                <a:srgbClr val="000000"/>
              </a:solidFill>
              <a:effectLst/>
              <a:uLnTx/>
              <a:uFillTx/>
              <a:latin typeface="Arial"/>
              <a:ea typeface="Arial"/>
              <a:cs typeface="Arial"/>
              <a:sym typeface="Arial"/>
            </a:endParaRPr>
          </a:p>
        </p:txBody>
      </p:sp>
      <p:graphicFrame>
        <p:nvGraphicFramePr>
          <p:cNvPr id="1380" name="Google Shape;1380;p5"/>
          <p:cNvGraphicFramePr/>
          <p:nvPr/>
        </p:nvGraphicFramePr>
        <p:xfrm>
          <a:off x="318800" y="1428751"/>
          <a:ext cx="11655925" cy="3931750"/>
        </p:xfrm>
        <a:graphic>
          <a:graphicData uri="http://schemas.openxmlformats.org/drawingml/2006/table">
            <a:tbl>
              <a:tblPr>
                <a:noFill/>
              </a:tblPr>
              <a:tblGrid>
                <a:gridCol w="1730000">
                  <a:extLst>
                    <a:ext uri="{9D8B030D-6E8A-4147-A177-3AD203B41FA5}">
                      <a16:colId xmlns:a16="http://schemas.microsoft.com/office/drawing/2014/main" val="20000"/>
                    </a:ext>
                  </a:extLst>
                </a:gridCol>
                <a:gridCol w="1404575">
                  <a:extLst>
                    <a:ext uri="{9D8B030D-6E8A-4147-A177-3AD203B41FA5}">
                      <a16:colId xmlns:a16="http://schemas.microsoft.com/office/drawing/2014/main" val="20001"/>
                    </a:ext>
                  </a:extLst>
                </a:gridCol>
                <a:gridCol w="1324125">
                  <a:extLst>
                    <a:ext uri="{9D8B030D-6E8A-4147-A177-3AD203B41FA5}">
                      <a16:colId xmlns:a16="http://schemas.microsoft.com/office/drawing/2014/main" val="20002"/>
                    </a:ext>
                  </a:extLst>
                </a:gridCol>
                <a:gridCol w="1318525">
                  <a:extLst>
                    <a:ext uri="{9D8B030D-6E8A-4147-A177-3AD203B41FA5}">
                      <a16:colId xmlns:a16="http://schemas.microsoft.com/office/drawing/2014/main" val="20003"/>
                    </a:ext>
                  </a:extLst>
                </a:gridCol>
                <a:gridCol w="2977425">
                  <a:extLst>
                    <a:ext uri="{9D8B030D-6E8A-4147-A177-3AD203B41FA5}">
                      <a16:colId xmlns:a16="http://schemas.microsoft.com/office/drawing/2014/main" val="20004"/>
                    </a:ext>
                  </a:extLst>
                </a:gridCol>
                <a:gridCol w="1299475">
                  <a:extLst>
                    <a:ext uri="{9D8B030D-6E8A-4147-A177-3AD203B41FA5}">
                      <a16:colId xmlns:a16="http://schemas.microsoft.com/office/drawing/2014/main" val="20005"/>
                    </a:ext>
                  </a:extLst>
                </a:gridCol>
                <a:gridCol w="1601800">
                  <a:extLst>
                    <a:ext uri="{9D8B030D-6E8A-4147-A177-3AD203B41FA5}">
                      <a16:colId xmlns:a16="http://schemas.microsoft.com/office/drawing/2014/main" val="20006"/>
                    </a:ext>
                  </a:extLst>
                </a:gridCol>
              </a:tblGrid>
              <a:tr h="436400">
                <a:tc>
                  <a:txBody>
                    <a:bodyPr/>
                    <a:lstStyle/>
                    <a:p>
                      <a:pPr marL="0" marR="0" lvl="0" indent="0" algn="l" rtl="0">
                        <a:lnSpc>
                          <a:spcPct val="100000"/>
                        </a:lnSpc>
                        <a:spcBef>
                          <a:spcPts val="0"/>
                        </a:spcBef>
                        <a:spcAft>
                          <a:spcPts val="0"/>
                        </a:spcAft>
                        <a:buClr>
                          <a:srgbClr val="000000"/>
                        </a:buClr>
                        <a:buSzPts val="1400"/>
                        <a:buFont typeface="Arial"/>
                        <a:buNone/>
                      </a:pPr>
                      <a:r>
                        <a:rPr lang="en-US" sz="1500" b="1" u="none" strike="noStrike" cap="none"/>
                        <a:t>Record Number</a:t>
                      </a:r>
                      <a:endParaRPr sz="1500" b="1"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b="1" u="none" strike="noStrike" cap="none"/>
                        <a:t>Name</a:t>
                      </a:r>
                      <a:endParaRPr sz="1500" b="1"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b="1" u="none" strike="noStrike" cap="none"/>
                        <a:t>DOB</a:t>
                      </a:r>
                      <a:endParaRPr sz="1500" b="1"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b="1" u="none" strike="noStrike" cap="none"/>
                        <a:t>Sex</a:t>
                      </a:r>
                      <a:endParaRPr sz="1500" b="1"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b="1" u="none" strike="noStrike" cap="none"/>
                        <a:t>Address</a:t>
                      </a:r>
                      <a:endParaRPr sz="1500" b="1"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b="1" u="none" strike="noStrike" cap="none"/>
                        <a:t>Date of Visit</a:t>
                      </a:r>
                      <a:endParaRPr sz="1500" b="1"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b="1" u="none" strike="noStrike" cap="none"/>
                        <a:t>Reason for Visit</a:t>
                      </a:r>
                      <a:endParaRPr sz="1500" b="1"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822925">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132313</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John Doe</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2/2/1979</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Male</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32 Water St. </a:t>
                      </a:r>
                      <a:endParaRPr sz="1500" u="none" strike="noStrike" cap="none"/>
                    </a:p>
                    <a:p>
                      <a:pPr marL="0" marR="0" lvl="0" indent="0" algn="l" rtl="0">
                        <a:lnSpc>
                          <a:spcPct val="100000"/>
                        </a:lnSpc>
                        <a:spcBef>
                          <a:spcPts val="0"/>
                        </a:spcBef>
                        <a:spcAft>
                          <a:spcPts val="0"/>
                        </a:spcAft>
                        <a:buClr>
                          <a:srgbClr val="000000"/>
                        </a:buClr>
                        <a:buSzPts val="1400"/>
                        <a:buFont typeface="Arial"/>
                        <a:buNone/>
                      </a:pPr>
                      <a:r>
                        <a:rPr lang="en-US" sz="1500" u="none" strike="noStrike" cap="none"/>
                        <a:t>Northampton, MA 01129</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9/5/1997</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Suicide attempt</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822925">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318977</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Clara Vasquez</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5/19/1992</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Female</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742 Evergreen Terrace</a:t>
                      </a:r>
                      <a:endParaRPr sz="1500" u="none" strike="noStrike" cap="none"/>
                    </a:p>
                    <a:p>
                      <a:pPr marL="0" marR="0" lvl="0" indent="0" algn="l" rtl="0">
                        <a:lnSpc>
                          <a:spcPct val="100000"/>
                        </a:lnSpc>
                        <a:spcBef>
                          <a:spcPts val="0"/>
                        </a:spcBef>
                        <a:spcAft>
                          <a:spcPts val="0"/>
                        </a:spcAft>
                        <a:buClr>
                          <a:srgbClr val="000000"/>
                        </a:buClr>
                        <a:buSzPts val="1400"/>
                        <a:buFont typeface="Arial"/>
                        <a:buNone/>
                      </a:pPr>
                      <a:r>
                        <a:rPr lang="en-US" sz="1500" u="none" strike="noStrike" cap="none"/>
                        <a:t>Springfield, MA 01020</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9/5/1997</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Lead poisoning</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822925">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218987</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Julio Vasquez</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6/12/1994</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Female</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742 Evergreen Terrace</a:t>
                      </a:r>
                      <a:endParaRPr sz="1500" u="none" strike="noStrike" cap="none"/>
                    </a:p>
                    <a:p>
                      <a:pPr marL="0" marR="0" lvl="0" indent="0" algn="l" rtl="0">
                        <a:lnSpc>
                          <a:spcPct val="100000"/>
                        </a:lnSpc>
                        <a:spcBef>
                          <a:spcPts val="0"/>
                        </a:spcBef>
                        <a:spcAft>
                          <a:spcPts val="0"/>
                        </a:spcAft>
                        <a:buClr>
                          <a:srgbClr val="000000"/>
                        </a:buClr>
                        <a:buSzPts val="1400"/>
                        <a:buFont typeface="Arial"/>
                        <a:buNone/>
                      </a:pPr>
                      <a:r>
                        <a:rPr lang="en-US" sz="1500" u="none" strike="noStrike" cap="none"/>
                        <a:t>Springfield, MA 01020</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9/5/1997</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Lead poisoning</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822925">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156465</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William Wild</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7/31/1949</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Male</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100"/>
                        <a:buFont typeface="Arial"/>
                        <a:buNone/>
                      </a:pPr>
                      <a:r>
                        <a:rPr lang="en-US" sz="1500" u="none" strike="noStrike" cap="none">
                          <a:solidFill>
                            <a:schemeClr val="dk1"/>
                          </a:solidFill>
                        </a:rPr>
                        <a:t>312 Harvey St. </a:t>
                      </a:r>
                      <a:endParaRPr sz="1500" u="none" strike="noStrike" cap="none">
                        <a:solidFill>
                          <a:schemeClr val="dk1"/>
                        </a:solidFill>
                      </a:endParaRPr>
                    </a:p>
                    <a:p>
                      <a:pPr marL="0" marR="0" lvl="0" indent="0" algn="l" rtl="0">
                        <a:lnSpc>
                          <a:spcPct val="100000"/>
                        </a:lnSpc>
                        <a:spcBef>
                          <a:spcPts val="0"/>
                        </a:spcBef>
                        <a:spcAft>
                          <a:spcPts val="0"/>
                        </a:spcAft>
                        <a:buClr>
                          <a:schemeClr val="dk1"/>
                        </a:buClr>
                        <a:buSzPts val="1100"/>
                        <a:buFont typeface="Arial"/>
                        <a:buNone/>
                      </a:pPr>
                      <a:r>
                        <a:rPr lang="en-US" sz="1500" u="none" strike="noStrike" cap="none">
                          <a:solidFill>
                            <a:schemeClr val="dk1"/>
                          </a:solidFill>
                        </a:rPr>
                        <a:t>Cambridge, MA 03129</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9/5/1997</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Back pain</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grpSp>
        <p:nvGrpSpPr>
          <p:cNvPr id="1381" name="Google Shape;1381;p5" descr="Redaction marks"/>
          <p:cNvGrpSpPr/>
          <p:nvPr/>
        </p:nvGrpSpPr>
        <p:grpSpPr>
          <a:xfrm>
            <a:off x="2048690" y="2068800"/>
            <a:ext cx="7407406" cy="2823325"/>
            <a:chOff x="2125000" y="1840938"/>
            <a:chExt cx="7339152" cy="2823325"/>
          </a:xfrm>
        </p:grpSpPr>
        <p:grpSp>
          <p:nvGrpSpPr>
            <p:cNvPr id="1382" name="Google Shape;1382;p5"/>
            <p:cNvGrpSpPr/>
            <p:nvPr/>
          </p:nvGrpSpPr>
          <p:grpSpPr>
            <a:xfrm>
              <a:off x="2147175" y="1840938"/>
              <a:ext cx="6070725" cy="1229538"/>
              <a:chOff x="2048800" y="2175425"/>
              <a:chExt cx="6070725" cy="1229538"/>
            </a:xfrm>
          </p:grpSpPr>
          <p:sp>
            <p:nvSpPr>
              <p:cNvPr id="1383" name="Google Shape;1383;p5"/>
              <p:cNvSpPr/>
              <p:nvPr/>
            </p:nvSpPr>
            <p:spPr>
              <a:xfrm>
                <a:off x="2048800" y="2251675"/>
                <a:ext cx="11232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84" name="Google Shape;1384;p5"/>
              <p:cNvSpPr/>
              <p:nvPr/>
            </p:nvSpPr>
            <p:spPr>
              <a:xfrm>
                <a:off x="2048800" y="3109463"/>
                <a:ext cx="12627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85" name="Google Shape;1385;p5"/>
              <p:cNvSpPr/>
              <p:nvPr/>
            </p:nvSpPr>
            <p:spPr>
              <a:xfrm>
                <a:off x="3385750" y="2251625"/>
                <a:ext cx="3948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86" name="Google Shape;1386;p5"/>
              <p:cNvSpPr/>
              <p:nvPr/>
            </p:nvSpPr>
            <p:spPr>
              <a:xfrm>
                <a:off x="3385750" y="3074600"/>
                <a:ext cx="4893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87" name="Google Shape;1387;p5"/>
              <p:cNvSpPr/>
              <p:nvPr/>
            </p:nvSpPr>
            <p:spPr>
              <a:xfrm>
                <a:off x="6073825" y="3010450"/>
                <a:ext cx="20457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88" name="Google Shape;1388;p5"/>
              <p:cNvSpPr/>
              <p:nvPr/>
            </p:nvSpPr>
            <p:spPr>
              <a:xfrm>
                <a:off x="6073825" y="2175425"/>
                <a:ext cx="20457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389" name="Google Shape;1389;p5"/>
            <p:cNvGrpSpPr/>
            <p:nvPr/>
          </p:nvGrpSpPr>
          <p:grpSpPr>
            <a:xfrm>
              <a:off x="2125000" y="3510988"/>
              <a:ext cx="6092900" cy="1153275"/>
              <a:chOff x="2048800" y="2251675"/>
              <a:chExt cx="6092900" cy="1153275"/>
            </a:xfrm>
          </p:grpSpPr>
          <p:sp>
            <p:nvSpPr>
              <p:cNvPr id="1390" name="Google Shape;1390;p5"/>
              <p:cNvSpPr/>
              <p:nvPr/>
            </p:nvSpPr>
            <p:spPr>
              <a:xfrm>
                <a:off x="2048800" y="2251675"/>
                <a:ext cx="11232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91" name="Google Shape;1391;p5"/>
              <p:cNvSpPr/>
              <p:nvPr/>
            </p:nvSpPr>
            <p:spPr>
              <a:xfrm>
                <a:off x="2048800" y="3109450"/>
                <a:ext cx="11232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92" name="Google Shape;1392;p5"/>
              <p:cNvSpPr/>
              <p:nvPr/>
            </p:nvSpPr>
            <p:spPr>
              <a:xfrm>
                <a:off x="3407925" y="2251688"/>
                <a:ext cx="4893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93" name="Google Shape;1393;p5"/>
              <p:cNvSpPr/>
              <p:nvPr/>
            </p:nvSpPr>
            <p:spPr>
              <a:xfrm>
                <a:off x="3407925" y="3109450"/>
                <a:ext cx="4893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94" name="Google Shape;1394;p5"/>
              <p:cNvSpPr/>
              <p:nvPr/>
            </p:nvSpPr>
            <p:spPr>
              <a:xfrm>
                <a:off x="6096000" y="3074600"/>
                <a:ext cx="20457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95" name="Google Shape;1395;p5"/>
              <p:cNvSpPr/>
              <p:nvPr/>
            </p:nvSpPr>
            <p:spPr>
              <a:xfrm>
                <a:off x="6096000" y="2251675"/>
                <a:ext cx="20457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396" name="Google Shape;1396;p5"/>
            <p:cNvGrpSpPr/>
            <p:nvPr/>
          </p:nvGrpSpPr>
          <p:grpSpPr>
            <a:xfrm>
              <a:off x="9130939" y="1917151"/>
              <a:ext cx="333213" cy="1153262"/>
              <a:chOff x="3291250" y="2251688"/>
              <a:chExt cx="489300" cy="1153262"/>
            </a:xfrm>
          </p:grpSpPr>
          <p:sp>
            <p:nvSpPr>
              <p:cNvPr id="1397" name="Google Shape;1397;p5"/>
              <p:cNvSpPr/>
              <p:nvPr/>
            </p:nvSpPr>
            <p:spPr>
              <a:xfrm>
                <a:off x="3291250" y="2251688"/>
                <a:ext cx="4893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98" name="Google Shape;1398;p5"/>
              <p:cNvSpPr/>
              <p:nvPr/>
            </p:nvSpPr>
            <p:spPr>
              <a:xfrm>
                <a:off x="3291250" y="3109450"/>
                <a:ext cx="4893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399" name="Google Shape;1399;p5"/>
            <p:cNvGrpSpPr/>
            <p:nvPr/>
          </p:nvGrpSpPr>
          <p:grpSpPr>
            <a:xfrm>
              <a:off x="9130936" y="3511001"/>
              <a:ext cx="333213" cy="1118412"/>
              <a:chOff x="3375813" y="2251713"/>
              <a:chExt cx="489300" cy="1118412"/>
            </a:xfrm>
          </p:grpSpPr>
          <p:sp>
            <p:nvSpPr>
              <p:cNvPr id="1400" name="Google Shape;1400;p5"/>
              <p:cNvSpPr/>
              <p:nvPr/>
            </p:nvSpPr>
            <p:spPr>
              <a:xfrm>
                <a:off x="3375813" y="2251713"/>
                <a:ext cx="4893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01" name="Google Shape;1401;p5"/>
              <p:cNvSpPr/>
              <p:nvPr/>
            </p:nvSpPr>
            <p:spPr>
              <a:xfrm>
                <a:off x="3375813" y="3074625"/>
                <a:ext cx="4893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06"/>
        <p:cNvGrpSpPr/>
        <p:nvPr/>
      </p:nvGrpSpPr>
      <p:grpSpPr>
        <a:xfrm>
          <a:off x="0" y="0"/>
          <a:ext cx="0" cy="0"/>
          <a:chOff x="0" y="0"/>
          <a:chExt cx="0" cy="0"/>
        </a:xfrm>
      </p:grpSpPr>
      <p:sp>
        <p:nvSpPr>
          <p:cNvPr id="1407" name="Google Shape;1407;p6"/>
          <p:cNvSpPr txBox="1">
            <a:spLocks noGrp="1"/>
          </p:cNvSpPr>
          <p:nvPr>
            <p:ph type="title"/>
          </p:nvPr>
        </p:nvSpPr>
        <p:spPr>
          <a:xfrm>
            <a:off x="400511" y="-113438"/>
            <a:ext cx="8561892" cy="1325563"/>
          </a:xfrm>
          <a:prstGeom prst="rect">
            <a:avLst/>
          </a:prstGeom>
          <a:noFill/>
          <a:ln>
            <a:noFill/>
          </a:ln>
        </p:spPr>
        <p:txBody>
          <a:bodyPr spcFirstLastPara="1" wrap="square" lIns="91400" tIns="45700" rIns="91400"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a:t>Protecting data release with redaction?</a:t>
            </a:r>
            <a:endParaRPr/>
          </a:p>
        </p:txBody>
      </p:sp>
      <p:sp>
        <p:nvSpPr>
          <p:cNvPr id="1408" name="Google Shape;1408;p6"/>
          <p:cNvSpPr txBox="1">
            <a:spLocks noGrp="1"/>
          </p:cNvSpPr>
          <p:nvPr>
            <p:ph type="sldNum" idx="12"/>
          </p:nvPr>
        </p:nvSpPr>
        <p:spPr>
          <a:xfrm>
            <a:off x="8610599" y="6356350"/>
            <a:ext cx="3310645" cy="365125"/>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888888"/>
              </a:buClr>
              <a:buSzPts val="900"/>
              <a:buFont typeface="Calibri"/>
              <a:buNone/>
              <a:tabLst/>
              <a:defRPr/>
            </a:pPr>
            <a:fld id="{00000000-1234-1234-1234-123412341234}" type="slidenum">
              <a:rPr kumimoji="0" lang="en-US" sz="975"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888888"/>
                </a:buClr>
                <a:buSzPts val="900"/>
                <a:buFont typeface="Calibri"/>
                <a:buNone/>
                <a:tabLst/>
                <a:defRPr/>
              </a:pPr>
              <a:t>18</a:t>
            </a:fld>
            <a:endParaRPr kumimoji="0" sz="975" b="0" i="0" u="none" strike="noStrike" kern="0" cap="none" spc="0" normalizeH="0" baseline="0" noProof="0">
              <a:ln>
                <a:noFill/>
              </a:ln>
              <a:solidFill>
                <a:srgbClr val="000000"/>
              </a:solidFill>
              <a:effectLst/>
              <a:uLnTx/>
              <a:uFillTx/>
              <a:latin typeface="Arial"/>
              <a:ea typeface="Arial"/>
              <a:cs typeface="Arial"/>
              <a:sym typeface="Arial"/>
            </a:endParaRPr>
          </a:p>
        </p:txBody>
      </p:sp>
      <p:graphicFrame>
        <p:nvGraphicFramePr>
          <p:cNvPr id="1409" name="Google Shape;1409;p6"/>
          <p:cNvGraphicFramePr/>
          <p:nvPr/>
        </p:nvGraphicFramePr>
        <p:xfrm>
          <a:off x="318800" y="1428751"/>
          <a:ext cx="11655925" cy="3931750"/>
        </p:xfrm>
        <a:graphic>
          <a:graphicData uri="http://schemas.openxmlformats.org/drawingml/2006/table">
            <a:tbl>
              <a:tblPr>
                <a:noFill/>
              </a:tblPr>
              <a:tblGrid>
                <a:gridCol w="1730000">
                  <a:extLst>
                    <a:ext uri="{9D8B030D-6E8A-4147-A177-3AD203B41FA5}">
                      <a16:colId xmlns:a16="http://schemas.microsoft.com/office/drawing/2014/main" val="20000"/>
                    </a:ext>
                  </a:extLst>
                </a:gridCol>
                <a:gridCol w="1404575">
                  <a:extLst>
                    <a:ext uri="{9D8B030D-6E8A-4147-A177-3AD203B41FA5}">
                      <a16:colId xmlns:a16="http://schemas.microsoft.com/office/drawing/2014/main" val="20001"/>
                    </a:ext>
                  </a:extLst>
                </a:gridCol>
                <a:gridCol w="1324125">
                  <a:extLst>
                    <a:ext uri="{9D8B030D-6E8A-4147-A177-3AD203B41FA5}">
                      <a16:colId xmlns:a16="http://schemas.microsoft.com/office/drawing/2014/main" val="20002"/>
                    </a:ext>
                  </a:extLst>
                </a:gridCol>
                <a:gridCol w="1318525">
                  <a:extLst>
                    <a:ext uri="{9D8B030D-6E8A-4147-A177-3AD203B41FA5}">
                      <a16:colId xmlns:a16="http://schemas.microsoft.com/office/drawing/2014/main" val="20003"/>
                    </a:ext>
                  </a:extLst>
                </a:gridCol>
                <a:gridCol w="2977425">
                  <a:extLst>
                    <a:ext uri="{9D8B030D-6E8A-4147-A177-3AD203B41FA5}">
                      <a16:colId xmlns:a16="http://schemas.microsoft.com/office/drawing/2014/main" val="20004"/>
                    </a:ext>
                  </a:extLst>
                </a:gridCol>
                <a:gridCol w="1299475">
                  <a:extLst>
                    <a:ext uri="{9D8B030D-6E8A-4147-A177-3AD203B41FA5}">
                      <a16:colId xmlns:a16="http://schemas.microsoft.com/office/drawing/2014/main" val="20005"/>
                    </a:ext>
                  </a:extLst>
                </a:gridCol>
                <a:gridCol w="1601800">
                  <a:extLst>
                    <a:ext uri="{9D8B030D-6E8A-4147-A177-3AD203B41FA5}">
                      <a16:colId xmlns:a16="http://schemas.microsoft.com/office/drawing/2014/main" val="20006"/>
                    </a:ext>
                  </a:extLst>
                </a:gridCol>
              </a:tblGrid>
              <a:tr h="436400">
                <a:tc>
                  <a:txBody>
                    <a:bodyPr/>
                    <a:lstStyle/>
                    <a:p>
                      <a:pPr marL="0" marR="0" lvl="0" indent="0" algn="l" rtl="0">
                        <a:lnSpc>
                          <a:spcPct val="100000"/>
                        </a:lnSpc>
                        <a:spcBef>
                          <a:spcPts val="0"/>
                        </a:spcBef>
                        <a:spcAft>
                          <a:spcPts val="0"/>
                        </a:spcAft>
                        <a:buClr>
                          <a:srgbClr val="000000"/>
                        </a:buClr>
                        <a:buSzPts val="1400"/>
                        <a:buFont typeface="Arial"/>
                        <a:buNone/>
                      </a:pPr>
                      <a:r>
                        <a:rPr lang="en-US" sz="1500" b="1" u="none" strike="noStrike" cap="none"/>
                        <a:t>Record Number</a:t>
                      </a:r>
                      <a:endParaRPr sz="1500" b="1"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b="1" u="none" strike="noStrike" cap="none"/>
                        <a:t>Name</a:t>
                      </a:r>
                      <a:endParaRPr sz="1500" b="1"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b="1" u="none" strike="noStrike" cap="none"/>
                        <a:t>DOB</a:t>
                      </a:r>
                      <a:endParaRPr sz="1500" b="1"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b="1" u="none" strike="noStrike" cap="none"/>
                        <a:t>Sex</a:t>
                      </a:r>
                      <a:endParaRPr sz="1500" b="1"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b="1" u="none" strike="noStrike" cap="none"/>
                        <a:t>Address</a:t>
                      </a:r>
                      <a:endParaRPr sz="1500" b="1"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b="1" u="none" strike="noStrike" cap="none"/>
                        <a:t>Date of Visit</a:t>
                      </a:r>
                      <a:endParaRPr sz="1500" b="1"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b="1" u="none" strike="noStrike" cap="none"/>
                        <a:t>Reason for Visit</a:t>
                      </a:r>
                      <a:endParaRPr sz="1500" b="1"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822925">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132313</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John Doe</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2/2/1979</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Male</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32 Water St. </a:t>
                      </a:r>
                      <a:endParaRPr sz="1500" u="none" strike="noStrike" cap="none"/>
                    </a:p>
                    <a:p>
                      <a:pPr marL="0" marR="0" lvl="0" indent="0" algn="l" rtl="0">
                        <a:lnSpc>
                          <a:spcPct val="100000"/>
                        </a:lnSpc>
                        <a:spcBef>
                          <a:spcPts val="0"/>
                        </a:spcBef>
                        <a:spcAft>
                          <a:spcPts val="0"/>
                        </a:spcAft>
                        <a:buClr>
                          <a:srgbClr val="000000"/>
                        </a:buClr>
                        <a:buSzPts val="1400"/>
                        <a:buFont typeface="Arial"/>
                        <a:buNone/>
                      </a:pPr>
                      <a:r>
                        <a:rPr lang="en-US" sz="1500" u="none" strike="noStrike" cap="none"/>
                        <a:t>Northampton, MA 01129</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9/5/1997</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Suicide attempt</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822925">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318977</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Clara Vasquez</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5/19/1992</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Female</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742 Evergreen Terrace</a:t>
                      </a:r>
                      <a:endParaRPr sz="1500" u="none" strike="noStrike" cap="none"/>
                    </a:p>
                    <a:p>
                      <a:pPr marL="0" marR="0" lvl="0" indent="0" algn="l" rtl="0">
                        <a:lnSpc>
                          <a:spcPct val="100000"/>
                        </a:lnSpc>
                        <a:spcBef>
                          <a:spcPts val="0"/>
                        </a:spcBef>
                        <a:spcAft>
                          <a:spcPts val="0"/>
                        </a:spcAft>
                        <a:buClr>
                          <a:srgbClr val="000000"/>
                        </a:buClr>
                        <a:buSzPts val="1400"/>
                        <a:buFont typeface="Arial"/>
                        <a:buNone/>
                      </a:pPr>
                      <a:r>
                        <a:rPr lang="en-US" sz="1500" u="none" strike="noStrike" cap="none"/>
                        <a:t>Springfield, MA 01020</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9/5/1997</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Lead poisoning</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822925">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218987</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Julio Vasquez</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6/12/1994</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Female</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742 Evergreen Terrace</a:t>
                      </a:r>
                      <a:endParaRPr sz="1500" u="none" strike="noStrike" cap="none"/>
                    </a:p>
                    <a:p>
                      <a:pPr marL="0" marR="0" lvl="0" indent="0" algn="l" rtl="0">
                        <a:lnSpc>
                          <a:spcPct val="100000"/>
                        </a:lnSpc>
                        <a:spcBef>
                          <a:spcPts val="0"/>
                        </a:spcBef>
                        <a:spcAft>
                          <a:spcPts val="0"/>
                        </a:spcAft>
                        <a:buClr>
                          <a:srgbClr val="000000"/>
                        </a:buClr>
                        <a:buSzPts val="1400"/>
                        <a:buFont typeface="Arial"/>
                        <a:buNone/>
                      </a:pPr>
                      <a:r>
                        <a:rPr lang="en-US" sz="1500" u="none" strike="noStrike" cap="none"/>
                        <a:t>Springfield, MA 01020</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9/5/1997</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Lead poisoning</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822925">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156465</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William Wild</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7/31/1949</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Male</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100"/>
                        <a:buFont typeface="Arial"/>
                        <a:buNone/>
                      </a:pPr>
                      <a:r>
                        <a:rPr lang="en-US" sz="1500" u="none" strike="noStrike" cap="none">
                          <a:solidFill>
                            <a:schemeClr val="dk1"/>
                          </a:solidFill>
                        </a:rPr>
                        <a:t>312 Harvey St. </a:t>
                      </a:r>
                      <a:endParaRPr sz="1500" u="none" strike="noStrike" cap="none">
                        <a:solidFill>
                          <a:schemeClr val="dk1"/>
                        </a:solidFill>
                      </a:endParaRPr>
                    </a:p>
                    <a:p>
                      <a:pPr marL="0" marR="0" lvl="0" indent="0" algn="l" rtl="0">
                        <a:lnSpc>
                          <a:spcPct val="100000"/>
                        </a:lnSpc>
                        <a:spcBef>
                          <a:spcPts val="0"/>
                        </a:spcBef>
                        <a:spcAft>
                          <a:spcPts val="0"/>
                        </a:spcAft>
                        <a:buClr>
                          <a:schemeClr val="dk1"/>
                        </a:buClr>
                        <a:buSzPts val="1100"/>
                        <a:buFont typeface="Arial"/>
                        <a:buNone/>
                      </a:pPr>
                      <a:r>
                        <a:rPr lang="en-US" sz="1500" u="none" strike="noStrike" cap="none">
                          <a:solidFill>
                            <a:schemeClr val="dk1"/>
                          </a:solidFill>
                        </a:rPr>
                        <a:t>Cambridge, MA 03129</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9/5/1997</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500" u="none" strike="noStrike" cap="none"/>
                        <a:t>Back pain</a:t>
                      </a:r>
                      <a:endParaRPr sz="15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grpSp>
        <p:nvGrpSpPr>
          <p:cNvPr id="1410" name="Google Shape;1410;p6">
            <a:extLst>
              <a:ext uri="{C183D7F6-B498-43B3-948B-1728B52AA6E4}">
                <adec:decorative xmlns:adec="http://schemas.microsoft.com/office/drawing/2017/decorative" val="1"/>
              </a:ext>
            </a:extLst>
          </p:cNvPr>
          <p:cNvGrpSpPr/>
          <p:nvPr/>
        </p:nvGrpSpPr>
        <p:grpSpPr>
          <a:xfrm>
            <a:off x="2125800" y="2078913"/>
            <a:ext cx="7339152" cy="2823325"/>
            <a:chOff x="2125000" y="1840938"/>
            <a:chExt cx="7339152" cy="2823325"/>
          </a:xfrm>
        </p:grpSpPr>
        <p:grpSp>
          <p:nvGrpSpPr>
            <p:cNvPr id="1411" name="Google Shape;1411;p6"/>
            <p:cNvGrpSpPr/>
            <p:nvPr/>
          </p:nvGrpSpPr>
          <p:grpSpPr>
            <a:xfrm>
              <a:off x="2147175" y="1840938"/>
              <a:ext cx="6070725" cy="1229538"/>
              <a:chOff x="2048800" y="2175425"/>
              <a:chExt cx="6070725" cy="1229538"/>
            </a:xfrm>
          </p:grpSpPr>
          <p:sp>
            <p:nvSpPr>
              <p:cNvPr id="1412" name="Google Shape;1412;p6"/>
              <p:cNvSpPr/>
              <p:nvPr/>
            </p:nvSpPr>
            <p:spPr>
              <a:xfrm>
                <a:off x="2048800" y="2251675"/>
                <a:ext cx="11232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13" name="Google Shape;1413;p6"/>
              <p:cNvSpPr/>
              <p:nvPr/>
            </p:nvSpPr>
            <p:spPr>
              <a:xfrm>
                <a:off x="2048800" y="3109463"/>
                <a:ext cx="12627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14" name="Google Shape;1414;p6"/>
              <p:cNvSpPr/>
              <p:nvPr/>
            </p:nvSpPr>
            <p:spPr>
              <a:xfrm>
                <a:off x="3385750" y="2251625"/>
                <a:ext cx="3948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15" name="Google Shape;1415;p6"/>
              <p:cNvSpPr/>
              <p:nvPr/>
            </p:nvSpPr>
            <p:spPr>
              <a:xfrm>
                <a:off x="3385750" y="3074600"/>
                <a:ext cx="4893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16" name="Google Shape;1416;p6"/>
              <p:cNvSpPr/>
              <p:nvPr/>
            </p:nvSpPr>
            <p:spPr>
              <a:xfrm>
                <a:off x="6073825" y="3010450"/>
                <a:ext cx="20457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17" name="Google Shape;1417;p6"/>
              <p:cNvSpPr/>
              <p:nvPr/>
            </p:nvSpPr>
            <p:spPr>
              <a:xfrm>
                <a:off x="6073825" y="2175425"/>
                <a:ext cx="20457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418" name="Google Shape;1418;p6"/>
            <p:cNvGrpSpPr/>
            <p:nvPr/>
          </p:nvGrpSpPr>
          <p:grpSpPr>
            <a:xfrm>
              <a:off x="2125000" y="3510988"/>
              <a:ext cx="6092900" cy="1153275"/>
              <a:chOff x="2048800" y="2251675"/>
              <a:chExt cx="6092900" cy="1153275"/>
            </a:xfrm>
          </p:grpSpPr>
          <p:sp>
            <p:nvSpPr>
              <p:cNvPr id="1419" name="Google Shape;1419;p6"/>
              <p:cNvSpPr/>
              <p:nvPr/>
            </p:nvSpPr>
            <p:spPr>
              <a:xfrm>
                <a:off x="2048800" y="2251675"/>
                <a:ext cx="11232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20" name="Google Shape;1420;p6"/>
              <p:cNvSpPr/>
              <p:nvPr/>
            </p:nvSpPr>
            <p:spPr>
              <a:xfrm>
                <a:off x="2048800" y="3109450"/>
                <a:ext cx="11232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21" name="Google Shape;1421;p6"/>
              <p:cNvSpPr/>
              <p:nvPr/>
            </p:nvSpPr>
            <p:spPr>
              <a:xfrm>
                <a:off x="3407925" y="2251688"/>
                <a:ext cx="4893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22" name="Google Shape;1422;p6"/>
              <p:cNvSpPr/>
              <p:nvPr/>
            </p:nvSpPr>
            <p:spPr>
              <a:xfrm>
                <a:off x="3407925" y="3109450"/>
                <a:ext cx="4893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23" name="Google Shape;1423;p6"/>
              <p:cNvSpPr/>
              <p:nvPr/>
            </p:nvSpPr>
            <p:spPr>
              <a:xfrm>
                <a:off x="6096000" y="3074600"/>
                <a:ext cx="20457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24" name="Google Shape;1424;p6"/>
              <p:cNvSpPr/>
              <p:nvPr/>
            </p:nvSpPr>
            <p:spPr>
              <a:xfrm>
                <a:off x="6096000" y="2251675"/>
                <a:ext cx="20457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425" name="Google Shape;1425;p6"/>
            <p:cNvGrpSpPr/>
            <p:nvPr/>
          </p:nvGrpSpPr>
          <p:grpSpPr>
            <a:xfrm>
              <a:off x="9130939" y="1917151"/>
              <a:ext cx="333213" cy="1153262"/>
              <a:chOff x="3291250" y="2251688"/>
              <a:chExt cx="489300" cy="1153262"/>
            </a:xfrm>
          </p:grpSpPr>
          <p:sp>
            <p:nvSpPr>
              <p:cNvPr id="1426" name="Google Shape;1426;p6"/>
              <p:cNvSpPr/>
              <p:nvPr/>
            </p:nvSpPr>
            <p:spPr>
              <a:xfrm>
                <a:off x="3291250" y="2251688"/>
                <a:ext cx="4893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27" name="Google Shape;1427;p6"/>
              <p:cNvSpPr/>
              <p:nvPr/>
            </p:nvSpPr>
            <p:spPr>
              <a:xfrm>
                <a:off x="3291250" y="3109450"/>
                <a:ext cx="4893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428" name="Google Shape;1428;p6"/>
            <p:cNvGrpSpPr/>
            <p:nvPr/>
          </p:nvGrpSpPr>
          <p:grpSpPr>
            <a:xfrm>
              <a:off x="9130936" y="3511001"/>
              <a:ext cx="333213" cy="1118412"/>
              <a:chOff x="3375813" y="2251713"/>
              <a:chExt cx="489300" cy="1118412"/>
            </a:xfrm>
          </p:grpSpPr>
          <p:sp>
            <p:nvSpPr>
              <p:cNvPr id="1429" name="Google Shape;1429;p6"/>
              <p:cNvSpPr/>
              <p:nvPr/>
            </p:nvSpPr>
            <p:spPr>
              <a:xfrm>
                <a:off x="3375813" y="2251713"/>
                <a:ext cx="4893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30" name="Google Shape;1430;p6"/>
              <p:cNvSpPr/>
              <p:nvPr/>
            </p:nvSpPr>
            <p:spPr>
              <a:xfrm>
                <a:off x="3375813" y="3074625"/>
                <a:ext cx="489300" cy="295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35"/>
        <p:cNvGrpSpPr/>
        <p:nvPr/>
      </p:nvGrpSpPr>
      <p:grpSpPr>
        <a:xfrm>
          <a:off x="0" y="0"/>
          <a:ext cx="0" cy="0"/>
          <a:chOff x="0" y="0"/>
          <a:chExt cx="0" cy="0"/>
        </a:xfrm>
      </p:grpSpPr>
      <p:sp>
        <p:nvSpPr>
          <p:cNvPr id="1436" name="Google Shape;1436;p7"/>
          <p:cNvSpPr txBox="1">
            <a:spLocks noGrp="1"/>
          </p:cNvSpPr>
          <p:nvPr>
            <p:ph type="title"/>
          </p:nvPr>
        </p:nvSpPr>
        <p:spPr>
          <a:xfrm>
            <a:off x="452771" y="-49243"/>
            <a:ext cx="8561892" cy="1325563"/>
          </a:xfrm>
          <a:prstGeom prst="rect">
            <a:avLst/>
          </a:prstGeom>
          <a:noFill/>
          <a:ln>
            <a:noFill/>
          </a:ln>
        </p:spPr>
        <p:txBody>
          <a:bodyPr spcFirstLastPara="1" wrap="square" lIns="91400" tIns="45700" rIns="91400"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a:t>Can you protect PII with redaction?</a:t>
            </a:r>
            <a:endParaRPr/>
          </a:p>
        </p:txBody>
      </p:sp>
      <p:sp>
        <p:nvSpPr>
          <p:cNvPr id="1437" name="Google Shape;1437;p7"/>
          <p:cNvSpPr txBox="1">
            <a:spLocks noGrp="1"/>
          </p:cNvSpPr>
          <p:nvPr>
            <p:ph type="sldNum" idx="12"/>
          </p:nvPr>
        </p:nvSpPr>
        <p:spPr>
          <a:xfrm>
            <a:off x="8610599" y="6356350"/>
            <a:ext cx="3310645" cy="365125"/>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888888"/>
              </a:buClr>
              <a:buSzPts val="900"/>
              <a:buFont typeface="Calibri"/>
              <a:buNone/>
              <a:tabLst/>
              <a:defRPr/>
            </a:pPr>
            <a:fld id="{00000000-1234-1234-1234-123412341234}" type="slidenum">
              <a:rPr kumimoji="0" lang="en-US" sz="975"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888888"/>
                </a:buClr>
                <a:buSzPts val="900"/>
                <a:buFont typeface="Calibri"/>
                <a:buNone/>
                <a:tabLst/>
                <a:defRPr/>
              </a:pPr>
              <a:t>19</a:t>
            </a:fld>
            <a:endParaRPr kumimoji="0" sz="975"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1438" name="Google Shape;1438;p7" descr="Redacted Medical Record:&#10;Diagnosis, Procedure, Medications, Year of visit, Ethnicity, Zip code, Birth year, Sex"/>
          <p:cNvGrpSpPr/>
          <p:nvPr/>
        </p:nvGrpSpPr>
        <p:grpSpPr>
          <a:xfrm>
            <a:off x="374075" y="1824726"/>
            <a:ext cx="5648700" cy="3063300"/>
            <a:chOff x="374075" y="1215125"/>
            <a:chExt cx="5648700" cy="3063300"/>
          </a:xfrm>
        </p:grpSpPr>
        <p:sp>
          <p:nvSpPr>
            <p:cNvPr id="1439" name="Google Shape;1439;p7"/>
            <p:cNvSpPr/>
            <p:nvPr/>
          </p:nvSpPr>
          <p:spPr>
            <a:xfrm>
              <a:off x="374075" y="1215125"/>
              <a:ext cx="5648700" cy="3063300"/>
            </a:xfrm>
            <a:prstGeom prst="flowChartConnector">
              <a:avLst/>
            </a:prstGeom>
            <a:noFill/>
            <a:ln w="9525" cap="flat" cmpd="sng">
              <a:solidFill>
                <a:schemeClr val="dk1"/>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Diagnosis</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Procedure</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Medications</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Year of visit</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Ethnicity</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440" name="Google Shape;1440;p7"/>
            <p:cNvSpPr txBox="1"/>
            <p:nvPr/>
          </p:nvSpPr>
          <p:spPr>
            <a:xfrm>
              <a:off x="1477626" y="1390650"/>
              <a:ext cx="3441600" cy="553917"/>
            </a:xfrm>
            <a:prstGeom prst="rect">
              <a:avLst/>
            </a:prstGeom>
            <a:noFill/>
            <a:ln>
              <a:noFill/>
            </a:ln>
          </p:spPr>
          <p:txBody>
            <a:bodyPr spcFirstLastPara="1" wrap="square" lIns="91400" tIns="91400" rIns="91400" bIns="914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sng" strike="noStrike" kern="0" cap="none" spc="0" normalizeH="0" baseline="0" noProof="0">
                  <a:ln>
                    <a:noFill/>
                  </a:ln>
                  <a:solidFill>
                    <a:srgbClr val="000000"/>
                  </a:solidFill>
                  <a:effectLst/>
                  <a:uLnTx/>
                  <a:uFillTx/>
                  <a:latin typeface="Calibri"/>
                  <a:ea typeface="Calibri"/>
                  <a:cs typeface="Calibri"/>
                  <a:sym typeface="Calibri"/>
                </a:rPr>
                <a:t>Redacted Medical Record</a:t>
              </a:r>
              <a:endParaRPr kumimoji="0" sz="2400" b="0" i="0" u="sng"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1441" name="Google Shape;1441;p7" descr="Public Voter Roster:&#10;Name, Party affiliation, Address, Registration date, Date last voted, Zip code, Birth year, Sex"/>
          <p:cNvGrpSpPr/>
          <p:nvPr/>
        </p:nvGrpSpPr>
        <p:grpSpPr>
          <a:xfrm>
            <a:off x="6579526" y="1801751"/>
            <a:ext cx="5546100" cy="3162600"/>
            <a:chOff x="5055525" y="1115950"/>
            <a:chExt cx="5546100" cy="3162600"/>
          </a:xfrm>
        </p:grpSpPr>
        <p:sp>
          <p:nvSpPr>
            <p:cNvPr id="1442" name="Google Shape;1442;p7"/>
            <p:cNvSpPr/>
            <p:nvPr/>
          </p:nvSpPr>
          <p:spPr>
            <a:xfrm>
              <a:off x="5055525" y="1115950"/>
              <a:ext cx="5546100" cy="3162600"/>
            </a:xfrm>
            <a:prstGeom prst="flowChartConnector">
              <a:avLst/>
            </a:prstGeom>
            <a:noFill/>
            <a:ln w="9525" cap="flat" cmpd="sng">
              <a:solidFill>
                <a:schemeClr val="dk1"/>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443" name="Google Shape;1443;p7"/>
            <p:cNvSpPr txBox="1"/>
            <p:nvPr/>
          </p:nvSpPr>
          <p:spPr>
            <a:xfrm>
              <a:off x="6417525" y="1390650"/>
              <a:ext cx="3441600" cy="553917"/>
            </a:xfrm>
            <a:prstGeom prst="rect">
              <a:avLst/>
            </a:prstGeom>
            <a:noFill/>
            <a:ln>
              <a:noFill/>
            </a:ln>
          </p:spPr>
          <p:txBody>
            <a:bodyPr spcFirstLastPara="1" wrap="square" lIns="91400" tIns="91400" rIns="91400" bIns="914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sng" strike="noStrike" kern="0" cap="none" spc="0" normalizeH="0" baseline="0" noProof="0">
                  <a:ln>
                    <a:noFill/>
                  </a:ln>
                  <a:solidFill>
                    <a:srgbClr val="000000"/>
                  </a:solidFill>
                  <a:effectLst/>
                  <a:uLnTx/>
                  <a:uFillTx/>
                  <a:latin typeface="Calibri"/>
                  <a:ea typeface="Calibri"/>
                  <a:cs typeface="Calibri"/>
                  <a:sym typeface="Calibri"/>
                </a:rPr>
                <a:t>Public Voter Roster</a:t>
              </a:r>
              <a:endParaRPr kumimoji="0" sz="2400" b="0" i="0" u="sng"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444" name="Google Shape;1444;p7"/>
            <p:cNvSpPr txBox="1"/>
            <p:nvPr/>
          </p:nvSpPr>
          <p:spPr>
            <a:xfrm>
              <a:off x="6110350" y="1882489"/>
              <a:ext cx="3000000" cy="2031245"/>
            </a:xfrm>
            <a:prstGeom prst="rect">
              <a:avLst/>
            </a:prstGeom>
            <a:noFill/>
            <a:ln>
              <a:noFill/>
            </a:ln>
          </p:spPr>
          <p:txBody>
            <a:bodyPr spcFirstLastPara="1" wrap="square" lIns="91400" tIns="91400" rIns="91400" bIns="914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Name</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Party affiliation</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Address</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Registration date</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Date last voted</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445" name="Google Shape;1445;p7"/>
          <p:cNvSpPr txBox="1"/>
          <p:nvPr/>
        </p:nvSpPr>
        <p:spPr>
          <a:xfrm>
            <a:off x="2959951" y="2556425"/>
            <a:ext cx="3000000" cy="1661913"/>
          </a:xfrm>
          <a:prstGeom prst="rect">
            <a:avLst/>
          </a:prstGeom>
          <a:noFill/>
          <a:ln>
            <a:noFill/>
          </a:ln>
        </p:spPr>
        <p:txBody>
          <a:bodyPr spcFirstLastPara="1" wrap="square" lIns="91400" tIns="91400" rIns="91400" bIns="914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Zip code</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Birth year</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Sex</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446" name="Google Shape;1446;p7"/>
          <p:cNvSpPr txBox="1"/>
          <p:nvPr/>
        </p:nvSpPr>
        <p:spPr>
          <a:xfrm>
            <a:off x="9902100" y="2648376"/>
            <a:ext cx="3000000" cy="1661913"/>
          </a:xfrm>
          <a:prstGeom prst="rect">
            <a:avLst/>
          </a:prstGeom>
          <a:noFill/>
          <a:ln>
            <a:noFill/>
          </a:ln>
        </p:spPr>
        <p:txBody>
          <a:bodyPr spcFirstLastPara="1" wrap="square" lIns="91400" tIns="91400" rIns="91400" bIns="914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Zip code</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Birth year</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Sex</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447" name="Google Shape;1447;p7"/>
          <p:cNvSpPr txBox="1"/>
          <p:nvPr/>
        </p:nvSpPr>
        <p:spPr>
          <a:xfrm>
            <a:off x="962851" y="1144002"/>
            <a:ext cx="10600500" cy="553917"/>
          </a:xfrm>
          <a:prstGeom prst="rect">
            <a:avLst/>
          </a:prstGeom>
          <a:noFill/>
          <a:ln>
            <a:noFill/>
          </a:ln>
        </p:spPr>
        <p:txBody>
          <a:bodyPr spcFirstLastPara="1" wrap="square" lIns="91400" tIns="91400" rIns="91400" bIns="914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Redacted data is vulnerable to </a:t>
            </a:r>
            <a:r>
              <a:rPr kumimoji="0" lang="en-US" sz="2400" b="0" i="1" u="none" strike="noStrike" kern="0" cap="none" spc="0" normalizeH="0" baseline="0" noProof="0">
                <a:ln>
                  <a:noFill/>
                </a:ln>
                <a:solidFill>
                  <a:srgbClr val="000000"/>
                </a:solidFill>
                <a:effectLst/>
                <a:uLnTx/>
                <a:uFillTx/>
                <a:latin typeface="Calibri"/>
                <a:ea typeface="Calibri"/>
                <a:cs typeface="Calibri"/>
                <a:sym typeface="Calibri"/>
              </a:rPr>
              <a:t>de-anonymization</a:t>
            </a: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 attacks with auxiliary data sources</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52"/>
        <p:cNvGrpSpPr/>
        <p:nvPr/>
      </p:nvGrpSpPr>
      <p:grpSpPr>
        <a:xfrm>
          <a:off x="0" y="0"/>
          <a:ext cx="0" cy="0"/>
          <a:chOff x="0" y="0"/>
          <a:chExt cx="0" cy="0"/>
        </a:xfrm>
      </p:grpSpPr>
      <p:sp>
        <p:nvSpPr>
          <p:cNvPr id="1453" name="Google Shape;1453;p8"/>
          <p:cNvSpPr txBox="1">
            <a:spLocks noGrp="1"/>
          </p:cNvSpPr>
          <p:nvPr>
            <p:ph type="title"/>
          </p:nvPr>
        </p:nvSpPr>
        <p:spPr>
          <a:xfrm>
            <a:off x="573795" y="-10745"/>
            <a:ext cx="8561892" cy="1325563"/>
          </a:xfrm>
          <a:prstGeom prst="rect">
            <a:avLst/>
          </a:prstGeom>
          <a:noFill/>
          <a:ln>
            <a:noFill/>
          </a:ln>
        </p:spPr>
        <p:txBody>
          <a:bodyPr spcFirstLastPara="1" wrap="square" lIns="91400" tIns="45700" rIns="91400"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a:t>Protecting PII with Redaction?</a:t>
            </a:r>
            <a:endParaRPr/>
          </a:p>
        </p:txBody>
      </p:sp>
      <p:sp>
        <p:nvSpPr>
          <p:cNvPr id="1454" name="Google Shape;1454;p8"/>
          <p:cNvSpPr txBox="1">
            <a:spLocks noGrp="1"/>
          </p:cNvSpPr>
          <p:nvPr>
            <p:ph type="sldNum" idx="12"/>
          </p:nvPr>
        </p:nvSpPr>
        <p:spPr>
          <a:xfrm>
            <a:off x="8610599" y="6356350"/>
            <a:ext cx="3310645" cy="365125"/>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888888"/>
              </a:buClr>
              <a:buSzPts val="900"/>
              <a:buFont typeface="Calibri"/>
              <a:buNone/>
              <a:tabLst/>
              <a:defRPr/>
            </a:pPr>
            <a:fld id="{00000000-1234-1234-1234-123412341234}" type="slidenum">
              <a:rPr kumimoji="0" lang="en-US" sz="975"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888888"/>
                </a:buClr>
                <a:buSzPts val="900"/>
                <a:buFont typeface="Calibri"/>
                <a:buNone/>
                <a:tabLst/>
                <a:defRPr/>
              </a:pPr>
              <a:t>20</a:t>
            </a:fld>
            <a:endParaRPr kumimoji="0" sz="975"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55" name="Google Shape;1455;p8"/>
          <p:cNvSpPr txBox="1"/>
          <p:nvPr/>
        </p:nvSpPr>
        <p:spPr>
          <a:xfrm>
            <a:off x="962851" y="1220202"/>
            <a:ext cx="10600500" cy="553917"/>
          </a:xfrm>
          <a:prstGeom prst="rect">
            <a:avLst/>
          </a:prstGeom>
          <a:noFill/>
          <a:ln>
            <a:noFill/>
          </a:ln>
        </p:spPr>
        <p:txBody>
          <a:bodyPr spcFirstLastPara="1" wrap="square" lIns="91400" tIns="91400" rIns="91400" bIns="914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Redacted data is vulnerable to </a:t>
            </a:r>
            <a:r>
              <a:rPr kumimoji="0" lang="en-US" sz="2400" b="0" i="1" u="none" strike="noStrike" kern="0" cap="none" spc="0" normalizeH="0" baseline="0" noProof="0">
                <a:ln>
                  <a:noFill/>
                </a:ln>
                <a:solidFill>
                  <a:srgbClr val="000000"/>
                </a:solidFill>
                <a:effectLst/>
                <a:uLnTx/>
                <a:uFillTx/>
                <a:latin typeface="Calibri"/>
                <a:ea typeface="Calibri"/>
                <a:cs typeface="Calibri"/>
                <a:sym typeface="Calibri"/>
              </a:rPr>
              <a:t>de-anonymization</a:t>
            </a: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 attacks with auxiliary data sources</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456" name="Google Shape;1456;p8"/>
          <p:cNvSpPr txBox="1"/>
          <p:nvPr/>
        </p:nvSpPr>
        <p:spPr>
          <a:xfrm>
            <a:off x="8965251" y="4964225"/>
            <a:ext cx="3000000" cy="923249"/>
          </a:xfrm>
          <a:prstGeom prst="rect">
            <a:avLst/>
          </a:prstGeom>
          <a:noFill/>
          <a:ln>
            <a:noFill/>
          </a:ln>
        </p:spPr>
        <p:txBody>
          <a:bodyPr spcFirstLastPara="1" wrap="square" lIns="91400" tIns="91400" rIns="91400" bIns="914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Arial"/>
                <a:ea typeface="Arial"/>
                <a:cs typeface="Arial"/>
                <a:sym typeface="Arial"/>
              </a:rPr>
              <a:t>L. Sweeney. Weaving Technology and Policy Together to Maintain Confidentiality. </a:t>
            </a:r>
            <a:r>
              <a:rPr kumimoji="0" lang="en-US" sz="1200" b="0" i="1" u="none" strike="noStrike" kern="0" cap="none" spc="0" normalizeH="0" baseline="0" noProof="0">
                <a:ln>
                  <a:noFill/>
                </a:ln>
                <a:solidFill>
                  <a:srgbClr val="000000"/>
                </a:solidFill>
                <a:effectLst/>
                <a:uLnTx/>
                <a:uFillTx/>
                <a:latin typeface="Arial"/>
                <a:ea typeface="Arial"/>
                <a:cs typeface="Arial"/>
                <a:sym typeface="Arial"/>
              </a:rPr>
              <a:t>Journal of Law, Medicine &amp; Ethics</a:t>
            </a:r>
            <a:r>
              <a:rPr kumimoji="0" lang="en-US" sz="1200" b="0" i="0" u="none" strike="noStrike" kern="0" cap="none" spc="0" normalizeH="0" baseline="0" noProof="0">
                <a:ln>
                  <a:noFill/>
                </a:ln>
                <a:solidFill>
                  <a:srgbClr val="000000"/>
                </a:solidFill>
                <a:effectLst/>
                <a:uLnTx/>
                <a:uFillTx/>
                <a:latin typeface="Arial"/>
                <a:ea typeface="Arial"/>
                <a:cs typeface="Arial"/>
                <a:sym typeface="Arial"/>
              </a:rPr>
              <a:t>, 25, nos. 2&amp;3 (1997): 98-110.</a:t>
            </a:r>
            <a:endParaRPr kumimoji="0" sz="15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57" name="Google Shape;1457;p8"/>
          <p:cNvSpPr txBox="1"/>
          <p:nvPr/>
        </p:nvSpPr>
        <p:spPr>
          <a:xfrm>
            <a:off x="8965251" y="5713565"/>
            <a:ext cx="3000000" cy="923249"/>
          </a:xfrm>
          <a:prstGeom prst="rect">
            <a:avLst/>
          </a:prstGeom>
          <a:noFill/>
          <a:ln>
            <a:noFill/>
          </a:ln>
        </p:spPr>
        <p:txBody>
          <a:bodyPr spcFirstLastPara="1" wrap="square" lIns="91400" tIns="91400" rIns="91400" bIns="914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Arial"/>
                <a:ea typeface="Arial"/>
                <a:cs typeface="Arial"/>
                <a:sym typeface="Arial"/>
              </a:rPr>
              <a:t>L. Sweeney. S</a:t>
            </a:r>
            <a:r>
              <a:rPr kumimoji="0" lang="en-US" sz="1200" b="0" i="1" u="none" strike="noStrike" kern="0" cap="none" spc="0" normalizeH="0" baseline="0" noProof="0">
                <a:ln>
                  <a:noFill/>
                </a:ln>
                <a:solidFill>
                  <a:srgbClr val="000000"/>
                </a:solidFill>
                <a:effectLst/>
                <a:uLnTx/>
                <a:uFillTx/>
                <a:latin typeface="Arial"/>
                <a:ea typeface="Arial"/>
                <a:cs typeface="Arial"/>
                <a:sym typeface="Arial"/>
              </a:rPr>
              <a:t>imple Demographics Often Identify People Uniquely</a:t>
            </a:r>
            <a:r>
              <a:rPr kumimoji="0" lang="en-US" sz="1200" b="0" i="0" u="none" strike="noStrike" kern="0" cap="none" spc="0" normalizeH="0" baseline="0" noProof="0">
                <a:ln>
                  <a:noFill/>
                </a:ln>
                <a:solidFill>
                  <a:srgbClr val="000000"/>
                </a:solidFill>
                <a:effectLst/>
                <a:uLnTx/>
                <a:uFillTx/>
                <a:latin typeface="Arial"/>
                <a:ea typeface="Arial"/>
                <a:cs typeface="Arial"/>
                <a:sym typeface="Arial"/>
              </a:rPr>
              <a:t>. Carnegie Mellon University, Data Privacy Working Paper 3. Pittsburgh 2000. </a:t>
            </a:r>
            <a:endParaRPr kumimoji="0" sz="15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58" name="Google Shape;1458;p8"/>
          <p:cNvSpPr txBox="1"/>
          <p:nvPr/>
        </p:nvSpPr>
        <p:spPr>
          <a:xfrm>
            <a:off x="1008251" y="5292975"/>
            <a:ext cx="7230600" cy="800138"/>
          </a:xfrm>
          <a:prstGeom prst="rect">
            <a:avLst/>
          </a:prstGeom>
          <a:noFill/>
          <a:ln>
            <a:noFill/>
          </a:ln>
        </p:spPr>
        <p:txBody>
          <a:bodyPr spcFirstLastPara="1" wrap="square" lIns="91400" tIns="91400" rIns="91400" bIns="914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000000"/>
                </a:solidFill>
                <a:effectLst/>
                <a:uLnTx/>
                <a:uFillTx/>
                <a:latin typeface="Arial"/>
                <a:ea typeface="Arial"/>
                <a:cs typeface="Arial"/>
                <a:sym typeface="Arial"/>
              </a:rPr>
              <a:t>87% of people in U.S. can be re-identified using 3 quasi-identifiers. </a:t>
            </a:r>
            <a:endParaRPr kumimoji="0" sz="2000"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1459" name="Google Shape;1459;p8">
            <a:extLst>
              <a:ext uri="{C183D7F6-B498-43B3-948B-1728B52AA6E4}">
                <adec:decorative xmlns:adec="http://schemas.microsoft.com/office/drawing/2017/decorative" val="1"/>
              </a:ext>
            </a:extLst>
          </p:cNvPr>
          <p:cNvGrpSpPr/>
          <p:nvPr/>
        </p:nvGrpSpPr>
        <p:grpSpPr>
          <a:xfrm>
            <a:off x="1669475" y="1900926"/>
            <a:ext cx="5648700" cy="3063300"/>
            <a:chOff x="374075" y="1215125"/>
            <a:chExt cx="5648700" cy="3063300"/>
          </a:xfrm>
        </p:grpSpPr>
        <p:sp>
          <p:nvSpPr>
            <p:cNvPr id="1460" name="Google Shape;1460;p8"/>
            <p:cNvSpPr/>
            <p:nvPr/>
          </p:nvSpPr>
          <p:spPr>
            <a:xfrm>
              <a:off x="374075" y="1215125"/>
              <a:ext cx="5648700" cy="3063300"/>
            </a:xfrm>
            <a:prstGeom prst="flowChartConnector">
              <a:avLst/>
            </a:prstGeom>
            <a:noFill/>
            <a:ln w="9525" cap="flat" cmpd="sng">
              <a:solidFill>
                <a:schemeClr val="dk1"/>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 Diagnosis</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 Procedure</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 Medications</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 Date of Visit</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 Ethnicity</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461" name="Google Shape;1461;p8"/>
            <p:cNvSpPr txBox="1"/>
            <p:nvPr/>
          </p:nvSpPr>
          <p:spPr>
            <a:xfrm>
              <a:off x="1477626" y="1390650"/>
              <a:ext cx="3441600" cy="553917"/>
            </a:xfrm>
            <a:prstGeom prst="rect">
              <a:avLst/>
            </a:prstGeom>
            <a:noFill/>
            <a:ln>
              <a:noFill/>
            </a:ln>
          </p:spPr>
          <p:txBody>
            <a:bodyPr spcFirstLastPara="1" wrap="square" lIns="91400" tIns="91400" rIns="91400" bIns="914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sng" strike="noStrike" kern="0" cap="none" spc="0" normalizeH="0" baseline="0" noProof="0">
                  <a:ln>
                    <a:noFill/>
                  </a:ln>
                  <a:solidFill>
                    <a:srgbClr val="000000"/>
                  </a:solidFill>
                  <a:effectLst/>
                  <a:uLnTx/>
                  <a:uFillTx/>
                  <a:latin typeface="Calibri"/>
                  <a:ea typeface="Calibri"/>
                  <a:cs typeface="Calibri"/>
                  <a:sym typeface="Calibri"/>
                </a:rPr>
                <a:t>Redacted Medical Record</a:t>
              </a:r>
              <a:endParaRPr kumimoji="0" sz="2400" b="0" i="0" u="sng"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1462" name="Google Shape;1462;p8">
            <a:extLst>
              <a:ext uri="{C183D7F6-B498-43B3-948B-1728B52AA6E4}">
                <adec:decorative xmlns:adec="http://schemas.microsoft.com/office/drawing/2017/decorative" val="1"/>
              </a:ext>
            </a:extLst>
          </p:cNvPr>
          <p:cNvGrpSpPr/>
          <p:nvPr/>
        </p:nvGrpSpPr>
        <p:grpSpPr>
          <a:xfrm>
            <a:off x="5360326" y="1877951"/>
            <a:ext cx="5546100" cy="3162600"/>
            <a:chOff x="5055525" y="1115950"/>
            <a:chExt cx="5546100" cy="3162600"/>
          </a:xfrm>
        </p:grpSpPr>
        <p:sp>
          <p:nvSpPr>
            <p:cNvPr id="1463" name="Google Shape;1463;p8"/>
            <p:cNvSpPr/>
            <p:nvPr/>
          </p:nvSpPr>
          <p:spPr>
            <a:xfrm>
              <a:off x="5055525" y="1115950"/>
              <a:ext cx="5546100" cy="3162600"/>
            </a:xfrm>
            <a:prstGeom prst="flowChartConnector">
              <a:avLst/>
            </a:prstGeom>
            <a:noFill/>
            <a:ln w="9525" cap="flat" cmpd="sng">
              <a:solidFill>
                <a:schemeClr val="dk1"/>
              </a:solidFill>
              <a:prstDash val="solid"/>
              <a:round/>
              <a:headEnd type="none" w="sm" len="sm"/>
              <a:tailEnd type="none" w="sm" len="sm"/>
            </a:ln>
          </p:spPr>
          <p:txBody>
            <a:bodyPr spcFirstLastPara="1" wrap="square" lIns="91400" tIns="91400" rIns="91400" bIns="914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464" name="Google Shape;1464;p8"/>
            <p:cNvSpPr txBox="1"/>
            <p:nvPr/>
          </p:nvSpPr>
          <p:spPr>
            <a:xfrm>
              <a:off x="6417525" y="1390650"/>
              <a:ext cx="3441600" cy="553917"/>
            </a:xfrm>
            <a:prstGeom prst="rect">
              <a:avLst/>
            </a:prstGeom>
            <a:noFill/>
            <a:ln>
              <a:noFill/>
            </a:ln>
          </p:spPr>
          <p:txBody>
            <a:bodyPr spcFirstLastPara="1" wrap="square" lIns="91400" tIns="91400" rIns="91400" bIns="914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sng" strike="noStrike" kern="0" cap="none" spc="0" normalizeH="0" baseline="0" noProof="0">
                  <a:ln>
                    <a:noFill/>
                  </a:ln>
                  <a:solidFill>
                    <a:srgbClr val="000000"/>
                  </a:solidFill>
                  <a:effectLst/>
                  <a:uLnTx/>
                  <a:uFillTx/>
                  <a:latin typeface="Calibri"/>
                  <a:ea typeface="Calibri"/>
                  <a:cs typeface="Calibri"/>
                  <a:sym typeface="Calibri"/>
                </a:rPr>
                <a:t>Public Voter Roster</a:t>
              </a:r>
              <a:endParaRPr kumimoji="0" sz="2400" b="0" i="0" u="sng"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465" name="Google Shape;1465;p8"/>
            <p:cNvSpPr txBox="1"/>
            <p:nvPr/>
          </p:nvSpPr>
          <p:spPr>
            <a:xfrm>
              <a:off x="7345676" y="1883238"/>
              <a:ext cx="3000000" cy="2031245"/>
            </a:xfrm>
            <a:prstGeom prst="rect">
              <a:avLst/>
            </a:prstGeom>
            <a:noFill/>
            <a:ln>
              <a:noFill/>
            </a:ln>
          </p:spPr>
          <p:txBody>
            <a:bodyPr spcFirstLastPara="1" wrap="square" lIns="91400" tIns="91400" rIns="91400" bIns="914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 Name</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 Party affiliation</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 Address</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 Registration date</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 Date last voted</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466" name="Google Shape;1466;p8"/>
          <p:cNvSpPr txBox="1"/>
          <p:nvPr/>
        </p:nvSpPr>
        <p:spPr>
          <a:xfrm>
            <a:off x="5641475" y="2839501"/>
            <a:ext cx="3000000" cy="1661913"/>
          </a:xfrm>
          <a:prstGeom prst="rect">
            <a:avLst/>
          </a:prstGeom>
          <a:noFill/>
          <a:ln>
            <a:noFill/>
          </a:ln>
        </p:spPr>
        <p:txBody>
          <a:bodyPr spcFirstLastPara="1" wrap="square" lIns="91400" tIns="91400" rIns="91400" bIns="914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 Zip code</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 Birth year</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 Sex</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95"/>
        <p:cNvGrpSpPr/>
        <p:nvPr/>
      </p:nvGrpSpPr>
      <p:grpSpPr>
        <a:xfrm>
          <a:off x="0" y="0"/>
          <a:ext cx="0" cy="0"/>
          <a:chOff x="0" y="0"/>
          <a:chExt cx="0" cy="0"/>
        </a:xfrm>
      </p:grpSpPr>
      <p:sp>
        <p:nvSpPr>
          <p:cNvPr id="1596" name="Google Shape;1596;p17"/>
          <p:cNvSpPr txBox="1">
            <a:spLocks noGrp="1"/>
          </p:cNvSpPr>
          <p:nvPr>
            <p:ph type="sldNum" idx="12"/>
          </p:nvPr>
        </p:nvSpPr>
        <p:spPr>
          <a:xfrm>
            <a:off x="8610600" y="6356351"/>
            <a:ext cx="2743200" cy="365100"/>
          </a:xfrm>
          <a:prstGeom prst="rect">
            <a:avLst/>
          </a:prstGeom>
          <a:noFill/>
          <a:ln>
            <a:noFill/>
          </a:ln>
        </p:spPr>
        <p:txBody>
          <a:bodyPr spcFirstLastPara="1" wrap="square" lIns="91400" tIns="45700" rIns="91400"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757575"/>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21</a:t>
            </a:fld>
            <a:endParaRPr kumimoji="0" sz="1200" b="0" i="0" u="none" strike="noStrike" kern="0" cap="none" spc="0" normalizeH="0" baseline="0" noProof="0">
              <a:ln>
                <a:noFill/>
              </a:ln>
              <a:solidFill>
                <a:srgbClr val="757575"/>
              </a:solidFill>
              <a:effectLst/>
              <a:uLnTx/>
              <a:uFillTx/>
              <a:latin typeface="Arial"/>
              <a:cs typeface="Arial"/>
              <a:sym typeface="Arial"/>
            </a:endParaRPr>
          </a:p>
        </p:txBody>
      </p:sp>
      <p:sp>
        <p:nvSpPr>
          <p:cNvPr id="1597" name="Google Shape;1597;p17"/>
          <p:cNvSpPr txBox="1">
            <a:spLocks noGrp="1"/>
          </p:cNvSpPr>
          <p:nvPr>
            <p:ph type="ctrTitle"/>
          </p:nvPr>
        </p:nvSpPr>
        <p:spPr>
          <a:xfrm>
            <a:off x="501874" y="1170431"/>
            <a:ext cx="10166126" cy="209056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ct val="100000"/>
              <a:buFont typeface="Calibri"/>
              <a:buNone/>
            </a:pPr>
            <a:r>
              <a:rPr lang="en-US" dirty="0"/>
              <a:t>Privacy Enhancing Technology</a:t>
            </a:r>
            <a:br>
              <a:rPr lang="en-US" dirty="0"/>
            </a:br>
            <a:endParaRPr dirty="0"/>
          </a:p>
        </p:txBody>
      </p:sp>
      <p:sp>
        <p:nvSpPr>
          <p:cNvPr id="2" name="TextBox 1">
            <a:extLst>
              <a:ext uri="{FF2B5EF4-FFF2-40B4-BE49-F238E27FC236}">
                <a16:creationId xmlns:a16="http://schemas.microsoft.com/office/drawing/2014/main" id="{5CBBE736-B789-3CCA-0C64-13287E1404F3}"/>
              </a:ext>
            </a:extLst>
          </p:cNvPr>
          <p:cNvSpPr txBox="1"/>
          <p:nvPr/>
        </p:nvSpPr>
        <p:spPr>
          <a:xfrm>
            <a:off x="1524918" y="2783938"/>
            <a:ext cx="8457282"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FFFFFF"/>
                </a:solidFill>
                <a:effectLst/>
                <a:uLnTx/>
                <a:uFillTx/>
                <a:latin typeface="Arial"/>
                <a:cs typeface="Arial"/>
                <a:sym typeface="Arial"/>
              </a:rPr>
              <a:t>Tools that limit how data is collected, analyzed and shared.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95"/>
        <p:cNvGrpSpPr/>
        <p:nvPr/>
      </p:nvGrpSpPr>
      <p:grpSpPr>
        <a:xfrm>
          <a:off x="0" y="0"/>
          <a:ext cx="0" cy="0"/>
          <a:chOff x="0" y="0"/>
          <a:chExt cx="0" cy="0"/>
        </a:xfrm>
      </p:grpSpPr>
      <p:sp>
        <p:nvSpPr>
          <p:cNvPr id="1596" name="Google Shape;1596;p17"/>
          <p:cNvSpPr txBox="1">
            <a:spLocks noGrp="1"/>
          </p:cNvSpPr>
          <p:nvPr>
            <p:ph type="sldNum" idx="12"/>
          </p:nvPr>
        </p:nvSpPr>
        <p:spPr>
          <a:xfrm>
            <a:off x="8610600" y="6356351"/>
            <a:ext cx="2743200" cy="365100"/>
          </a:xfrm>
          <a:prstGeom prst="rect">
            <a:avLst/>
          </a:prstGeom>
          <a:noFill/>
          <a:ln>
            <a:noFill/>
          </a:ln>
        </p:spPr>
        <p:txBody>
          <a:bodyPr spcFirstLastPara="1" wrap="square" lIns="91400" tIns="45700" rIns="91400"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757575"/>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22</a:t>
            </a:fld>
            <a:endParaRPr kumimoji="0" sz="1200" b="0" i="0" u="none" strike="noStrike" kern="0" cap="none" spc="0" normalizeH="0" baseline="0" noProof="0">
              <a:ln>
                <a:noFill/>
              </a:ln>
              <a:solidFill>
                <a:srgbClr val="757575"/>
              </a:solidFill>
              <a:effectLst/>
              <a:uLnTx/>
              <a:uFillTx/>
              <a:latin typeface="Arial"/>
              <a:cs typeface="Arial"/>
              <a:sym typeface="Arial"/>
            </a:endParaRPr>
          </a:p>
        </p:txBody>
      </p:sp>
      <p:sp>
        <p:nvSpPr>
          <p:cNvPr id="1597" name="Google Shape;1597;p17"/>
          <p:cNvSpPr txBox="1">
            <a:spLocks noGrp="1"/>
          </p:cNvSpPr>
          <p:nvPr>
            <p:ph type="ctrTitle"/>
          </p:nvPr>
        </p:nvSpPr>
        <p:spPr>
          <a:xfrm>
            <a:off x="476116" y="1634072"/>
            <a:ext cx="10166126" cy="12116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ct val="100000"/>
              <a:buFont typeface="Calibri"/>
              <a:buNone/>
            </a:pPr>
            <a:r>
              <a:rPr lang="en-US" dirty="0"/>
              <a:t>PETs Testbed</a:t>
            </a: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336F0-5675-F407-BF07-CB95B743D22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9041CBC-416E-B1A1-513D-D0135FFB1C11}"/>
              </a:ext>
            </a:extLst>
          </p:cNvPr>
          <p:cNvSpPr>
            <a:spLocks noGrp="1"/>
          </p:cNvSpPr>
          <p:nvPr>
            <p:ph type="body" idx="1"/>
          </p:nvPr>
        </p:nvSpPr>
        <p:spPr>
          <a:xfrm>
            <a:off x="0" y="1480064"/>
            <a:ext cx="12192000" cy="3897872"/>
          </a:xfrm>
        </p:spPr>
        <p:txBody>
          <a:bodyPr>
            <a:normAutofit/>
          </a:bodyPr>
          <a:lstStyle/>
          <a:p>
            <a:pPr marL="228600" indent="0"/>
            <a:r>
              <a:rPr lang="en-US" sz="2400" dirty="0"/>
              <a:t>Model problems drawn from real-world use-cases</a:t>
            </a:r>
          </a:p>
          <a:p>
            <a:pPr marL="1143000" lvl="1" indent="-457200">
              <a:buFontTx/>
              <a:buChar char="-"/>
            </a:pPr>
            <a:r>
              <a:rPr lang="en-US" sz="2400" dirty="0"/>
              <a:t>Benchmark non-sensitive data for testing and evaluation</a:t>
            </a:r>
          </a:p>
          <a:p>
            <a:pPr marL="1143000" lvl="1" indent="-457200">
              <a:buFontTx/>
              <a:buChar char="-"/>
            </a:pPr>
            <a:r>
              <a:rPr lang="en-US" sz="2400" dirty="0"/>
              <a:t>Model deployments as reference architectures </a:t>
            </a:r>
          </a:p>
          <a:p>
            <a:pPr marL="1143000" lvl="1" indent="-457200">
              <a:buFontTx/>
              <a:buChar char="-"/>
            </a:pPr>
            <a:r>
              <a:rPr lang="en-US" sz="2400" dirty="0"/>
              <a:t>Metrology to evaluate effectiveness: </a:t>
            </a:r>
          </a:p>
          <a:p>
            <a:pPr marL="1600200" lvl="2" indent="-457200">
              <a:buFontTx/>
              <a:buChar char="-"/>
            </a:pPr>
            <a:r>
              <a:rPr lang="en-US" sz="2400" dirty="0"/>
              <a:t>Do these technologies meet project goals? </a:t>
            </a:r>
          </a:p>
          <a:p>
            <a:pPr marL="1600200" lvl="2" indent="-457200">
              <a:buFontTx/>
              <a:buChar char="-"/>
            </a:pPr>
            <a:r>
              <a:rPr lang="en-US" sz="2400" dirty="0"/>
              <a:t>Do these technologies provide privacy? </a:t>
            </a:r>
          </a:p>
          <a:p>
            <a:pPr marL="1143000" lvl="1" indent="-457200">
              <a:buFontTx/>
              <a:buChar char="-"/>
            </a:pPr>
            <a:r>
              <a:rPr lang="en-US" sz="2400" dirty="0"/>
              <a:t>Venue to compare technologies </a:t>
            </a:r>
          </a:p>
        </p:txBody>
      </p:sp>
      <p:sp>
        <p:nvSpPr>
          <p:cNvPr id="4" name="Title 3">
            <a:extLst>
              <a:ext uri="{FF2B5EF4-FFF2-40B4-BE49-F238E27FC236}">
                <a16:creationId xmlns:a16="http://schemas.microsoft.com/office/drawing/2014/main" id="{969D8199-97B2-E463-A748-5A8AE763F7B7}"/>
              </a:ext>
            </a:extLst>
          </p:cNvPr>
          <p:cNvSpPr>
            <a:spLocks noGrp="1"/>
          </p:cNvSpPr>
          <p:nvPr>
            <p:ph type="title"/>
          </p:nvPr>
        </p:nvSpPr>
        <p:spPr/>
        <p:txBody>
          <a:bodyPr/>
          <a:lstStyle/>
          <a:p>
            <a:r>
              <a:rPr lang="en-US" dirty="0"/>
              <a:t>Programs and opportunities to collaborate</a:t>
            </a:r>
          </a:p>
        </p:txBody>
      </p:sp>
    </p:spTree>
    <p:extLst>
      <p:ext uri="{BB962C8B-B14F-4D97-AF65-F5344CB8AC3E}">
        <p14:creationId xmlns:p14="http://schemas.microsoft.com/office/powerpoint/2010/main" val="148186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23"/>
        <p:cNvGrpSpPr/>
        <p:nvPr/>
      </p:nvGrpSpPr>
      <p:grpSpPr>
        <a:xfrm>
          <a:off x="0" y="0"/>
          <a:ext cx="0" cy="0"/>
          <a:chOff x="0" y="0"/>
          <a:chExt cx="0" cy="0"/>
        </a:xfrm>
      </p:grpSpPr>
      <p:sp>
        <p:nvSpPr>
          <p:cNvPr id="1524" name="Google Shape;1524;p13"/>
          <p:cNvSpPr txBox="1">
            <a:spLocks noGrp="1"/>
          </p:cNvSpPr>
          <p:nvPr>
            <p:ph type="title"/>
          </p:nvPr>
        </p:nvSpPr>
        <p:spPr>
          <a:xfrm>
            <a:off x="573795" y="-10745"/>
            <a:ext cx="8561892" cy="1325563"/>
          </a:xfrm>
          <a:prstGeom prst="rect">
            <a:avLst/>
          </a:prstGeom>
          <a:noFill/>
          <a:ln>
            <a:noFill/>
          </a:ln>
        </p:spPr>
        <p:txBody>
          <a:bodyPr spcFirstLastPara="1" wrap="square" lIns="121900" tIns="60925" rIns="121900" bIns="60925"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a:t>Steps to PETS Deployment</a:t>
            </a:r>
            <a:endParaRPr/>
          </a:p>
        </p:txBody>
      </p:sp>
      <p:pic>
        <p:nvPicPr>
          <p:cNvPr id="1525" name="Google Shape;1525;p13" descr="Governance: &#10;Data collection (e.g. genomics data)&#10;Organization requirements, goals, and risk analysis (e.g. NIST PF)&#10;Are the outputs useful?&#10;Are the outputs private?&#10;&#10;Technical Approach:&#10;PET selection&#10;PET Development (e.g. PPFL)&#10;Task (e.g. regression)&#10;Task evaluation (e.g. fidelity, utility, and privacy)"/>
          <p:cNvPicPr preferRelativeResize="0"/>
          <p:nvPr/>
        </p:nvPicPr>
        <p:blipFill rotWithShape="1">
          <a:blip r:embed="rId3">
            <a:alphaModFix/>
          </a:blip>
          <a:srcRect t="6409" b="4439"/>
          <a:stretch/>
        </p:blipFill>
        <p:spPr>
          <a:xfrm>
            <a:off x="3231336" y="1314819"/>
            <a:ext cx="6486833" cy="522943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29"/>
        <p:cNvGrpSpPr/>
        <p:nvPr/>
      </p:nvGrpSpPr>
      <p:grpSpPr>
        <a:xfrm>
          <a:off x="0" y="0"/>
          <a:ext cx="0" cy="0"/>
          <a:chOff x="0" y="0"/>
          <a:chExt cx="0" cy="0"/>
        </a:xfrm>
      </p:grpSpPr>
      <p:sp>
        <p:nvSpPr>
          <p:cNvPr id="1530" name="Google Shape;1530;p14"/>
          <p:cNvSpPr txBox="1">
            <a:spLocks noGrp="1"/>
          </p:cNvSpPr>
          <p:nvPr>
            <p:ph type="title"/>
          </p:nvPr>
        </p:nvSpPr>
        <p:spPr>
          <a:xfrm>
            <a:off x="573795" y="-10745"/>
            <a:ext cx="8561892" cy="1325563"/>
          </a:xfrm>
          <a:prstGeom prst="rect">
            <a:avLst/>
          </a:prstGeom>
          <a:noFill/>
          <a:ln>
            <a:noFill/>
          </a:ln>
        </p:spPr>
        <p:txBody>
          <a:bodyPr spcFirstLastPara="1" wrap="square" lIns="121900" tIns="60925" rIns="121900" bIns="60925"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a:t>Barriers to PETs Deployments</a:t>
            </a:r>
            <a:endParaRPr/>
          </a:p>
        </p:txBody>
      </p:sp>
      <p:pic>
        <p:nvPicPr>
          <p:cNvPr id="1531" name="Google Shape;1531;p14">
            <a:extLst>
              <a:ext uri="{C183D7F6-B498-43B3-948B-1728B52AA6E4}">
                <adec:decorative xmlns:adec="http://schemas.microsoft.com/office/drawing/2017/decorative" val="1"/>
              </a:ext>
            </a:extLst>
          </p:cNvPr>
          <p:cNvPicPr preferRelativeResize="0"/>
          <p:nvPr/>
        </p:nvPicPr>
        <p:blipFill rotWithShape="1">
          <a:blip r:embed="rId3">
            <a:alphaModFix/>
          </a:blip>
          <a:srcRect t="6409" b="4439"/>
          <a:stretch/>
        </p:blipFill>
        <p:spPr>
          <a:xfrm>
            <a:off x="6563231" y="1906072"/>
            <a:ext cx="5628769" cy="4537697"/>
          </a:xfrm>
          <a:prstGeom prst="rect">
            <a:avLst/>
          </a:prstGeom>
          <a:noFill/>
          <a:ln>
            <a:noFill/>
          </a:ln>
        </p:spPr>
      </p:pic>
      <p:sp>
        <p:nvSpPr>
          <p:cNvPr id="1532" name="Google Shape;1532;p14"/>
          <p:cNvSpPr txBox="1"/>
          <p:nvPr/>
        </p:nvSpPr>
        <p:spPr>
          <a:xfrm>
            <a:off x="103696" y="1659582"/>
            <a:ext cx="6268598" cy="4708981"/>
          </a:xfrm>
          <a:prstGeom prst="rect">
            <a:avLst/>
          </a:prstGeom>
          <a:noFill/>
          <a:ln>
            <a:noFill/>
          </a:ln>
        </p:spPr>
        <p:txBody>
          <a:bodyPr spcFirstLastPara="1" wrap="square" lIns="91425" tIns="45700" rIns="91425" bIns="45700" anchor="t" anchorCtr="0">
            <a:spAutoFit/>
          </a:bodyPr>
          <a:lstStyle/>
          <a:p>
            <a:pPr marL="285750" marR="0" lvl="0" indent="-285750" algn="l" defTabSz="914400" rtl="0" eaLnBrk="1" fontAlgn="auto" latinLnBrk="0" hangingPunct="1">
              <a:lnSpc>
                <a:spcPct val="100000"/>
              </a:lnSpc>
              <a:spcBef>
                <a:spcPts val="0"/>
              </a:spcBef>
              <a:spcAft>
                <a:spcPts val="0"/>
              </a:spcAft>
              <a:buClr>
                <a:srgbClr val="000000"/>
              </a:buClr>
              <a:buSzPts val="2400"/>
              <a:buFont typeface="Arial"/>
              <a:buChar char="•"/>
              <a:tabLst/>
              <a:defRPr/>
            </a:pPr>
            <a:r>
              <a:rPr kumimoji="0" lang="en-US" sz="2400" b="0" i="0" u="none" strike="noStrike" kern="0" cap="none" spc="0" normalizeH="0" baseline="0" noProof="0">
                <a:ln>
                  <a:noFill/>
                </a:ln>
                <a:solidFill>
                  <a:srgbClr val="000000"/>
                </a:solidFill>
                <a:effectLst/>
                <a:uLnTx/>
                <a:uFillTx/>
                <a:latin typeface="Arial"/>
                <a:ea typeface="Arial"/>
                <a:cs typeface="Arial"/>
                <a:sym typeface="Arial"/>
              </a:rPr>
              <a:t>Organizations struggle with </a:t>
            </a:r>
            <a:r>
              <a:rPr kumimoji="0" lang="en-US" sz="2400" b="0" i="1" u="none" strike="noStrike" kern="0" cap="none" spc="0" normalizeH="0" baseline="0" noProof="0">
                <a:ln>
                  <a:noFill/>
                </a:ln>
                <a:solidFill>
                  <a:srgbClr val="000000"/>
                </a:solidFill>
                <a:effectLst/>
                <a:uLnTx/>
                <a:uFillTx/>
                <a:latin typeface="Arial"/>
                <a:ea typeface="Arial"/>
                <a:cs typeface="Arial"/>
                <a:sym typeface="Arial"/>
              </a:rPr>
              <a:t>every</a:t>
            </a:r>
            <a:r>
              <a:rPr kumimoji="0" lang="en-US" sz="2400" b="0" i="0" u="none" strike="noStrike" kern="0" cap="none" spc="0" normalizeH="0" baseline="0" noProof="0">
                <a:ln>
                  <a:noFill/>
                </a:ln>
                <a:solidFill>
                  <a:srgbClr val="000000"/>
                </a:solidFill>
                <a:effectLst/>
                <a:uLnTx/>
                <a:uFillTx/>
                <a:latin typeface="Arial"/>
                <a:ea typeface="Arial"/>
                <a:cs typeface="Arial"/>
                <a:sym typeface="Arial"/>
              </a:rPr>
              <a:t> step of this process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Pts val="2400"/>
              <a:buFont typeface="Arial"/>
              <a:buChar char="•"/>
              <a:tabLst/>
              <a:defRPr/>
            </a:pPr>
            <a:r>
              <a:rPr kumimoji="0" lang="en-US" sz="2400" b="0" i="0" u="none" strike="noStrike" kern="0" cap="none" spc="0" normalizeH="0" baseline="0" noProof="0">
                <a:ln>
                  <a:noFill/>
                </a:ln>
                <a:solidFill>
                  <a:srgbClr val="000000"/>
                </a:solidFill>
                <a:effectLst/>
                <a:uLnTx/>
                <a:uFillTx/>
                <a:latin typeface="Arial"/>
                <a:ea typeface="Arial"/>
                <a:cs typeface="Arial"/>
                <a:sym typeface="Arial"/>
              </a:rPr>
              <a:t>We lack a common language to talk about these processes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Pts val="2400"/>
              <a:buFont typeface="Arial"/>
              <a:buChar char="•"/>
              <a:tabLst/>
              <a:defRPr/>
            </a:pPr>
            <a:r>
              <a:rPr kumimoji="0" lang="en-US" sz="2400" b="0" i="0" u="none" strike="noStrike" kern="0" cap="none" spc="0" normalizeH="0" baseline="0" noProof="0">
                <a:ln>
                  <a:noFill/>
                </a:ln>
                <a:solidFill>
                  <a:srgbClr val="000000"/>
                </a:solidFill>
                <a:effectLst/>
                <a:uLnTx/>
                <a:uFillTx/>
                <a:latin typeface="Arial"/>
                <a:ea typeface="Arial"/>
                <a:cs typeface="Arial"/>
                <a:sym typeface="Arial"/>
              </a:rPr>
              <a:t>Very few case studies chronicling this process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Pts val="2400"/>
              <a:buFont typeface="Arial"/>
              <a:buChar char="•"/>
              <a:tabLst/>
              <a:defRPr/>
            </a:pPr>
            <a:r>
              <a:rPr kumimoji="0" lang="en-US" sz="2400" b="0" i="0" u="none" strike="noStrike" kern="0" cap="none" spc="0" normalizeH="0" baseline="0" noProof="0">
                <a:ln>
                  <a:noFill/>
                </a:ln>
                <a:solidFill>
                  <a:srgbClr val="000000"/>
                </a:solidFill>
                <a:effectLst/>
                <a:uLnTx/>
                <a:uFillTx/>
                <a:latin typeface="Arial"/>
                <a:ea typeface="Arial"/>
                <a:cs typeface="Arial"/>
                <a:sym typeface="Arial"/>
              </a:rPr>
              <a:t>Most organizations have poorly defined data goals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Pts val="2400"/>
              <a:buFont typeface="Arial"/>
              <a:buChar char="•"/>
              <a:tabLst/>
              <a:defRPr/>
            </a:pPr>
            <a:r>
              <a:rPr kumimoji="0" lang="en-US" sz="2400" b="0" i="0" u="none" strike="noStrike" kern="0" cap="none" spc="0" normalizeH="0" baseline="0" noProof="0">
                <a:ln>
                  <a:noFill/>
                </a:ln>
                <a:solidFill>
                  <a:srgbClr val="000000"/>
                </a:solidFill>
                <a:effectLst/>
                <a:uLnTx/>
                <a:uFillTx/>
                <a:latin typeface="Arial"/>
                <a:ea typeface="Arial"/>
                <a:cs typeface="Arial"/>
                <a:sym typeface="Arial"/>
              </a:rPr>
              <a:t>Every organization believes it’s problems and goals are unique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742950" marR="0" lvl="1" indent="-285750" algn="l" defTabSz="914400" rtl="0" eaLnBrk="1" fontAlgn="auto" latinLnBrk="0" hangingPunct="1">
              <a:lnSpc>
                <a:spcPct val="100000"/>
              </a:lnSpc>
              <a:spcBef>
                <a:spcPts val="0"/>
              </a:spcBef>
              <a:spcAft>
                <a:spcPts val="0"/>
              </a:spcAft>
              <a:buClr>
                <a:srgbClr val="000000"/>
              </a:buClr>
              <a:buSzPts val="2400"/>
              <a:buFont typeface="Arial"/>
              <a:buChar char="•"/>
              <a:tabLst/>
              <a:defRPr/>
            </a:pPr>
            <a:r>
              <a:rPr kumimoji="0" lang="en-US" sz="2400" b="0" i="0" u="none" strike="noStrike" kern="0" cap="none" spc="0" normalizeH="0" baseline="0" noProof="0">
                <a:ln>
                  <a:noFill/>
                </a:ln>
                <a:solidFill>
                  <a:srgbClr val="000000"/>
                </a:solidFill>
                <a:effectLst/>
                <a:uLnTx/>
                <a:uFillTx/>
                <a:latin typeface="Arial"/>
                <a:ea typeface="Arial"/>
                <a:cs typeface="Arial"/>
                <a:sym typeface="Arial"/>
              </a:rPr>
              <a:t>PETs deployments tend to be single use only</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742950" marR="0" lvl="1" indent="-17145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a:p>
            <a:pPr marL="285750" marR="0" lvl="0" indent="-17145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47"/>
        <p:cNvGrpSpPr/>
        <p:nvPr/>
      </p:nvGrpSpPr>
      <p:grpSpPr>
        <a:xfrm>
          <a:off x="0" y="0"/>
          <a:ext cx="0" cy="0"/>
          <a:chOff x="0" y="0"/>
          <a:chExt cx="0" cy="0"/>
        </a:xfrm>
      </p:grpSpPr>
      <p:sp>
        <p:nvSpPr>
          <p:cNvPr id="1548" name="Google Shape;1548;p16"/>
          <p:cNvSpPr txBox="1">
            <a:spLocks noGrp="1"/>
          </p:cNvSpPr>
          <p:nvPr>
            <p:ph type="title"/>
          </p:nvPr>
        </p:nvSpPr>
        <p:spPr>
          <a:xfrm>
            <a:off x="573795" y="-10745"/>
            <a:ext cx="8561892" cy="1325563"/>
          </a:xfrm>
          <a:prstGeom prst="rect">
            <a:avLst/>
          </a:prstGeom>
          <a:noFill/>
          <a:ln>
            <a:noFill/>
          </a:ln>
        </p:spPr>
        <p:txBody>
          <a:bodyPr spcFirstLastPara="1" wrap="square" lIns="121900" tIns="60925" rIns="121900" bIns="60925" anchor="ctr" anchorCtr="0">
            <a:normAutofit/>
          </a:bodyPr>
          <a:lstStyle/>
          <a:p>
            <a:pPr marL="0" lvl="0" indent="0" algn="l" rtl="0">
              <a:lnSpc>
                <a:spcPct val="90000"/>
              </a:lnSpc>
              <a:spcBef>
                <a:spcPts val="0"/>
              </a:spcBef>
              <a:spcAft>
                <a:spcPts val="0"/>
              </a:spcAft>
              <a:buClr>
                <a:schemeClr val="lt1"/>
              </a:buClr>
              <a:buSzPts val="1697"/>
              <a:buFont typeface="Calibri"/>
              <a:buNone/>
            </a:pPr>
            <a:r>
              <a:rPr lang="en-US" sz="3600"/>
              <a:t>Working toward a comprehensive </a:t>
            </a:r>
            <a:br>
              <a:rPr lang="en-US" sz="3600"/>
            </a:br>
            <a:r>
              <a:rPr lang="en-US" sz="3600"/>
              <a:t>PETs evaluation framework</a:t>
            </a:r>
            <a:endParaRPr sz="3600"/>
          </a:p>
        </p:txBody>
      </p:sp>
      <p:grpSp>
        <p:nvGrpSpPr>
          <p:cNvPr id="1549" name="Google Shape;1549;p16" descr="Assess&#10;&#10;Data Goals:&#10;- Deriving value from data&#10;- Value to customers&#10;- Business goals&#10;&#10;Constraints: &#10;- Risk assessment&#10;- Legal concerns&#10;- Ethics and values"/>
          <p:cNvGrpSpPr/>
          <p:nvPr/>
        </p:nvGrpSpPr>
        <p:grpSpPr>
          <a:xfrm>
            <a:off x="140546" y="1343125"/>
            <a:ext cx="4138809" cy="3399031"/>
            <a:chOff x="465274" y="691088"/>
            <a:chExt cx="4138809" cy="3399031"/>
          </a:xfrm>
        </p:grpSpPr>
        <p:sp>
          <p:nvSpPr>
            <p:cNvPr id="1550" name="Google Shape;1550;p16"/>
            <p:cNvSpPr/>
            <p:nvPr/>
          </p:nvSpPr>
          <p:spPr>
            <a:xfrm>
              <a:off x="465274" y="691088"/>
              <a:ext cx="4138809" cy="3399031"/>
            </a:xfrm>
            <a:prstGeom prst="rightArrow">
              <a:avLst>
                <a:gd name="adj1" fmla="val 50000"/>
                <a:gd name="adj2" fmla="val 50000"/>
              </a:avLst>
            </a:prstGeom>
            <a:solidFill>
              <a:srgbClr val="CAD1D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51" name="Google Shape;1551;p16"/>
            <p:cNvSpPr/>
            <p:nvPr/>
          </p:nvSpPr>
          <p:spPr>
            <a:xfrm>
              <a:off x="511961" y="1316091"/>
              <a:ext cx="1837618" cy="2181082"/>
            </a:xfrm>
            <a:prstGeom prst="roundRect">
              <a:avLst>
                <a:gd name="adj" fmla="val 16667"/>
              </a:avLst>
            </a:prstGeom>
            <a:solidFill>
              <a:srgbClr val="155D82"/>
            </a:solidFill>
            <a:ln w="1905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52" name="Google Shape;1552;p16"/>
            <p:cNvSpPr txBox="1"/>
            <p:nvPr/>
          </p:nvSpPr>
          <p:spPr>
            <a:xfrm>
              <a:off x="601666" y="1405796"/>
              <a:ext cx="1658208" cy="2001672"/>
            </a:xfrm>
            <a:prstGeom prst="rect">
              <a:avLst/>
            </a:prstGeom>
            <a:noFill/>
            <a:ln>
              <a:noFill/>
            </a:ln>
          </p:spPr>
          <p:txBody>
            <a:bodyPr spcFirstLastPara="1" wrap="square" lIns="72375" tIns="72375" rIns="72375" bIns="72375" anchor="t" anchorCtr="0">
              <a:noAutofit/>
            </a:bodyPr>
            <a:lstStyle/>
            <a:p>
              <a:pPr marL="0" marR="0" lvl="0" indent="0" algn="l" defTabSz="914400" rtl="0" eaLnBrk="1" fontAlgn="auto" latinLnBrk="0" hangingPunct="1">
                <a:lnSpc>
                  <a:spcPct val="90000"/>
                </a:lnSpc>
                <a:spcBef>
                  <a:spcPts val="0"/>
                </a:spcBef>
                <a:spcAft>
                  <a:spcPts val="0"/>
                </a:spcAft>
                <a:buClr>
                  <a:srgbClr val="FFFFFF"/>
                </a:buClr>
                <a:buSzPts val="1900"/>
                <a:buFont typeface="Arial"/>
                <a:buNone/>
                <a:tabLst/>
                <a:defRPr/>
              </a:pPr>
              <a:r>
                <a:rPr kumimoji="0" lang="en-US" sz="1900" b="0" i="0" u="none" strike="noStrike" kern="0" cap="none" spc="0" normalizeH="0" baseline="0" noProof="0">
                  <a:ln>
                    <a:noFill/>
                  </a:ln>
                  <a:solidFill>
                    <a:srgbClr val="FFFFFF"/>
                  </a:solidFill>
                  <a:effectLst/>
                  <a:uLnTx/>
                  <a:uFillTx/>
                  <a:latin typeface="Arial"/>
                  <a:ea typeface="Arial"/>
                  <a:cs typeface="Arial"/>
                  <a:sym typeface="Arial"/>
                </a:rPr>
                <a:t>Data Goals:</a:t>
              </a:r>
              <a:endParaRPr kumimoji="0" sz="1900" b="0" i="0" u="none" strike="noStrike" kern="0" cap="none" spc="0" normalizeH="0" baseline="0" noProof="0">
                <a:ln>
                  <a:noFill/>
                </a:ln>
                <a:solidFill>
                  <a:srgbClr val="FFFFFF"/>
                </a:solidFill>
                <a:effectLst/>
                <a:uLnTx/>
                <a:uFillTx/>
                <a:latin typeface="Arial"/>
                <a:ea typeface="Arial"/>
                <a:cs typeface="Arial"/>
                <a:sym typeface="Arial"/>
              </a:endParaRPr>
            </a:p>
            <a:p>
              <a:pPr marL="114300" marR="0" lvl="1" indent="-114300" algn="l" defTabSz="914400" rtl="0" eaLnBrk="1" fontAlgn="auto" latinLnBrk="0" hangingPunct="1">
                <a:lnSpc>
                  <a:spcPct val="90000"/>
                </a:lnSpc>
                <a:spcBef>
                  <a:spcPts val="665"/>
                </a:spcBef>
                <a:spcAft>
                  <a:spcPts val="0"/>
                </a:spcAft>
                <a:buClr>
                  <a:srgbClr val="FFFFFF"/>
                </a:buClr>
                <a:buSzPts val="1500"/>
                <a:buFont typeface="Arial"/>
                <a:buChar char="•"/>
                <a:tabLst/>
                <a:defRPr/>
              </a:pPr>
              <a:r>
                <a:rPr kumimoji="0" lang="en-US" sz="1500" b="0" i="0" u="none" strike="noStrike" kern="0" cap="none" spc="0" normalizeH="0" baseline="0" noProof="0">
                  <a:ln>
                    <a:noFill/>
                  </a:ln>
                  <a:solidFill>
                    <a:srgbClr val="FFFFFF"/>
                  </a:solidFill>
                  <a:effectLst/>
                  <a:uLnTx/>
                  <a:uFillTx/>
                  <a:latin typeface="Arial"/>
                  <a:ea typeface="Arial"/>
                  <a:cs typeface="Arial"/>
                  <a:sym typeface="Arial"/>
                </a:rPr>
                <a:t>Deriving value from data</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114300" marR="0" lvl="1" indent="-114300" algn="l" defTabSz="914400" rtl="0" eaLnBrk="1" fontAlgn="auto" latinLnBrk="0" hangingPunct="1">
                <a:lnSpc>
                  <a:spcPct val="90000"/>
                </a:lnSpc>
                <a:spcBef>
                  <a:spcPts val="225"/>
                </a:spcBef>
                <a:spcAft>
                  <a:spcPts val="0"/>
                </a:spcAft>
                <a:buClr>
                  <a:srgbClr val="FFFFFF"/>
                </a:buClr>
                <a:buSzPts val="1500"/>
                <a:buFont typeface="Arial"/>
                <a:buChar char="•"/>
                <a:tabLst/>
                <a:defRPr/>
              </a:pPr>
              <a:r>
                <a:rPr kumimoji="0" lang="en-US" sz="1500" b="0" i="0" u="none" strike="noStrike" kern="0" cap="none" spc="0" normalizeH="0" baseline="0" noProof="0">
                  <a:ln>
                    <a:noFill/>
                  </a:ln>
                  <a:solidFill>
                    <a:srgbClr val="FFFFFF"/>
                  </a:solidFill>
                  <a:effectLst/>
                  <a:uLnTx/>
                  <a:uFillTx/>
                  <a:latin typeface="Arial"/>
                  <a:ea typeface="Arial"/>
                  <a:cs typeface="Arial"/>
                  <a:sym typeface="Arial"/>
                </a:rPr>
                <a:t>Value to customers</a:t>
              </a:r>
              <a:endParaRPr kumimoji="0" sz="1500" b="0" i="0" u="none" strike="noStrike" kern="0" cap="none" spc="0" normalizeH="0" baseline="0" noProof="0">
                <a:ln>
                  <a:noFill/>
                </a:ln>
                <a:solidFill>
                  <a:srgbClr val="FFFFFF"/>
                </a:solidFill>
                <a:effectLst/>
                <a:uLnTx/>
                <a:uFillTx/>
                <a:latin typeface="Arial"/>
                <a:ea typeface="Arial"/>
                <a:cs typeface="Arial"/>
                <a:sym typeface="Arial"/>
              </a:endParaRPr>
            </a:p>
            <a:p>
              <a:pPr marL="114300" marR="0" lvl="1" indent="-114300" algn="l" defTabSz="914400" rtl="0" eaLnBrk="1" fontAlgn="auto" latinLnBrk="0" hangingPunct="1">
                <a:lnSpc>
                  <a:spcPct val="90000"/>
                </a:lnSpc>
                <a:spcBef>
                  <a:spcPts val="225"/>
                </a:spcBef>
                <a:spcAft>
                  <a:spcPts val="0"/>
                </a:spcAft>
                <a:buClr>
                  <a:srgbClr val="FFFFFF"/>
                </a:buClr>
                <a:buSzPts val="1500"/>
                <a:buFont typeface="Arial"/>
                <a:buChar char="•"/>
                <a:tabLst/>
                <a:defRPr/>
              </a:pPr>
              <a:r>
                <a:rPr kumimoji="0" lang="en-US" sz="1500" b="0" i="0" u="none" strike="noStrike" kern="0" cap="none" spc="0" normalizeH="0" baseline="0" noProof="0">
                  <a:ln>
                    <a:noFill/>
                  </a:ln>
                  <a:solidFill>
                    <a:srgbClr val="FFFFFF"/>
                  </a:solidFill>
                  <a:effectLst/>
                  <a:uLnTx/>
                  <a:uFillTx/>
                  <a:latin typeface="Arial"/>
                  <a:ea typeface="Arial"/>
                  <a:cs typeface="Arial"/>
                  <a:sym typeface="Arial"/>
                </a:rPr>
                <a:t>Business goals</a:t>
              </a:r>
              <a:endParaRPr kumimoji="0" sz="15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553" name="Google Shape;1553;p16"/>
            <p:cNvSpPr/>
            <p:nvPr/>
          </p:nvSpPr>
          <p:spPr>
            <a:xfrm>
              <a:off x="2377298" y="1332128"/>
              <a:ext cx="1608557" cy="2149007"/>
            </a:xfrm>
            <a:prstGeom prst="roundRect">
              <a:avLst>
                <a:gd name="adj" fmla="val 16667"/>
              </a:avLst>
            </a:prstGeom>
            <a:solidFill>
              <a:srgbClr val="155D82"/>
            </a:solidFill>
            <a:ln w="1905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54" name="Google Shape;1554;p16"/>
            <p:cNvSpPr txBox="1"/>
            <p:nvPr/>
          </p:nvSpPr>
          <p:spPr>
            <a:xfrm>
              <a:off x="2455821" y="1410651"/>
              <a:ext cx="1451511" cy="1991961"/>
            </a:xfrm>
            <a:prstGeom prst="rect">
              <a:avLst/>
            </a:prstGeom>
            <a:noFill/>
            <a:ln>
              <a:noFill/>
            </a:ln>
          </p:spPr>
          <p:txBody>
            <a:bodyPr spcFirstLastPara="1" wrap="square" lIns="72375" tIns="72375" rIns="72375" bIns="72375" anchor="t" anchorCtr="0">
              <a:noAutofit/>
            </a:bodyPr>
            <a:lstStyle/>
            <a:p>
              <a:pPr marL="0" marR="0" lvl="0" indent="0" algn="l" defTabSz="914400" rtl="0" eaLnBrk="1" fontAlgn="auto" latinLnBrk="0" hangingPunct="1">
                <a:lnSpc>
                  <a:spcPct val="90000"/>
                </a:lnSpc>
                <a:spcBef>
                  <a:spcPts val="0"/>
                </a:spcBef>
                <a:spcAft>
                  <a:spcPts val="0"/>
                </a:spcAft>
                <a:buClr>
                  <a:srgbClr val="FFFFFF"/>
                </a:buClr>
                <a:buSzPts val="1900"/>
                <a:buFont typeface="Arial"/>
                <a:buNone/>
                <a:tabLst/>
                <a:defRPr/>
              </a:pPr>
              <a:r>
                <a:rPr kumimoji="0" lang="en-US" sz="1900" b="0" i="0" u="none" strike="noStrike" kern="0" cap="none" spc="0" normalizeH="0" baseline="0" noProof="0">
                  <a:ln>
                    <a:noFill/>
                  </a:ln>
                  <a:solidFill>
                    <a:srgbClr val="FFFFFF"/>
                  </a:solidFill>
                  <a:effectLst/>
                  <a:uLnTx/>
                  <a:uFillTx/>
                  <a:latin typeface="Arial"/>
                  <a:ea typeface="Arial"/>
                  <a:cs typeface="Arial"/>
                  <a:sym typeface="Arial"/>
                </a:rPr>
                <a:t>Constraints:</a:t>
              </a:r>
              <a:endParaRPr kumimoji="0" sz="1900" b="0" i="0" u="none" strike="noStrike" kern="0" cap="none" spc="0" normalizeH="0" baseline="0" noProof="0">
                <a:ln>
                  <a:noFill/>
                </a:ln>
                <a:solidFill>
                  <a:srgbClr val="FFFFFF"/>
                </a:solidFill>
                <a:effectLst/>
                <a:uLnTx/>
                <a:uFillTx/>
                <a:latin typeface="Arial"/>
                <a:ea typeface="Arial"/>
                <a:cs typeface="Arial"/>
                <a:sym typeface="Arial"/>
              </a:endParaRPr>
            </a:p>
            <a:p>
              <a:pPr marL="114300" marR="0" lvl="1" indent="-114300" algn="l" defTabSz="914400" rtl="0" eaLnBrk="1" fontAlgn="auto" latinLnBrk="0" hangingPunct="1">
                <a:lnSpc>
                  <a:spcPct val="90000"/>
                </a:lnSpc>
                <a:spcBef>
                  <a:spcPts val="665"/>
                </a:spcBef>
                <a:spcAft>
                  <a:spcPts val="0"/>
                </a:spcAft>
                <a:buClr>
                  <a:srgbClr val="FFFFFF"/>
                </a:buClr>
                <a:buSzPts val="1500"/>
                <a:buFont typeface="Arial"/>
                <a:buChar char="•"/>
                <a:tabLst/>
                <a:defRPr/>
              </a:pPr>
              <a:r>
                <a:rPr kumimoji="0" lang="en-US" sz="1500" b="0" i="0" u="none" strike="noStrike" kern="0" cap="none" spc="0" normalizeH="0" baseline="0" noProof="0">
                  <a:ln>
                    <a:noFill/>
                  </a:ln>
                  <a:solidFill>
                    <a:srgbClr val="FFFFFF"/>
                  </a:solidFill>
                  <a:effectLst/>
                  <a:uLnTx/>
                  <a:uFillTx/>
                  <a:latin typeface="Arial"/>
                  <a:ea typeface="Arial"/>
                  <a:cs typeface="Arial"/>
                  <a:sym typeface="Arial"/>
                </a:rPr>
                <a:t>Risk assessment</a:t>
              </a:r>
              <a:endParaRPr kumimoji="0" sz="1500" b="0" i="0" u="none" strike="noStrike" kern="0" cap="none" spc="0" normalizeH="0" baseline="0" noProof="0">
                <a:ln>
                  <a:noFill/>
                </a:ln>
                <a:solidFill>
                  <a:srgbClr val="FFFFFF"/>
                </a:solidFill>
                <a:effectLst/>
                <a:uLnTx/>
                <a:uFillTx/>
                <a:latin typeface="Arial"/>
                <a:ea typeface="Arial"/>
                <a:cs typeface="Arial"/>
                <a:sym typeface="Arial"/>
              </a:endParaRPr>
            </a:p>
            <a:p>
              <a:pPr marL="114300" marR="0" lvl="1" indent="-114300" algn="l" defTabSz="914400" rtl="0" eaLnBrk="1" fontAlgn="auto" latinLnBrk="0" hangingPunct="1">
                <a:lnSpc>
                  <a:spcPct val="90000"/>
                </a:lnSpc>
                <a:spcBef>
                  <a:spcPts val="225"/>
                </a:spcBef>
                <a:spcAft>
                  <a:spcPts val="0"/>
                </a:spcAft>
                <a:buClr>
                  <a:srgbClr val="FFFFFF"/>
                </a:buClr>
                <a:buSzPts val="1500"/>
                <a:buFont typeface="Arial"/>
                <a:buChar char="•"/>
                <a:tabLst/>
                <a:defRPr/>
              </a:pPr>
              <a:r>
                <a:rPr kumimoji="0" lang="en-US" sz="1500" b="0" i="0" u="none" strike="noStrike" kern="0" cap="none" spc="0" normalizeH="0" baseline="0" noProof="0">
                  <a:ln>
                    <a:noFill/>
                  </a:ln>
                  <a:solidFill>
                    <a:srgbClr val="FFFFFF"/>
                  </a:solidFill>
                  <a:effectLst/>
                  <a:uLnTx/>
                  <a:uFillTx/>
                  <a:latin typeface="Arial"/>
                  <a:ea typeface="Arial"/>
                  <a:cs typeface="Arial"/>
                  <a:sym typeface="Arial"/>
                </a:rPr>
                <a:t>Legal concerns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114300" marR="0" lvl="1" indent="-114300" algn="l" defTabSz="914400" rtl="0" eaLnBrk="1" fontAlgn="auto" latinLnBrk="0" hangingPunct="1">
                <a:lnSpc>
                  <a:spcPct val="90000"/>
                </a:lnSpc>
                <a:spcBef>
                  <a:spcPts val="225"/>
                </a:spcBef>
                <a:spcAft>
                  <a:spcPts val="0"/>
                </a:spcAft>
                <a:buClr>
                  <a:srgbClr val="FFFFFF"/>
                </a:buClr>
                <a:buSzPts val="1500"/>
                <a:buFont typeface="Arial"/>
                <a:buChar char="•"/>
                <a:tabLst/>
                <a:defRPr/>
              </a:pPr>
              <a:r>
                <a:rPr kumimoji="0" lang="en-US" sz="1500" b="0" i="0" u="none" strike="noStrike" kern="0" cap="none" spc="0" normalizeH="0" baseline="0" noProof="0">
                  <a:ln>
                    <a:noFill/>
                  </a:ln>
                  <a:solidFill>
                    <a:srgbClr val="FFFFFF"/>
                  </a:solidFill>
                  <a:effectLst/>
                  <a:uLnTx/>
                  <a:uFillTx/>
                  <a:latin typeface="Arial"/>
                  <a:ea typeface="Arial"/>
                  <a:cs typeface="Arial"/>
                  <a:sym typeface="Arial"/>
                </a:rPr>
                <a:t>Ethics and values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555" name="Google Shape;1555;p16" descr="Build&#10;&#10;What types of privacy?&#10;- Input&#10;- Output&#10;- Model&#10;- Linking&#10;- Query&#10;&#10;What PET(s)?&#10;- Find a set of technologies that acheive the mission&#10;- What parameters?"/>
          <p:cNvGrpSpPr/>
          <p:nvPr/>
        </p:nvGrpSpPr>
        <p:grpSpPr>
          <a:xfrm>
            <a:off x="4293235" y="1314173"/>
            <a:ext cx="3709584" cy="3488991"/>
            <a:chOff x="54232" y="662136"/>
            <a:chExt cx="3709584" cy="3488991"/>
          </a:xfrm>
        </p:grpSpPr>
        <p:sp>
          <p:nvSpPr>
            <p:cNvPr id="1556" name="Google Shape;1556;p16"/>
            <p:cNvSpPr/>
            <p:nvPr/>
          </p:nvSpPr>
          <p:spPr>
            <a:xfrm>
              <a:off x="54232" y="662136"/>
              <a:ext cx="3709584" cy="3488991"/>
            </a:xfrm>
            <a:prstGeom prst="rightArrow">
              <a:avLst>
                <a:gd name="adj1" fmla="val 50000"/>
                <a:gd name="adj2" fmla="val 50000"/>
              </a:avLst>
            </a:prstGeom>
            <a:solidFill>
              <a:srgbClr val="CBD3C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57" name="Google Shape;1557;p16"/>
            <p:cNvSpPr/>
            <p:nvPr/>
          </p:nvSpPr>
          <p:spPr>
            <a:xfrm>
              <a:off x="464041" y="1348176"/>
              <a:ext cx="1370543" cy="2116912"/>
            </a:xfrm>
            <a:prstGeom prst="roundRect">
              <a:avLst>
                <a:gd name="adj" fmla="val 16667"/>
              </a:avLst>
            </a:prstGeom>
            <a:solidFill>
              <a:schemeClr val="accent3"/>
            </a:solidFill>
            <a:ln w="1905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58" name="Google Shape;1558;p16"/>
            <p:cNvSpPr txBox="1"/>
            <p:nvPr/>
          </p:nvSpPr>
          <p:spPr>
            <a:xfrm>
              <a:off x="530945" y="1415080"/>
              <a:ext cx="1236735" cy="1983104"/>
            </a:xfrm>
            <a:prstGeom prst="rect">
              <a:avLst/>
            </a:prstGeom>
            <a:noFill/>
            <a:ln>
              <a:noFill/>
            </a:ln>
          </p:spPr>
          <p:txBody>
            <a:bodyPr spcFirstLastPara="1" wrap="square" lIns="64750" tIns="64750" rIns="64750" bIns="64750" anchor="t" anchorCtr="0">
              <a:noAutofit/>
            </a:bodyPr>
            <a:lstStyle/>
            <a:p>
              <a:pPr marL="0" marR="0" lvl="0" indent="0" algn="l" defTabSz="914400" rtl="0" eaLnBrk="1" fontAlgn="auto" latinLnBrk="0" hangingPunct="1">
                <a:lnSpc>
                  <a:spcPct val="90000"/>
                </a:lnSpc>
                <a:spcBef>
                  <a:spcPts val="0"/>
                </a:spcBef>
                <a:spcAft>
                  <a:spcPts val="0"/>
                </a:spcAft>
                <a:buClr>
                  <a:srgbClr val="FFFFFF"/>
                </a:buClr>
                <a:buSzPts val="1700"/>
                <a:buFont typeface="Arial"/>
                <a:buNone/>
                <a:tabLst/>
                <a:defRPr/>
              </a:pPr>
              <a:r>
                <a:rPr kumimoji="0" lang="en-US" sz="1700" b="0" i="0" u="none" strike="noStrike" kern="0" cap="none" spc="0" normalizeH="0" baseline="0" noProof="0">
                  <a:ln>
                    <a:noFill/>
                  </a:ln>
                  <a:solidFill>
                    <a:srgbClr val="FFFFFF"/>
                  </a:solidFill>
                  <a:effectLst/>
                  <a:uLnTx/>
                  <a:uFillTx/>
                  <a:latin typeface="Arial"/>
                  <a:ea typeface="Arial"/>
                  <a:cs typeface="Arial"/>
                  <a:sym typeface="Arial"/>
                </a:rPr>
                <a:t>What types of privacy?:</a:t>
              </a:r>
              <a:endParaRPr kumimoji="0" sz="1700" b="0" i="0" u="none" strike="noStrike" kern="0" cap="none" spc="0" normalizeH="0" baseline="0" noProof="0">
                <a:ln>
                  <a:noFill/>
                </a:ln>
                <a:solidFill>
                  <a:srgbClr val="FFFFFF"/>
                </a:solidFill>
                <a:effectLst/>
                <a:uLnTx/>
                <a:uFillTx/>
                <a:latin typeface="Arial"/>
                <a:ea typeface="Arial"/>
                <a:cs typeface="Arial"/>
                <a:sym typeface="Arial"/>
              </a:endParaRPr>
            </a:p>
            <a:p>
              <a:pPr marL="114300" marR="0" lvl="1" indent="-114300" algn="l" defTabSz="914400" rtl="0" eaLnBrk="1" fontAlgn="auto" latinLnBrk="0" hangingPunct="1">
                <a:lnSpc>
                  <a:spcPct val="90000"/>
                </a:lnSpc>
                <a:spcBef>
                  <a:spcPts val="595"/>
                </a:spcBef>
                <a:spcAft>
                  <a:spcPts val="0"/>
                </a:spcAft>
                <a:buClr>
                  <a:srgbClr val="FFFFFF"/>
                </a:buClr>
                <a:buSzPts val="1300"/>
                <a:buFont typeface="Arial"/>
                <a:buChar char="•"/>
                <a:tabLst/>
                <a:defRPr/>
              </a:pPr>
              <a:r>
                <a:rPr kumimoji="0" lang="en-US" sz="1300" b="0" i="0" u="none" strike="noStrike" kern="0" cap="none" spc="0" normalizeH="0" baseline="0" noProof="0">
                  <a:ln>
                    <a:noFill/>
                  </a:ln>
                  <a:solidFill>
                    <a:srgbClr val="FFFFFF"/>
                  </a:solidFill>
                  <a:effectLst/>
                  <a:uLnTx/>
                  <a:uFillTx/>
                  <a:latin typeface="Arial"/>
                  <a:ea typeface="Arial"/>
                  <a:cs typeface="Arial"/>
                  <a:sym typeface="Arial"/>
                </a:rPr>
                <a:t>Input</a:t>
              </a:r>
              <a:endParaRPr kumimoji="0" sz="1300" b="0" i="0" u="none" strike="noStrike" kern="0" cap="none" spc="0" normalizeH="0" baseline="0" noProof="0">
                <a:ln>
                  <a:noFill/>
                </a:ln>
                <a:solidFill>
                  <a:srgbClr val="FFFFFF"/>
                </a:solidFill>
                <a:effectLst/>
                <a:uLnTx/>
                <a:uFillTx/>
                <a:latin typeface="Arial"/>
                <a:ea typeface="Arial"/>
                <a:cs typeface="Arial"/>
                <a:sym typeface="Arial"/>
              </a:endParaRPr>
            </a:p>
            <a:p>
              <a:pPr marL="114300" marR="0" lvl="1" indent="-114300" algn="l" defTabSz="914400" rtl="0" eaLnBrk="1" fontAlgn="auto" latinLnBrk="0" hangingPunct="1">
                <a:lnSpc>
                  <a:spcPct val="90000"/>
                </a:lnSpc>
                <a:spcBef>
                  <a:spcPts val="195"/>
                </a:spcBef>
                <a:spcAft>
                  <a:spcPts val="0"/>
                </a:spcAft>
                <a:buClr>
                  <a:srgbClr val="FFFFFF"/>
                </a:buClr>
                <a:buSzPts val="1300"/>
                <a:buFont typeface="Arial"/>
                <a:buChar char="•"/>
                <a:tabLst/>
                <a:defRPr/>
              </a:pPr>
              <a:r>
                <a:rPr kumimoji="0" lang="en-US" sz="1300" b="0" i="0" u="none" strike="noStrike" kern="0" cap="none" spc="0" normalizeH="0" baseline="0" noProof="0">
                  <a:ln>
                    <a:noFill/>
                  </a:ln>
                  <a:solidFill>
                    <a:srgbClr val="FFFFFF"/>
                  </a:solidFill>
                  <a:effectLst/>
                  <a:uLnTx/>
                  <a:uFillTx/>
                  <a:latin typeface="Arial"/>
                  <a:ea typeface="Arial"/>
                  <a:cs typeface="Arial"/>
                  <a:sym typeface="Arial"/>
                </a:rPr>
                <a:t>Output</a:t>
              </a:r>
              <a:endParaRPr kumimoji="0" sz="1300" b="0" i="0" u="none" strike="noStrike" kern="0" cap="none" spc="0" normalizeH="0" baseline="0" noProof="0">
                <a:ln>
                  <a:noFill/>
                </a:ln>
                <a:solidFill>
                  <a:srgbClr val="FFFFFF"/>
                </a:solidFill>
                <a:effectLst/>
                <a:uLnTx/>
                <a:uFillTx/>
                <a:latin typeface="Arial"/>
                <a:ea typeface="Arial"/>
                <a:cs typeface="Arial"/>
                <a:sym typeface="Arial"/>
              </a:endParaRPr>
            </a:p>
            <a:p>
              <a:pPr marL="114300" marR="0" lvl="1" indent="-114300" algn="l" defTabSz="914400" rtl="0" eaLnBrk="1" fontAlgn="auto" latinLnBrk="0" hangingPunct="1">
                <a:lnSpc>
                  <a:spcPct val="90000"/>
                </a:lnSpc>
                <a:spcBef>
                  <a:spcPts val="195"/>
                </a:spcBef>
                <a:spcAft>
                  <a:spcPts val="0"/>
                </a:spcAft>
                <a:buClr>
                  <a:srgbClr val="FFFFFF"/>
                </a:buClr>
                <a:buSzPts val="1300"/>
                <a:buFont typeface="Arial"/>
                <a:buChar char="•"/>
                <a:tabLst/>
                <a:defRPr/>
              </a:pPr>
              <a:r>
                <a:rPr kumimoji="0" lang="en-US" sz="1300" b="0" i="0" u="none" strike="noStrike" kern="0" cap="none" spc="0" normalizeH="0" baseline="0" noProof="0">
                  <a:ln>
                    <a:noFill/>
                  </a:ln>
                  <a:solidFill>
                    <a:srgbClr val="FFFFFF"/>
                  </a:solidFill>
                  <a:effectLst/>
                  <a:uLnTx/>
                  <a:uFillTx/>
                  <a:latin typeface="Arial"/>
                  <a:ea typeface="Arial"/>
                  <a:cs typeface="Arial"/>
                  <a:sym typeface="Arial"/>
                </a:rPr>
                <a:t>Model</a:t>
              </a:r>
              <a:endParaRPr kumimoji="0" sz="1300" b="0" i="0" u="none" strike="noStrike" kern="0" cap="none" spc="0" normalizeH="0" baseline="0" noProof="0">
                <a:ln>
                  <a:noFill/>
                </a:ln>
                <a:solidFill>
                  <a:srgbClr val="FFFFFF"/>
                </a:solidFill>
                <a:effectLst/>
                <a:uLnTx/>
                <a:uFillTx/>
                <a:latin typeface="Arial"/>
                <a:ea typeface="Arial"/>
                <a:cs typeface="Arial"/>
                <a:sym typeface="Arial"/>
              </a:endParaRPr>
            </a:p>
            <a:p>
              <a:pPr marL="114300" marR="0" lvl="1" indent="-114300" algn="l" defTabSz="914400" rtl="0" eaLnBrk="1" fontAlgn="auto" latinLnBrk="0" hangingPunct="1">
                <a:lnSpc>
                  <a:spcPct val="90000"/>
                </a:lnSpc>
                <a:spcBef>
                  <a:spcPts val="195"/>
                </a:spcBef>
                <a:spcAft>
                  <a:spcPts val="0"/>
                </a:spcAft>
                <a:buClr>
                  <a:srgbClr val="FFFFFF"/>
                </a:buClr>
                <a:buSzPts val="1300"/>
                <a:buFont typeface="Arial"/>
                <a:buChar char="•"/>
                <a:tabLst/>
                <a:defRPr/>
              </a:pPr>
              <a:r>
                <a:rPr kumimoji="0" lang="en-US" sz="1300" b="0" i="0" u="none" strike="noStrike" kern="0" cap="none" spc="0" normalizeH="0" baseline="0" noProof="0">
                  <a:ln>
                    <a:noFill/>
                  </a:ln>
                  <a:solidFill>
                    <a:srgbClr val="FFFFFF"/>
                  </a:solidFill>
                  <a:effectLst/>
                  <a:uLnTx/>
                  <a:uFillTx/>
                  <a:latin typeface="Arial"/>
                  <a:ea typeface="Arial"/>
                  <a:cs typeface="Arial"/>
                  <a:sym typeface="Arial"/>
                </a:rPr>
                <a:t>Linking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114300" marR="0" lvl="1" indent="-114300" algn="l" defTabSz="914400" rtl="0" eaLnBrk="1" fontAlgn="auto" latinLnBrk="0" hangingPunct="1">
                <a:lnSpc>
                  <a:spcPct val="90000"/>
                </a:lnSpc>
                <a:spcBef>
                  <a:spcPts val="195"/>
                </a:spcBef>
                <a:spcAft>
                  <a:spcPts val="0"/>
                </a:spcAft>
                <a:buClr>
                  <a:srgbClr val="FFFFFF"/>
                </a:buClr>
                <a:buSzPts val="1300"/>
                <a:buFont typeface="Arial"/>
                <a:buChar char="•"/>
                <a:tabLst/>
                <a:defRPr/>
              </a:pPr>
              <a:r>
                <a:rPr kumimoji="0" lang="en-US" sz="1300" b="0" i="0" u="none" strike="noStrike" kern="0" cap="none" spc="0" normalizeH="0" baseline="0" noProof="0">
                  <a:ln>
                    <a:noFill/>
                  </a:ln>
                  <a:solidFill>
                    <a:srgbClr val="FFFFFF"/>
                  </a:solidFill>
                  <a:effectLst/>
                  <a:uLnTx/>
                  <a:uFillTx/>
                  <a:latin typeface="Arial"/>
                  <a:ea typeface="Arial"/>
                  <a:cs typeface="Arial"/>
                  <a:sym typeface="Arial"/>
                </a:rPr>
                <a:t>Query</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59" name="Google Shape;1559;p16"/>
            <p:cNvSpPr/>
            <p:nvPr/>
          </p:nvSpPr>
          <p:spPr>
            <a:xfrm>
              <a:off x="1907547" y="1380251"/>
              <a:ext cx="1441918" cy="2052761"/>
            </a:xfrm>
            <a:prstGeom prst="roundRect">
              <a:avLst>
                <a:gd name="adj" fmla="val 16667"/>
              </a:avLst>
            </a:prstGeom>
            <a:solidFill>
              <a:schemeClr val="accent3"/>
            </a:solidFill>
            <a:ln w="1905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60" name="Google Shape;1560;p16"/>
            <p:cNvSpPr txBox="1"/>
            <p:nvPr/>
          </p:nvSpPr>
          <p:spPr>
            <a:xfrm>
              <a:off x="1977936" y="1450640"/>
              <a:ext cx="1301140" cy="1911983"/>
            </a:xfrm>
            <a:prstGeom prst="rect">
              <a:avLst/>
            </a:prstGeom>
            <a:noFill/>
            <a:ln>
              <a:noFill/>
            </a:ln>
          </p:spPr>
          <p:txBody>
            <a:bodyPr spcFirstLastPara="1" wrap="square" lIns="64750" tIns="64750" rIns="64750" bIns="64750" anchor="t" anchorCtr="0">
              <a:noAutofit/>
            </a:bodyPr>
            <a:lstStyle/>
            <a:p>
              <a:pPr marL="0" marR="0" lvl="0" indent="0" algn="l" defTabSz="914400" rtl="0" eaLnBrk="1" fontAlgn="auto" latinLnBrk="0" hangingPunct="1">
                <a:lnSpc>
                  <a:spcPct val="90000"/>
                </a:lnSpc>
                <a:spcBef>
                  <a:spcPts val="0"/>
                </a:spcBef>
                <a:spcAft>
                  <a:spcPts val="0"/>
                </a:spcAft>
                <a:buClr>
                  <a:srgbClr val="FFFFFF"/>
                </a:buClr>
                <a:buSzPts val="1700"/>
                <a:buFont typeface="Arial"/>
                <a:buNone/>
                <a:tabLst/>
                <a:defRPr/>
              </a:pPr>
              <a:r>
                <a:rPr kumimoji="0" lang="en-US" sz="1700" b="0" i="0" u="none" strike="noStrike" kern="0" cap="none" spc="0" normalizeH="0" baseline="0" noProof="0">
                  <a:ln>
                    <a:noFill/>
                  </a:ln>
                  <a:solidFill>
                    <a:srgbClr val="FFFFFF"/>
                  </a:solidFill>
                  <a:effectLst/>
                  <a:uLnTx/>
                  <a:uFillTx/>
                  <a:latin typeface="Arial"/>
                  <a:ea typeface="Arial"/>
                  <a:cs typeface="Arial"/>
                  <a:sym typeface="Arial"/>
                </a:rPr>
                <a:t>What PET(s)? </a:t>
              </a:r>
              <a:endParaRPr kumimoji="0" sz="1700" b="0" i="0" u="none" strike="noStrike" kern="0" cap="none" spc="0" normalizeH="0" baseline="0" noProof="0">
                <a:ln>
                  <a:noFill/>
                </a:ln>
                <a:solidFill>
                  <a:srgbClr val="FFFFFF"/>
                </a:solidFill>
                <a:effectLst/>
                <a:uLnTx/>
                <a:uFillTx/>
                <a:latin typeface="Arial"/>
                <a:ea typeface="Arial"/>
                <a:cs typeface="Arial"/>
                <a:sym typeface="Arial"/>
              </a:endParaRPr>
            </a:p>
            <a:p>
              <a:pPr marL="114300" marR="0" lvl="1" indent="-114300" algn="l" defTabSz="914400" rtl="0" eaLnBrk="1" fontAlgn="auto" latinLnBrk="0" hangingPunct="1">
                <a:lnSpc>
                  <a:spcPct val="90000"/>
                </a:lnSpc>
                <a:spcBef>
                  <a:spcPts val="595"/>
                </a:spcBef>
                <a:spcAft>
                  <a:spcPts val="0"/>
                </a:spcAft>
                <a:buClr>
                  <a:srgbClr val="FFFFFF"/>
                </a:buClr>
                <a:buSzPts val="1300"/>
                <a:buFont typeface="Arial"/>
                <a:buChar char="•"/>
                <a:tabLst/>
                <a:defRPr/>
              </a:pPr>
              <a:r>
                <a:rPr kumimoji="0" lang="en-US" sz="1300" b="0" i="0" u="none" strike="noStrike" kern="0" cap="none" spc="0" normalizeH="0" baseline="0" noProof="0">
                  <a:ln>
                    <a:noFill/>
                  </a:ln>
                  <a:solidFill>
                    <a:srgbClr val="FFFFFF"/>
                  </a:solidFill>
                  <a:effectLst/>
                  <a:uLnTx/>
                  <a:uFillTx/>
                  <a:latin typeface="Arial"/>
                  <a:ea typeface="Arial"/>
                  <a:cs typeface="Arial"/>
                  <a:sym typeface="Arial"/>
                </a:rPr>
                <a:t>Find a set of technologies that achieve the mission</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114300" marR="0" lvl="1" indent="-114300" algn="l" defTabSz="914400" rtl="0" eaLnBrk="1" fontAlgn="auto" latinLnBrk="0" hangingPunct="1">
                <a:lnSpc>
                  <a:spcPct val="90000"/>
                </a:lnSpc>
                <a:spcBef>
                  <a:spcPts val="195"/>
                </a:spcBef>
                <a:spcAft>
                  <a:spcPts val="0"/>
                </a:spcAft>
                <a:buClr>
                  <a:srgbClr val="FFFFFF"/>
                </a:buClr>
                <a:buSzPts val="1300"/>
                <a:buFont typeface="Arial"/>
                <a:buChar char="•"/>
                <a:tabLst/>
                <a:defRPr/>
              </a:pPr>
              <a:r>
                <a:rPr kumimoji="0" lang="en-US" sz="1300" b="0" i="0" u="none" strike="noStrike" kern="0" cap="none" spc="0" normalizeH="0" baseline="0" noProof="0">
                  <a:ln>
                    <a:noFill/>
                  </a:ln>
                  <a:solidFill>
                    <a:srgbClr val="FFFFFF"/>
                  </a:solidFill>
                  <a:effectLst/>
                  <a:uLnTx/>
                  <a:uFillTx/>
                  <a:latin typeface="Arial"/>
                  <a:ea typeface="Arial"/>
                  <a:cs typeface="Arial"/>
                  <a:sym typeface="Arial"/>
                </a:rPr>
                <a:t>What parameters?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561" name="Google Shape;1561;p16">
            <a:extLst>
              <a:ext uri="{C183D7F6-B498-43B3-948B-1728B52AA6E4}">
                <adec:decorative xmlns:adec="http://schemas.microsoft.com/office/drawing/2017/decorative" val="1"/>
              </a:ext>
            </a:extLst>
          </p:cNvPr>
          <p:cNvGrpSpPr/>
          <p:nvPr/>
        </p:nvGrpSpPr>
        <p:grpSpPr>
          <a:xfrm>
            <a:off x="10170717" y="2438979"/>
            <a:ext cx="184685" cy="178281"/>
            <a:chOff x="22" y="64747"/>
            <a:chExt cx="184685" cy="178281"/>
          </a:xfrm>
        </p:grpSpPr>
        <p:sp>
          <p:nvSpPr>
            <p:cNvPr id="1562" name="Google Shape;1562;p16"/>
            <p:cNvSpPr/>
            <p:nvPr/>
          </p:nvSpPr>
          <p:spPr>
            <a:xfrm>
              <a:off x="65440" y="64747"/>
              <a:ext cx="53849" cy="53849"/>
            </a:xfrm>
            <a:prstGeom prst="ellipse">
              <a:avLst/>
            </a:prstGeom>
            <a:solidFill>
              <a:srgbClr val="155D82"/>
            </a:solidFill>
            <a:ln w="1905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63" name="Google Shape;1563;p16"/>
            <p:cNvSpPr txBox="1"/>
            <p:nvPr/>
          </p:nvSpPr>
          <p:spPr>
            <a:xfrm>
              <a:off x="73326" y="72633"/>
              <a:ext cx="38077" cy="38077"/>
            </a:xfrm>
            <a:prstGeom prst="rect">
              <a:avLst/>
            </a:prstGeom>
            <a:noFill/>
            <a:ln>
              <a:noFill/>
            </a:ln>
          </p:spPr>
          <p:txBody>
            <a:bodyPr spcFirstLastPara="1" wrap="square" lIns="6350" tIns="6350" rIns="6350" bIns="6350" anchor="ctr" anchorCtr="0">
              <a:noAutofit/>
            </a:bodyPr>
            <a:lstStyle/>
            <a:p>
              <a:pPr marL="0" marR="0" lvl="0" indent="0" algn="ctr" defTabSz="914400" rtl="0" eaLnBrk="1" fontAlgn="auto" latinLnBrk="0" hangingPunct="1">
                <a:lnSpc>
                  <a:spcPct val="90000"/>
                </a:lnSpc>
                <a:spcBef>
                  <a:spcPts val="0"/>
                </a:spcBef>
                <a:spcAft>
                  <a:spcPts val="0"/>
                </a:spcAft>
                <a:buClr>
                  <a:srgbClr val="FFFFFF"/>
                </a:buClr>
                <a:buSzPts val="500"/>
                <a:buFont typeface="Arial"/>
                <a:buNone/>
                <a:tabLst/>
                <a:defRPr/>
              </a:pPr>
              <a:r>
                <a:rPr kumimoji="0" lang="en-US" sz="500" b="0" i="0" u="none" strike="noStrike" kern="0" cap="none" spc="0" normalizeH="0" baseline="0" noProof="0">
                  <a:ln>
                    <a:noFill/>
                  </a:ln>
                  <a:solidFill>
                    <a:srgbClr val="FFFFFF"/>
                  </a:solidFill>
                  <a:effectLst/>
                  <a:uLnTx/>
                  <a:uFillTx/>
                  <a:latin typeface="Arial"/>
                  <a:ea typeface="Arial"/>
                  <a:cs typeface="Arial"/>
                  <a:sym typeface="Arial"/>
                </a:rPr>
                <a:t>Evaluate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64" name="Google Shape;1564;p16"/>
            <p:cNvSpPr/>
            <p:nvPr/>
          </p:nvSpPr>
          <p:spPr>
            <a:xfrm rot="2160000">
              <a:off x="117588" y="106111"/>
              <a:ext cx="14315" cy="18174"/>
            </a:xfrm>
            <a:prstGeom prst="rightArrow">
              <a:avLst>
                <a:gd name="adj1" fmla="val 60000"/>
                <a:gd name="adj2" fmla="val 50000"/>
              </a:avLst>
            </a:prstGeom>
            <a:solidFill>
              <a:srgbClr val="A7B2B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65" name="Google Shape;1565;p16"/>
            <p:cNvSpPr txBox="1"/>
            <p:nvPr/>
          </p:nvSpPr>
          <p:spPr>
            <a:xfrm rot="2160000">
              <a:off x="117998" y="108484"/>
              <a:ext cx="10021" cy="10904"/>
            </a:xfrm>
            <a:prstGeom prst="rect">
              <a:avLst/>
            </a:prstGeom>
            <a:noFill/>
            <a:ln>
              <a:noFill/>
            </a:ln>
          </p:spPr>
          <p:txBody>
            <a:bodyPr spcFirstLastPara="1" wrap="square" lIns="0" tIns="0" rIns="0" bIns="0"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400"/>
                <a:buFont typeface="Arial"/>
                <a:buNone/>
                <a:tabLst/>
                <a:defRPr/>
              </a:pPr>
              <a:endParaRPr kumimoji="0" sz="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566" name="Google Shape;1566;p16"/>
            <p:cNvSpPr/>
            <p:nvPr/>
          </p:nvSpPr>
          <p:spPr>
            <a:xfrm>
              <a:off x="130858" y="112276"/>
              <a:ext cx="53849" cy="53849"/>
            </a:xfrm>
            <a:prstGeom prst="ellipse">
              <a:avLst/>
            </a:prstGeom>
            <a:solidFill>
              <a:srgbClr val="155D82"/>
            </a:solidFill>
            <a:ln w="1905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67" name="Google Shape;1567;p16"/>
            <p:cNvSpPr txBox="1"/>
            <p:nvPr/>
          </p:nvSpPr>
          <p:spPr>
            <a:xfrm>
              <a:off x="138744" y="120162"/>
              <a:ext cx="38077" cy="38077"/>
            </a:xfrm>
            <a:prstGeom prst="rect">
              <a:avLst/>
            </a:prstGeom>
            <a:noFill/>
            <a:ln>
              <a:noFill/>
            </a:ln>
          </p:spPr>
          <p:txBody>
            <a:bodyPr spcFirstLastPara="1" wrap="square" lIns="6350" tIns="6350" rIns="6350" bIns="6350"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500"/>
                <a:buFont typeface="Arial"/>
                <a:buNone/>
                <a:tabLst/>
                <a:defRPr/>
              </a:pPr>
              <a:endParaRPr kumimoji="0" sz="5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568" name="Google Shape;1568;p16"/>
            <p:cNvSpPr/>
            <p:nvPr/>
          </p:nvSpPr>
          <p:spPr>
            <a:xfrm rot="6480000">
              <a:off x="138256" y="168180"/>
              <a:ext cx="14315" cy="18174"/>
            </a:xfrm>
            <a:prstGeom prst="rightArrow">
              <a:avLst>
                <a:gd name="adj1" fmla="val 60000"/>
                <a:gd name="adj2" fmla="val 50000"/>
              </a:avLst>
            </a:prstGeom>
            <a:solidFill>
              <a:srgbClr val="A7B2B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69" name="Google Shape;1569;p16"/>
            <p:cNvSpPr txBox="1"/>
            <p:nvPr/>
          </p:nvSpPr>
          <p:spPr>
            <a:xfrm rot="-4320000">
              <a:off x="141066" y="169773"/>
              <a:ext cx="10021" cy="10904"/>
            </a:xfrm>
            <a:prstGeom prst="rect">
              <a:avLst/>
            </a:prstGeom>
            <a:noFill/>
            <a:ln>
              <a:noFill/>
            </a:ln>
          </p:spPr>
          <p:txBody>
            <a:bodyPr spcFirstLastPara="1" wrap="square" lIns="0" tIns="0" rIns="0" bIns="0"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400"/>
                <a:buFont typeface="Arial"/>
                <a:buNone/>
                <a:tabLst/>
                <a:defRPr/>
              </a:pPr>
              <a:endParaRPr kumimoji="0" sz="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570" name="Google Shape;1570;p16"/>
            <p:cNvSpPr/>
            <p:nvPr/>
          </p:nvSpPr>
          <p:spPr>
            <a:xfrm>
              <a:off x="105870" y="189179"/>
              <a:ext cx="53849" cy="53849"/>
            </a:xfrm>
            <a:prstGeom prst="ellipse">
              <a:avLst/>
            </a:prstGeom>
            <a:solidFill>
              <a:srgbClr val="155D82"/>
            </a:solidFill>
            <a:ln w="1905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71" name="Google Shape;1571;p16"/>
            <p:cNvSpPr txBox="1"/>
            <p:nvPr/>
          </p:nvSpPr>
          <p:spPr>
            <a:xfrm>
              <a:off x="113756" y="197065"/>
              <a:ext cx="38077" cy="38077"/>
            </a:xfrm>
            <a:prstGeom prst="rect">
              <a:avLst/>
            </a:prstGeom>
            <a:noFill/>
            <a:ln>
              <a:noFill/>
            </a:ln>
          </p:spPr>
          <p:txBody>
            <a:bodyPr spcFirstLastPara="1" wrap="square" lIns="6350" tIns="6350" rIns="6350" bIns="6350"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500"/>
                <a:buFont typeface="Arial"/>
                <a:buNone/>
                <a:tabLst/>
                <a:defRPr/>
              </a:pPr>
              <a:endParaRPr kumimoji="0" sz="5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572" name="Google Shape;1572;p16"/>
            <p:cNvSpPr/>
            <p:nvPr/>
          </p:nvSpPr>
          <p:spPr>
            <a:xfrm rot="10800000">
              <a:off x="85612" y="207017"/>
              <a:ext cx="14315" cy="18174"/>
            </a:xfrm>
            <a:prstGeom prst="rightArrow">
              <a:avLst>
                <a:gd name="adj1" fmla="val 60000"/>
                <a:gd name="adj2" fmla="val 50000"/>
              </a:avLst>
            </a:prstGeom>
            <a:solidFill>
              <a:srgbClr val="A7B2B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73" name="Google Shape;1573;p16"/>
            <p:cNvSpPr txBox="1"/>
            <p:nvPr/>
          </p:nvSpPr>
          <p:spPr>
            <a:xfrm>
              <a:off x="89906" y="210652"/>
              <a:ext cx="10021" cy="10904"/>
            </a:xfrm>
            <a:prstGeom prst="rect">
              <a:avLst/>
            </a:prstGeom>
            <a:noFill/>
            <a:ln>
              <a:noFill/>
            </a:ln>
          </p:spPr>
          <p:txBody>
            <a:bodyPr spcFirstLastPara="1" wrap="square" lIns="0" tIns="0" rIns="0" bIns="0"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400"/>
                <a:buFont typeface="Arial"/>
                <a:buNone/>
                <a:tabLst/>
                <a:defRPr/>
              </a:pPr>
              <a:endParaRPr kumimoji="0" sz="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574" name="Google Shape;1574;p16"/>
            <p:cNvSpPr/>
            <p:nvPr/>
          </p:nvSpPr>
          <p:spPr>
            <a:xfrm>
              <a:off x="25010" y="189179"/>
              <a:ext cx="53849" cy="53849"/>
            </a:xfrm>
            <a:prstGeom prst="ellipse">
              <a:avLst/>
            </a:prstGeom>
            <a:solidFill>
              <a:srgbClr val="155D82"/>
            </a:solidFill>
            <a:ln w="1905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75" name="Google Shape;1575;p16"/>
            <p:cNvSpPr txBox="1"/>
            <p:nvPr/>
          </p:nvSpPr>
          <p:spPr>
            <a:xfrm>
              <a:off x="32896" y="197065"/>
              <a:ext cx="38077" cy="38077"/>
            </a:xfrm>
            <a:prstGeom prst="rect">
              <a:avLst/>
            </a:prstGeom>
            <a:noFill/>
            <a:ln>
              <a:noFill/>
            </a:ln>
          </p:spPr>
          <p:txBody>
            <a:bodyPr spcFirstLastPara="1" wrap="square" lIns="6350" tIns="6350" rIns="6350" bIns="6350"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500"/>
                <a:buFont typeface="Arial"/>
                <a:buNone/>
                <a:tabLst/>
                <a:defRPr/>
              </a:pPr>
              <a:endParaRPr kumimoji="0" sz="5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576" name="Google Shape;1576;p16"/>
            <p:cNvSpPr/>
            <p:nvPr/>
          </p:nvSpPr>
          <p:spPr>
            <a:xfrm rot="-6480000">
              <a:off x="32408" y="168951"/>
              <a:ext cx="14315" cy="18174"/>
            </a:xfrm>
            <a:prstGeom prst="rightArrow">
              <a:avLst>
                <a:gd name="adj1" fmla="val 60000"/>
                <a:gd name="adj2" fmla="val 50000"/>
              </a:avLst>
            </a:prstGeom>
            <a:solidFill>
              <a:srgbClr val="A7B2B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77" name="Google Shape;1577;p16"/>
            <p:cNvSpPr txBox="1"/>
            <p:nvPr/>
          </p:nvSpPr>
          <p:spPr>
            <a:xfrm rot="4320000">
              <a:off x="35218" y="174628"/>
              <a:ext cx="10021" cy="10904"/>
            </a:xfrm>
            <a:prstGeom prst="rect">
              <a:avLst/>
            </a:prstGeom>
            <a:noFill/>
            <a:ln>
              <a:noFill/>
            </a:ln>
          </p:spPr>
          <p:txBody>
            <a:bodyPr spcFirstLastPara="1" wrap="square" lIns="0" tIns="0" rIns="0" bIns="0"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400"/>
                <a:buFont typeface="Arial"/>
                <a:buNone/>
                <a:tabLst/>
                <a:defRPr/>
              </a:pPr>
              <a:endParaRPr kumimoji="0" sz="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578" name="Google Shape;1578;p16"/>
            <p:cNvSpPr/>
            <p:nvPr/>
          </p:nvSpPr>
          <p:spPr>
            <a:xfrm>
              <a:off x="22" y="112276"/>
              <a:ext cx="53849" cy="53849"/>
            </a:xfrm>
            <a:prstGeom prst="ellipse">
              <a:avLst/>
            </a:prstGeom>
            <a:solidFill>
              <a:srgbClr val="155D82"/>
            </a:solidFill>
            <a:ln w="1905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79" name="Google Shape;1579;p16"/>
            <p:cNvSpPr txBox="1"/>
            <p:nvPr/>
          </p:nvSpPr>
          <p:spPr>
            <a:xfrm>
              <a:off x="7908" y="120162"/>
              <a:ext cx="38077" cy="38077"/>
            </a:xfrm>
            <a:prstGeom prst="rect">
              <a:avLst/>
            </a:prstGeom>
            <a:noFill/>
            <a:ln>
              <a:noFill/>
            </a:ln>
          </p:spPr>
          <p:txBody>
            <a:bodyPr spcFirstLastPara="1" wrap="square" lIns="6350" tIns="6350" rIns="6350" bIns="6350"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500"/>
                <a:buFont typeface="Arial"/>
                <a:buNone/>
                <a:tabLst/>
                <a:defRPr/>
              </a:pPr>
              <a:endParaRPr kumimoji="0" sz="5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580" name="Google Shape;1580;p16"/>
            <p:cNvSpPr/>
            <p:nvPr/>
          </p:nvSpPr>
          <p:spPr>
            <a:xfrm rot="-2160000">
              <a:off x="52171" y="106587"/>
              <a:ext cx="14315" cy="18174"/>
            </a:xfrm>
            <a:prstGeom prst="rightArrow">
              <a:avLst>
                <a:gd name="adj1" fmla="val 60000"/>
                <a:gd name="adj2" fmla="val 50000"/>
              </a:avLst>
            </a:prstGeom>
            <a:solidFill>
              <a:srgbClr val="A7B2B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81" name="Google Shape;1581;p16"/>
            <p:cNvSpPr txBox="1"/>
            <p:nvPr/>
          </p:nvSpPr>
          <p:spPr>
            <a:xfrm rot="-2160000">
              <a:off x="52581" y="111484"/>
              <a:ext cx="10021" cy="10904"/>
            </a:xfrm>
            <a:prstGeom prst="rect">
              <a:avLst/>
            </a:prstGeom>
            <a:noFill/>
            <a:ln>
              <a:noFill/>
            </a:ln>
          </p:spPr>
          <p:txBody>
            <a:bodyPr spcFirstLastPara="1" wrap="square" lIns="0" tIns="0" rIns="0" bIns="0"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400"/>
                <a:buFont typeface="Arial"/>
                <a:buNone/>
                <a:tabLst/>
                <a:defRPr/>
              </a:pPr>
              <a:endParaRPr kumimoji="0" sz="400" b="0" i="0" u="none" strike="noStrike" kern="0" cap="none" spc="0" normalizeH="0" baseline="0" noProof="0">
                <a:ln>
                  <a:noFill/>
                </a:ln>
                <a:solidFill>
                  <a:srgbClr val="FFFFFF"/>
                </a:solidFill>
                <a:effectLst/>
                <a:uLnTx/>
                <a:uFillTx/>
                <a:latin typeface="Arial"/>
                <a:ea typeface="Arial"/>
                <a:cs typeface="Arial"/>
                <a:sym typeface="Arial"/>
              </a:endParaRPr>
            </a:p>
          </p:txBody>
        </p:sp>
      </p:grpSp>
      <p:grpSp>
        <p:nvGrpSpPr>
          <p:cNvPr id="1582" name="Google Shape;1582;p16" descr="Evaluate&#10;&#10;Are the data private?&#10;- Theoretical guarantees&#10;- Empirical measurement&#10;- Red teaming&#10;&#10;Are the data useful?&#10;- Benchmark tasks&#10;- Goal achievement evaluation&#10;- Empirical measurement"/>
          <p:cNvGrpSpPr/>
          <p:nvPr/>
        </p:nvGrpSpPr>
        <p:grpSpPr>
          <a:xfrm>
            <a:off x="8069179" y="1294353"/>
            <a:ext cx="4203028" cy="3623618"/>
            <a:chOff x="0" y="594823"/>
            <a:chExt cx="4203028" cy="3623618"/>
          </a:xfrm>
        </p:grpSpPr>
        <p:sp>
          <p:nvSpPr>
            <p:cNvPr id="1583" name="Google Shape;1583;p16"/>
            <p:cNvSpPr/>
            <p:nvPr/>
          </p:nvSpPr>
          <p:spPr>
            <a:xfrm>
              <a:off x="0" y="594823"/>
              <a:ext cx="4203028" cy="3623618"/>
            </a:xfrm>
            <a:prstGeom prst="rightArrow">
              <a:avLst>
                <a:gd name="adj1" fmla="val 50000"/>
                <a:gd name="adj2" fmla="val 50000"/>
              </a:avLst>
            </a:prstGeom>
            <a:solidFill>
              <a:srgbClr val="F2A98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84" name="Google Shape;1584;p16"/>
            <p:cNvSpPr/>
            <p:nvPr/>
          </p:nvSpPr>
          <p:spPr>
            <a:xfrm>
              <a:off x="150809" y="1348176"/>
              <a:ext cx="1717719" cy="2116912"/>
            </a:xfrm>
            <a:prstGeom prst="roundRect">
              <a:avLst>
                <a:gd name="adj" fmla="val 16667"/>
              </a:avLst>
            </a:prstGeom>
            <a:solidFill>
              <a:srgbClr val="F2A982"/>
            </a:solidFill>
            <a:ln w="1905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85" name="Google Shape;1585;p16"/>
            <p:cNvSpPr txBox="1"/>
            <p:nvPr/>
          </p:nvSpPr>
          <p:spPr>
            <a:xfrm>
              <a:off x="234661" y="1432028"/>
              <a:ext cx="1550015" cy="1949208"/>
            </a:xfrm>
            <a:prstGeom prst="rect">
              <a:avLst/>
            </a:prstGeom>
            <a:noFill/>
            <a:ln>
              <a:noFill/>
            </a:ln>
          </p:spPr>
          <p:txBody>
            <a:bodyPr spcFirstLastPara="1" wrap="square" lIns="64750" tIns="64750" rIns="64750" bIns="64750" anchor="t" anchorCtr="0">
              <a:noAutofit/>
            </a:bodyPr>
            <a:lstStyle/>
            <a:p>
              <a:pPr marL="0" marR="0" lvl="0" indent="0" algn="l" defTabSz="914400" rtl="0" eaLnBrk="1" fontAlgn="auto" latinLnBrk="0" hangingPunct="1">
                <a:lnSpc>
                  <a:spcPct val="90000"/>
                </a:lnSpc>
                <a:spcBef>
                  <a:spcPts val="0"/>
                </a:spcBef>
                <a:spcAft>
                  <a:spcPts val="0"/>
                </a:spcAft>
                <a:buClr>
                  <a:srgbClr val="FFFFFF"/>
                </a:buClr>
                <a:buSzPts val="1700"/>
                <a:buFont typeface="Arial"/>
                <a:buNone/>
                <a:tabLst/>
                <a:defRPr/>
              </a:pPr>
              <a:r>
                <a:rPr kumimoji="0" lang="en-US" sz="1700" b="0" i="0" u="none" strike="noStrike" kern="0" cap="none" spc="0" normalizeH="0" baseline="0" noProof="0">
                  <a:ln>
                    <a:noFill/>
                  </a:ln>
                  <a:solidFill>
                    <a:srgbClr val="FFFFFF"/>
                  </a:solidFill>
                  <a:effectLst/>
                  <a:uLnTx/>
                  <a:uFillTx/>
                  <a:latin typeface="Arial"/>
                  <a:ea typeface="Arial"/>
                  <a:cs typeface="Arial"/>
                  <a:sym typeface="Arial"/>
                </a:rPr>
                <a:t>Are the data private?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114300" marR="0" lvl="1" indent="-114300" algn="l" defTabSz="914400" rtl="0" eaLnBrk="1" fontAlgn="auto" latinLnBrk="0" hangingPunct="1">
                <a:lnSpc>
                  <a:spcPct val="90000"/>
                </a:lnSpc>
                <a:spcBef>
                  <a:spcPts val="595"/>
                </a:spcBef>
                <a:spcAft>
                  <a:spcPts val="0"/>
                </a:spcAft>
                <a:buClr>
                  <a:srgbClr val="FFFFFF"/>
                </a:buClr>
                <a:buSzPts val="1300"/>
                <a:buFont typeface="Arial"/>
                <a:buChar char="•"/>
                <a:tabLst/>
                <a:defRPr/>
              </a:pPr>
              <a:r>
                <a:rPr kumimoji="0" lang="en-US" sz="1300" b="0" i="0" u="none" strike="noStrike" kern="0" cap="none" spc="0" normalizeH="0" baseline="0" noProof="0">
                  <a:ln>
                    <a:noFill/>
                  </a:ln>
                  <a:solidFill>
                    <a:srgbClr val="FFFFFF"/>
                  </a:solidFill>
                  <a:effectLst/>
                  <a:uLnTx/>
                  <a:uFillTx/>
                  <a:latin typeface="Arial"/>
                  <a:ea typeface="Arial"/>
                  <a:cs typeface="Arial"/>
                  <a:sym typeface="Arial"/>
                </a:rPr>
                <a:t>Theoretical guarantees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114300" marR="0" lvl="1" indent="-114300" algn="l" defTabSz="914400" rtl="0" eaLnBrk="1" fontAlgn="auto" latinLnBrk="0" hangingPunct="1">
                <a:lnSpc>
                  <a:spcPct val="90000"/>
                </a:lnSpc>
                <a:spcBef>
                  <a:spcPts val="195"/>
                </a:spcBef>
                <a:spcAft>
                  <a:spcPts val="0"/>
                </a:spcAft>
                <a:buClr>
                  <a:srgbClr val="FFFFFF"/>
                </a:buClr>
                <a:buSzPts val="1300"/>
                <a:buFont typeface="Arial"/>
                <a:buChar char="•"/>
                <a:tabLst/>
                <a:defRPr/>
              </a:pPr>
              <a:r>
                <a:rPr kumimoji="0" lang="en-US" sz="1300" b="0" i="0" u="none" strike="noStrike" kern="0" cap="none" spc="0" normalizeH="0" baseline="0" noProof="0">
                  <a:ln>
                    <a:noFill/>
                  </a:ln>
                  <a:solidFill>
                    <a:srgbClr val="FFFFFF"/>
                  </a:solidFill>
                  <a:effectLst/>
                  <a:uLnTx/>
                  <a:uFillTx/>
                  <a:latin typeface="Arial"/>
                  <a:ea typeface="Arial"/>
                  <a:cs typeface="Arial"/>
                  <a:sym typeface="Arial"/>
                </a:rPr>
                <a:t>Empirical measurement</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114300" marR="0" lvl="1" indent="-114300" algn="l" defTabSz="914400" rtl="0" eaLnBrk="1" fontAlgn="auto" latinLnBrk="0" hangingPunct="1">
                <a:lnSpc>
                  <a:spcPct val="90000"/>
                </a:lnSpc>
                <a:spcBef>
                  <a:spcPts val="195"/>
                </a:spcBef>
                <a:spcAft>
                  <a:spcPts val="0"/>
                </a:spcAft>
                <a:buClr>
                  <a:srgbClr val="FFFFFF"/>
                </a:buClr>
                <a:buSzPts val="1300"/>
                <a:buFont typeface="Arial"/>
                <a:buChar char="•"/>
                <a:tabLst/>
                <a:defRPr/>
              </a:pPr>
              <a:r>
                <a:rPr kumimoji="0" lang="en-US" sz="1300" b="0" i="0" u="none" strike="noStrike" kern="0" cap="none" spc="0" normalizeH="0" baseline="0" noProof="0">
                  <a:ln>
                    <a:noFill/>
                  </a:ln>
                  <a:solidFill>
                    <a:srgbClr val="FFFFFF"/>
                  </a:solidFill>
                  <a:effectLst/>
                  <a:uLnTx/>
                  <a:uFillTx/>
                  <a:latin typeface="Arial"/>
                  <a:ea typeface="Arial"/>
                  <a:cs typeface="Arial"/>
                  <a:sym typeface="Arial"/>
                </a:rPr>
                <a:t>Red teaming</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86" name="Google Shape;1586;p16"/>
            <p:cNvSpPr/>
            <p:nvPr/>
          </p:nvSpPr>
          <p:spPr>
            <a:xfrm>
              <a:off x="1932711" y="1380251"/>
              <a:ext cx="1703376" cy="2052761"/>
            </a:xfrm>
            <a:prstGeom prst="roundRect">
              <a:avLst>
                <a:gd name="adj" fmla="val 16667"/>
              </a:avLst>
            </a:prstGeom>
            <a:solidFill>
              <a:srgbClr val="F2A982"/>
            </a:solidFill>
            <a:ln w="1905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87" name="Google Shape;1587;p16"/>
            <p:cNvSpPr txBox="1"/>
            <p:nvPr/>
          </p:nvSpPr>
          <p:spPr>
            <a:xfrm>
              <a:off x="2015863" y="1463403"/>
              <a:ext cx="1537072" cy="1886457"/>
            </a:xfrm>
            <a:prstGeom prst="rect">
              <a:avLst/>
            </a:prstGeom>
            <a:noFill/>
            <a:ln>
              <a:noFill/>
            </a:ln>
          </p:spPr>
          <p:txBody>
            <a:bodyPr spcFirstLastPara="1" wrap="square" lIns="64750" tIns="64750" rIns="64750" bIns="64750" anchor="t" anchorCtr="0">
              <a:noAutofit/>
            </a:bodyPr>
            <a:lstStyle/>
            <a:p>
              <a:pPr marL="0" marR="0" lvl="0" indent="0" algn="l" defTabSz="914400" rtl="0" eaLnBrk="1" fontAlgn="auto" latinLnBrk="0" hangingPunct="1">
                <a:lnSpc>
                  <a:spcPct val="90000"/>
                </a:lnSpc>
                <a:spcBef>
                  <a:spcPts val="0"/>
                </a:spcBef>
                <a:spcAft>
                  <a:spcPts val="0"/>
                </a:spcAft>
                <a:buClr>
                  <a:srgbClr val="FFFFFF"/>
                </a:buClr>
                <a:buSzPts val="1700"/>
                <a:buFont typeface="Arial"/>
                <a:buNone/>
                <a:tabLst/>
                <a:defRPr/>
              </a:pPr>
              <a:r>
                <a:rPr kumimoji="0" lang="en-US" sz="1700" b="0" i="0" u="none" strike="noStrike" kern="0" cap="none" spc="0" normalizeH="0" baseline="0" noProof="0">
                  <a:ln>
                    <a:noFill/>
                  </a:ln>
                  <a:solidFill>
                    <a:srgbClr val="FFFFFF"/>
                  </a:solidFill>
                  <a:effectLst/>
                  <a:uLnTx/>
                  <a:uFillTx/>
                  <a:latin typeface="Arial"/>
                  <a:ea typeface="Arial"/>
                  <a:cs typeface="Arial"/>
                  <a:sym typeface="Arial"/>
                </a:rPr>
                <a:t>Are the data useful? </a:t>
              </a:r>
              <a:endParaRPr kumimoji="0" sz="1700" b="0" i="0" u="none" strike="noStrike" kern="0" cap="none" spc="0" normalizeH="0" baseline="0" noProof="0">
                <a:ln>
                  <a:noFill/>
                </a:ln>
                <a:solidFill>
                  <a:srgbClr val="FFFFFF"/>
                </a:solidFill>
                <a:effectLst/>
                <a:uLnTx/>
                <a:uFillTx/>
                <a:latin typeface="Arial"/>
                <a:ea typeface="Arial"/>
                <a:cs typeface="Arial"/>
                <a:sym typeface="Arial"/>
              </a:endParaRPr>
            </a:p>
            <a:p>
              <a:pPr marL="114300" marR="0" lvl="1" indent="-114300" algn="l" defTabSz="914400" rtl="0" eaLnBrk="1" fontAlgn="auto" latinLnBrk="0" hangingPunct="1">
                <a:lnSpc>
                  <a:spcPct val="90000"/>
                </a:lnSpc>
                <a:spcBef>
                  <a:spcPts val="595"/>
                </a:spcBef>
                <a:spcAft>
                  <a:spcPts val="0"/>
                </a:spcAft>
                <a:buClr>
                  <a:srgbClr val="FFFFFF"/>
                </a:buClr>
                <a:buSzPts val="1300"/>
                <a:buFont typeface="Arial"/>
                <a:buChar char="•"/>
                <a:tabLst/>
                <a:defRPr/>
              </a:pPr>
              <a:r>
                <a:rPr kumimoji="0" lang="en-US" sz="1300" b="0" i="0" u="none" strike="noStrike" kern="0" cap="none" spc="0" normalizeH="0" baseline="0" noProof="0">
                  <a:ln>
                    <a:noFill/>
                  </a:ln>
                  <a:solidFill>
                    <a:srgbClr val="FFFFFF"/>
                  </a:solidFill>
                  <a:effectLst/>
                  <a:uLnTx/>
                  <a:uFillTx/>
                  <a:latin typeface="Arial"/>
                  <a:ea typeface="Arial"/>
                  <a:cs typeface="Arial"/>
                  <a:sym typeface="Arial"/>
                </a:rPr>
                <a:t>Benchmark tasks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114300" marR="0" lvl="1" indent="-114300" algn="l" defTabSz="914400" rtl="0" eaLnBrk="1" fontAlgn="auto" latinLnBrk="0" hangingPunct="1">
                <a:lnSpc>
                  <a:spcPct val="90000"/>
                </a:lnSpc>
                <a:spcBef>
                  <a:spcPts val="195"/>
                </a:spcBef>
                <a:spcAft>
                  <a:spcPts val="0"/>
                </a:spcAft>
                <a:buClr>
                  <a:srgbClr val="FFFFFF"/>
                </a:buClr>
                <a:buSzPts val="1300"/>
                <a:buFont typeface="Arial"/>
                <a:buChar char="•"/>
                <a:tabLst/>
                <a:defRPr/>
              </a:pPr>
              <a:r>
                <a:rPr kumimoji="0" lang="en-US" sz="1300" b="0" i="0" u="none" strike="noStrike" kern="0" cap="none" spc="0" normalizeH="0" baseline="0" noProof="0">
                  <a:ln>
                    <a:noFill/>
                  </a:ln>
                  <a:solidFill>
                    <a:srgbClr val="FFFFFF"/>
                  </a:solidFill>
                  <a:effectLst/>
                  <a:uLnTx/>
                  <a:uFillTx/>
                  <a:latin typeface="Arial"/>
                  <a:ea typeface="Arial"/>
                  <a:cs typeface="Arial"/>
                  <a:sym typeface="Arial"/>
                </a:rPr>
                <a:t>Goal achievement evaluation</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114300" marR="0" lvl="1" indent="-114300" algn="l" defTabSz="914400" rtl="0" eaLnBrk="1" fontAlgn="auto" latinLnBrk="0" hangingPunct="1">
                <a:lnSpc>
                  <a:spcPct val="90000"/>
                </a:lnSpc>
                <a:spcBef>
                  <a:spcPts val="195"/>
                </a:spcBef>
                <a:spcAft>
                  <a:spcPts val="0"/>
                </a:spcAft>
                <a:buClr>
                  <a:srgbClr val="FFFFFF"/>
                </a:buClr>
                <a:buSzPts val="1300"/>
                <a:buFont typeface="Arial"/>
                <a:buChar char="•"/>
                <a:tabLst/>
                <a:defRPr/>
              </a:pPr>
              <a:r>
                <a:rPr kumimoji="0" lang="en-US" sz="1300" b="0" i="0" u="none" strike="noStrike" kern="0" cap="none" spc="0" normalizeH="0" baseline="0" noProof="0">
                  <a:ln>
                    <a:noFill/>
                  </a:ln>
                  <a:solidFill>
                    <a:srgbClr val="FFFFFF"/>
                  </a:solidFill>
                  <a:effectLst/>
                  <a:uLnTx/>
                  <a:uFillTx/>
                  <a:latin typeface="Arial"/>
                  <a:ea typeface="Arial"/>
                  <a:cs typeface="Arial"/>
                  <a:sym typeface="Arial"/>
                </a:rPr>
                <a:t>Empirical measurement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588" name="Google Shape;1588;p16">
            <a:extLst>
              <a:ext uri="{C183D7F6-B498-43B3-948B-1728B52AA6E4}">
                <adec:decorative xmlns:adec="http://schemas.microsoft.com/office/drawing/2017/decorative" val="1"/>
              </a:ext>
            </a:extLst>
          </p:cNvPr>
          <p:cNvSpPr/>
          <p:nvPr/>
        </p:nvSpPr>
        <p:spPr>
          <a:xfrm flipH="1">
            <a:off x="168732" y="4475747"/>
            <a:ext cx="11325726" cy="1491916"/>
          </a:xfrm>
          <a:prstGeom prst="curvedUpArrow">
            <a:avLst>
              <a:gd name="adj1" fmla="val 25000"/>
              <a:gd name="adj2" fmla="val 50000"/>
              <a:gd name="adj3" fmla="val 25000"/>
            </a:avLst>
          </a:prstGeom>
          <a:solidFill>
            <a:srgbClr val="F3F3F3"/>
          </a:solidFill>
          <a:ln w="19050" cap="flat" cmpd="sng">
            <a:solidFill>
              <a:srgbClr val="082836"/>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89" name="Google Shape;1589;p16"/>
          <p:cNvSpPr txBox="1"/>
          <p:nvPr/>
        </p:nvSpPr>
        <p:spPr>
          <a:xfrm>
            <a:off x="990972" y="1359980"/>
            <a:ext cx="1415427" cy="55399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000" b="0" i="0" u="none" strike="noStrike" kern="0" cap="none" spc="0" normalizeH="0" baseline="0" noProof="0">
                <a:ln>
                  <a:noFill/>
                </a:ln>
                <a:solidFill>
                  <a:srgbClr val="000000"/>
                </a:solidFill>
                <a:effectLst/>
                <a:uLnTx/>
                <a:uFillTx/>
                <a:latin typeface="Arial"/>
                <a:ea typeface="Arial"/>
                <a:cs typeface="Arial"/>
                <a:sym typeface="Arial"/>
              </a:rPr>
              <a:t>Assess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90" name="Google Shape;1590;p16"/>
          <p:cNvSpPr txBox="1"/>
          <p:nvPr/>
        </p:nvSpPr>
        <p:spPr>
          <a:xfrm>
            <a:off x="5061243" y="1392698"/>
            <a:ext cx="1415427" cy="55399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000" b="0" i="0" u="none" strike="noStrike" kern="0" cap="none" spc="0" normalizeH="0" baseline="0" noProof="0">
                <a:ln>
                  <a:noFill/>
                </a:ln>
                <a:solidFill>
                  <a:srgbClr val="000000"/>
                </a:solidFill>
                <a:effectLst/>
                <a:uLnTx/>
                <a:uFillTx/>
                <a:latin typeface="Arial"/>
                <a:ea typeface="Arial"/>
                <a:cs typeface="Arial"/>
                <a:sym typeface="Arial"/>
              </a:rPr>
              <a:t>Build</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91" name="Google Shape;1591;p16"/>
          <p:cNvSpPr txBox="1"/>
          <p:nvPr/>
        </p:nvSpPr>
        <p:spPr>
          <a:xfrm>
            <a:off x="8816356" y="1392698"/>
            <a:ext cx="2436373" cy="55399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000" b="0" i="0" u="none" strike="noStrike" kern="0" cap="none" spc="0" normalizeH="0" baseline="0" noProof="0">
                <a:ln>
                  <a:noFill/>
                </a:ln>
                <a:solidFill>
                  <a:srgbClr val="000000"/>
                </a:solidFill>
                <a:effectLst/>
                <a:uLnTx/>
                <a:uFillTx/>
                <a:latin typeface="Arial"/>
                <a:ea typeface="Arial"/>
                <a:cs typeface="Arial"/>
                <a:sym typeface="Arial"/>
              </a:rPr>
              <a:t>Evaluate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662"/>
        <p:cNvGrpSpPr/>
        <p:nvPr/>
      </p:nvGrpSpPr>
      <p:grpSpPr>
        <a:xfrm>
          <a:off x="0" y="0"/>
          <a:ext cx="0" cy="0"/>
          <a:chOff x="0" y="0"/>
          <a:chExt cx="0" cy="0"/>
        </a:xfrm>
      </p:grpSpPr>
      <p:sp>
        <p:nvSpPr>
          <p:cNvPr id="1663" name="Google Shape;1663;g3f884b3f07a_0_0"/>
          <p:cNvSpPr txBox="1">
            <a:spLocks noGrp="1"/>
          </p:cNvSpPr>
          <p:nvPr>
            <p:ph type="sldNum" idx="12"/>
          </p:nvPr>
        </p:nvSpPr>
        <p:spPr>
          <a:xfrm>
            <a:off x="8610600" y="6356351"/>
            <a:ext cx="2743200" cy="365100"/>
          </a:xfrm>
          <a:prstGeom prst="rect">
            <a:avLst/>
          </a:prstGeom>
          <a:noFill/>
          <a:ln>
            <a:noFill/>
          </a:ln>
        </p:spPr>
        <p:txBody>
          <a:bodyPr spcFirstLastPara="1" wrap="square" lIns="91400" tIns="45700" rIns="91400"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27</a:t>
            </a:fld>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1664" name="Google Shape;1664;g3f884b3f07a_0_0"/>
          <p:cNvSpPr txBox="1">
            <a:spLocks noGrp="1"/>
          </p:cNvSpPr>
          <p:nvPr>
            <p:ph type="ctrTitle"/>
          </p:nvPr>
        </p:nvSpPr>
        <p:spPr>
          <a:xfrm>
            <a:off x="477324" y="1710682"/>
            <a:ext cx="10166100" cy="12117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US"/>
              <a:t>Privacy-preserving Record Linkage for Collaborative Analysis of Health Data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668"/>
        <p:cNvGrpSpPr/>
        <p:nvPr/>
      </p:nvGrpSpPr>
      <p:grpSpPr>
        <a:xfrm>
          <a:off x="0" y="0"/>
          <a:ext cx="0" cy="0"/>
          <a:chOff x="0" y="0"/>
          <a:chExt cx="0" cy="0"/>
        </a:xfrm>
      </p:grpSpPr>
      <p:sp>
        <p:nvSpPr>
          <p:cNvPr id="1669" name="Google Shape;1669;g3f884b3f07a_0_10"/>
          <p:cNvSpPr txBox="1">
            <a:spLocks noGrp="1"/>
          </p:cNvSpPr>
          <p:nvPr>
            <p:ph type="title"/>
          </p:nvPr>
        </p:nvSpPr>
        <p:spPr>
          <a:xfrm>
            <a:off x="143425" y="-123449"/>
            <a:ext cx="89673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sz="4100"/>
              <a:t>PPRL: Data matching and analysis across databases </a:t>
            </a:r>
            <a:endParaRPr sz="4100"/>
          </a:p>
        </p:txBody>
      </p:sp>
      <p:sp>
        <p:nvSpPr>
          <p:cNvPr id="1670" name="Google Shape;1670;g3f884b3f07a_0_10"/>
          <p:cNvSpPr txBox="1"/>
          <p:nvPr/>
        </p:nvSpPr>
        <p:spPr>
          <a:xfrm>
            <a:off x="59525" y="1067181"/>
            <a:ext cx="7552800" cy="61260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300" b="1" i="0" u="none" strike="noStrike" kern="0" cap="none" spc="0" normalizeH="0" baseline="0" noProof="0">
                <a:ln>
                  <a:noFill/>
                </a:ln>
                <a:solidFill>
                  <a:srgbClr val="000000"/>
                </a:solidFill>
                <a:effectLst/>
                <a:uLnTx/>
                <a:uFillTx/>
                <a:latin typeface="Arial"/>
                <a:cs typeface="Arial"/>
                <a:sym typeface="Arial"/>
              </a:rPr>
              <a:t>Privacy-preserving record linkage (PPRL) </a:t>
            </a:r>
            <a:r>
              <a:rPr kumimoji="0" lang="en-US" sz="2300" b="0" i="0" u="none" strike="noStrike" kern="0" cap="none" spc="0" normalizeH="0" baseline="0" noProof="0">
                <a:ln>
                  <a:noFill/>
                </a:ln>
                <a:solidFill>
                  <a:srgbClr val="000000"/>
                </a:solidFill>
                <a:effectLst/>
                <a:uLnTx/>
                <a:uFillTx/>
                <a:latin typeface="Arial"/>
                <a:cs typeface="Arial"/>
                <a:sym typeface="Arial"/>
              </a:rPr>
              <a:t>allows multiple data owners to perform queries and analysis over their combined data, without any data owner directly exposing their own data.  </a:t>
            </a:r>
            <a:endParaRPr kumimoji="0" sz="23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300" b="0" i="0" u="none" strike="noStrike" kern="0" cap="none" spc="0" normalizeH="0" baseline="0" noProof="0">
                <a:ln>
                  <a:noFill/>
                </a:ln>
                <a:solidFill>
                  <a:srgbClr val="000000"/>
                </a:solidFill>
                <a:effectLst/>
                <a:uLnTx/>
                <a:uFillTx/>
                <a:latin typeface="Arial"/>
                <a:cs typeface="Arial"/>
                <a:sym typeface="Arial"/>
              </a:rPr>
              <a:t>There are many different PETs that can facilitate this: secure multiparty computation techniques like secure aggregation or private set intersection, trusted compute environments, differential privacy.   </a:t>
            </a:r>
            <a:endParaRPr kumimoji="0" sz="23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300" b="0" i="0" u="none" strike="noStrike" kern="0" cap="none" spc="0" normalizeH="0" baseline="0" noProof="0">
                <a:ln>
                  <a:noFill/>
                </a:ln>
                <a:solidFill>
                  <a:srgbClr val="000000"/>
                </a:solidFill>
                <a:effectLst/>
                <a:uLnTx/>
                <a:uFillTx/>
                <a:latin typeface="Arial"/>
                <a:cs typeface="Arial"/>
                <a:sym typeface="Arial"/>
              </a:rPr>
              <a:t>But we need to know what a data linkage problem </a:t>
            </a:r>
            <a:r>
              <a:rPr kumimoji="0" lang="en-US" sz="2300" b="0" i="1" u="none" strike="noStrike" kern="0" cap="none" spc="0" normalizeH="0" baseline="0" noProof="0">
                <a:ln>
                  <a:noFill/>
                </a:ln>
                <a:solidFill>
                  <a:srgbClr val="000000"/>
                </a:solidFill>
                <a:effectLst/>
                <a:uLnTx/>
                <a:uFillTx/>
                <a:latin typeface="Arial"/>
                <a:cs typeface="Arial"/>
                <a:sym typeface="Arial"/>
              </a:rPr>
              <a:t>is</a:t>
            </a:r>
            <a:r>
              <a:rPr kumimoji="0" lang="en-US" sz="2300" b="0" i="0" u="none" strike="noStrike" kern="0" cap="none" spc="0" normalizeH="0" baseline="0" noProof="0">
                <a:ln>
                  <a:noFill/>
                </a:ln>
                <a:solidFill>
                  <a:srgbClr val="000000"/>
                </a:solidFill>
                <a:effectLst/>
                <a:uLnTx/>
                <a:uFillTx/>
                <a:latin typeface="Arial"/>
                <a:cs typeface="Arial"/>
                <a:sym typeface="Arial"/>
              </a:rPr>
              <a:t> before we can apply a PET to it. Criteria that are important to understanding a problem include: </a:t>
            </a:r>
            <a:endParaRPr kumimoji="0" sz="2300" b="0" i="0" u="none" strike="noStrike" kern="0" cap="none" spc="0" normalizeH="0" baseline="0" noProof="0">
              <a:ln>
                <a:noFill/>
              </a:ln>
              <a:solidFill>
                <a:srgbClr val="000000"/>
              </a:solidFill>
              <a:effectLst/>
              <a:uLnTx/>
              <a:uFillTx/>
              <a:latin typeface="Arial"/>
              <a:cs typeface="Arial"/>
              <a:sym typeface="Arial"/>
            </a:endParaRPr>
          </a:p>
          <a:p>
            <a:pPr marL="457200" marR="0" lvl="0" indent="-374650" algn="l" defTabSz="914400" rtl="0" eaLnBrk="1" fontAlgn="auto" latinLnBrk="0" hangingPunct="1">
              <a:lnSpc>
                <a:spcPct val="100000"/>
              </a:lnSpc>
              <a:spcBef>
                <a:spcPts val="0"/>
              </a:spcBef>
              <a:spcAft>
                <a:spcPts val="0"/>
              </a:spcAft>
              <a:buClr>
                <a:srgbClr val="000000"/>
              </a:buClr>
              <a:buSzPts val="2300"/>
              <a:buFont typeface="Arial"/>
              <a:buChar char="●"/>
              <a:tabLst/>
              <a:defRPr/>
            </a:pPr>
            <a:r>
              <a:rPr kumimoji="0" lang="en-US" sz="2300" b="0" i="0" u="none" strike="noStrike" kern="0" cap="none" spc="0" normalizeH="0" baseline="0" noProof="0">
                <a:ln>
                  <a:noFill/>
                </a:ln>
                <a:solidFill>
                  <a:srgbClr val="000000"/>
                </a:solidFill>
                <a:effectLst/>
                <a:uLnTx/>
                <a:uFillTx/>
                <a:latin typeface="Arial"/>
                <a:cs typeface="Arial"/>
                <a:sym typeface="Arial"/>
              </a:rPr>
              <a:t>Type of Partners</a:t>
            </a:r>
            <a:endParaRPr kumimoji="0" sz="2300" b="0" i="0" u="none" strike="noStrike" kern="0" cap="none" spc="0" normalizeH="0" baseline="0" noProof="0">
              <a:ln>
                <a:noFill/>
              </a:ln>
              <a:solidFill>
                <a:srgbClr val="000000"/>
              </a:solidFill>
              <a:effectLst/>
              <a:uLnTx/>
              <a:uFillTx/>
              <a:latin typeface="Arial"/>
              <a:cs typeface="Arial"/>
              <a:sym typeface="Arial"/>
            </a:endParaRPr>
          </a:p>
          <a:p>
            <a:pPr marL="457200" marR="0" lvl="0" indent="-374650" algn="l" defTabSz="914400" rtl="0" eaLnBrk="1" fontAlgn="auto" latinLnBrk="0" hangingPunct="1">
              <a:lnSpc>
                <a:spcPct val="100000"/>
              </a:lnSpc>
              <a:spcBef>
                <a:spcPts val="0"/>
              </a:spcBef>
              <a:spcAft>
                <a:spcPts val="0"/>
              </a:spcAft>
              <a:buClr>
                <a:srgbClr val="000000"/>
              </a:buClr>
              <a:buSzPts val="2300"/>
              <a:buFont typeface="Arial"/>
              <a:buChar char="●"/>
              <a:tabLst/>
              <a:defRPr/>
            </a:pPr>
            <a:r>
              <a:rPr kumimoji="0" lang="en-US" sz="2300" b="0" i="0" u="none" strike="noStrike" kern="0" cap="none" spc="0" normalizeH="0" baseline="0" noProof="0">
                <a:ln>
                  <a:noFill/>
                </a:ln>
                <a:solidFill>
                  <a:srgbClr val="000000"/>
                </a:solidFill>
                <a:effectLst/>
                <a:uLnTx/>
                <a:uFillTx/>
                <a:latin typeface="Arial"/>
                <a:cs typeface="Arial"/>
                <a:sym typeface="Arial"/>
              </a:rPr>
              <a:t>Type of Linkage</a:t>
            </a:r>
            <a:endParaRPr kumimoji="0" sz="2300" b="0" i="0" u="none" strike="noStrike" kern="0" cap="none" spc="0" normalizeH="0" baseline="0" noProof="0">
              <a:ln>
                <a:noFill/>
              </a:ln>
              <a:solidFill>
                <a:srgbClr val="000000"/>
              </a:solidFill>
              <a:effectLst/>
              <a:uLnTx/>
              <a:uFillTx/>
              <a:latin typeface="Arial"/>
              <a:cs typeface="Arial"/>
              <a:sym typeface="Arial"/>
            </a:endParaRPr>
          </a:p>
          <a:p>
            <a:pPr marL="457200" marR="0" lvl="0" indent="-374650" algn="l" defTabSz="914400" rtl="0" eaLnBrk="1" fontAlgn="auto" latinLnBrk="0" hangingPunct="1">
              <a:lnSpc>
                <a:spcPct val="100000"/>
              </a:lnSpc>
              <a:spcBef>
                <a:spcPts val="0"/>
              </a:spcBef>
              <a:spcAft>
                <a:spcPts val="0"/>
              </a:spcAft>
              <a:buClr>
                <a:srgbClr val="000000"/>
              </a:buClr>
              <a:buSzPts val="2300"/>
              <a:buFont typeface="Arial"/>
              <a:buChar char="●"/>
              <a:tabLst/>
              <a:defRPr/>
            </a:pPr>
            <a:r>
              <a:rPr kumimoji="0" lang="en-US" sz="2300" b="0" i="0" u="none" strike="noStrike" kern="0" cap="none" spc="0" normalizeH="0" baseline="0" noProof="0">
                <a:ln>
                  <a:noFill/>
                </a:ln>
                <a:solidFill>
                  <a:srgbClr val="000000"/>
                </a:solidFill>
                <a:effectLst/>
                <a:uLnTx/>
                <a:uFillTx/>
                <a:latin typeface="Arial"/>
                <a:cs typeface="Arial"/>
                <a:sym typeface="Arial"/>
              </a:rPr>
              <a:t>Data input types, and type of analysis. </a:t>
            </a:r>
            <a:endParaRPr kumimoji="0" sz="23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
              <a:cs typeface="Arial"/>
              <a:sym typeface="Arial"/>
            </a:endParaRPr>
          </a:p>
        </p:txBody>
      </p:sp>
      <p:pic>
        <p:nvPicPr>
          <p:cNvPr id="1671" name="Google Shape;1671;g3f884b3f07a_0_10">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931575" y="1724200"/>
            <a:ext cx="3892100" cy="4388050"/>
          </a:xfrm>
          <a:prstGeom prst="rect">
            <a:avLst/>
          </a:prstGeom>
          <a:noFill/>
          <a:ln w="57150" cap="flat" cmpd="sng">
            <a:solidFill>
              <a:srgbClr val="000000"/>
            </a:solidFill>
            <a:prstDash val="solid"/>
            <a:round/>
            <a:headEnd type="none" w="sm" len="sm"/>
            <a:tailEnd type="none" w="sm" len="sm"/>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675"/>
        <p:cNvGrpSpPr/>
        <p:nvPr/>
      </p:nvGrpSpPr>
      <p:grpSpPr>
        <a:xfrm>
          <a:off x="0" y="0"/>
          <a:ext cx="0" cy="0"/>
          <a:chOff x="0" y="0"/>
          <a:chExt cx="0" cy="0"/>
        </a:xfrm>
      </p:grpSpPr>
      <p:sp>
        <p:nvSpPr>
          <p:cNvPr id="1676" name="Google Shape;1676;g3f884b3f07a_0_85"/>
          <p:cNvSpPr txBox="1">
            <a:spLocks noGrp="1"/>
          </p:cNvSpPr>
          <p:nvPr>
            <p:ph type="title"/>
          </p:nvPr>
        </p:nvSpPr>
        <p:spPr>
          <a:xfrm>
            <a:off x="143425" y="-123449"/>
            <a:ext cx="89673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sz="4100"/>
              <a:t>PPRL: Data matching and analysis across databases </a:t>
            </a:r>
            <a:endParaRPr sz="4100"/>
          </a:p>
        </p:txBody>
      </p:sp>
      <p:sp>
        <p:nvSpPr>
          <p:cNvPr id="1677" name="Google Shape;1677;g3f884b3f07a_0_85"/>
          <p:cNvSpPr txBox="1"/>
          <p:nvPr/>
        </p:nvSpPr>
        <p:spPr>
          <a:xfrm>
            <a:off x="143425" y="1300450"/>
            <a:ext cx="5123700" cy="54027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300" b="0" i="0" u="none" strike="noStrike" kern="0" cap="none" spc="0" normalizeH="0" baseline="0" noProof="0">
                <a:ln>
                  <a:noFill/>
                </a:ln>
                <a:solidFill>
                  <a:srgbClr val="000000"/>
                </a:solidFill>
                <a:effectLst/>
                <a:uLnTx/>
                <a:uFillTx/>
                <a:latin typeface="Arial"/>
                <a:cs typeface="Arial"/>
                <a:sym typeface="Arial"/>
              </a:rPr>
              <a:t>The </a:t>
            </a:r>
            <a:r>
              <a:rPr kumimoji="0" lang="en-US" sz="2300" b="1" i="0" u="none" strike="noStrike" kern="0" cap="none" spc="0" normalizeH="0" baseline="0" noProof="0">
                <a:ln>
                  <a:noFill/>
                </a:ln>
                <a:solidFill>
                  <a:srgbClr val="000000"/>
                </a:solidFill>
                <a:effectLst/>
                <a:uLnTx/>
                <a:uFillTx/>
                <a:latin typeface="Arial"/>
                <a:cs typeface="Arial"/>
                <a:sym typeface="Arial"/>
              </a:rPr>
              <a:t>PPRL Archetype Problems</a:t>
            </a:r>
            <a:r>
              <a:rPr kumimoji="0" lang="en-US" sz="2300" b="0" i="0" u="none" strike="noStrike" kern="0" cap="none" spc="0" normalizeH="0" baseline="0" noProof="0">
                <a:ln>
                  <a:noFill/>
                </a:ln>
                <a:solidFill>
                  <a:srgbClr val="000000"/>
                </a:solidFill>
                <a:effectLst/>
                <a:uLnTx/>
                <a:uFillTx/>
                <a:latin typeface="Arial"/>
                <a:cs typeface="Arial"/>
                <a:sym typeface="Arial"/>
              </a:rPr>
              <a:t> provide an easy map from your problem to relevant technologies.  You can select your problem from a simple menu of six archetypes, and then read which solutions are relevant.  </a:t>
            </a:r>
            <a:endParaRPr kumimoji="0" sz="23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300" b="0" i="0" u="none" strike="noStrike" kern="0" cap="none" spc="0" normalizeH="0" baseline="0" noProof="0">
                <a:ln>
                  <a:noFill/>
                </a:ln>
                <a:solidFill>
                  <a:srgbClr val="000000"/>
                </a:solidFill>
                <a:effectLst/>
                <a:uLnTx/>
                <a:uFillTx/>
                <a:latin typeface="Arial"/>
                <a:cs typeface="Arial"/>
                <a:sym typeface="Arial"/>
              </a:rPr>
              <a:t>Draft guidance on these will be available on the project website soon and open for public comment. </a:t>
            </a:r>
            <a:endParaRPr kumimoji="0" sz="23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br>
              <a:rPr kumimoji="0" lang="en-US" sz="2300" b="0" i="0" u="none" strike="noStrike" kern="0" cap="none" spc="0" normalizeH="0" baseline="0" noProof="0">
                <a:ln>
                  <a:noFill/>
                </a:ln>
                <a:solidFill>
                  <a:srgbClr val="000000"/>
                </a:solidFill>
                <a:effectLst/>
                <a:uLnTx/>
                <a:uFillTx/>
                <a:latin typeface="Arial"/>
                <a:cs typeface="Arial"/>
                <a:sym typeface="Arial"/>
              </a:rPr>
            </a:br>
            <a:r>
              <a:rPr kumimoji="0" lang="en-US" sz="2300" b="0" i="0" u="none" strike="noStrike" kern="0" cap="none" spc="0" normalizeH="0" baseline="0" noProof="0">
                <a:ln>
                  <a:noFill/>
                </a:ln>
                <a:solidFill>
                  <a:srgbClr val="000000"/>
                </a:solidFill>
                <a:effectLst/>
                <a:uLnTx/>
                <a:uFillTx/>
                <a:latin typeface="Arial"/>
                <a:cs typeface="Arial"/>
                <a:sym typeface="Arial"/>
              </a:rPr>
              <a:t>Demonstration data and quick start guides to open source PETs solutions will be available later this year.  </a:t>
            </a:r>
            <a:endParaRPr kumimoji="0" sz="2300" b="0" i="0" u="none" strike="noStrike" kern="0" cap="none" spc="0" normalizeH="0" baseline="0" noProof="0">
              <a:ln>
                <a:noFill/>
              </a:ln>
              <a:solidFill>
                <a:srgbClr val="000000"/>
              </a:solidFill>
              <a:effectLst/>
              <a:uLnTx/>
              <a:uFillTx/>
              <a:latin typeface="Arial"/>
              <a:cs typeface="Arial"/>
              <a:sym typeface="Arial"/>
            </a:endParaRPr>
          </a:p>
        </p:txBody>
      </p:sp>
      <p:pic>
        <p:nvPicPr>
          <p:cNvPr id="1678" name="Google Shape;1678;g3f884b3f07a_0_85">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5437340" y="1251338"/>
            <a:ext cx="6135099" cy="544014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387A0-9ECC-5D7F-D5A2-A250DC848509}"/>
              </a:ext>
            </a:extLst>
          </p:cNvPr>
          <p:cNvSpPr>
            <a:spLocks noGrp="1"/>
          </p:cNvSpPr>
          <p:nvPr>
            <p:ph type="ctrTitle"/>
          </p:nvPr>
        </p:nvSpPr>
        <p:spPr>
          <a:xfrm>
            <a:off x="201250" y="255233"/>
            <a:ext cx="5281856" cy="5616757"/>
          </a:xfrm>
        </p:spPr>
        <p:txBody>
          <a:bodyPr>
            <a:normAutofit/>
          </a:bodyPr>
          <a:lstStyle/>
          <a:p>
            <a:r>
              <a:rPr lang="en-US" sz="3200" dirty="0"/>
              <a:t>Do you have a record linkage goal / problem?</a:t>
            </a:r>
            <a:br>
              <a:rPr lang="en-US" sz="3200" dirty="0"/>
            </a:br>
            <a:br>
              <a:rPr lang="en-US" sz="3200" dirty="0"/>
            </a:br>
            <a:r>
              <a:rPr lang="en-US" sz="2400" b="0" dirty="0"/>
              <a:t>- We’re building model problems from real problems</a:t>
            </a:r>
            <a:br>
              <a:rPr lang="en-US" sz="2400" b="0" dirty="0"/>
            </a:br>
            <a:r>
              <a:rPr lang="en-US" sz="2400" b="0" dirty="0"/>
              <a:t>- Creating demonstration data</a:t>
            </a:r>
            <a:br>
              <a:rPr lang="en-US" sz="2400" b="0" dirty="0"/>
            </a:br>
            <a:r>
              <a:rPr lang="en-US" sz="2400" b="0" dirty="0"/>
              <a:t>- Creating open source solutions  </a:t>
            </a:r>
            <a:br>
              <a:rPr lang="en-US" sz="2400" b="0" dirty="0"/>
            </a:br>
            <a:br>
              <a:rPr lang="en-US" sz="2400" b="0" dirty="0"/>
            </a:br>
            <a:r>
              <a:rPr lang="en-US" sz="2400" b="0" dirty="0" err="1"/>
              <a:t>Gary.Howarth@nist.gov</a:t>
            </a:r>
            <a:br>
              <a:rPr lang="en-US" sz="3200" dirty="0"/>
            </a:br>
            <a:br>
              <a:rPr lang="en-US" sz="3200" dirty="0"/>
            </a:br>
            <a:br>
              <a:rPr lang="en-US" sz="3200" dirty="0"/>
            </a:br>
            <a:r>
              <a:rPr lang="en-US" sz="3200" dirty="0"/>
              <a:t> </a:t>
            </a:r>
          </a:p>
        </p:txBody>
      </p:sp>
      <p:pic>
        <p:nvPicPr>
          <p:cNvPr id="4" name="Google Shape;1678;g3f884b3f07a_0_85">
            <a:extLst>
              <a:ext uri="{FF2B5EF4-FFF2-40B4-BE49-F238E27FC236}">
                <a16:creationId xmlns:a16="http://schemas.microsoft.com/office/drawing/2014/main" id="{01A5ABD0-E2E4-BCCD-FA0D-535F6D9E04DC}"/>
              </a:ext>
              <a:ext uri="{C183D7F6-B498-43B3-948B-1728B52AA6E4}">
                <adec:decorative xmlns:adec="http://schemas.microsoft.com/office/drawing/2017/decorative" val="1"/>
              </a:ext>
            </a:extLst>
          </p:cNvPr>
          <p:cNvPicPr preferRelativeResize="0"/>
          <p:nvPr/>
        </p:nvPicPr>
        <p:blipFill rotWithShape="1">
          <a:blip r:embed="rId2">
            <a:alphaModFix/>
          </a:blip>
          <a:srcRect/>
          <a:stretch/>
        </p:blipFill>
        <p:spPr>
          <a:xfrm>
            <a:off x="5959095" y="124845"/>
            <a:ext cx="6135099" cy="5440149"/>
          </a:xfrm>
          <a:prstGeom prst="rect">
            <a:avLst/>
          </a:prstGeom>
          <a:noFill/>
          <a:ln>
            <a:noFill/>
          </a:ln>
        </p:spPr>
      </p:pic>
    </p:spTree>
    <p:extLst>
      <p:ext uri="{BB962C8B-B14F-4D97-AF65-F5344CB8AC3E}">
        <p14:creationId xmlns:p14="http://schemas.microsoft.com/office/powerpoint/2010/main" val="4318158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682"/>
        <p:cNvGrpSpPr/>
        <p:nvPr/>
      </p:nvGrpSpPr>
      <p:grpSpPr>
        <a:xfrm>
          <a:off x="0" y="0"/>
          <a:ext cx="0" cy="0"/>
          <a:chOff x="0" y="0"/>
          <a:chExt cx="0" cy="0"/>
        </a:xfrm>
      </p:grpSpPr>
      <p:sp>
        <p:nvSpPr>
          <p:cNvPr id="1683" name="Google Shape;1683;g3f884b3f07a_0_73"/>
          <p:cNvSpPr txBox="1">
            <a:spLocks noGrp="1"/>
          </p:cNvSpPr>
          <p:nvPr>
            <p:ph type="sldNum" idx="12"/>
          </p:nvPr>
        </p:nvSpPr>
        <p:spPr>
          <a:xfrm>
            <a:off x="8610600" y="6356351"/>
            <a:ext cx="2743200" cy="365100"/>
          </a:xfrm>
          <a:prstGeom prst="rect">
            <a:avLst/>
          </a:prstGeom>
          <a:noFill/>
          <a:ln>
            <a:noFill/>
          </a:ln>
        </p:spPr>
        <p:txBody>
          <a:bodyPr spcFirstLastPara="1" wrap="square" lIns="91400" tIns="45700" rIns="91400"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31</a:t>
            </a:fld>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1684" name="Google Shape;1684;g3f884b3f07a_0_73"/>
          <p:cNvSpPr txBox="1">
            <a:spLocks noGrp="1"/>
          </p:cNvSpPr>
          <p:nvPr>
            <p:ph type="ctrTitle"/>
          </p:nvPr>
        </p:nvSpPr>
        <p:spPr>
          <a:xfrm>
            <a:off x="501874" y="1170432"/>
            <a:ext cx="10166100" cy="12117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6000"/>
              <a:buFont typeface="Calibri"/>
              <a:buNone/>
            </a:pPr>
            <a:r>
              <a:rPr lang="en-US"/>
              <a:t>Differential Privacy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688">
          <a:extLst>
            <a:ext uri="{FF2B5EF4-FFF2-40B4-BE49-F238E27FC236}">
              <a16:creationId xmlns:a16="http://schemas.microsoft.com/office/drawing/2014/main" id="{DFFC9EB5-7264-0BB6-5749-99AA601F338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B3E41C2-9EE6-CA11-90AD-8C35984C3C08}"/>
              </a:ext>
            </a:extLst>
          </p:cNvPr>
          <p:cNvSpPr txBox="1"/>
          <p:nvPr/>
        </p:nvSpPr>
        <p:spPr>
          <a:xfrm>
            <a:off x="327752" y="1700201"/>
            <a:ext cx="11945038" cy="40934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Arial"/>
                <a:sym typeface="Arial"/>
              </a:rPr>
              <a:t>Differential privacy is a mathematical definition of privacy. </a:t>
            </a:r>
          </a:p>
          <a:p>
            <a:pPr marL="0" marR="0" lvl="0" indent="0" algn="l" defTabSz="914400" rtl="0" eaLnBrk="1" fontAlgn="auto" latinLnBrk="0" hangingPunct="1">
              <a:lnSpc>
                <a:spcPct val="100000"/>
              </a:lnSpc>
              <a:spcBef>
                <a:spcPts val="0"/>
              </a:spcBef>
              <a:spcAft>
                <a:spcPts val="80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Arial"/>
                <a:sym typeface="Arial"/>
              </a:rPr>
              <a:t>A differentially private analysis limits the amount of information contributed any single record.</a:t>
            </a:r>
          </a:p>
          <a:p>
            <a:pPr marL="0" marR="0" lvl="0" indent="0" algn="l" defTabSz="914400" rtl="0" eaLnBrk="1" fontAlgn="auto" latinLnBrk="0" hangingPunct="1">
              <a:lnSpc>
                <a:spcPct val="100000"/>
              </a:lnSpc>
              <a:spcBef>
                <a:spcPts val="0"/>
              </a:spcBef>
              <a:spcAft>
                <a:spcPts val="80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Arial"/>
                <a:sym typeface="Arial"/>
              </a:rPr>
              <a:t>That is, a data analysis should be about the same with a record or without a record. </a:t>
            </a:r>
          </a:p>
          <a:p>
            <a:pPr marL="0" marR="0" lvl="0" indent="0" algn="l" defTabSz="914400" rtl="0" eaLnBrk="1" fontAlgn="auto" latinLnBrk="0" hangingPunct="1">
              <a:lnSpc>
                <a:spcPct val="100000"/>
              </a:lnSpc>
              <a:spcBef>
                <a:spcPts val="0"/>
              </a:spcBef>
              <a:spcAft>
                <a:spcPts val="80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Arial"/>
                <a:sym typeface="Arial"/>
              </a:rPr>
              <a:t>Differential privacy can be used to: </a:t>
            </a:r>
          </a:p>
          <a:p>
            <a:pPr marL="635000" marR="0" lvl="0" indent="-285750" algn="l" defTabSz="914400" rtl="0" eaLnBrk="1" fontAlgn="auto" latinLnBrk="0" hangingPunct="1">
              <a:lnSpc>
                <a:spcPct val="100000"/>
              </a:lnSpc>
              <a:spcBef>
                <a:spcPts val="0"/>
              </a:spcBef>
              <a:spcAft>
                <a:spcPts val="8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Arial"/>
                <a:sym typeface="Arial"/>
              </a:rPr>
              <a:t>Create aggregate statistics </a:t>
            </a:r>
          </a:p>
          <a:p>
            <a:pPr marL="635000" marR="0" lvl="0" indent="-285750" algn="l" defTabSz="914400" rtl="0" eaLnBrk="1" fontAlgn="auto" latinLnBrk="0" hangingPunct="1">
              <a:lnSpc>
                <a:spcPct val="100000"/>
              </a:lnSpc>
              <a:spcBef>
                <a:spcPts val="0"/>
              </a:spcBef>
              <a:spcAft>
                <a:spcPts val="8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Arial"/>
                <a:sym typeface="Arial"/>
              </a:rPr>
              <a:t>Create synthetic data</a:t>
            </a:r>
          </a:p>
          <a:p>
            <a:pPr marL="635000" marR="0" lvl="0" indent="-285750" algn="l" defTabSz="914400" rtl="0" eaLnBrk="1" fontAlgn="auto" latinLnBrk="0" hangingPunct="1">
              <a:lnSpc>
                <a:spcPct val="100000"/>
              </a:lnSpc>
              <a:spcBef>
                <a:spcPts val="0"/>
              </a:spcBef>
              <a:spcAft>
                <a:spcPts val="8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Arial"/>
                <a:sym typeface="Arial"/>
              </a:rPr>
              <a:t>Protect privacy of respondents answering surveys</a:t>
            </a:r>
          </a:p>
          <a:p>
            <a:pPr marL="635000" marR="0" lvl="0" indent="-285750" algn="l" defTabSz="914400" rtl="0" eaLnBrk="1" fontAlgn="auto" latinLnBrk="0" hangingPunct="1">
              <a:lnSpc>
                <a:spcPct val="100000"/>
              </a:lnSpc>
              <a:spcBef>
                <a:spcPts val="0"/>
              </a:spcBef>
              <a:spcAft>
                <a:spcPts val="8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Arial"/>
                <a:sym typeface="Arial"/>
              </a:rPr>
              <a:t>Protect privacy of machine learning models</a:t>
            </a:r>
          </a:p>
          <a:p>
            <a:pPr marL="0" marR="0" lvl="0" indent="0" algn="l" defTabSz="914400" rtl="0" eaLnBrk="1" fontAlgn="auto" latinLnBrk="0" hangingPunct="1">
              <a:lnSpc>
                <a:spcPct val="100000"/>
              </a:lnSpc>
              <a:spcBef>
                <a:spcPts val="0"/>
              </a:spcBef>
              <a:spcAft>
                <a:spcPts val="800"/>
              </a:spcAft>
              <a:buClr>
                <a:srgbClr val="000000"/>
              </a:buClr>
              <a:buSzTx/>
              <a:buFont typeface="Arial"/>
              <a:buNone/>
              <a:tabLst/>
              <a:defRPr/>
            </a:pPr>
            <a:endPar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Arial"/>
              <a:sym typeface="Arial"/>
            </a:endParaRPr>
          </a:p>
          <a:p>
            <a:pPr marL="0" marR="0" lvl="0" indent="0" algn="l" defTabSz="914400" rtl="0" eaLnBrk="1" fontAlgn="auto" latinLnBrk="0" hangingPunct="1">
              <a:lnSpc>
                <a:spcPct val="100000"/>
              </a:lnSpc>
              <a:spcBef>
                <a:spcPts val="0"/>
              </a:spcBef>
              <a:spcAft>
                <a:spcPts val="80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Arial"/>
                <a:sym typeface="Arial"/>
              </a:rPr>
              <a:t>The </a:t>
            </a:r>
            <a:r>
              <a:rPr kumimoji="0" lang="en-US" sz="2000" b="0" i="0" u="sng" strike="noStrike" kern="0" cap="none" spc="0" normalizeH="0" baseline="0" noProof="0" dirty="0">
                <a:ln>
                  <a:noFill/>
                </a:ln>
                <a:solidFill>
                  <a:srgbClr val="000000"/>
                </a:solidFill>
                <a:effectLst/>
                <a:uLnTx/>
                <a:uFillTx/>
                <a:latin typeface="Arial"/>
                <a:ea typeface="Times New Roman" panose="02020603050405020304" pitchFamily="18" charset="0"/>
                <a:cs typeface="Arial"/>
                <a:sym typeface="Arial"/>
                <a:hlinkClick r:id="rId3"/>
              </a:rPr>
              <a:t>NIST Publication 800-226</a:t>
            </a: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Arial"/>
                <a:sym typeface="Arial"/>
              </a:rPr>
              <a:t> is a deep dive into differential privacy and its </a:t>
            </a:r>
            <a:r>
              <a:rPr kumimoji="0" lang="en-US" sz="2000" b="0" i="0" u="sng" strike="noStrike" kern="0" cap="none" spc="0" normalizeH="0" baseline="0" noProof="0" dirty="0">
                <a:ln>
                  <a:noFill/>
                </a:ln>
                <a:solidFill>
                  <a:srgbClr val="000000"/>
                </a:solidFill>
                <a:effectLst/>
                <a:uLnTx/>
                <a:uFillTx/>
                <a:latin typeface="Arial"/>
                <a:ea typeface="Times New Roman" panose="02020603050405020304" pitchFamily="18" charset="0"/>
                <a:cs typeface="Arial"/>
                <a:sym typeface="Arial"/>
              </a:rPr>
              <a:t>guarantee</a:t>
            </a: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Arial"/>
                <a:sym typeface="Arial"/>
              </a:rPr>
              <a:t> . </a:t>
            </a:r>
          </a:p>
        </p:txBody>
      </p:sp>
      <p:sp>
        <p:nvSpPr>
          <p:cNvPr id="2" name="Google Shape;1796;p31">
            <a:extLst>
              <a:ext uri="{FF2B5EF4-FFF2-40B4-BE49-F238E27FC236}">
                <a16:creationId xmlns:a16="http://schemas.microsoft.com/office/drawing/2014/main" id="{6865B3F5-C297-DE68-216B-55FB149A4CA8}"/>
              </a:ext>
            </a:extLst>
          </p:cNvPr>
          <p:cNvSpPr txBox="1">
            <a:spLocks noGrp="1"/>
          </p:cNvSpPr>
          <p:nvPr>
            <p:ph type="title"/>
          </p:nvPr>
        </p:nvSpPr>
        <p:spPr>
          <a:xfrm>
            <a:off x="573795" y="-10745"/>
            <a:ext cx="856189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dirty="0"/>
              <a:t>Differential privacy</a:t>
            </a:r>
            <a:endParaRPr dirty="0"/>
          </a:p>
        </p:txBody>
      </p:sp>
    </p:spTree>
    <p:extLst>
      <p:ext uri="{BB962C8B-B14F-4D97-AF65-F5344CB8AC3E}">
        <p14:creationId xmlns:p14="http://schemas.microsoft.com/office/powerpoint/2010/main" val="20481707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688"/>
        <p:cNvGrpSpPr/>
        <p:nvPr/>
      </p:nvGrpSpPr>
      <p:grpSpPr>
        <a:xfrm>
          <a:off x="0" y="0"/>
          <a:ext cx="0" cy="0"/>
          <a:chOff x="0" y="0"/>
          <a:chExt cx="0" cy="0"/>
        </a:xfrm>
      </p:grpSpPr>
      <p:pic>
        <p:nvPicPr>
          <p:cNvPr id="1689" name="Google Shape;1689;g3f884b3f07a_1_6" descr="An image of the cover page for NIST Special Publication 800-226: Guidelines for Evaluating Differential Privacy Guarantees"/>
          <p:cNvPicPr preferRelativeResize="0"/>
          <p:nvPr/>
        </p:nvPicPr>
        <p:blipFill rotWithShape="1">
          <a:blip r:embed="rId3">
            <a:alphaModFix/>
          </a:blip>
          <a:srcRect l="4316" r="7593"/>
          <a:stretch/>
        </p:blipFill>
        <p:spPr>
          <a:xfrm>
            <a:off x="-10" y="0"/>
            <a:ext cx="6032884" cy="6858001"/>
          </a:xfrm>
          <a:prstGeom prst="rect">
            <a:avLst/>
          </a:prstGeom>
          <a:noFill/>
          <a:ln>
            <a:noFill/>
          </a:ln>
        </p:spPr>
      </p:pic>
      <p:pic>
        <p:nvPicPr>
          <p:cNvPr id="1690" name="Google Shape;1690;g3f884b3f07a_1_6" descr="QR code directing to:&#10;https://doi.org/10.6028/NIST.SP.800-226"/>
          <p:cNvPicPr preferRelativeResize="0"/>
          <p:nvPr/>
        </p:nvPicPr>
        <p:blipFill>
          <a:blip r:embed="rId4">
            <a:alphaModFix/>
          </a:blip>
          <a:stretch>
            <a:fillRect/>
          </a:stretch>
        </p:blipFill>
        <p:spPr>
          <a:xfrm>
            <a:off x="9088275" y="3589375"/>
            <a:ext cx="2791975" cy="2791975"/>
          </a:xfrm>
          <a:prstGeom prst="rect">
            <a:avLst/>
          </a:prstGeom>
          <a:noFill/>
          <a:ln>
            <a:noFill/>
          </a:ln>
        </p:spPr>
      </p:pic>
    </p:spTree>
    <p:extLst>
      <p:ext uri="{BB962C8B-B14F-4D97-AF65-F5344CB8AC3E}">
        <p14:creationId xmlns:p14="http://schemas.microsoft.com/office/powerpoint/2010/main" val="32797799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595"/>
        <p:cNvGrpSpPr/>
        <p:nvPr/>
      </p:nvGrpSpPr>
      <p:grpSpPr>
        <a:xfrm>
          <a:off x="0" y="0"/>
          <a:ext cx="0" cy="0"/>
          <a:chOff x="0" y="0"/>
          <a:chExt cx="0" cy="0"/>
        </a:xfrm>
      </p:grpSpPr>
      <p:sp>
        <p:nvSpPr>
          <p:cNvPr id="1596" name="Google Shape;1596;p17"/>
          <p:cNvSpPr txBox="1">
            <a:spLocks noGrp="1"/>
          </p:cNvSpPr>
          <p:nvPr>
            <p:ph type="sldNum" idx="12"/>
          </p:nvPr>
        </p:nvSpPr>
        <p:spPr>
          <a:xfrm>
            <a:off x="8610600" y="6356351"/>
            <a:ext cx="2743200" cy="365100"/>
          </a:xfrm>
          <a:prstGeom prst="rect">
            <a:avLst/>
          </a:prstGeom>
          <a:noFill/>
          <a:ln>
            <a:noFill/>
          </a:ln>
        </p:spPr>
        <p:txBody>
          <a:bodyPr spcFirstLastPara="1" wrap="square" lIns="91400" tIns="45700" rIns="91400"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757575"/>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34</a:t>
            </a:fld>
            <a:endParaRPr kumimoji="0" sz="1200" b="0" i="0" u="none" strike="noStrike" kern="0" cap="none" spc="0" normalizeH="0" baseline="0" noProof="0">
              <a:ln>
                <a:noFill/>
              </a:ln>
              <a:solidFill>
                <a:srgbClr val="757575"/>
              </a:solidFill>
              <a:effectLst/>
              <a:uLnTx/>
              <a:uFillTx/>
              <a:latin typeface="Arial"/>
              <a:cs typeface="Arial"/>
              <a:sym typeface="Arial"/>
            </a:endParaRPr>
          </a:p>
        </p:txBody>
      </p:sp>
      <p:sp>
        <p:nvSpPr>
          <p:cNvPr id="1597" name="Google Shape;1597;p17"/>
          <p:cNvSpPr txBox="1">
            <a:spLocks noGrp="1"/>
          </p:cNvSpPr>
          <p:nvPr>
            <p:ph type="ctrTitle"/>
          </p:nvPr>
        </p:nvSpPr>
        <p:spPr>
          <a:xfrm>
            <a:off x="501874" y="1170432"/>
            <a:ext cx="10166126" cy="1211612"/>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US"/>
              <a:t>Privacy-preserving federated learning of genomic data </a:t>
            </a:r>
            <a:endParaRPr/>
          </a:p>
        </p:txBody>
      </p:sp>
    </p:spTree>
    <p:extLst>
      <p:ext uri="{BB962C8B-B14F-4D97-AF65-F5344CB8AC3E}">
        <p14:creationId xmlns:p14="http://schemas.microsoft.com/office/powerpoint/2010/main" val="1995436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3C63AA-3A48-6010-2F97-C1CE42AF9A16}"/>
              </a:ext>
            </a:extLst>
          </p:cNvPr>
          <p:cNvSpPr>
            <a:spLocks noGrp="1"/>
          </p:cNvSpPr>
          <p:nvPr>
            <p:ph type="title"/>
          </p:nvPr>
        </p:nvSpPr>
        <p:spPr/>
        <p:txBody>
          <a:bodyPr/>
          <a:lstStyle/>
          <a:p>
            <a:r>
              <a:rPr lang="en-US"/>
              <a:t>Machine learning across databases </a:t>
            </a:r>
          </a:p>
        </p:txBody>
      </p:sp>
      <p:sp>
        <p:nvSpPr>
          <p:cNvPr id="5" name="Slide Number Placeholder 4">
            <a:extLst>
              <a:ext uri="{FF2B5EF4-FFF2-40B4-BE49-F238E27FC236}">
                <a16:creationId xmlns:a16="http://schemas.microsoft.com/office/drawing/2014/main" id="{1700B786-3880-FFCD-D319-B166ED8D146E}"/>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200" b="0" i="0" u="none" strike="noStrike" kern="0" cap="none" spc="0" normalizeH="0" baseline="0" noProof="0" smtClean="0">
                <a:ln>
                  <a:noFill/>
                </a:ln>
                <a:solidFill>
                  <a:srgbClr val="000000">
                    <a:tint val="75000"/>
                  </a:srgbClr>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35</a:t>
            </a:fld>
            <a:endParaRPr kumimoji="0" lang="en" sz="1200" b="0" i="0" u="none" strike="noStrike" kern="0" cap="none" spc="0" normalizeH="0" baseline="0" noProof="0">
              <a:ln>
                <a:noFill/>
              </a:ln>
              <a:solidFill>
                <a:srgbClr val="000000">
                  <a:tint val="75000"/>
                </a:srgbClr>
              </a:solidFill>
              <a:effectLst/>
              <a:uLnTx/>
              <a:uFillTx/>
              <a:latin typeface="Arial"/>
              <a:cs typeface="Arial"/>
              <a:sym typeface="Arial"/>
            </a:endParaRPr>
          </a:p>
        </p:txBody>
      </p:sp>
      <p:sp>
        <p:nvSpPr>
          <p:cNvPr id="7" name="Rectangle 6">
            <a:extLst>
              <a:ext uri="{FF2B5EF4-FFF2-40B4-BE49-F238E27FC236}">
                <a16:creationId xmlns:a16="http://schemas.microsoft.com/office/drawing/2014/main" id="{B42BE903-968D-3B86-CE0C-0F6875AF9020}"/>
              </a:ext>
              <a:ext uri="{C183D7F6-B498-43B3-948B-1728B52AA6E4}">
                <adec:decorative xmlns:adec="http://schemas.microsoft.com/office/drawing/2017/decorative" val="1"/>
              </a:ext>
            </a:extLst>
          </p:cNvPr>
          <p:cNvSpPr/>
          <p:nvPr/>
        </p:nvSpPr>
        <p:spPr>
          <a:xfrm>
            <a:off x="5927075" y="1608463"/>
            <a:ext cx="3305060" cy="38008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62" name="Graphic 1" descr="Computer with solid fill">
            <a:extLst>
              <a:ext uri="{FF2B5EF4-FFF2-40B4-BE49-F238E27FC236}">
                <a16:creationId xmlns:a16="http://schemas.microsoft.com/office/drawing/2014/main" id="{D0D10D2E-88AC-5D57-A7E7-75490FCA0DF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475322" y="2289878"/>
            <a:ext cx="914400" cy="914400"/>
          </a:xfrm>
          <a:prstGeom prst="rect">
            <a:avLst/>
          </a:prstGeom>
        </p:spPr>
      </p:pic>
      <p:pic>
        <p:nvPicPr>
          <p:cNvPr id="63" name="Graphic 2" descr="Computer with solid fill">
            <a:extLst>
              <a:ext uri="{FF2B5EF4-FFF2-40B4-BE49-F238E27FC236}">
                <a16:creationId xmlns:a16="http://schemas.microsoft.com/office/drawing/2014/main" id="{2C8C3BB1-FC28-91F6-D177-13404022046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450319" y="2289878"/>
            <a:ext cx="914400" cy="914400"/>
          </a:xfrm>
          <a:prstGeom prst="rect">
            <a:avLst/>
          </a:prstGeom>
        </p:spPr>
      </p:pic>
      <p:pic>
        <p:nvPicPr>
          <p:cNvPr id="64" name="Graphic 3" descr="Bank with solid fill">
            <a:extLst>
              <a:ext uri="{FF2B5EF4-FFF2-40B4-BE49-F238E27FC236}">
                <a16:creationId xmlns:a16="http://schemas.microsoft.com/office/drawing/2014/main" id="{C923AAC5-1C64-0146-E365-0109174EE0E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37459" y="4555837"/>
            <a:ext cx="914400" cy="914400"/>
          </a:xfrm>
          <a:prstGeom prst="rect">
            <a:avLst/>
          </a:prstGeom>
        </p:spPr>
      </p:pic>
      <p:pic>
        <p:nvPicPr>
          <p:cNvPr id="65" name="Graphic 4" descr="Bank with solid fill">
            <a:extLst>
              <a:ext uri="{FF2B5EF4-FFF2-40B4-BE49-F238E27FC236}">
                <a16:creationId xmlns:a16="http://schemas.microsoft.com/office/drawing/2014/main" id="{772DCE5C-4903-7F20-AF12-FE489F8834E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394224" y="4555837"/>
            <a:ext cx="914400" cy="914400"/>
          </a:xfrm>
          <a:prstGeom prst="rect">
            <a:avLst/>
          </a:prstGeom>
        </p:spPr>
      </p:pic>
      <p:pic>
        <p:nvPicPr>
          <p:cNvPr id="66" name="Graphic 5" descr="Bank with solid fill">
            <a:extLst>
              <a:ext uri="{FF2B5EF4-FFF2-40B4-BE49-F238E27FC236}">
                <a16:creationId xmlns:a16="http://schemas.microsoft.com/office/drawing/2014/main" id="{592D6A7F-9E10-885A-20AA-9F1F2F6B8BF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50990" y="4555837"/>
            <a:ext cx="914400" cy="914400"/>
          </a:xfrm>
          <a:prstGeom prst="rect">
            <a:avLst/>
          </a:prstGeom>
        </p:spPr>
      </p:pic>
      <p:pic>
        <p:nvPicPr>
          <p:cNvPr id="67" name="Graphic 6" descr="Bank with solid fill">
            <a:extLst>
              <a:ext uri="{FF2B5EF4-FFF2-40B4-BE49-F238E27FC236}">
                <a16:creationId xmlns:a16="http://schemas.microsoft.com/office/drawing/2014/main" id="{03164028-2FA7-A59E-1CF0-3B60FC9F36E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77330" y="4555837"/>
            <a:ext cx="914400" cy="914400"/>
          </a:xfrm>
          <a:prstGeom prst="rect">
            <a:avLst/>
          </a:prstGeom>
        </p:spPr>
      </p:pic>
      <p:pic>
        <p:nvPicPr>
          <p:cNvPr id="68" name="Graphic 7" descr="Bank with solid fill">
            <a:extLst>
              <a:ext uri="{FF2B5EF4-FFF2-40B4-BE49-F238E27FC236}">
                <a16:creationId xmlns:a16="http://schemas.microsoft.com/office/drawing/2014/main" id="{CEE2096A-9C2F-D364-2F15-CBF6DC6D5E1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34095" y="4555837"/>
            <a:ext cx="914400" cy="914400"/>
          </a:xfrm>
          <a:prstGeom prst="rect">
            <a:avLst/>
          </a:prstGeom>
        </p:spPr>
      </p:pic>
      <p:pic>
        <p:nvPicPr>
          <p:cNvPr id="69" name="Graphic 8" descr="Bank with solid fill">
            <a:extLst>
              <a:ext uri="{FF2B5EF4-FFF2-40B4-BE49-F238E27FC236}">
                <a16:creationId xmlns:a16="http://schemas.microsoft.com/office/drawing/2014/main" id="{B3FA5F7C-86E3-F9B3-09D8-0C6A63D1384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090861" y="4555837"/>
            <a:ext cx="914400" cy="914400"/>
          </a:xfrm>
          <a:prstGeom prst="rect">
            <a:avLst/>
          </a:prstGeom>
        </p:spPr>
      </p:pic>
      <p:pic>
        <p:nvPicPr>
          <p:cNvPr id="70" name="Graphic 9" descr="Statistics with solid fill">
            <a:extLst>
              <a:ext uri="{FF2B5EF4-FFF2-40B4-BE49-F238E27FC236}">
                <a16:creationId xmlns:a16="http://schemas.microsoft.com/office/drawing/2014/main" id="{746B5927-C741-17D0-D0BC-FE78D8AF29E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36512" y="2336784"/>
            <a:ext cx="914400" cy="914400"/>
          </a:xfrm>
          <a:prstGeom prst="rect">
            <a:avLst/>
          </a:prstGeom>
        </p:spPr>
      </p:pic>
      <p:pic>
        <p:nvPicPr>
          <p:cNvPr id="71" name="Graphic 10" descr="Statistics with solid fill">
            <a:extLst>
              <a:ext uri="{FF2B5EF4-FFF2-40B4-BE49-F238E27FC236}">
                <a16:creationId xmlns:a16="http://schemas.microsoft.com/office/drawing/2014/main" id="{DD744A0D-BCFA-FF26-1046-4180365D80D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268310" y="2289878"/>
            <a:ext cx="914400" cy="914400"/>
          </a:xfrm>
          <a:prstGeom prst="rect">
            <a:avLst/>
          </a:prstGeom>
        </p:spPr>
      </p:pic>
      <p:pic>
        <p:nvPicPr>
          <p:cNvPr id="72" name="Graphic 11" descr="Binary with solid fill">
            <a:extLst>
              <a:ext uri="{FF2B5EF4-FFF2-40B4-BE49-F238E27FC236}">
                <a16:creationId xmlns:a16="http://schemas.microsoft.com/office/drawing/2014/main" id="{6042F379-6CF7-06BB-388A-A4A564ED9F9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596629" y="3504427"/>
            <a:ext cx="589255" cy="589255"/>
          </a:xfrm>
          <a:prstGeom prst="rect">
            <a:avLst/>
          </a:prstGeom>
        </p:spPr>
      </p:pic>
      <p:pic>
        <p:nvPicPr>
          <p:cNvPr id="73" name="Graphic 12" descr="DNA with solid fill">
            <a:extLst>
              <a:ext uri="{FF2B5EF4-FFF2-40B4-BE49-F238E27FC236}">
                <a16:creationId xmlns:a16="http://schemas.microsoft.com/office/drawing/2014/main" id="{6C6AB40B-13F1-364E-D0C9-A99B089093F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035930" y="5349472"/>
            <a:ext cx="549427" cy="549427"/>
          </a:xfrm>
          <a:prstGeom prst="rect">
            <a:avLst/>
          </a:prstGeom>
        </p:spPr>
      </p:pic>
      <p:pic>
        <p:nvPicPr>
          <p:cNvPr id="74" name="Graphic 13" descr="DNA with solid fill">
            <a:extLst>
              <a:ext uri="{FF2B5EF4-FFF2-40B4-BE49-F238E27FC236}">
                <a16:creationId xmlns:a16="http://schemas.microsoft.com/office/drawing/2014/main" id="{170DB53E-75BC-C528-DDA1-7BFCDF311A1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581597" y="5361413"/>
            <a:ext cx="549427" cy="549427"/>
          </a:xfrm>
          <a:prstGeom prst="rect">
            <a:avLst/>
          </a:prstGeom>
        </p:spPr>
      </p:pic>
      <p:pic>
        <p:nvPicPr>
          <p:cNvPr id="75" name="Graphic 14" descr="DNA with solid fill">
            <a:extLst>
              <a:ext uri="{FF2B5EF4-FFF2-40B4-BE49-F238E27FC236}">
                <a16:creationId xmlns:a16="http://schemas.microsoft.com/office/drawing/2014/main" id="{585EA30A-CD8B-C1A7-F6D9-B90554CF46C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88380" y="5361413"/>
            <a:ext cx="549427" cy="549427"/>
          </a:xfrm>
          <a:prstGeom prst="rect">
            <a:avLst/>
          </a:prstGeom>
        </p:spPr>
      </p:pic>
      <p:pic>
        <p:nvPicPr>
          <p:cNvPr id="76" name="Graphic 15" descr="DNA with solid fill">
            <a:extLst>
              <a:ext uri="{FF2B5EF4-FFF2-40B4-BE49-F238E27FC236}">
                <a16:creationId xmlns:a16="http://schemas.microsoft.com/office/drawing/2014/main" id="{D4CEA49C-7175-6894-AB0C-524E4E267BC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038363" y="5361414"/>
            <a:ext cx="549427" cy="549427"/>
          </a:xfrm>
          <a:prstGeom prst="rect">
            <a:avLst/>
          </a:prstGeom>
        </p:spPr>
      </p:pic>
      <p:pic>
        <p:nvPicPr>
          <p:cNvPr id="77" name="Graphic 16" descr="DNA with solid fill">
            <a:extLst>
              <a:ext uri="{FF2B5EF4-FFF2-40B4-BE49-F238E27FC236}">
                <a16:creationId xmlns:a16="http://schemas.microsoft.com/office/drawing/2014/main" id="{A8E6EC59-3008-92CB-0128-E37431D0800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584230" y="5361575"/>
            <a:ext cx="549427" cy="549427"/>
          </a:xfrm>
          <a:prstGeom prst="rect">
            <a:avLst/>
          </a:prstGeom>
        </p:spPr>
      </p:pic>
      <p:pic>
        <p:nvPicPr>
          <p:cNvPr id="78" name="Graphic 17" descr="DNA with solid fill">
            <a:extLst>
              <a:ext uri="{FF2B5EF4-FFF2-40B4-BE49-F238E27FC236}">
                <a16:creationId xmlns:a16="http://schemas.microsoft.com/office/drawing/2014/main" id="{B5C7DFC5-82E0-44AA-E37D-1AE176A4008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047072" y="5349473"/>
            <a:ext cx="549427" cy="549427"/>
          </a:xfrm>
          <a:prstGeom prst="rect">
            <a:avLst/>
          </a:prstGeom>
        </p:spPr>
      </p:pic>
      <p:pic>
        <p:nvPicPr>
          <p:cNvPr id="79" name="Graphic 18" descr="Statistics with solid fill">
            <a:extLst>
              <a:ext uri="{FF2B5EF4-FFF2-40B4-BE49-F238E27FC236}">
                <a16:creationId xmlns:a16="http://schemas.microsoft.com/office/drawing/2014/main" id="{812F4B75-798F-7422-E609-3E3C9570F92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643133" y="3412070"/>
            <a:ext cx="688044" cy="688044"/>
          </a:xfrm>
          <a:prstGeom prst="rect">
            <a:avLst/>
          </a:prstGeom>
        </p:spPr>
      </p:pic>
      <p:pic>
        <p:nvPicPr>
          <p:cNvPr id="80" name="Graphic 19" descr="Statistics with solid fill">
            <a:extLst>
              <a:ext uri="{FF2B5EF4-FFF2-40B4-BE49-F238E27FC236}">
                <a16:creationId xmlns:a16="http://schemas.microsoft.com/office/drawing/2014/main" id="{D68FF0C9-3456-6E4D-B176-289B4648E9F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15900" y="3412070"/>
            <a:ext cx="688044" cy="688044"/>
          </a:xfrm>
          <a:prstGeom prst="rect">
            <a:avLst/>
          </a:prstGeom>
        </p:spPr>
      </p:pic>
      <p:pic>
        <p:nvPicPr>
          <p:cNvPr id="81" name="Graphic 20" descr="Statistics with solid fill">
            <a:extLst>
              <a:ext uri="{FF2B5EF4-FFF2-40B4-BE49-F238E27FC236}">
                <a16:creationId xmlns:a16="http://schemas.microsoft.com/office/drawing/2014/main" id="{F8621CC2-BE69-D7D3-BA98-321F381AE9D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82884" y="3428226"/>
            <a:ext cx="688044" cy="688044"/>
          </a:xfrm>
          <a:prstGeom prst="rect">
            <a:avLst/>
          </a:prstGeom>
        </p:spPr>
      </p:pic>
      <p:cxnSp>
        <p:nvCxnSpPr>
          <p:cNvPr id="82" name="Straight Arrow Connector 81">
            <a:extLst>
              <a:ext uri="{FF2B5EF4-FFF2-40B4-BE49-F238E27FC236}">
                <a16:creationId xmlns:a16="http://schemas.microsoft.com/office/drawing/2014/main" id="{F6CE8316-852D-A6A5-4858-534A728AE5CA}"/>
              </a:ext>
              <a:ext uri="{C183D7F6-B498-43B3-948B-1728B52AA6E4}">
                <adec:decorative xmlns:adec="http://schemas.microsoft.com/office/drawing/2017/decorative" val="1"/>
              </a:ext>
            </a:extLst>
          </p:cNvPr>
          <p:cNvCxnSpPr>
            <a:cxnSpLocks/>
          </p:cNvCxnSpPr>
          <p:nvPr/>
        </p:nvCxnSpPr>
        <p:spPr>
          <a:xfrm flipV="1">
            <a:off x="1501547" y="3256324"/>
            <a:ext cx="1118350" cy="1299513"/>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83" name="Straight Arrow Connector 82">
            <a:extLst>
              <a:ext uri="{FF2B5EF4-FFF2-40B4-BE49-F238E27FC236}">
                <a16:creationId xmlns:a16="http://schemas.microsoft.com/office/drawing/2014/main" id="{40DD45B2-81E6-3ADC-421B-45A64EE122FD}"/>
              </a:ext>
              <a:ext uri="{C183D7F6-B498-43B3-948B-1728B52AA6E4}">
                <adec:decorative xmlns:adec="http://schemas.microsoft.com/office/drawing/2017/decorative" val="1"/>
              </a:ext>
            </a:extLst>
          </p:cNvPr>
          <p:cNvCxnSpPr>
            <a:cxnSpLocks/>
          </p:cNvCxnSpPr>
          <p:nvPr/>
        </p:nvCxnSpPr>
        <p:spPr>
          <a:xfrm flipV="1">
            <a:off x="2823067" y="3256324"/>
            <a:ext cx="0" cy="136674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84" name="Straight Arrow Connector 83">
            <a:extLst>
              <a:ext uri="{FF2B5EF4-FFF2-40B4-BE49-F238E27FC236}">
                <a16:creationId xmlns:a16="http://schemas.microsoft.com/office/drawing/2014/main" id="{3A2004B4-4D9B-6C57-2009-EB15FC13DD26}"/>
              </a:ext>
              <a:ext uri="{C183D7F6-B498-43B3-948B-1728B52AA6E4}">
                <adec:decorative xmlns:adec="http://schemas.microsoft.com/office/drawing/2017/decorative" val="1"/>
              </a:ext>
            </a:extLst>
          </p:cNvPr>
          <p:cNvCxnSpPr>
            <a:cxnSpLocks/>
          </p:cNvCxnSpPr>
          <p:nvPr/>
        </p:nvCxnSpPr>
        <p:spPr>
          <a:xfrm flipH="1" flipV="1">
            <a:off x="3040979" y="3265771"/>
            <a:ext cx="1204030" cy="1290066"/>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85" name="Straight Arrow Connector 84">
            <a:extLst>
              <a:ext uri="{FF2B5EF4-FFF2-40B4-BE49-F238E27FC236}">
                <a16:creationId xmlns:a16="http://schemas.microsoft.com/office/drawing/2014/main" id="{85CD63ED-3408-1E75-0E7F-C3091585F6C7}"/>
              </a:ext>
              <a:ext uri="{C183D7F6-B498-43B3-948B-1728B52AA6E4}">
                <adec:decorative xmlns:adec="http://schemas.microsoft.com/office/drawing/2017/decorative" val="1"/>
              </a:ext>
            </a:extLst>
          </p:cNvPr>
          <p:cNvCxnSpPr/>
          <p:nvPr/>
        </p:nvCxnSpPr>
        <p:spPr>
          <a:xfrm flipV="1">
            <a:off x="6690862" y="3185355"/>
            <a:ext cx="1134726" cy="1411941"/>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86" name="Straight Arrow Connector 85">
            <a:extLst>
              <a:ext uri="{FF2B5EF4-FFF2-40B4-BE49-F238E27FC236}">
                <a16:creationId xmlns:a16="http://schemas.microsoft.com/office/drawing/2014/main" id="{F06B5870-EEA0-388B-0CB5-6D1AB3229771}"/>
              </a:ext>
              <a:ext uri="{C183D7F6-B498-43B3-948B-1728B52AA6E4}">
                <adec:decorative xmlns:adec="http://schemas.microsoft.com/office/drawing/2017/decorative" val="1"/>
              </a:ext>
            </a:extLst>
          </p:cNvPr>
          <p:cNvCxnSpPr>
            <a:cxnSpLocks/>
          </p:cNvCxnSpPr>
          <p:nvPr/>
        </p:nvCxnSpPr>
        <p:spPr>
          <a:xfrm flipV="1">
            <a:off x="8012382" y="3185355"/>
            <a:ext cx="0" cy="1479176"/>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87" name="Straight Arrow Connector 86">
            <a:extLst>
              <a:ext uri="{FF2B5EF4-FFF2-40B4-BE49-F238E27FC236}">
                <a16:creationId xmlns:a16="http://schemas.microsoft.com/office/drawing/2014/main" id="{950EAB1A-9AC4-B77C-E6D7-EB894186ECED}"/>
              </a:ext>
              <a:ext uri="{C183D7F6-B498-43B3-948B-1728B52AA6E4}">
                <adec:decorative xmlns:adec="http://schemas.microsoft.com/office/drawing/2017/decorative" val="1"/>
              </a:ext>
            </a:extLst>
          </p:cNvPr>
          <p:cNvCxnSpPr>
            <a:cxnSpLocks/>
          </p:cNvCxnSpPr>
          <p:nvPr/>
        </p:nvCxnSpPr>
        <p:spPr>
          <a:xfrm flipH="1" flipV="1">
            <a:off x="8291323" y="3185355"/>
            <a:ext cx="1206182" cy="1411941"/>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88" name="Graphic 27" descr="Binary with solid fill">
            <a:extLst>
              <a:ext uri="{FF2B5EF4-FFF2-40B4-BE49-F238E27FC236}">
                <a16:creationId xmlns:a16="http://schemas.microsoft.com/office/drawing/2014/main" id="{DEABB1E6-D563-D072-8803-851F0B65E61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553513" y="3520186"/>
            <a:ext cx="589255" cy="589255"/>
          </a:xfrm>
          <a:prstGeom prst="rect">
            <a:avLst/>
          </a:prstGeom>
        </p:spPr>
      </p:pic>
      <p:pic>
        <p:nvPicPr>
          <p:cNvPr id="89" name="Graphic 28" descr="Binary with solid fill">
            <a:extLst>
              <a:ext uri="{FF2B5EF4-FFF2-40B4-BE49-F238E27FC236}">
                <a16:creationId xmlns:a16="http://schemas.microsoft.com/office/drawing/2014/main" id="{020776AD-4FDA-AA92-8372-501E6FF7D49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433694" y="3527015"/>
            <a:ext cx="589255" cy="589255"/>
          </a:xfrm>
          <a:prstGeom prst="rect">
            <a:avLst/>
          </a:prstGeom>
        </p:spPr>
      </p:pic>
      <p:cxnSp>
        <p:nvCxnSpPr>
          <p:cNvPr id="90" name="Straight Arrow Connector 89">
            <a:extLst>
              <a:ext uri="{FF2B5EF4-FFF2-40B4-BE49-F238E27FC236}">
                <a16:creationId xmlns:a16="http://schemas.microsoft.com/office/drawing/2014/main" id="{6208B572-FB75-2803-6AC9-00FDDB59216A}"/>
              </a:ext>
              <a:ext uri="{C183D7F6-B498-43B3-948B-1728B52AA6E4}">
                <adec:decorative xmlns:adec="http://schemas.microsoft.com/office/drawing/2017/decorative" val="1"/>
              </a:ext>
            </a:extLst>
          </p:cNvPr>
          <p:cNvCxnSpPr>
            <a:cxnSpLocks/>
          </p:cNvCxnSpPr>
          <p:nvPr/>
        </p:nvCxnSpPr>
        <p:spPr>
          <a:xfrm flipH="1">
            <a:off x="6746499" y="3265771"/>
            <a:ext cx="1120749" cy="1408207"/>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91" name="Straight Arrow Connector 90">
            <a:extLst>
              <a:ext uri="{FF2B5EF4-FFF2-40B4-BE49-F238E27FC236}">
                <a16:creationId xmlns:a16="http://schemas.microsoft.com/office/drawing/2014/main" id="{8E61A14F-EC05-27B4-128A-302C78F86437}"/>
              </a:ext>
              <a:ext uri="{C183D7F6-B498-43B3-948B-1728B52AA6E4}">
                <adec:decorative xmlns:adec="http://schemas.microsoft.com/office/drawing/2017/decorative" val="1"/>
              </a:ext>
            </a:extLst>
          </p:cNvPr>
          <p:cNvCxnSpPr>
            <a:cxnSpLocks/>
          </p:cNvCxnSpPr>
          <p:nvPr/>
        </p:nvCxnSpPr>
        <p:spPr>
          <a:xfrm>
            <a:off x="8082403" y="3256324"/>
            <a:ext cx="16082" cy="1382431"/>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92" name="Straight Arrow Connector 91">
            <a:extLst>
              <a:ext uri="{FF2B5EF4-FFF2-40B4-BE49-F238E27FC236}">
                <a16:creationId xmlns:a16="http://schemas.microsoft.com/office/drawing/2014/main" id="{5F3FB139-1C87-5D85-438B-1DFACEB96CE8}"/>
              </a:ext>
              <a:ext uri="{C183D7F6-B498-43B3-948B-1728B52AA6E4}">
                <adec:decorative xmlns:adec="http://schemas.microsoft.com/office/drawing/2017/decorative" val="1"/>
              </a:ext>
            </a:extLst>
          </p:cNvPr>
          <p:cNvCxnSpPr>
            <a:cxnSpLocks/>
          </p:cNvCxnSpPr>
          <p:nvPr/>
        </p:nvCxnSpPr>
        <p:spPr>
          <a:xfrm>
            <a:off x="8413291" y="3187221"/>
            <a:ext cx="1142659" cy="1368616"/>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93" name="Graphic 32" descr="Binary with solid fill">
            <a:extLst>
              <a:ext uri="{FF2B5EF4-FFF2-40B4-BE49-F238E27FC236}">
                <a16:creationId xmlns:a16="http://schemas.microsoft.com/office/drawing/2014/main" id="{323AE021-586C-A271-8BFE-61E10A0EA34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51871" y="5321585"/>
            <a:ext cx="589255" cy="589255"/>
          </a:xfrm>
          <a:prstGeom prst="rect">
            <a:avLst/>
          </a:prstGeom>
        </p:spPr>
      </p:pic>
      <p:pic>
        <p:nvPicPr>
          <p:cNvPr id="94" name="Graphic 33" descr="Binary with solid fill">
            <a:extLst>
              <a:ext uri="{FF2B5EF4-FFF2-40B4-BE49-F238E27FC236}">
                <a16:creationId xmlns:a16="http://schemas.microsoft.com/office/drawing/2014/main" id="{154206C8-4889-3A97-63A6-6C6E10E41AC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42480" y="5329717"/>
            <a:ext cx="589255" cy="589255"/>
          </a:xfrm>
          <a:prstGeom prst="rect">
            <a:avLst/>
          </a:prstGeom>
        </p:spPr>
      </p:pic>
      <p:pic>
        <p:nvPicPr>
          <p:cNvPr id="95" name="Graphic 34" descr="Binary with solid fill">
            <a:extLst>
              <a:ext uri="{FF2B5EF4-FFF2-40B4-BE49-F238E27FC236}">
                <a16:creationId xmlns:a16="http://schemas.microsoft.com/office/drawing/2014/main" id="{63D827CF-AE53-829D-0978-83ED6991792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430883" y="5309644"/>
            <a:ext cx="589255" cy="589255"/>
          </a:xfrm>
          <a:prstGeom prst="rect">
            <a:avLst/>
          </a:prstGeom>
        </p:spPr>
      </p:pic>
      <p:sp>
        <p:nvSpPr>
          <p:cNvPr id="96" name="TextBox 35">
            <a:extLst>
              <a:ext uri="{FF2B5EF4-FFF2-40B4-BE49-F238E27FC236}">
                <a16:creationId xmlns:a16="http://schemas.microsoft.com/office/drawing/2014/main" id="{C86294D0-8662-D579-C19C-76E48124B8D6}"/>
              </a:ext>
            </a:extLst>
          </p:cNvPr>
          <p:cNvSpPr txBox="1"/>
          <p:nvPr/>
        </p:nvSpPr>
        <p:spPr>
          <a:xfrm>
            <a:off x="2095062" y="1998682"/>
            <a:ext cx="1790268"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1200" cap="none" spc="0" normalizeH="0" baseline="0" noProof="0" dirty="0">
                <a:ln>
                  <a:noFill/>
                </a:ln>
                <a:solidFill>
                  <a:srgbClr val="000000"/>
                </a:solidFill>
                <a:effectLst/>
                <a:uLnTx/>
                <a:uFillTx/>
                <a:latin typeface="Arial"/>
                <a:ea typeface="+mn-ea"/>
                <a:cs typeface="+mn-cs"/>
                <a:sym typeface="Arial"/>
              </a:rPr>
              <a:t>Aggregator</a:t>
            </a:r>
          </a:p>
        </p:txBody>
      </p:sp>
      <p:sp>
        <p:nvSpPr>
          <p:cNvPr id="97" name="TextBox 36">
            <a:extLst>
              <a:ext uri="{FF2B5EF4-FFF2-40B4-BE49-F238E27FC236}">
                <a16:creationId xmlns:a16="http://schemas.microsoft.com/office/drawing/2014/main" id="{EB6C90C6-1712-DBB0-ABD9-C63E0E1EA856}"/>
              </a:ext>
            </a:extLst>
          </p:cNvPr>
          <p:cNvSpPr txBox="1"/>
          <p:nvPr/>
        </p:nvSpPr>
        <p:spPr>
          <a:xfrm>
            <a:off x="4715891" y="2593338"/>
            <a:ext cx="1038612"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1200" cap="none" spc="0" normalizeH="0" baseline="0" noProof="0">
                <a:ln>
                  <a:noFill/>
                </a:ln>
                <a:solidFill>
                  <a:srgbClr val="000000"/>
                </a:solidFill>
                <a:effectLst/>
                <a:uLnTx/>
                <a:uFillTx/>
                <a:latin typeface="Arial"/>
                <a:ea typeface="+mn-ea"/>
                <a:cs typeface="+mn-cs"/>
                <a:sym typeface="Arial"/>
              </a:rPr>
              <a:t>Model</a:t>
            </a:r>
          </a:p>
        </p:txBody>
      </p:sp>
      <p:sp>
        <p:nvSpPr>
          <p:cNvPr id="98" name="TextBox 37">
            <a:extLst>
              <a:ext uri="{FF2B5EF4-FFF2-40B4-BE49-F238E27FC236}">
                <a16:creationId xmlns:a16="http://schemas.microsoft.com/office/drawing/2014/main" id="{F6BB2E64-7FF4-390B-7391-6F5EE161DD36}"/>
              </a:ext>
            </a:extLst>
          </p:cNvPr>
          <p:cNvSpPr txBox="1"/>
          <p:nvPr/>
        </p:nvSpPr>
        <p:spPr>
          <a:xfrm>
            <a:off x="4189977" y="3557316"/>
            <a:ext cx="1038612"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1200" cap="none" spc="0" normalizeH="0" baseline="0" noProof="0">
                <a:ln>
                  <a:noFill/>
                </a:ln>
                <a:solidFill>
                  <a:srgbClr val="000000"/>
                </a:solidFill>
                <a:effectLst/>
                <a:uLnTx/>
                <a:uFillTx/>
                <a:latin typeface="Arial"/>
                <a:ea typeface="+mn-ea"/>
                <a:cs typeface="+mn-cs"/>
                <a:sym typeface="Arial"/>
              </a:rPr>
              <a:t>Data</a:t>
            </a:r>
          </a:p>
        </p:txBody>
      </p:sp>
      <p:sp>
        <p:nvSpPr>
          <p:cNvPr id="99" name="TextBox 38">
            <a:extLst>
              <a:ext uri="{FF2B5EF4-FFF2-40B4-BE49-F238E27FC236}">
                <a16:creationId xmlns:a16="http://schemas.microsoft.com/office/drawing/2014/main" id="{F4B6A7D3-0FA4-9012-88C7-24069D79B856}"/>
              </a:ext>
            </a:extLst>
          </p:cNvPr>
          <p:cNvSpPr txBox="1"/>
          <p:nvPr/>
        </p:nvSpPr>
        <p:spPr>
          <a:xfrm>
            <a:off x="10114002" y="2532510"/>
            <a:ext cx="1038612"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1200" cap="none" spc="0" normalizeH="0" baseline="0" noProof="0">
                <a:ln>
                  <a:noFill/>
                </a:ln>
                <a:solidFill>
                  <a:srgbClr val="000000"/>
                </a:solidFill>
                <a:effectLst/>
                <a:uLnTx/>
                <a:uFillTx/>
                <a:latin typeface="Arial"/>
                <a:ea typeface="+mn-ea"/>
                <a:cs typeface="+mn-cs"/>
                <a:sym typeface="Arial"/>
              </a:rPr>
              <a:t>Model</a:t>
            </a:r>
          </a:p>
        </p:txBody>
      </p:sp>
      <p:sp>
        <p:nvSpPr>
          <p:cNvPr id="100" name="TextBox 39">
            <a:extLst>
              <a:ext uri="{FF2B5EF4-FFF2-40B4-BE49-F238E27FC236}">
                <a16:creationId xmlns:a16="http://schemas.microsoft.com/office/drawing/2014/main" id="{DEE8127A-BF44-1226-ADB3-1079CECD7D47}"/>
              </a:ext>
            </a:extLst>
          </p:cNvPr>
          <p:cNvSpPr txBox="1"/>
          <p:nvPr/>
        </p:nvSpPr>
        <p:spPr>
          <a:xfrm>
            <a:off x="7012385" y="1998682"/>
            <a:ext cx="1790268"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1200" cap="none" spc="0" normalizeH="0" baseline="0" noProof="0">
                <a:ln>
                  <a:noFill/>
                </a:ln>
                <a:solidFill>
                  <a:srgbClr val="000000"/>
                </a:solidFill>
                <a:effectLst/>
                <a:uLnTx/>
                <a:uFillTx/>
                <a:latin typeface="Arial"/>
                <a:ea typeface="+mn-ea"/>
                <a:cs typeface="+mn-cs"/>
                <a:sym typeface="Arial"/>
              </a:rPr>
              <a:t>Aggregator</a:t>
            </a:r>
          </a:p>
        </p:txBody>
      </p:sp>
      <p:sp>
        <p:nvSpPr>
          <p:cNvPr id="101" name="TextBox 40">
            <a:extLst>
              <a:ext uri="{FF2B5EF4-FFF2-40B4-BE49-F238E27FC236}">
                <a16:creationId xmlns:a16="http://schemas.microsoft.com/office/drawing/2014/main" id="{2B7D0AA7-4217-4807-87BF-A4D3876D8C9D}"/>
              </a:ext>
            </a:extLst>
          </p:cNvPr>
          <p:cNvSpPr txBox="1"/>
          <p:nvPr/>
        </p:nvSpPr>
        <p:spPr>
          <a:xfrm>
            <a:off x="9497505" y="3350801"/>
            <a:ext cx="1411635"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1200" cap="none" spc="0" normalizeH="0" baseline="0" noProof="0">
                <a:ln>
                  <a:noFill/>
                </a:ln>
                <a:solidFill>
                  <a:srgbClr val="000000"/>
                </a:solidFill>
                <a:effectLst/>
                <a:uLnTx/>
                <a:uFillTx/>
                <a:latin typeface="Arial"/>
                <a:ea typeface="+mn-ea"/>
                <a:cs typeface="+mn-cs"/>
                <a:sym typeface="Arial"/>
              </a:rPr>
              <a:t>Model</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1200" cap="none" spc="0" normalizeH="0" baseline="0" noProof="0">
                <a:ln>
                  <a:noFill/>
                </a:ln>
                <a:solidFill>
                  <a:srgbClr val="000000"/>
                </a:solidFill>
                <a:effectLst/>
                <a:uLnTx/>
                <a:uFillTx/>
                <a:latin typeface="Arial"/>
                <a:ea typeface="+mn-ea"/>
                <a:cs typeface="+mn-cs"/>
                <a:sym typeface="Arial"/>
              </a:rPr>
              <a:t>Updates</a:t>
            </a:r>
          </a:p>
        </p:txBody>
      </p:sp>
      <p:sp>
        <p:nvSpPr>
          <p:cNvPr id="102" name="TextBox 41">
            <a:extLst>
              <a:ext uri="{FF2B5EF4-FFF2-40B4-BE49-F238E27FC236}">
                <a16:creationId xmlns:a16="http://schemas.microsoft.com/office/drawing/2014/main" id="{664DB60A-48EA-4595-41AA-8E7F195B5F3C}"/>
              </a:ext>
            </a:extLst>
          </p:cNvPr>
          <p:cNvSpPr txBox="1"/>
          <p:nvPr/>
        </p:nvSpPr>
        <p:spPr>
          <a:xfrm>
            <a:off x="652612" y="5875669"/>
            <a:ext cx="144245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sym typeface="Arial"/>
              </a:rPr>
              <a:t>DNA Data Repository 1</a:t>
            </a:r>
          </a:p>
        </p:txBody>
      </p:sp>
      <p:sp>
        <p:nvSpPr>
          <p:cNvPr id="103" name="TextBox 42">
            <a:extLst>
              <a:ext uri="{FF2B5EF4-FFF2-40B4-BE49-F238E27FC236}">
                <a16:creationId xmlns:a16="http://schemas.microsoft.com/office/drawing/2014/main" id="{B32BB0CB-79BC-507B-E9BA-93A4DF32C158}"/>
              </a:ext>
            </a:extLst>
          </p:cNvPr>
          <p:cNvSpPr txBox="1"/>
          <p:nvPr/>
        </p:nvSpPr>
        <p:spPr>
          <a:xfrm>
            <a:off x="2126915" y="5875669"/>
            <a:ext cx="144245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1200" cap="none" spc="0" normalizeH="0" baseline="0" noProof="0">
                <a:ln>
                  <a:noFill/>
                </a:ln>
                <a:solidFill>
                  <a:srgbClr val="000000"/>
                </a:solidFill>
                <a:effectLst/>
                <a:uLnTx/>
                <a:uFillTx/>
                <a:latin typeface="Arial"/>
                <a:ea typeface="+mn-ea"/>
                <a:cs typeface="+mn-cs"/>
                <a:sym typeface="Arial"/>
              </a:rPr>
              <a:t>DNA Data Repository 2</a:t>
            </a:r>
          </a:p>
        </p:txBody>
      </p:sp>
      <p:sp>
        <p:nvSpPr>
          <p:cNvPr id="104" name="TextBox 43">
            <a:extLst>
              <a:ext uri="{FF2B5EF4-FFF2-40B4-BE49-F238E27FC236}">
                <a16:creationId xmlns:a16="http://schemas.microsoft.com/office/drawing/2014/main" id="{961E56E8-D714-55AB-1E71-1F9B8226557D}"/>
              </a:ext>
            </a:extLst>
          </p:cNvPr>
          <p:cNvSpPr txBox="1"/>
          <p:nvPr/>
        </p:nvSpPr>
        <p:spPr>
          <a:xfrm>
            <a:off x="3590044" y="5875668"/>
            <a:ext cx="144245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1200" cap="none" spc="0" normalizeH="0" baseline="0" noProof="0">
                <a:ln>
                  <a:noFill/>
                </a:ln>
                <a:solidFill>
                  <a:srgbClr val="000000"/>
                </a:solidFill>
                <a:effectLst/>
                <a:uLnTx/>
                <a:uFillTx/>
                <a:latin typeface="Arial"/>
                <a:ea typeface="+mn-ea"/>
                <a:cs typeface="+mn-cs"/>
                <a:sym typeface="Arial"/>
              </a:rPr>
              <a:t>DNA Data Repository 3</a:t>
            </a:r>
          </a:p>
        </p:txBody>
      </p:sp>
      <p:cxnSp>
        <p:nvCxnSpPr>
          <p:cNvPr id="105" name="Straight Arrow Connector 104">
            <a:extLst>
              <a:ext uri="{FF2B5EF4-FFF2-40B4-BE49-F238E27FC236}">
                <a16:creationId xmlns:a16="http://schemas.microsoft.com/office/drawing/2014/main" id="{2D70C085-A347-D863-4729-DDFB7DC267FF}"/>
              </a:ext>
              <a:ext uri="{C183D7F6-B498-43B3-948B-1728B52AA6E4}">
                <adec:decorative xmlns:adec="http://schemas.microsoft.com/office/drawing/2017/decorative" val="1"/>
              </a:ext>
            </a:extLst>
          </p:cNvPr>
          <p:cNvCxnSpPr>
            <a:cxnSpLocks/>
          </p:cNvCxnSpPr>
          <p:nvPr/>
        </p:nvCxnSpPr>
        <p:spPr>
          <a:xfrm flipH="1" flipV="1">
            <a:off x="3453150" y="2873718"/>
            <a:ext cx="483362" cy="643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06" name="Straight Arrow Connector 105">
            <a:extLst>
              <a:ext uri="{FF2B5EF4-FFF2-40B4-BE49-F238E27FC236}">
                <a16:creationId xmlns:a16="http://schemas.microsoft.com/office/drawing/2014/main" id="{51517F4D-6762-1F7A-814F-938E61D00E79}"/>
              </a:ext>
              <a:ext uri="{C183D7F6-B498-43B3-948B-1728B52AA6E4}">
                <adec:decorative xmlns:adec="http://schemas.microsoft.com/office/drawing/2017/decorative" val="1"/>
              </a:ext>
            </a:extLst>
          </p:cNvPr>
          <p:cNvCxnSpPr>
            <a:cxnSpLocks/>
          </p:cNvCxnSpPr>
          <p:nvPr/>
        </p:nvCxnSpPr>
        <p:spPr>
          <a:xfrm>
            <a:off x="3445636" y="2697382"/>
            <a:ext cx="504424" cy="10171"/>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07" name="Straight Arrow Connector 106">
            <a:extLst>
              <a:ext uri="{FF2B5EF4-FFF2-40B4-BE49-F238E27FC236}">
                <a16:creationId xmlns:a16="http://schemas.microsoft.com/office/drawing/2014/main" id="{964FF897-C511-BD28-B160-CC8AF7FFE066}"/>
              </a:ext>
              <a:ext uri="{C183D7F6-B498-43B3-948B-1728B52AA6E4}">
                <adec:decorative xmlns:adec="http://schemas.microsoft.com/office/drawing/2017/decorative" val="1"/>
              </a:ext>
            </a:extLst>
          </p:cNvPr>
          <p:cNvCxnSpPr>
            <a:cxnSpLocks/>
          </p:cNvCxnSpPr>
          <p:nvPr/>
        </p:nvCxnSpPr>
        <p:spPr>
          <a:xfrm flipH="1" flipV="1">
            <a:off x="8613787" y="2884159"/>
            <a:ext cx="483362" cy="643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08" name="Straight Arrow Connector 107">
            <a:extLst>
              <a:ext uri="{FF2B5EF4-FFF2-40B4-BE49-F238E27FC236}">
                <a16:creationId xmlns:a16="http://schemas.microsoft.com/office/drawing/2014/main" id="{BA9300AC-4E96-501A-A92B-656D6EE327B1}"/>
              </a:ext>
              <a:ext uri="{C183D7F6-B498-43B3-948B-1728B52AA6E4}">
                <adec:decorative xmlns:adec="http://schemas.microsoft.com/office/drawing/2017/decorative" val="1"/>
              </a:ext>
            </a:extLst>
          </p:cNvPr>
          <p:cNvCxnSpPr>
            <a:cxnSpLocks/>
          </p:cNvCxnSpPr>
          <p:nvPr/>
        </p:nvCxnSpPr>
        <p:spPr>
          <a:xfrm>
            <a:off x="8606273" y="2707823"/>
            <a:ext cx="504424" cy="10171"/>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09" name="TextBox 48">
            <a:extLst>
              <a:ext uri="{FF2B5EF4-FFF2-40B4-BE49-F238E27FC236}">
                <a16:creationId xmlns:a16="http://schemas.microsoft.com/office/drawing/2014/main" id="{D24512FE-2BBF-0D57-44C7-96B812995A9A}"/>
              </a:ext>
            </a:extLst>
          </p:cNvPr>
          <p:cNvSpPr txBox="1"/>
          <p:nvPr/>
        </p:nvSpPr>
        <p:spPr>
          <a:xfrm>
            <a:off x="5897293" y="5908871"/>
            <a:ext cx="144245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1200" cap="none" spc="0" normalizeH="0" baseline="0" noProof="0">
                <a:ln>
                  <a:noFill/>
                </a:ln>
                <a:solidFill>
                  <a:srgbClr val="000000"/>
                </a:solidFill>
                <a:effectLst/>
                <a:uLnTx/>
                <a:uFillTx/>
                <a:latin typeface="Arial"/>
                <a:ea typeface="+mn-ea"/>
                <a:cs typeface="+mn-cs"/>
                <a:sym typeface="Arial"/>
              </a:rPr>
              <a:t>DNA Data Repository 1</a:t>
            </a:r>
          </a:p>
        </p:txBody>
      </p:sp>
      <p:sp>
        <p:nvSpPr>
          <p:cNvPr id="110" name="TextBox 49">
            <a:extLst>
              <a:ext uri="{FF2B5EF4-FFF2-40B4-BE49-F238E27FC236}">
                <a16:creationId xmlns:a16="http://schemas.microsoft.com/office/drawing/2014/main" id="{786B4A34-B2CE-9638-E0D3-12E159888831}"/>
              </a:ext>
            </a:extLst>
          </p:cNvPr>
          <p:cNvSpPr txBox="1"/>
          <p:nvPr/>
        </p:nvSpPr>
        <p:spPr>
          <a:xfrm>
            <a:off x="7371596" y="5908871"/>
            <a:ext cx="144245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sym typeface="Arial"/>
              </a:rPr>
              <a:t>DNA Data Repository 2</a:t>
            </a:r>
          </a:p>
        </p:txBody>
      </p:sp>
      <p:sp>
        <p:nvSpPr>
          <p:cNvPr id="111" name="TextBox 50">
            <a:extLst>
              <a:ext uri="{FF2B5EF4-FFF2-40B4-BE49-F238E27FC236}">
                <a16:creationId xmlns:a16="http://schemas.microsoft.com/office/drawing/2014/main" id="{1B4A2FB8-8862-D9F4-1CE3-C51859DDAD34}"/>
              </a:ext>
            </a:extLst>
          </p:cNvPr>
          <p:cNvSpPr txBox="1"/>
          <p:nvPr/>
        </p:nvSpPr>
        <p:spPr>
          <a:xfrm>
            <a:off x="8834725" y="5908870"/>
            <a:ext cx="144245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1200" cap="none" spc="0" normalizeH="0" baseline="0" noProof="0">
                <a:ln>
                  <a:noFill/>
                </a:ln>
                <a:solidFill>
                  <a:srgbClr val="000000"/>
                </a:solidFill>
                <a:effectLst/>
                <a:uLnTx/>
                <a:uFillTx/>
                <a:latin typeface="Arial"/>
                <a:ea typeface="+mn-ea"/>
                <a:cs typeface="+mn-cs"/>
                <a:sym typeface="Arial"/>
              </a:rPr>
              <a:t>DNA Data Repository 3</a:t>
            </a:r>
          </a:p>
        </p:txBody>
      </p:sp>
      <p:sp>
        <p:nvSpPr>
          <p:cNvPr id="112" name="TextBox 51">
            <a:extLst>
              <a:ext uri="{FF2B5EF4-FFF2-40B4-BE49-F238E27FC236}">
                <a16:creationId xmlns:a16="http://schemas.microsoft.com/office/drawing/2014/main" id="{8B5CAAB1-F15C-9A72-D1E8-0CF58817F6B9}"/>
              </a:ext>
            </a:extLst>
          </p:cNvPr>
          <p:cNvSpPr txBox="1"/>
          <p:nvPr/>
        </p:nvSpPr>
        <p:spPr>
          <a:xfrm>
            <a:off x="1637807" y="1281066"/>
            <a:ext cx="3099613"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1200" cap="none" spc="0" normalizeH="0" baseline="0" noProof="0">
                <a:ln>
                  <a:noFill/>
                </a:ln>
                <a:solidFill>
                  <a:srgbClr val="000000"/>
                </a:solidFill>
                <a:effectLst/>
                <a:uLnTx/>
                <a:uFillTx/>
                <a:latin typeface="Arial"/>
                <a:ea typeface="+mn-ea"/>
                <a:cs typeface="+mn-cs"/>
                <a:sym typeface="Arial"/>
              </a:rPr>
              <a:t>Centralized Learning</a:t>
            </a:r>
          </a:p>
        </p:txBody>
      </p:sp>
      <p:sp>
        <p:nvSpPr>
          <p:cNvPr id="113" name="TextBox 52">
            <a:extLst>
              <a:ext uri="{FF2B5EF4-FFF2-40B4-BE49-F238E27FC236}">
                <a16:creationId xmlns:a16="http://schemas.microsoft.com/office/drawing/2014/main" id="{4CD26499-3521-907B-CEE6-5A608579A865}"/>
              </a:ext>
            </a:extLst>
          </p:cNvPr>
          <p:cNvSpPr txBox="1"/>
          <p:nvPr/>
        </p:nvSpPr>
        <p:spPr>
          <a:xfrm>
            <a:off x="6947115" y="1281066"/>
            <a:ext cx="3099613"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1200" cap="none" spc="0" normalizeH="0" baseline="0" noProof="0">
                <a:ln>
                  <a:noFill/>
                </a:ln>
                <a:solidFill>
                  <a:srgbClr val="000000"/>
                </a:solidFill>
                <a:effectLst/>
                <a:uLnTx/>
                <a:uFillTx/>
                <a:latin typeface="Arial"/>
                <a:ea typeface="+mn-ea"/>
                <a:cs typeface="+mn-cs"/>
                <a:sym typeface="Arial"/>
              </a:rPr>
              <a:t>Federated Learning</a:t>
            </a:r>
          </a:p>
        </p:txBody>
      </p:sp>
      <p:sp>
        <p:nvSpPr>
          <p:cNvPr id="114" name="Rectangle 113">
            <a:extLst>
              <a:ext uri="{FF2B5EF4-FFF2-40B4-BE49-F238E27FC236}">
                <a16:creationId xmlns:a16="http://schemas.microsoft.com/office/drawing/2014/main" id="{22A72300-1C6D-B2F0-035E-09EF4BEA80F8}"/>
              </a:ext>
              <a:ext uri="{C183D7F6-B498-43B3-948B-1728B52AA6E4}">
                <adec:decorative xmlns:adec="http://schemas.microsoft.com/office/drawing/2017/decorative" val="1"/>
              </a:ext>
            </a:extLst>
          </p:cNvPr>
          <p:cNvSpPr/>
          <p:nvPr/>
        </p:nvSpPr>
        <p:spPr>
          <a:xfrm>
            <a:off x="5843306" y="1208535"/>
            <a:ext cx="5309308" cy="551294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15" name="Rectangle 114">
            <a:extLst>
              <a:ext uri="{FF2B5EF4-FFF2-40B4-BE49-F238E27FC236}">
                <a16:creationId xmlns:a16="http://schemas.microsoft.com/office/drawing/2014/main" id="{993E35B6-0EDC-F385-CDDE-2B00E5341B32}"/>
              </a:ext>
              <a:ext uri="{C183D7F6-B498-43B3-948B-1728B52AA6E4}">
                <adec:decorative xmlns:adec="http://schemas.microsoft.com/office/drawing/2017/decorative" val="1"/>
              </a:ext>
            </a:extLst>
          </p:cNvPr>
          <p:cNvSpPr/>
          <p:nvPr/>
        </p:nvSpPr>
        <p:spPr>
          <a:xfrm>
            <a:off x="532606" y="1208535"/>
            <a:ext cx="5309308" cy="551294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1295093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C5D7E-103D-FD70-88C3-98B47E6986E1}"/>
              </a:ext>
            </a:extLst>
          </p:cNvPr>
          <p:cNvSpPr>
            <a:spLocks noGrp="1"/>
          </p:cNvSpPr>
          <p:nvPr>
            <p:ph type="title"/>
          </p:nvPr>
        </p:nvSpPr>
        <p:spPr/>
        <p:txBody>
          <a:bodyPr/>
          <a:lstStyle/>
          <a:p>
            <a:r>
              <a:rPr lang="en-US"/>
              <a:t>Federated Learning</a:t>
            </a:r>
          </a:p>
        </p:txBody>
      </p:sp>
      <p:sp>
        <p:nvSpPr>
          <p:cNvPr id="3" name="Content Placeholder 2">
            <a:extLst>
              <a:ext uri="{FF2B5EF4-FFF2-40B4-BE49-F238E27FC236}">
                <a16:creationId xmlns:a16="http://schemas.microsoft.com/office/drawing/2014/main" id="{1F7D3E86-B867-07A6-02C1-ED8573A5B7D3}"/>
              </a:ext>
            </a:extLst>
          </p:cNvPr>
          <p:cNvSpPr>
            <a:spLocks noGrp="1"/>
          </p:cNvSpPr>
          <p:nvPr>
            <p:ph sz="quarter" idx="10"/>
          </p:nvPr>
        </p:nvSpPr>
        <p:spPr>
          <a:xfrm>
            <a:off x="573795" y="1314819"/>
            <a:ext cx="11347450" cy="5035182"/>
          </a:xfrm>
        </p:spPr>
        <p:txBody>
          <a:bodyPr>
            <a:normAutofit lnSpcReduction="10000"/>
          </a:bodyPr>
          <a:lstStyle/>
          <a:p>
            <a:r>
              <a:rPr lang="en-US" sz="2400"/>
              <a:t>Federated learning is machine learning on decentralized data</a:t>
            </a:r>
          </a:p>
          <a:p>
            <a:r>
              <a:rPr lang="en-US" sz="2400"/>
              <a:t>Training data remains with individual clients</a:t>
            </a:r>
          </a:p>
          <a:p>
            <a:pPr marL="0" indent="0">
              <a:lnSpc>
                <a:spcPct val="150000"/>
              </a:lnSpc>
              <a:buNone/>
            </a:pPr>
            <a:r>
              <a:rPr lang="en-US" sz="2400" b="1"/>
              <a:t>Federated Learning Process</a:t>
            </a:r>
          </a:p>
          <a:p>
            <a:pPr marL="514350" indent="-514350">
              <a:buFont typeface="+mj-lt"/>
              <a:buAutoNum type="arabicPeriod"/>
            </a:pPr>
            <a:r>
              <a:rPr lang="en-US" sz="2400"/>
              <a:t>Aggregation server distributes initial model</a:t>
            </a:r>
          </a:p>
          <a:p>
            <a:pPr marL="514350" indent="-514350">
              <a:buFont typeface="+mj-lt"/>
              <a:buAutoNum type="arabicPeriod"/>
            </a:pPr>
            <a:r>
              <a:rPr lang="en-US" sz="2400"/>
              <a:t>Clients train on local data and send updates back</a:t>
            </a:r>
          </a:p>
          <a:p>
            <a:pPr marL="514350" indent="-514350">
              <a:buFont typeface="+mj-lt"/>
              <a:buAutoNum type="arabicPeriod"/>
            </a:pPr>
            <a:r>
              <a:rPr lang="en-US" sz="2400"/>
              <a:t>Aggregation server updates model and redistributes</a:t>
            </a:r>
          </a:p>
          <a:p>
            <a:pPr marL="514350" indent="-514350">
              <a:buFont typeface="+mj-lt"/>
              <a:buAutoNum type="arabicPeriod"/>
            </a:pPr>
            <a:r>
              <a:rPr lang="en-US" sz="2400"/>
              <a:t>Steps 2-3 are repeated until the model converges</a:t>
            </a:r>
          </a:p>
          <a:p>
            <a:pPr marL="0" indent="0">
              <a:lnSpc>
                <a:spcPct val="150000"/>
              </a:lnSpc>
              <a:buNone/>
            </a:pPr>
            <a:r>
              <a:rPr lang="en-US" sz="2400" b="1"/>
              <a:t>Example Questions</a:t>
            </a:r>
          </a:p>
          <a:p>
            <a:pPr>
              <a:lnSpc>
                <a:spcPct val="100000"/>
              </a:lnSpc>
            </a:pPr>
            <a:r>
              <a:rPr lang="en-US" sz="2400"/>
              <a:t>Which genes contribute to a physical trait (e.g., height)? </a:t>
            </a:r>
          </a:p>
          <a:p>
            <a:pPr>
              <a:lnSpc>
                <a:spcPct val="100000"/>
              </a:lnSpc>
            </a:pPr>
            <a:r>
              <a:rPr lang="en-US" sz="2400"/>
              <a:t>Which mutations are correlated with a specific cancer? </a:t>
            </a:r>
          </a:p>
        </p:txBody>
      </p:sp>
      <p:pic>
        <p:nvPicPr>
          <p:cNvPr id="4" name="Picture 3" descr="Federated Learning proces diagram">
            <a:extLst>
              <a:ext uri="{FF2B5EF4-FFF2-40B4-BE49-F238E27FC236}">
                <a16:creationId xmlns:a16="http://schemas.microsoft.com/office/drawing/2014/main" id="{F2584555-1AE8-22D1-9650-BF11C6BEC823}"/>
              </a:ext>
            </a:extLst>
          </p:cNvPr>
          <p:cNvPicPr>
            <a:picLocks noChangeAspect="1"/>
          </p:cNvPicPr>
          <p:nvPr/>
        </p:nvPicPr>
        <p:blipFill>
          <a:blip r:embed="rId2" cstate="print">
            <a:extLst>
              <a:ext uri="{28A0092B-C50C-407E-A947-70E740481C1C}">
                <a14:useLocalDpi xmlns:a14="http://schemas.microsoft.com/office/drawing/2010/main" val="0"/>
              </a:ext>
            </a:extLst>
          </a:blip>
          <a:srcRect l="50000"/>
          <a:stretch/>
        </p:blipFill>
        <p:spPr>
          <a:xfrm>
            <a:off x="8378456" y="1960199"/>
            <a:ext cx="3640550" cy="3751609"/>
          </a:xfrm>
          <a:prstGeom prst="rect">
            <a:avLst/>
          </a:prstGeom>
        </p:spPr>
      </p:pic>
    </p:spTree>
    <p:extLst>
      <p:ext uri="{BB962C8B-B14F-4D97-AF65-F5344CB8AC3E}">
        <p14:creationId xmlns:p14="http://schemas.microsoft.com/office/powerpoint/2010/main" val="35444420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Shape 1725"/>
        <p:cNvGrpSpPr/>
        <p:nvPr/>
      </p:nvGrpSpPr>
      <p:grpSpPr>
        <a:xfrm>
          <a:off x="0" y="0"/>
          <a:ext cx="0" cy="0"/>
          <a:chOff x="0" y="0"/>
          <a:chExt cx="0" cy="0"/>
        </a:xfrm>
      </p:grpSpPr>
      <p:sp>
        <p:nvSpPr>
          <p:cNvPr id="1726" name="Google Shape;1726;p20"/>
          <p:cNvSpPr txBox="1">
            <a:spLocks noGrp="1"/>
          </p:cNvSpPr>
          <p:nvPr>
            <p:ph type="title"/>
          </p:nvPr>
        </p:nvSpPr>
        <p:spPr>
          <a:xfrm>
            <a:off x="573795" y="-10745"/>
            <a:ext cx="8561892" cy="1325563"/>
          </a:xfrm>
          <a:prstGeom prst="rect">
            <a:avLst/>
          </a:prstGeom>
          <a:noFill/>
          <a:ln>
            <a:noFill/>
          </a:ln>
        </p:spPr>
        <p:txBody>
          <a:bodyPr spcFirstLastPara="1" wrap="square" lIns="121900" tIns="60925" rIns="121900" bIns="60925"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a:t>Federated Learning Overview</a:t>
            </a:r>
            <a:endParaRPr/>
          </a:p>
        </p:txBody>
      </p:sp>
      <p:pic>
        <p:nvPicPr>
          <p:cNvPr id="1727" name="Google Shape;1727;p20" descr="Round 0: Clients first compute model gradients based just on their local data. They send these to the Central Model which averages them together. Each round the clients get a new average gradient from the central model and then update it using their data.&#10;(Untrusted Central Model - Client updates should not reveal individuals' records.)&#10;&#10;Round 1: Round 0 Central Model --&gt; Round 1 Central Model&#10;&#10;Round 2: Round 1 Central Model --&gt; Round 2 Central Model &#10;(Public Release: Central Model should converge to represent all clients. This model is shared with users.)"/>
          <p:cNvPicPr preferRelativeResize="0"/>
          <p:nvPr/>
        </p:nvPicPr>
        <p:blipFill rotWithShape="1">
          <a:blip r:embed="rId3">
            <a:alphaModFix/>
          </a:blip>
          <a:srcRect/>
          <a:stretch/>
        </p:blipFill>
        <p:spPr>
          <a:xfrm>
            <a:off x="1519037" y="1073169"/>
            <a:ext cx="5911339" cy="5684332"/>
          </a:xfrm>
          <a:prstGeom prst="rect">
            <a:avLst/>
          </a:prstGeom>
          <a:noFill/>
          <a:ln>
            <a:noFill/>
          </a:ln>
        </p:spPr>
      </p:pic>
      <p:grpSp>
        <p:nvGrpSpPr>
          <p:cNvPr id="1728" name="Google Shape;1728;p20">
            <a:extLst>
              <a:ext uri="{C183D7F6-B498-43B3-948B-1728B52AA6E4}">
                <adec:decorative xmlns:adec="http://schemas.microsoft.com/office/drawing/2017/decorative" val="1"/>
              </a:ext>
            </a:extLst>
          </p:cNvPr>
          <p:cNvGrpSpPr/>
          <p:nvPr/>
        </p:nvGrpSpPr>
        <p:grpSpPr>
          <a:xfrm>
            <a:off x="7551395" y="1114165"/>
            <a:ext cx="2668472" cy="5440599"/>
            <a:chOff x="4812700" y="803258"/>
            <a:chExt cx="2089750" cy="4260676"/>
          </a:xfrm>
        </p:grpSpPr>
        <p:pic>
          <p:nvPicPr>
            <p:cNvPr id="1729" name="Google Shape;1729;p20" title="Screenshot 2025-07-11 at 6.02.31 PM.png"/>
            <p:cNvPicPr preferRelativeResize="0"/>
            <p:nvPr/>
          </p:nvPicPr>
          <p:blipFill rotWithShape="1">
            <a:blip r:embed="rId4">
              <a:alphaModFix/>
            </a:blip>
            <a:srcRect r="69711"/>
            <a:stretch/>
          </p:blipFill>
          <p:spPr>
            <a:xfrm>
              <a:off x="4817950" y="803258"/>
              <a:ext cx="2084500" cy="1575991"/>
            </a:xfrm>
            <a:prstGeom prst="rect">
              <a:avLst/>
            </a:prstGeom>
            <a:noFill/>
            <a:ln w="27375" cap="flat" cmpd="sng">
              <a:solidFill>
                <a:schemeClr val="accent3"/>
              </a:solidFill>
              <a:prstDash val="solid"/>
              <a:round/>
              <a:headEnd type="none" w="sm" len="sm"/>
              <a:tailEnd type="none" w="sm" len="sm"/>
            </a:ln>
          </p:spPr>
        </p:pic>
        <p:pic>
          <p:nvPicPr>
            <p:cNvPr id="1730" name="Google Shape;1730;p20" title="Screenshot 2025-07-11 at 6.02.31 PM.png"/>
            <p:cNvPicPr preferRelativeResize="0"/>
            <p:nvPr/>
          </p:nvPicPr>
          <p:blipFill rotWithShape="1">
            <a:blip r:embed="rId4">
              <a:alphaModFix/>
            </a:blip>
            <a:srcRect l="29255" r="35042"/>
            <a:stretch/>
          </p:blipFill>
          <p:spPr>
            <a:xfrm>
              <a:off x="4812701" y="2340009"/>
              <a:ext cx="2089738" cy="1340400"/>
            </a:xfrm>
            <a:prstGeom prst="rect">
              <a:avLst/>
            </a:prstGeom>
            <a:noFill/>
            <a:ln w="36475" cap="flat" cmpd="sng">
              <a:solidFill>
                <a:schemeClr val="accent3"/>
              </a:solidFill>
              <a:prstDash val="solid"/>
              <a:round/>
              <a:headEnd type="none" w="sm" len="sm"/>
              <a:tailEnd type="none" w="sm" len="sm"/>
            </a:ln>
          </p:spPr>
        </p:pic>
        <p:pic>
          <p:nvPicPr>
            <p:cNvPr id="1731" name="Google Shape;1731;p20" title="Screenshot 2025-07-11 at 6.02.31 PM.png"/>
            <p:cNvPicPr preferRelativeResize="0"/>
            <p:nvPr/>
          </p:nvPicPr>
          <p:blipFill rotWithShape="1">
            <a:blip r:embed="rId4">
              <a:alphaModFix/>
            </a:blip>
            <a:srcRect l="64297"/>
            <a:stretch/>
          </p:blipFill>
          <p:spPr>
            <a:xfrm>
              <a:off x="4812700" y="3723534"/>
              <a:ext cx="2089748" cy="1340400"/>
            </a:xfrm>
            <a:prstGeom prst="rect">
              <a:avLst/>
            </a:prstGeom>
            <a:noFill/>
            <a:ln w="36475" cap="flat" cmpd="sng">
              <a:solidFill>
                <a:schemeClr val="accent3"/>
              </a:solidFill>
              <a:prstDash val="solid"/>
              <a:round/>
              <a:headEnd type="none" w="sm" len="sm"/>
              <a:tailEnd type="none" w="sm" len="sm"/>
            </a:ln>
          </p:spPr>
        </p:pic>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735"/>
        <p:cNvGrpSpPr/>
        <p:nvPr/>
      </p:nvGrpSpPr>
      <p:grpSpPr>
        <a:xfrm>
          <a:off x="0" y="0"/>
          <a:ext cx="0" cy="0"/>
          <a:chOff x="0" y="0"/>
          <a:chExt cx="0" cy="0"/>
        </a:xfrm>
      </p:grpSpPr>
      <p:sp>
        <p:nvSpPr>
          <p:cNvPr id="1736" name="Google Shape;1736;p21"/>
          <p:cNvSpPr txBox="1">
            <a:spLocks noGrp="1"/>
          </p:cNvSpPr>
          <p:nvPr>
            <p:ph type="title"/>
          </p:nvPr>
        </p:nvSpPr>
        <p:spPr>
          <a:xfrm>
            <a:off x="573795" y="-10744"/>
            <a:ext cx="10515600" cy="1325600"/>
          </a:xfrm>
          <a:prstGeom prst="rect">
            <a:avLst/>
          </a:prstGeom>
          <a:noFill/>
          <a:ln>
            <a:noFill/>
          </a:ln>
        </p:spPr>
        <p:txBody>
          <a:bodyPr spcFirstLastPara="1" wrap="square" lIns="121900" tIns="60925" rIns="121900" bIns="60925"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a:t>The Details: Sharing Models</a:t>
            </a:r>
            <a:endParaRPr/>
          </a:p>
        </p:txBody>
      </p:sp>
      <p:sp>
        <p:nvSpPr>
          <p:cNvPr id="1737" name="Google Shape;1737;p21"/>
          <p:cNvSpPr txBox="1"/>
          <p:nvPr/>
        </p:nvSpPr>
        <p:spPr>
          <a:xfrm>
            <a:off x="59267" y="1073167"/>
            <a:ext cx="6059200" cy="5765320"/>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133" b="1" i="0" u="none" strike="noStrike" kern="0" cap="none" spc="0" normalizeH="0" baseline="0" noProof="0">
                <a:ln>
                  <a:noFill/>
                </a:ln>
                <a:solidFill>
                  <a:srgbClr val="ED7D31"/>
                </a:solidFill>
                <a:effectLst/>
                <a:uLnTx/>
                <a:uFillTx/>
                <a:latin typeface="Calibri"/>
                <a:ea typeface="Calibri"/>
                <a:cs typeface="Calibri"/>
                <a:sym typeface="Calibri"/>
              </a:rPr>
              <a:t>What you have: </a:t>
            </a:r>
            <a:endParaRPr kumimoji="0" sz="2133" b="1" i="0" u="none" strike="noStrike" kern="0" cap="none" spc="0" normalizeH="0" baseline="0" noProof="0">
              <a:ln>
                <a:noFill/>
              </a:ln>
              <a:solidFill>
                <a:srgbClr val="ED7D31"/>
              </a:solidFill>
              <a:effectLst/>
              <a:uLnTx/>
              <a:uFillTx/>
              <a:latin typeface="Calibri"/>
              <a:ea typeface="Calibri"/>
              <a:cs typeface="Calibri"/>
              <a:sym typeface="Calibri"/>
            </a:endParaRPr>
          </a:p>
          <a:p>
            <a:pPr marL="609585" marR="0" lvl="0" indent="-423323" algn="l" defTabSz="914400" rtl="0" eaLnBrk="1" fontAlgn="auto" latinLnBrk="0" hangingPunct="1">
              <a:lnSpc>
                <a:spcPct val="100000"/>
              </a:lnSpc>
              <a:spcBef>
                <a:spcPts val="0"/>
              </a:spcBef>
              <a:spcAft>
                <a:spcPts val="0"/>
              </a:spcAft>
              <a:buClr>
                <a:srgbClr val="000000"/>
              </a:buClr>
              <a:buSzPts val="1400"/>
              <a:buFont typeface="Calibri"/>
              <a:buChar char="●"/>
              <a:tabLst/>
              <a:defRPr/>
            </a:pPr>
            <a:r>
              <a:rPr kumimoji="0" lang="en-US" sz="2000" b="0" i="0" u="none" strike="noStrike" kern="0" cap="none" spc="0" normalizeH="0" baseline="0" noProof="0">
                <a:ln>
                  <a:noFill/>
                </a:ln>
                <a:solidFill>
                  <a:srgbClr val="000000"/>
                </a:solidFill>
                <a:effectLst/>
                <a:uLnTx/>
                <a:uFillTx/>
                <a:latin typeface="Calibri"/>
                <a:ea typeface="Calibri"/>
                <a:cs typeface="Calibri"/>
                <a:sym typeface="Calibri"/>
              </a:rPr>
              <a:t>An AI model that performs a task </a:t>
            </a: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a:p>
            <a:pPr marL="609585" marR="0" lvl="0" indent="-431789" algn="l" defTabSz="914400" rtl="0" eaLnBrk="1" fontAlgn="auto" latinLnBrk="0" hangingPunct="1">
              <a:lnSpc>
                <a:spcPct val="100000"/>
              </a:lnSpc>
              <a:spcBef>
                <a:spcPts val="0"/>
              </a:spcBef>
              <a:spcAft>
                <a:spcPts val="0"/>
              </a:spcAft>
              <a:buClr>
                <a:srgbClr val="000000"/>
              </a:buClr>
              <a:buSzPts val="1500"/>
              <a:buFont typeface="Calibri"/>
              <a:buChar char="●"/>
              <a:tabLst/>
              <a:defRPr/>
            </a:pPr>
            <a:r>
              <a:rPr kumimoji="0" lang="en-US" sz="2000" b="0" i="0" u="none" strike="noStrike" kern="0" cap="none" spc="0" normalizeH="0" baseline="0" noProof="0">
                <a:ln>
                  <a:noFill/>
                </a:ln>
                <a:solidFill>
                  <a:srgbClr val="000000"/>
                </a:solidFill>
                <a:effectLst/>
                <a:uLnTx/>
                <a:uFillTx/>
                <a:latin typeface="Calibri"/>
                <a:ea typeface="Calibri"/>
                <a:cs typeface="Calibri"/>
                <a:sym typeface="Calibri"/>
              </a:rPr>
              <a:t>It was trained on a population of individuals </a:t>
            </a: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a:p>
            <a:pPr marL="609585"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a:ln>
                  <a:noFill/>
                </a:ln>
                <a:solidFill>
                  <a:srgbClr val="ED7D31"/>
                </a:solidFill>
                <a:effectLst/>
                <a:uLnTx/>
                <a:uFillTx/>
                <a:latin typeface="Calibri"/>
                <a:ea typeface="Calibri"/>
                <a:cs typeface="Calibri"/>
                <a:sym typeface="Calibri"/>
              </a:rPr>
              <a:t>  </a:t>
            </a:r>
            <a:endParaRPr kumimoji="0" sz="800" b="1" i="0" u="none" strike="noStrike" kern="0" cap="none" spc="0" normalizeH="0" baseline="0" noProof="0">
              <a:ln>
                <a:noFill/>
              </a:ln>
              <a:solidFill>
                <a:srgbClr val="ED7D3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133" b="1" i="0" u="none" strike="noStrike" kern="0" cap="none" spc="0" normalizeH="0" baseline="0" noProof="0">
                <a:ln>
                  <a:noFill/>
                </a:ln>
                <a:solidFill>
                  <a:srgbClr val="ED7D31"/>
                </a:solidFill>
                <a:effectLst/>
                <a:uLnTx/>
                <a:uFillTx/>
                <a:latin typeface="Calibri"/>
                <a:ea typeface="Calibri"/>
                <a:cs typeface="Calibri"/>
                <a:sym typeface="Calibri"/>
              </a:rPr>
              <a:t>What you want to do with it: </a:t>
            </a:r>
            <a:endParaRPr kumimoji="0" sz="2133" b="1" i="0" u="none" strike="noStrike" kern="0" cap="none" spc="0" normalizeH="0" baseline="0" noProof="0">
              <a:ln>
                <a:noFill/>
              </a:ln>
              <a:solidFill>
                <a:srgbClr val="ED7D31"/>
              </a:solidFill>
              <a:effectLst/>
              <a:uLnTx/>
              <a:uFillTx/>
              <a:latin typeface="Calibri"/>
              <a:ea typeface="Calibri"/>
              <a:cs typeface="Calibri"/>
              <a:sym typeface="Calibri"/>
            </a:endParaRPr>
          </a:p>
          <a:p>
            <a:pPr marL="609585" marR="0" lvl="0" indent="-423323" algn="l" defTabSz="914400" rtl="0" eaLnBrk="1" fontAlgn="auto" latinLnBrk="0" hangingPunct="1">
              <a:lnSpc>
                <a:spcPct val="100000"/>
              </a:lnSpc>
              <a:spcBef>
                <a:spcPts val="0"/>
              </a:spcBef>
              <a:spcAft>
                <a:spcPts val="0"/>
              </a:spcAft>
              <a:buClr>
                <a:srgbClr val="000000"/>
              </a:buClr>
              <a:buSzPts val="1400"/>
              <a:buFont typeface="Calibri"/>
              <a:buChar char="●"/>
              <a:tabLst/>
              <a:defRPr/>
            </a:pPr>
            <a:r>
              <a:rPr kumimoji="0" lang="en-US" sz="2000" b="0" i="0" u="none" strike="noStrike" kern="0" cap="none" spc="0" normalizeH="0" baseline="0" noProof="0">
                <a:ln>
                  <a:noFill/>
                </a:ln>
                <a:solidFill>
                  <a:srgbClr val="000000"/>
                </a:solidFill>
                <a:effectLst/>
                <a:uLnTx/>
                <a:uFillTx/>
                <a:latin typeface="Calibri"/>
                <a:ea typeface="Calibri"/>
                <a:cs typeface="Calibri"/>
                <a:sym typeface="Calibri"/>
              </a:rPr>
              <a:t>Share it with researchers</a:t>
            </a: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a:p>
            <a:pPr marL="609585" marR="0" lvl="0" indent="-423323" algn="l" defTabSz="914400" rtl="0" eaLnBrk="1" fontAlgn="auto" latinLnBrk="0" hangingPunct="1">
              <a:lnSpc>
                <a:spcPct val="100000"/>
              </a:lnSpc>
              <a:spcBef>
                <a:spcPts val="0"/>
              </a:spcBef>
              <a:spcAft>
                <a:spcPts val="0"/>
              </a:spcAft>
              <a:buClr>
                <a:srgbClr val="000000"/>
              </a:buClr>
              <a:buSzPts val="1400"/>
              <a:buFont typeface="Calibri"/>
              <a:buChar char="●"/>
              <a:tabLst/>
              <a:defRPr/>
            </a:pPr>
            <a:r>
              <a:rPr kumimoji="0" lang="en-US" sz="2000" b="0" i="0" u="none" strike="noStrike" kern="0" cap="none" spc="0" normalizeH="0" baseline="0" noProof="0">
                <a:ln>
                  <a:noFill/>
                </a:ln>
                <a:solidFill>
                  <a:srgbClr val="000000"/>
                </a:solidFill>
                <a:effectLst/>
                <a:uLnTx/>
                <a:uFillTx/>
                <a:latin typeface="Calibri"/>
                <a:ea typeface="Calibri"/>
                <a:cs typeface="Calibri"/>
                <a:sym typeface="Calibri"/>
              </a:rPr>
              <a:t>Deploy it in clinics/hospitals</a:t>
            </a: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a:p>
            <a:pPr marL="609585" marR="0" lvl="0" indent="-431789" algn="l" defTabSz="914400" rtl="0" eaLnBrk="1" fontAlgn="auto" latinLnBrk="0" hangingPunct="1">
              <a:lnSpc>
                <a:spcPct val="100000"/>
              </a:lnSpc>
              <a:spcBef>
                <a:spcPts val="0"/>
              </a:spcBef>
              <a:spcAft>
                <a:spcPts val="0"/>
              </a:spcAft>
              <a:buClr>
                <a:srgbClr val="000000"/>
              </a:buClr>
              <a:buSzPts val="1500"/>
              <a:buFont typeface="Calibri"/>
              <a:buChar char="●"/>
              <a:tabLst/>
              <a:defRPr/>
            </a:pPr>
            <a:r>
              <a:rPr kumimoji="0" lang="en-US" sz="2000" b="0" i="0" u="none" strike="noStrike" kern="0" cap="none" spc="0" normalizeH="0" baseline="0" noProof="0">
                <a:ln>
                  <a:noFill/>
                </a:ln>
                <a:solidFill>
                  <a:srgbClr val="000000"/>
                </a:solidFill>
                <a:effectLst/>
                <a:uLnTx/>
                <a:uFillTx/>
                <a:latin typeface="Calibri"/>
                <a:ea typeface="Calibri"/>
                <a:cs typeface="Calibri"/>
                <a:sym typeface="Calibri"/>
              </a:rPr>
              <a:t>Combine it with models for the same task </a:t>
            </a:r>
            <a:br>
              <a:rPr kumimoji="0" lang="en-US" sz="2000" b="0" i="0" u="none" strike="noStrike" kern="0" cap="none" spc="0" normalizeH="0" baseline="0" noProof="0">
                <a:ln>
                  <a:noFill/>
                </a:ln>
                <a:solidFill>
                  <a:srgbClr val="000000"/>
                </a:solidFill>
                <a:effectLst/>
                <a:uLnTx/>
                <a:uFillTx/>
                <a:latin typeface="Calibri"/>
                <a:ea typeface="Calibri"/>
                <a:cs typeface="Calibri"/>
                <a:sym typeface="Calibri"/>
              </a:rPr>
            </a:br>
            <a:r>
              <a:rPr kumimoji="0" lang="en-US" sz="800" b="0" i="0" u="none" strike="noStrike" kern="0" cap="none" spc="0" normalizeH="0" baseline="0" noProof="0">
                <a:ln>
                  <a:noFill/>
                </a:ln>
                <a:solidFill>
                  <a:srgbClr val="000000"/>
                </a:solidFill>
                <a:effectLst/>
                <a:uLnTx/>
                <a:uFillTx/>
                <a:latin typeface="Calibri"/>
                <a:ea typeface="Calibri"/>
                <a:cs typeface="Calibri"/>
                <a:sym typeface="Calibri"/>
              </a:rPr>
              <a:t>  </a:t>
            </a:r>
            <a:endParaRPr kumimoji="0" sz="8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133" b="1" i="0" u="none" strike="noStrike" kern="0" cap="none" spc="0" normalizeH="0" baseline="0" noProof="0">
                <a:ln>
                  <a:noFill/>
                </a:ln>
                <a:solidFill>
                  <a:srgbClr val="ED7D31"/>
                </a:solidFill>
                <a:effectLst/>
                <a:uLnTx/>
                <a:uFillTx/>
                <a:latin typeface="Calibri"/>
                <a:ea typeface="Calibri"/>
                <a:cs typeface="Calibri"/>
                <a:sym typeface="Calibri"/>
              </a:rPr>
              <a:t>Privacy risks:</a:t>
            </a:r>
            <a:r>
              <a:rPr kumimoji="0" lang="en-US" sz="2133" b="0" i="0" u="none" strike="noStrike" kern="0" cap="none" spc="0" normalizeH="0" baseline="0" noProof="0">
                <a:ln>
                  <a:noFill/>
                </a:ln>
                <a:solidFill>
                  <a:srgbClr val="000000"/>
                </a:solidFill>
                <a:effectLst/>
                <a:uLnTx/>
                <a:uFillTx/>
                <a:latin typeface="Calibri"/>
                <a:ea typeface="Calibri"/>
                <a:cs typeface="Calibri"/>
                <a:sym typeface="Calibri"/>
              </a:rPr>
              <a:t> </a:t>
            </a:r>
            <a:endParaRPr kumimoji="0" sz="2133" b="0" i="0" u="none" strike="noStrike" kern="0" cap="none" spc="0" normalizeH="0" baseline="0" noProof="0">
              <a:ln>
                <a:noFill/>
              </a:ln>
              <a:solidFill>
                <a:srgbClr val="000000"/>
              </a:solidFill>
              <a:effectLst/>
              <a:uLnTx/>
              <a:uFillTx/>
              <a:latin typeface="Calibri"/>
              <a:ea typeface="Calibri"/>
              <a:cs typeface="Calibri"/>
              <a:sym typeface="Calibri"/>
            </a:endParaRPr>
          </a:p>
          <a:p>
            <a:pPr marL="609585" marR="0" lvl="0" indent="-440256" algn="l" defTabSz="914400" rtl="0" eaLnBrk="1" fontAlgn="auto" latinLnBrk="0" hangingPunct="1">
              <a:lnSpc>
                <a:spcPct val="100000"/>
              </a:lnSpc>
              <a:spcBef>
                <a:spcPts val="0"/>
              </a:spcBef>
              <a:spcAft>
                <a:spcPts val="0"/>
              </a:spcAft>
              <a:buClr>
                <a:srgbClr val="000000"/>
              </a:buClr>
              <a:buSzPts val="1600"/>
              <a:buFont typeface="Calibri"/>
              <a:buChar char="●"/>
              <a:tabLst/>
              <a:defRPr/>
            </a:pPr>
            <a:r>
              <a:rPr kumimoji="0" lang="en-US" sz="2000" b="0" i="0" u="none" strike="noStrike" kern="0" cap="none" spc="0" normalizeH="0" baseline="0" noProof="0">
                <a:ln>
                  <a:noFill/>
                </a:ln>
                <a:solidFill>
                  <a:srgbClr val="000000"/>
                </a:solidFill>
                <a:effectLst/>
                <a:uLnTx/>
                <a:uFillTx/>
                <a:latin typeface="Calibri"/>
                <a:ea typeface="Calibri"/>
                <a:cs typeface="Calibri"/>
                <a:sym typeface="Calibri"/>
              </a:rPr>
              <a:t>Membership Attacks, Reconstruction </a:t>
            </a:r>
            <a:br>
              <a:rPr kumimoji="0" lang="en-US" sz="2133" b="0" i="0" u="none" strike="noStrike" kern="0" cap="none" spc="0" normalizeH="0" baseline="0" noProof="0">
                <a:ln>
                  <a:noFill/>
                </a:ln>
                <a:solidFill>
                  <a:srgbClr val="000000"/>
                </a:solidFill>
                <a:effectLst/>
                <a:uLnTx/>
                <a:uFillTx/>
                <a:latin typeface="Calibri"/>
                <a:ea typeface="Calibri"/>
                <a:cs typeface="Calibri"/>
                <a:sym typeface="Calibri"/>
              </a:rPr>
            </a:br>
            <a:r>
              <a:rPr kumimoji="0" lang="en-US" sz="800" b="0" i="0" u="none" strike="noStrike" kern="0" cap="none" spc="0" normalizeH="0" baseline="0" noProof="0">
                <a:ln>
                  <a:noFill/>
                </a:ln>
                <a:solidFill>
                  <a:srgbClr val="000000"/>
                </a:solidFill>
                <a:effectLst/>
                <a:uLnTx/>
                <a:uFillTx/>
                <a:latin typeface="Calibri"/>
                <a:ea typeface="Calibri"/>
                <a:cs typeface="Calibri"/>
                <a:sym typeface="Calibri"/>
              </a:rPr>
              <a:t>  </a:t>
            </a:r>
            <a:endParaRPr kumimoji="0" sz="8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133" b="1" i="0" u="none" strike="noStrike" kern="0" cap="none" spc="0" normalizeH="0" baseline="0" noProof="0">
                <a:ln>
                  <a:noFill/>
                </a:ln>
                <a:solidFill>
                  <a:srgbClr val="ED7D31"/>
                </a:solidFill>
                <a:effectLst/>
                <a:uLnTx/>
                <a:uFillTx/>
                <a:latin typeface="Calibri"/>
                <a:ea typeface="Calibri"/>
                <a:cs typeface="Calibri"/>
                <a:sym typeface="Calibri"/>
              </a:rPr>
              <a:t>PETs protection</a:t>
            </a:r>
            <a:r>
              <a:rPr kumimoji="0" lang="en-US" sz="2133" b="0" i="0" u="none" strike="noStrike" kern="0" cap="none" spc="0" normalizeH="0" baseline="0" noProof="0">
                <a:ln>
                  <a:noFill/>
                </a:ln>
                <a:solidFill>
                  <a:srgbClr val="000000"/>
                </a:solidFill>
                <a:effectLst/>
                <a:uLnTx/>
                <a:uFillTx/>
                <a:latin typeface="Calibri"/>
                <a:ea typeface="Calibri"/>
                <a:cs typeface="Calibri"/>
                <a:sym typeface="Calibri"/>
              </a:rPr>
              <a:t>: </a:t>
            </a:r>
            <a:endParaRPr kumimoji="0" sz="2133" b="0" i="0" u="none" strike="noStrike" kern="0" cap="none" spc="0" normalizeH="0" baseline="0" noProof="0">
              <a:ln>
                <a:noFill/>
              </a:ln>
              <a:solidFill>
                <a:srgbClr val="000000"/>
              </a:solidFill>
              <a:effectLst/>
              <a:uLnTx/>
              <a:uFillTx/>
              <a:latin typeface="Calibri"/>
              <a:ea typeface="Calibri"/>
              <a:cs typeface="Calibri"/>
              <a:sym typeface="Calibri"/>
            </a:endParaRPr>
          </a:p>
          <a:p>
            <a:pPr marL="609585" marR="0" lvl="0" indent="-423323" algn="l" defTabSz="914400" rtl="0" eaLnBrk="1" fontAlgn="auto" latinLnBrk="0" hangingPunct="1">
              <a:lnSpc>
                <a:spcPct val="100000"/>
              </a:lnSpc>
              <a:spcBef>
                <a:spcPts val="0"/>
              </a:spcBef>
              <a:spcAft>
                <a:spcPts val="0"/>
              </a:spcAft>
              <a:buClr>
                <a:srgbClr val="000000"/>
              </a:buClr>
              <a:buSzPts val="1400"/>
              <a:buFont typeface="Calibri"/>
              <a:buChar char="●"/>
              <a:tabLst/>
              <a:defRPr/>
            </a:pPr>
            <a:r>
              <a:rPr kumimoji="0" lang="en-US" sz="2000" b="0" i="0" u="none" strike="noStrike" kern="0" cap="none" spc="0" normalizeH="0" baseline="0" noProof="0">
                <a:ln>
                  <a:noFill/>
                </a:ln>
                <a:solidFill>
                  <a:srgbClr val="000000"/>
                </a:solidFill>
                <a:effectLst/>
                <a:uLnTx/>
                <a:uFillTx/>
                <a:latin typeface="Calibri"/>
                <a:ea typeface="Calibri"/>
                <a:cs typeface="Calibri"/>
                <a:sym typeface="Calibri"/>
              </a:rPr>
              <a:t>Train with Differential Privacy noise </a:t>
            </a: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a:p>
            <a:pPr marL="609585" marR="0" lvl="0" indent="-423323" algn="l" defTabSz="914400" rtl="0" eaLnBrk="1" fontAlgn="auto" latinLnBrk="0" hangingPunct="1">
              <a:lnSpc>
                <a:spcPct val="100000"/>
              </a:lnSpc>
              <a:spcBef>
                <a:spcPts val="0"/>
              </a:spcBef>
              <a:spcAft>
                <a:spcPts val="0"/>
              </a:spcAft>
              <a:buClr>
                <a:srgbClr val="000000"/>
              </a:buClr>
              <a:buSzPts val="1400"/>
              <a:buFont typeface="Calibri"/>
              <a:buChar char="●"/>
              <a:tabLst/>
              <a:defRPr/>
            </a:pPr>
            <a:r>
              <a:rPr kumimoji="0" lang="en-US" sz="2000" b="0" i="0" u="none" strike="noStrike" kern="0" cap="none" spc="0" normalizeH="0" baseline="0" noProof="0">
                <a:ln>
                  <a:noFill/>
                </a:ln>
                <a:solidFill>
                  <a:srgbClr val="000000"/>
                </a:solidFill>
                <a:effectLst/>
                <a:uLnTx/>
                <a:uFillTx/>
                <a:latin typeface="Calibri"/>
                <a:ea typeface="Calibri"/>
                <a:cs typeface="Calibri"/>
                <a:sym typeface="Calibri"/>
              </a:rPr>
              <a:t>Avoid overfit models (larger batch size) </a:t>
            </a: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a:p>
            <a:pPr marL="609585" marR="0" lvl="0" indent="-440256" algn="l" defTabSz="914400" rtl="0" eaLnBrk="1" fontAlgn="auto" latinLnBrk="0" hangingPunct="1">
              <a:lnSpc>
                <a:spcPct val="100000"/>
              </a:lnSpc>
              <a:spcBef>
                <a:spcPts val="0"/>
              </a:spcBef>
              <a:spcAft>
                <a:spcPts val="0"/>
              </a:spcAft>
              <a:buClr>
                <a:srgbClr val="000000"/>
              </a:buClr>
              <a:buSzPts val="1600"/>
              <a:buFont typeface="Calibri"/>
              <a:buChar char="●"/>
              <a:tabLst/>
              <a:defRPr/>
            </a:pPr>
            <a:r>
              <a:rPr kumimoji="0" lang="en-US" sz="2000" b="0" i="0" u="none" strike="noStrike" kern="0" cap="none" spc="0" normalizeH="0" baseline="0" noProof="0">
                <a:ln>
                  <a:noFill/>
                </a:ln>
                <a:solidFill>
                  <a:srgbClr val="000000"/>
                </a:solidFill>
                <a:effectLst/>
                <a:uLnTx/>
                <a:uFillTx/>
                <a:latin typeface="Calibri"/>
                <a:ea typeface="Calibri"/>
                <a:cs typeface="Calibri"/>
                <a:sym typeface="Calibri"/>
              </a:rPr>
              <a:t>Train on synthetic data </a:t>
            </a:r>
            <a:br>
              <a:rPr kumimoji="0" lang="en-US" sz="2000" b="0" i="0" u="none" strike="noStrike" kern="0" cap="none" spc="0" normalizeH="0" baseline="0" noProof="0">
                <a:ln>
                  <a:noFill/>
                </a:ln>
                <a:solidFill>
                  <a:srgbClr val="000000"/>
                </a:solidFill>
                <a:effectLst/>
                <a:uLnTx/>
                <a:uFillTx/>
                <a:latin typeface="Calibri"/>
                <a:ea typeface="Calibri"/>
                <a:cs typeface="Calibri"/>
                <a:sym typeface="Calibri"/>
              </a:rPr>
            </a:br>
            <a:r>
              <a:rPr kumimoji="0" lang="en-US" sz="800" b="0" i="0" u="none" strike="noStrike" kern="0" cap="none" spc="0" normalizeH="0" baseline="0" noProof="0">
                <a:ln>
                  <a:noFill/>
                </a:ln>
                <a:solidFill>
                  <a:srgbClr val="000000"/>
                </a:solidFill>
                <a:effectLst/>
                <a:uLnTx/>
                <a:uFillTx/>
                <a:latin typeface="Calibri"/>
                <a:ea typeface="Calibri"/>
                <a:cs typeface="Calibri"/>
                <a:sym typeface="Calibri"/>
              </a:rPr>
              <a:t>  </a:t>
            </a:r>
            <a:endParaRPr kumimoji="0" sz="8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133" b="1" i="0" u="none" strike="noStrike" kern="0" cap="none" spc="0" normalizeH="0" baseline="0" noProof="0">
                <a:ln>
                  <a:noFill/>
                </a:ln>
                <a:solidFill>
                  <a:srgbClr val="ED7D31"/>
                </a:solidFill>
                <a:effectLst/>
                <a:uLnTx/>
                <a:uFillTx/>
                <a:latin typeface="Calibri"/>
                <a:ea typeface="Calibri"/>
                <a:cs typeface="Calibri"/>
                <a:sym typeface="Calibri"/>
              </a:rPr>
              <a:t>What makes it hard:</a:t>
            </a:r>
            <a:endParaRPr kumimoji="0" sz="2133" b="1" i="0" u="none" strike="noStrike" kern="0" cap="none" spc="0" normalizeH="0" baseline="0" noProof="0">
              <a:ln>
                <a:noFill/>
              </a:ln>
              <a:solidFill>
                <a:srgbClr val="ED7D31"/>
              </a:solidFill>
              <a:effectLst/>
              <a:uLnTx/>
              <a:uFillTx/>
              <a:latin typeface="Calibri"/>
              <a:ea typeface="Calibri"/>
              <a:cs typeface="Calibri"/>
              <a:sym typeface="Calibri"/>
            </a:endParaRPr>
          </a:p>
          <a:p>
            <a:pPr marL="609585" marR="0" lvl="0" indent="-423323" algn="l" defTabSz="914400" rtl="0" eaLnBrk="1" fontAlgn="auto" latinLnBrk="0" hangingPunct="1">
              <a:lnSpc>
                <a:spcPct val="100000"/>
              </a:lnSpc>
              <a:spcBef>
                <a:spcPts val="0"/>
              </a:spcBef>
              <a:spcAft>
                <a:spcPts val="0"/>
              </a:spcAft>
              <a:buClr>
                <a:srgbClr val="000000"/>
              </a:buClr>
              <a:buSzPts val="1400"/>
              <a:buFont typeface="Calibri"/>
              <a:buChar char="●"/>
              <a:tabLst/>
              <a:defRPr/>
            </a:pPr>
            <a:r>
              <a:rPr kumimoji="0" lang="en-US" sz="2000" b="0" i="0" u="none" strike="noStrike" kern="0" cap="none" spc="0" normalizeH="0" baseline="0" noProof="0">
                <a:ln>
                  <a:noFill/>
                </a:ln>
                <a:solidFill>
                  <a:srgbClr val="000000"/>
                </a:solidFill>
                <a:effectLst/>
                <a:uLnTx/>
                <a:uFillTx/>
                <a:latin typeface="Calibri"/>
                <a:ea typeface="Calibri"/>
                <a:cs typeface="Calibri"/>
                <a:sym typeface="Calibri"/>
              </a:rPr>
              <a:t>Small population, heterogeneous/diverse data</a:t>
            </a: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a:p>
            <a:pPr marL="609585" marR="0" lvl="0" indent="-423323" algn="l" defTabSz="914400" rtl="0" eaLnBrk="1" fontAlgn="auto" latinLnBrk="0" hangingPunct="1">
              <a:lnSpc>
                <a:spcPct val="100000"/>
              </a:lnSpc>
              <a:spcBef>
                <a:spcPts val="0"/>
              </a:spcBef>
              <a:spcAft>
                <a:spcPts val="0"/>
              </a:spcAft>
              <a:buClr>
                <a:srgbClr val="000000"/>
              </a:buClr>
              <a:buSzPts val="1400"/>
              <a:buFont typeface="Calibri"/>
              <a:buChar char="●"/>
              <a:tabLst/>
              <a:defRPr/>
            </a:pPr>
            <a:r>
              <a:rPr kumimoji="0" lang="en-US" sz="2000" b="0" i="0" u="none" strike="noStrike" kern="0" cap="none" spc="0" normalizeH="0" baseline="0" noProof="0">
                <a:ln>
                  <a:noFill/>
                </a:ln>
                <a:solidFill>
                  <a:srgbClr val="000000"/>
                </a:solidFill>
                <a:effectLst/>
                <a:uLnTx/>
                <a:uFillTx/>
                <a:latin typeface="Calibri"/>
                <a:ea typeface="Calibri"/>
                <a:cs typeface="Calibri"/>
                <a:sym typeface="Calibri"/>
              </a:rPr>
              <a:t>Outliers important </a:t>
            </a: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1738" name="Google Shape;1738;p21">
            <a:extLst>
              <a:ext uri="{C183D7F6-B498-43B3-948B-1728B52AA6E4}">
                <adec:decorative xmlns:adec="http://schemas.microsoft.com/office/drawing/2017/decorative" val="1"/>
              </a:ext>
            </a:extLst>
          </p:cNvPr>
          <p:cNvPicPr preferRelativeResize="0"/>
          <p:nvPr/>
        </p:nvPicPr>
        <p:blipFill rotWithShape="1">
          <a:blip r:embed="rId3">
            <a:alphaModFix/>
          </a:blip>
          <a:srcRect t="23773" r="12472" b="61682"/>
          <a:stretch/>
        </p:blipFill>
        <p:spPr>
          <a:xfrm>
            <a:off x="9999500" y="224301"/>
            <a:ext cx="1981600" cy="633900"/>
          </a:xfrm>
          <a:prstGeom prst="rect">
            <a:avLst/>
          </a:prstGeom>
          <a:noFill/>
          <a:ln>
            <a:noFill/>
          </a:ln>
        </p:spPr>
      </p:pic>
      <p:pic>
        <p:nvPicPr>
          <p:cNvPr id="1739" name="Google Shape;1739;p21" descr="Graphic depitcting Federated Learning Privacy Barriers&#10;&#10;Clients send model updates based on their local data.&#10;&#10;First Privacy Barrier: Untrusted Central Model&#10;Client records must be protected from untrusted central model. Model updates should not reveal individuals' records.&#10;Central Model: Iteratively averaged across all client model updates.&#10;&#10;Final fully trained model is publicly released, allowing researchers to make class predictions for the full population."/>
          <p:cNvPicPr preferRelativeResize="0"/>
          <p:nvPr/>
        </p:nvPicPr>
        <p:blipFill rotWithShape="1">
          <a:blip r:embed="rId4">
            <a:alphaModFix/>
          </a:blip>
          <a:srcRect r="21832"/>
          <a:stretch/>
        </p:blipFill>
        <p:spPr>
          <a:xfrm>
            <a:off x="6025467" y="1213267"/>
            <a:ext cx="6059332" cy="3880533"/>
          </a:xfrm>
          <a:prstGeom prst="rect">
            <a:avLst/>
          </a:prstGeom>
          <a:noFill/>
          <a:ln w="19050" cap="flat" cmpd="sng">
            <a:solidFill>
              <a:schemeClr val="dk2"/>
            </a:solidFill>
            <a:prstDash val="solid"/>
            <a:round/>
            <a:headEnd type="none" w="sm" len="sm"/>
            <a:tailEnd type="none" w="sm" len="sm"/>
          </a:ln>
        </p:spPr>
      </p:pic>
      <p:pic>
        <p:nvPicPr>
          <p:cNvPr id="1740" name="Google Shape;1740;p21">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6349600" y="5569233"/>
            <a:ext cx="3870701" cy="1175600"/>
          </a:xfrm>
          <a:prstGeom prst="rect">
            <a:avLst/>
          </a:prstGeom>
          <a:noFill/>
          <a:ln w="19050" cap="flat" cmpd="sng">
            <a:solidFill>
              <a:schemeClr val="dk2"/>
            </a:solidFill>
            <a:prstDash val="solid"/>
            <a:round/>
            <a:headEnd type="none" w="sm" len="sm"/>
            <a:tailEnd type="none" w="sm" len="sm"/>
          </a:ln>
        </p:spPr>
      </p:pic>
      <p:sp>
        <p:nvSpPr>
          <p:cNvPr id="1741" name="Google Shape;1741;p21"/>
          <p:cNvSpPr txBox="1"/>
          <p:nvPr/>
        </p:nvSpPr>
        <p:spPr>
          <a:xfrm>
            <a:off x="10233200" y="5267234"/>
            <a:ext cx="1851600" cy="1476902"/>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333" b="0" i="0" u="none" strike="noStrike" kern="0" cap="none" spc="0" normalizeH="0" baseline="0" noProof="0">
                <a:ln>
                  <a:noFill/>
                </a:ln>
                <a:solidFill>
                  <a:srgbClr val="000000"/>
                </a:solidFill>
                <a:effectLst/>
                <a:uLnTx/>
                <a:uFillTx/>
                <a:latin typeface="Calibri"/>
                <a:ea typeface="Calibri"/>
                <a:cs typeface="Calibri"/>
                <a:sym typeface="Calibri"/>
              </a:rPr>
              <a:t>Attackers can sometimes turn model gradients backwards to reconstruct the training data that produced them.</a:t>
            </a:r>
            <a:endParaRPr kumimoji="0" sz="1333"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745"/>
        <p:cNvGrpSpPr/>
        <p:nvPr/>
      </p:nvGrpSpPr>
      <p:grpSpPr>
        <a:xfrm>
          <a:off x="0" y="0"/>
          <a:ext cx="0" cy="0"/>
          <a:chOff x="0" y="0"/>
          <a:chExt cx="0" cy="0"/>
        </a:xfrm>
      </p:grpSpPr>
      <p:sp>
        <p:nvSpPr>
          <p:cNvPr id="1746" name="Google Shape;1746;p22"/>
          <p:cNvSpPr txBox="1">
            <a:spLocks noGrp="1"/>
          </p:cNvSpPr>
          <p:nvPr>
            <p:ph type="title"/>
          </p:nvPr>
        </p:nvSpPr>
        <p:spPr>
          <a:xfrm>
            <a:off x="562643" y="-10745"/>
            <a:ext cx="8793229"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Calibri"/>
              <a:buNone/>
            </a:pPr>
            <a:r>
              <a:rPr lang="en-US" sz="3600"/>
              <a:t>Potential Vulnerabilities in Federated Learning</a:t>
            </a:r>
            <a:endParaRPr/>
          </a:p>
        </p:txBody>
      </p:sp>
      <p:sp>
        <p:nvSpPr>
          <p:cNvPr id="1747" name="Google Shape;1747;p22"/>
          <p:cNvSpPr txBox="1">
            <a:spLocks noGrp="1"/>
          </p:cNvSpPr>
          <p:nvPr>
            <p:ph type="body" idx="1"/>
          </p:nvPr>
        </p:nvSpPr>
        <p:spPr>
          <a:xfrm>
            <a:off x="573795" y="1687513"/>
            <a:ext cx="11347450" cy="4662487"/>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400"/>
              <a:buChar char="•"/>
            </a:pPr>
            <a:r>
              <a:rPr lang="en-US" sz="2400" b="1"/>
              <a:t>Membership Attacks: </a:t>
            </a:r>
            <a:r>
              <a:rPr lang="en-US" sz="2400"/>
              <a:t>An attacker can use the shared model weights to infer sensitive information about the training data.</a:t>
            </a:r>
            <a:endParaRPr/>
          </a:p>
          <a:p>
            <a:pPr marL="0" lvl="0" indent="0" algn="l" rtl="0">
              <a:lnSpc>
                <a:spcPct val="90000"/>
              </a:lnSpc>
              <a:spcBef>
                <a:spcPts val="1000"/>
              </a:spcBef>
              <a:spcAft>
                <a:spcPts val="0"/>
              </a:spcAft>
              <a:buClr>
                <a:schemeClr val="dk1"/>
              </a:buClr>
              <a:buSzPts val="2400"/>
              <a:buNone/>
            </a:pPr>
            <a:endParaRPr sz="2400"/>
          </a:p>
          <a:p>
            <a:pPr marL="228600" lvl="0" indent="-228600" algn="l" rtl="0">
              <a:lnSpc>
                <a:spcPct val="90000"/>
              </a:lnSpc>
              <a:spcBef>
                <a:spcPts val="1000"/>
              </a:spcBef>
              <a:spcAft>
                <a:spcPts val="0"/>
              </a:spcAft>
              <a:buClr>
                <a:schemeClr val="dk1"/>
              </a:buClr>
              <a:buSzPts val="2400"/>
              <a:buChar char="•"/>
            </a:pPr>
            <a:r>
              <a:rPr lang="en-US" sz="2400" b="1"/>
              <a:t>Data Reconstruction Attacks:</a:t>
            </a:r>
            <a:r>
              <a:rPr lang="en-US" sz="2400"/>
              <a:t> An attacker can reconstruct parts of the training data from the model updates.</a:t>
            </a:r>
            <a:endParaRPr/>
          </a:p>
          <a:p>
            <a:pPr marL="0" lvl="0" indent="0" algn="l" rtl="0">
              <a:lnSpc>
                <a:spcPct val="90000"/>
              </a:lnSpc>
              <a:spcBef>
                <a:spcPts val="1000"/>
              </a:spcBef>
              <a:spcAft>
                <a:spcPts val="0"/>
              </a:spcAft>
              <a:buClr>
                <a:schemeClr val="dk1"/>
              </a:buClr>
              <a:buSzPts val="2400"/>
              <a:buNone/>
            </a:pPr>
            <a:endParaRPr sz="2400"/>
          </a:p>
          <a:p>
            <a:pPr marL="228600" lvl="0" indent="-228600" algn="l" rtl="0">
              <a:lnSpc>
                <a:spcPct val="90000"/>
              </a:lnSpc>
              <a:spcBef>
                <a:spcPts val="1000"/>
              </a:spcBef>
              <a:spcAft>
                <a:spcPts val="0"/>
              </a:spcAft>
              <a:buClr>
                <a:schemeClr val="dk1"/>
              </a:buClr>
              <a:buSzPts val="2400"/>
              <a:buChar char="•"/>
            </a:pPr>
            <a:r>
              <a:rPr lang="en-US" sz="2400" b="1"/>
              <a:t>Model Inversion Attacks: </a:t>
            </a:r>
            <a:r>
              <a:rPr lang="en-US" sz="2400"/>
              <a:t>An attacker can use the shared model weights to infer sensitive information about the training data.</a:t>
            </a:r>
            <a:endParaRPr/>
          </a:p>
          <a:p>
            <a:pPr marL="0" lvl="0" indent="0" algn="l" rtl="0">
              <a:lnSpc>
                <a:spcPct val="90000"/>
              </a:lnSpc>
              <a:spcBef>
                <a:spcPts val="1000"/>
              </a:spcBef>
              <a:spcAft>
                <a:spcPts val="0"/>
              </a:spcAft>
              <a:buClr>
                <a:schemeClr val="dk1"/>
              </a:buClr>
              <a:buSzPts val="2400"/>
              <a:buNone/>
            </a:pPr>
            <a:endParaRPr sz="2400"/>
          </a:p>
          <a:p>
            <a:pPr marL="228600" lvl="0" indent="-228600" algn="l" rtl="0">
              <a:lnSpc>
                <a:spcPct val="90000"/>
              </a:lnSpc>
              <a:spcBef>
                <a:spcPts val="1000"/>
              </a:spcBef>
              <a:spcAft>
                <a:spcPts val="0"/>
              </a:spcAft>
              <a:buClr>
                <a:schemeClr val="dk1"/>
              </a:buClr>
              <a:buSzPts val="2400"/>
              <a:buChar char="•"/>
            </a:pPr>
            <a:r>
              <a:rPr lang="en-US" sz="2400" b="1"/>
              <a:t>Model Evasion and Poisoning Attacks: </a:t>
            </a:r>
            <a:r>
              <a:rPr lang="en-US" sz="2400"/>
              <a:t>An attacker can manipulate the model updates to compromise the model's performance or inject backdoors.</a:t>
            </a:r>
            <a:endParaRPr/>
          </a:p>
          <a:p>
            <a:pPr marL="228600" lvl="0" indent="-5080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784"/>
        <p:cNvGrpSpPr/>
        <p:nvPr/>
      </p:nvGrpSpPr>
      <p:grpSpPr>
        <a:xfrm>
          <a:off x="0" y="0"/>
          <a:ext cx="0" cy="0"/>
          <a:chOff x="0" y="0"/>
          <a:chExt cx="0" cy="0"/>
        </a:xfrm>
      </p:grpSpPr>
      <p:sp>
        <p:nvSpPr>
          <p:cNvPr id="1785" name="Google Shape;1785;p30"/>
          <p:cNvSpPr txBox="1">
            <a:spLocks noGrp="1"/>
          </p:cNvSpPr>
          <p:nvPr>
            <p:ph type="title"/>
          </p:nvPr>
        </p:nvSpPr>
        <p:spPr>
          <a:xfrm>
            <a:off x="573795" y="-10745"/>
            <a:ext cx="8561892" cy="1325563"/>
          </a:xfrm>
          <a:prstGeom prst="rect">
            <a:avLst/>
          </a:prstGeom>
          <a:noFill/>
          <a:ln>
            <a:noFill/>
          </a:ln>
        </p:spPr>
        <p:txBody>
          <a:bodyPr spcFirstLastPara="1" wrap="square" lIns="121900" tIns="60925" rIns="121900" bIns="60925" anchor="ctr" anchorCtr="0">
            <a:normAutofit/>
          </a:bodyPr>
          <a:lstStyle/>
          <a:p>
            <a:pPr marL="0" lvl="0" indent="0" algn="l" rtl="0">
              <a:lnSpc>
                <a:spcPct val="90000"/>
              </a:lnSpc>
              <a:spcBef>
                <a:spcPts val="0"/>
              </a:spcBef>
              <a:spcAft>
                <a:spcPts val="0"/>
              </a:spcAft>
              <a:buClr>
                <a:schemeClr val="lt1"/>
              </a:buClr>
              <a:buSzPts val="1697"/>
              <a:buFont typeface="Calibri"/>
              <a:buNone/>
            </a:pPr>
            <a:r>
              <a:rPr lang="en-US" sz="3600"/>
              <a:t>Privacy-preserving federated learning for genomic data</a:t>
            </a:r>
            <a:endParaRPr sz="3600"/>
          </a:p>
        </p:txBody>
      </p:sp>
      <p:sp>
        <p:nvSpPr>
          <p:cNvPr id="1786" name="Google Shape;1786;p30"/>
          <p:cNvSpPr txBox="1">
            <a:spLocks noGrp="1"/>
          </p:cNvSpPr>
          <p:nvPr>
            <p:ph type="body" idx="1"/>
          </p:nvPr>
        </p:nvSpPr>
        <p:spPr>
          <a:xfrm>
            <a:off x="-1242" y="1069475"/>
            <a:ext cx="10851492" cy="466248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Clr>
                <a:schemeClr val="dk1"/>
              </a:buClr>
              <a:buSzPts val="1500"/>
              <a:buNone/>
            </a:pPr>
            <a:r>
              <a:rPr lang="en-US" sz="2000" dirty="0">
                <a:latin typeface="Arial"/>
                <a:ea typeface="Arial"/>
                <a:cs typeface="Arial"/>
                <a:sym typeface="Arial"/>
              </a:rPr>
              <a:t>NEED:</a:t>
            </a:r>
            <a:endParaRPr sz="2000" dirty="0">
              <a:latin typeface="Arial"/>
              <a:ea typeface="Arial"/>
              <a:cs typeface="Arial"/>
              <a:sym typeface="Arial"/>
            </a:endParaRPr>
          </a:p>
          <a:p>
            <a:pPr marL="952485" lvl="1" indent="-342900" algn="l" rtl="0">
              <a:lnSpc>
                <a:spcPct val="90000"/>
              </a:lnSpc>
              <a:spcBef>
                <a:spcPts val="500"/>
              </a:spcBef>
              <a:spcAft>
                <a:spcPts val="0"/>
              </a:spcAft>
              <a:buClr>
                <a:schemeClr val="dk1"/>
              </a:buClr>
              <a:buSzPts val="1500"/>
              <a:buFont typeface="Arial"/>
              <a:buChar char="•"/>
            </a:pPr>
            <a:r>
              <a:rPr lang="en-US" sz="2000" dirty="0">
                <a:latin typeface="Arial"/>
                <a:ea typeface="Arial"/>
                <a:cs typeface="Arial"/>
                <a:sym typeface="Arial"/>
              </a:rPr>
              <a:t>How do we conduct machine learning across data silos without sharing the source data? </a:t>
            </a:r>
            <a:endParaRPr sz="2000" dirty="0">
              <a:latin typeface="Arial"/>
              <a:ea typeface="Arial"/>
              <a:cs typeface="Arial"/>
              <a:sym typeface="Arial"/>
            </a:endParaRPr>
          </a:p>
          <a:p>
            <a:pPr marL="952485" lvl="1" indent="-342900" algn="l" rtl="0">
              <a:lnSpc>
                <a:spcPct val="90000"/>
              </a:lnSpc>
              <a:spcBef>
                <a:spcPts val="500"/>
              </a:spcBef>
              <a:spcAft>
                <a:spcPts val="0"/>
              </a:spcAft>
              <a:buClr>
                <a:schemeClr val="dk1"/>
              </a:buClr>
              <a:buSzPts val="1500"/>
              <a:buFont typeface="Arial"/>
              <a:buChar char="•"/>
            </a:pPr>
            <a:r>
              <a:rPr lang="en-US" sz="2000" dirty="0">
                <a:latin typeface="Arial"/>
                <a:ea typeface="Arial"/>
                <a:cs typeface="Arial"/>
                <a:sym typeface="Arial"/>
              </a:rPr>
              <a:t>How do we know the machine learning models are private? </a:t>
            </a:r>
            <a:endParaRPr sz="2000" dirty="0">
              <a:latin typeface="Arial"/>
              <a:ea typeface="Arial"/>
              <a:cs typeface="Arial"/>
              <a:sym typeface="Arial"/>
            </a:endParaRPr>
          </a:p>
          <a:p>
            <a:pPr marL="952485" lvl="1" indent="-342900" algn="l" rtl="0">
              <a:lnSpc>
                <a:spcPct val="90000"/>
              </a:lnSpc>
              <a:spcBef>
                <a:spcPts val="500"/>
              </a:spcBef>
              <a:spcAft>
                <a:spcPts val="0"/>
              </a:spcAft>
              <a:buClr>
                <a:schemeClr val="dk1"/>
              </a:buClr>
              <a:buSzPts val="1500"/>
              <a:buFont typeface="Arial"/>
              <a:buChar char="•"/>
            </a:pPr>
            <a:r>
              <a:rPr lang="en-US" sz="2000" dirty="0">
                <a:latin typeface="Arial"/>
                <a:ea typeface="Arial"/>
                <a:cs typeface="Arial"/>
                <a:sym typeface="Arial"/>
              </a:rPr>
              <a:t>What special considerations are there when conducting PPFL on genomic data?</a:t>
            </a:r>
            <a:endParaRPr sz="2000" dirty="0"/>
          </a:p>
          <a:p>
            <a:pPr marL="0" lvl="0" indent="0" algn="l" rtl="0">
              <a:lnSpc>
                <a:spcPct val="90000"/>
              </a:lnSpc>
              <a:spcBef>
                <a:spcPts val="1000"/>
              </a:spcBef>
              <a:spcAft>
                <a:spcPts val="0"/>
              </a:spcAft>
              <a:buClr>
                <a:schemeClr val="dk1"/>
              </a:buClr>
              <a:buSzPts val="1500"/>
              <a:buNone/>
            </a:pPr>
            <a:r>
              <a:rPr lang="en-US" sz="2000" dirty="0">
                <a:latin typeface="Arial"/>
                <a:ea typeface="Arial"/>
                <a:cs typeface="Arial"/>
                <a:sym typeface="Arial"/>
              </a:rPr>
              <a:t>GOALS:</a:t>
            </a:r>
            <a:endParaRPr sz="2000" dirty="0">
              <a:latin typeface="Arial"/>
              <a:ea typeface="Arial"/>
              <a:cs typeface="Arial"/>
              <a:sym typeface="Arial"/>
            </a:endParaRPr>
          </a:p>
          <a:p>
            <a:pPr marL="952485" lvl="1" indent="-342900" algn="l" rtl="0">
              <a:lnSpc>
                <a:spcPct val="90000"/>
              </a:lnSpc>
              <a:spcBef>
                <a:spcPts val="1100"/>
              </a:spcBef>
              <a:spcAft>
                <a:spcPts val="0"/>
              </a:spcAft>
              <a:buClr>
                <a:schemeClr val="dk1"/>
              </a:buClr>
              <a:buSzPts val="1500"/>
              <a:buFont typeface="Arial"/>
              <a:buChar char="•"/>
            </a:pPr>
            <a:r>
              <a:rPr lang="en-US" sz="2000" dirty="0">
                <a:latin typeface="Arial"/>
                <a:ea typeface="Arial"/>
                <a:cs typeface="Arial"/>
                <a:sym typeface="Arial"/>
              </a:rPr>
              <a:t>Create benchmark datasets</a:t>
            </a:r>
            <a:endParaRPr sz="2000" dirty="0">
              <a:latin typeface="Arial"/>
              <a:ea typeface="Arial"/>
              <a:cs typeface="Arial"/>
              <a:sym typeface="Arial"/>
            </a:endParaRPr>
          </a:p>
          <a:p>
            <a:pPr marL="952485" lvl="1" indent="-342900" algn="l" rtl="0">
              <a:lnSpc>
                <a:spcPct val="90000"/>
              </a:lnSpc>
              <a:spcBef>
                <a:spcPts val="500"/>
              </a:spcBef>
              <a:spcAft>
                <a:spcPts val="0"/>
              </a:spcAft>
              <a:buClr>
                <a:schemeClr val="dk1"/>
              </a:buClr>
              <a:buSzPts val="1500"/>
              <a:buFont typeface="Arial"/>
              <a:buChar char="•"/>
            </a:pPr>
            <a:r>
              <a:rPr lang="en-US" sz="2000" dirty="0">
                <a:latin typeface="Arial"/>
                <a:ea typeface="Arial"/>
                <a:cs typeface="Arial"/>
                <a:sym typeface="Arial"/>
              </a:rPr>
              <a:t>Develop a demonstration PPFL network</a:t>
            </a:r>
            <a:endParaRPr sz="2000" dirty="0">
              <a:latin typeface="Arial"/>
              <a:ea typeface="Arial"/>
              <a:cs typeface="Arial"/>
              <a:sym typeface="Arial"/>
            </a:endParaRPr>
          </a:p>
          <a:p>
            <a:pPr marL="952485" lvl="1" indent="-342900" algn="l" rtl="0">
              <a:lnSpc>
                <a:spcPct val="90000"/>
              </a:lnSpc>
              <a:spcBef>
                <a:spcPts val="500"/>
              </a:spcBef>
              <a:spcAft>
                <a:spcPts val="0"/>
              </a:spcAft>
              <a:buClr>
                <a:schemeClr val="dk1"/>
              </a:buClr>
              <a:buSzPts val="1500"/>
              <a:buFont typeface="Arial"/>
              <a:buChar char="•"/>
            </a:pPr>
            <a:r>
              <a:rPr lang="en-US" sz="2000" dirty="0">
                <a:latin typeface="Arial"/>
                <a:ea typeface="Arial"/>
                <a:cs typeface="Arial"/>
                <a:sym typeface="Arial"/>
              </a:rPr>
              <a:t>Red team privacy preserving techniques</a:t>
            </a:r>
            <a:endParaRPr sz="2000" dirty="0"/>
          </a:p>
          <a:p>
            <a:pPr marL="0" lvl="0" indent="0" algn="l" rtl="0">
              <a:lnSpc>
                <a:spcPct val="90000"/>
              </a:lnSpc>
              <a:spcBef>
                <a:spcPts val="1000"/>
              </a:spcBef>
              <a:spcAft>
                <a:spcPts val="0"/>
              </a:spcAft>
              <a:buClr>
                <a:schemeClr val="dk1"/>
              </a:buClr>
              <a:buSzPts val="1500"/>
              <a:buNone/>
            </a:pPr>
            <a:r>
              <a:rPr lang="en-US" sz="2000" dirty="0">
                <a:latin typeface="Arial"/>
                <a:ea typeface="Arial"/>
                <a:cs typeface="Arial"/>
                <a:sym typeface="Arial"/>
              </a:rPr>
              <a:t>OUTCOMES:</a:t>
            </a:r>
            <a:endParaRPr sz="2000" dirty="0">
              <a:latin typeface="Arial"/>
              <a:ea typeface="Arial"/>
              <a:cs typeface="Arial"/>
              <a:sym typeface="Arial"/>
            </a:endParaRPr>
          </a:p>
          <a:p>
            <a:pPr marL="952485" lvl="1" indent="-342900" algn="l" rtl="0">
              <a:lnSpc>
                <a:spcPct val="90000"/>
              </a:lnSpc>
              <a:spcBef>
                <a:spcPts val="500"/>
              </a:spcBef>
              <a:spcAft>
                <a:spcPts val="0"/>
              </a:spcAft>
              <a:buClr>
                <a:schemeClr val="dk1"/>
              </a:buClr>
              <a:buSzPts val="1500"/>
              <a:buFont typeface="Arial"/>
              <a:buChar char="•"/>
            </a:pPr>
            <a:r>
              <a:rPr lang="en-US" sz="2000" dirty="0">
                <a:latin typeface="Arial"/>
                <a:ea typeface="Arial"/>
                <a:cs typeface="Arial"/>
                <a:sym typeface="Arial"/>
              </a:rPr>
              <a:t>Interesting </a:t>
            </a:r>
            <a:r>
              <a:rPr lang="en-US" sz="2000" i="1" dirty="0">
                <a:latin typeface="Arial"/>
                <a:ea typeface="Arial"/>
                <a:cs typeface="Arial"/>
                <a:sym typeface="Arial"/>
              </a:rPr>
              <a:t>real, </a:t>
            </a:r>
            <a:r>
              <a:rPr lang="en-US" sz="2000" dirty="0">
                <a:latin typeface="Arial"/>
                <a:ea typeface="Arial"/>
                <a:cs typeface="Arial"/>
                <a:sym typeface="Arial"/>
              </a:rPr>
              <a:t>datasets to benchmark algorithms</a:t>
            </a:r>
            <a:endParaRPr sz="2000" dirty="0">
              <a:latin typeface="Arial"/>
              <a:ea typeface="Arial"/>
              <a:cs typeface="Arial"/>
              <a:sym typeface="Arial"/>
            </a:endParaRPr>
          </a:p>
          <a:p>
            <a:pPr marL="952485" lvl="1" indent="-342900" algn="l" rtl="0">
              <a:lnSpc>
                <a:spcPct val="90000"/>
              </a:lnSpc>
              <a:spcBef>
                <a:spcPts val="500"/>
              </a:spcBef>
              <a:spcAft>
                <a:spcPts val="0"/>
              </a:spcAft>
              <a:buClr>
                <a:schemeClr val="dk1"/>
              </a:buClr>
              <a:buSzPts val="1500"/>
              <a:buFont typeface="Arial"/>
              <a:buChar char="•"/>
            </a:pPr>
            <a:r>
              <a:rPr lang="en-US" sz="2000" dirty="0">
                <a:latin typeface="Arial"/>
                <a:ea typeface="Arial"/>
                <a:cs typeface="Arial"/>
                <a:sym typeface="Arial"/>
              </a:rPr>
              <a:t>Functioning PPFL cloud environment</a:t>
            </a:r>
            <a:endParaRPr sz="2000" dirty="0"/>
          </a:p>
          <a:p>
            <a:pPr marL="952485" lvl="1" indent="-342900" algn="l" rtl="0">
              <a:lnSpc>
                <a:spcPct val="90000"/>
              </a:lnSpc>
              <a:spcBef>
                <a:spcPts val="500"/>
              </a:spcBef>
              <a:spcAft>
                <a:spcPts val="0"/>
              </a:spcAft>
              <a:buClr>
                <a:schemeClr val="dk1"/>
              </a:buClr>
              <a:buSzPts val="1500"/>
              <a:buFont typeface="Arial"/>
              <a:buChar char="•"/>
            </a:pPr>
            <a:r>
              <a:rPr lang="en-US" sz="2000" dirty="0">
                <a:latin typeface="Arial"/>
                <a:ea typeface="Arial"/>
                <a:cs typeface="Arial"/>
                <a:sym typeface="Arial"/>
              </a:rPr>
              <a:t>Red teaming exercise</a:t>
            </a:r>
            <a:endParaRPr sz="2000" dirty="0">
              <a:latin typeface="Arial"/>
              <a:ea typeface="Arial"/>
              <a:cs typeface="Arial"/>
              <a:sym typeface="Arial"/>
            </a:endParaRPr>
          </a:p>
          <a:p>
            <a:pPr marL="952485" lvl="1" indent="-342900" algn="l" rtl="0">
              <a:lnSpc>
                <a:spcPct val="90000"/>
              </a:lnSpc>
              <a:spcBef>
                <a:spcPts val="500"/>
              </a:spcBef>
              <a:spcAft>
                <a:spcPts val="0"/>
              </a:spcAft>
              <a:buClr>
                <a:schemeClr val="dk1"/>
              </a:buClr>
              <a:buSzPts val="1500"/>
              <a:buFont typeface="Arial"/>
              <a:buChar char="•"/>
            </a:pPr>
            <a:r>
              <a:rPr lang="en-US" sz="2000" dirty="0">
                <a:latin typeface="Arial"/>
                <a:ea typeface="Arial"/>
                <a:cs typeface="Arial"/>
                <a:sym typeface="Arial"/>
              </a:rPr>
              <a:t>Research on what works and why</a:t>
            </a:r>
            <a:endParaRPr sz="2000" dirty="0">
              <a:latin typeface="Arial"/>
              <a:ea typeface="Arial"/>
              <a:cs typeface="Arial"/>
              <a:sym typeface="Arial"/>
            </a:endParaRPr>
          </a:p>
          <a:p>
            <a:pPr marL="952485" lvl="1" indent="-342900" algn="l" rtl="0">
              <a:lnSpc>
                <a:spcPct val="90000"/>
              </a:lnSpc>
              <a:spcBef>
                <a:spcPts val="500"/>
              </a:spcBef>
              <a:spcAft>
                <a:spcPts val="0"/>
              </a:spcAft>
              <a:buClr>
                <a:schemeClr val="dk1"/>
              </a:buClr>
              <a:buSzPts val="1500"/>
              <a:buFont typeface="Arial"/>
              <a:buChar char="•"/>
            </a:pPr>
            <a:r>
              <a:rPr lang="en-US" sz="2000" i="1" dirty="0">
                <a:latin typeface="Arial"/>
                <a:ea typeface="Arial"/>
                <a:cs typeface="Arial"/>
                <a:sym typeface="Arial"/>
              </a:rPr>
              <a:t>Coming soon: </a:t>
            </a:r>
            <a:endParaRPr sz="2000" dirty="0">
              <a:latin typeface="Arial"/>
              <a:ea typeface="Arial"/>
              <a:cs typeface="Arial"/>
              <a:sym typeface="Arial"/>
            </a:endParaRPr>
          </a:p>
          <a:p>
            <a:pPr marL="1562069" lvl="2" indent="-342900" algn="l" rtl="0">
              <a:lnSpc>
                <a:spcPct val="90000"/>
              </a:lnSpc>
              <a:spcBef>
                <a:spcPts val="500"/>
              </a:spcBef>
              <a:spcAft>
                <a:spcPts val="0"/>
              </a:spcAft>
              <a:buClr>
                <a:schemeClr val="dk1"/>
              </a:buClr>
              <a:buSzPts val="1500"/>
              <a:buFont typeface="Arial"/>
              <a:buChar char="•"/>
            </a:pPr>
            <a:r>
              <a:rPr lang="en-US" dirty="0">
                <a:latin typeface="Arial"/>
                <a:ea typeface="Arial"/>
                <a:cs typeface="Arial"/>
                <a:sym typeface="Arial"/>
              </a:rPr>
              <a:t>Publish code base and datasets</a:t>
            </a:r>
            <a:endParaRPr dirty="0">
              <a:latin typeface="Arial"/>
              <a:ea typeface="Arial"/>
              <a:cs typeface="Arial"/>
              <a:sym typeface="Arial"/>
            </a:endParaRPr>
          </a:p>
          <a:p>
            <a:pPr marL="1562069" lvl="2" indent="-342900" algn="l" rtl="0">
              <a:lnSpc>
                <a:spcPct val="90000"/>
              </a:lnSpc>
              <a:spcBef>
                <a:spcPts val="500"/>
              </a:spcBef>
              <a:spcAft>
                <a:spcPts val="0"/>
              </a:spcAft>
              <a:buClr>
                <a:schemeClr val="dk1"/>
              </a:buClr>
              <a:buSzPts val="1500"/>
              <a:buFont typeface="Arial"/>
              <a:buChar char="•"/>
            </a:pPr>
            <a:r>
              <a:rPr lang="en-US" dirty="0">
                <a:latin typeface="Arial"/>
                <a:ea typeface="Arial"/>
                <a:cs typeface="Arial"/>
                <a:sym typeface="Arial"/>
              </a:rPr>
              <a:t>Accepting partners to run experiments</a:t>
            </a:r>
            <a:endParaRPr dirty="0">
              <a:latin typeface="Arial"/>
              <a:ea typeface="Arial"/>
              <a:cs typeface="Arial"/>
              <a:sym typeface="Arial"/>
            </a:endParaRPr>
          </a:p>
        </p:txBody>
      </p:sp>
      <p:sp>
        <p:nvSpPr>
          <p:cNvPr id="1787" name="Google Shape;1787;p30">
            <a:extLst>
              <a:ext uri="{C183D7F6-B498-43B3-948B-1728B52AA6E4}">
                <adec:decorative xmlns:adec="http://schemas.microsoft.com/office/drawing/2017/decorative" val="1"/>
              </a:ext>
            </a:extLst>
          </p:cNvPr>
          <p:cNvSpPr/>
          <p:nvPr/>
        </p:nvSpPr>
        <p:spPr>
          <a:xfrm>
            <a:off x="7627774" y="2867248"/>
            <a:ext cx="4371357" cy="3977500"/>
          </a:xfrm>
          <a:prstGeom prst="rect">
            <a:avLst/>
          </a:prstGeom>
          <a:no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1788" name="Google Shape;1788;p30">
            <a:extLst>
              <a:ext uri="{C183D7F6-B498-43B3-948B-1728B52AA6E4}">
                <adec:decorative xmlns:adec="http://schemas.microsoft.com/office/drawing/2017/decorative" val="1"/>
              </a:ext>
            </a:extLst>
          </p:cNvPr>
          <p:cNvPicPr preferRelativeResize="0"/>
          <p:nvPr/>
        </p:nvPicPr>
        <p:blipFill rotWithShape="1">
          <a:blip r:embed="rId3">
            <a:alphaModFix/>
          </a:blip>
          <a:srcRect l="48859"/>
          <a:stretch/>
        </p:blipFill>
        <p:spPr>
          <a:xfrm>
            <a:off x="7799543" y="2867248"/>
            <a:ext cx="4043804" cy="3724984"/>
          </a:xfrm>
          <a:prstGeom prst="rect">
            <a:avLst/>
          </a:prstGeom>
          <a:noFill/>
          <a:ln>
            <a:noFill/>
          </a:ln>
        </p:spPr>
      </p:pic>
      <p:pic>
        <p:nvPicPr>
          <p:cNvPr id="1789" name="Google Shape;1789;p30">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10765833" y="1363822"/>
            <a:ext cx="998406" cy="998406"/>
          </a:xfrm>
          <a:prstGeom prst="rect">
            <a:avLst/>
          </a:prstGeom>
          <a:noFill/>
          <a:ln>
            <a:noFill/>
          </a:ln>
        </p:spPr>
      </p:pic>
      <p:sp>
        <p:nvSpPr>
          <p:cNvPr id="1790" name="Google Shape;1790;p30"/>
          <p:cNvSpPr txBox="1"/>
          <p:nvPr/>
        </p:nvSpPr>
        <p:spPr>
          <a:xfrm>
            <a:off x="9888030" y="2245432"/>
            <a:ext cx="2754000" cy="3693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a:ln>
                  <a:noFill/>
                </a:ln>
                <a:solidFill>
                  <a:srgbClr val="000000"/>
                </a:solidFill>
                <a:effectLst/>
                <a:uLnTx/>
                <a:uFillTx/>
                <a:latin typeface="Arial"/>
                <a:ea typeface="Arial"/>
                <a:cs typeface="Arial"/>
                <a:sym typeface="Arial"/>
              </a:rPr>
              <a:t>Search: NIST PPFL </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g3e774c87ca4_0_0"/>
          <p:cNvSpPr txBox="1">
            <a:spLocks noGrp="1"/>
          </p:cNvSpPr>
          <p:nvPr>
            <p:ph type="title"/>
          </p:nvPr>
        </p:nvSpPr>
        <p:spPr>
          <a:xfrm>
            <a:off x="573795" y="-10744"/>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Genomics PPFL Testbed</a:t>
            </a:r>
            <a:endParaRPr/>
          </a:p>
        </p:txBody>
      </p:sp>
      <p:pic>
        <p:nvPicPr>
          <p:cNvPr id="155" name="Google Shape;155;g3e774c87ca4_0_0" descr="&lt;svg xmlns=&quot;http://www.w3.org/2000/svg&quot; height=&quot;48px&quot; viewBox=&quot;0 -960 960 960&quot; width=&quot;48px&quot; fill=&quot;#00000&quot;&gt;&lt;path d=&quot;M160-160v-480h140v480H160Zm210 0v-280h140v280H370Zm290 0v-640h140v640H660Z&quot;/&gt;&lt;/svg&gt;"/>
          <p:cNvPicPr preferRelativeResize="0"/>
          <p:nvPr/>
        </p:nvPicPr>
        <p:blipFill>
          <a:blip r:embed="rId3">
            <a:alphaModFix/>
          </a:blip>
          <a:stretch>
            <a:fillRect/>
          </a:stretch>
        </p:blipFill>
        <p:spPr>
          <a:xfrm>
            <a:off x="4806369" y="1596306"/>
            <a:ext cx="1341767" cy="1494144"/>
          </a:xfrm>
          <a:prstGeom prst="rect">
            <a:avLst/>
          </a:prstGeom>
          <a:noFill/>
          <a:ln>
            <a:noFill/>
          </a:ln>
        </p:spPr>
      </p:pic>
      <p:pic>
        <p:nvPicPr>
          <p:cNvPr id="156" name="Google Shape;156;g3e774c87ca4_0_0" descr="&lt;svg xmlns=&quot;http://www.w3.org/2000/svg&quot; height=&quot;48px&quot; viewBox=&quot;0 -960 960 960&quot; width=&quot;48px&quot; fill=&quot;#00000&quot;&gt;&lt;path d=&quot;M60-160v-308h100v308H60Zm247 0v-411h100v411H307Zm246 0v-515h100v515H553Zm247 0v-639h100v639H800Z&quot;/&gt;&lt;/svg&gt;"/>
          <p:cNvPicPr preferRelativeResize="0"/>
          <p:nvPr/>
        </p:nvPicPr>
        <p:blipFill>
          <a:blip r:embed="rId4">
            <a:alphaModFix/>
          </a:blip>
          <a:stretch>
            <a:fillRect/>
          </a:stretch>
        </p:blipFill>
        <p:spPr>
          <a:xfrm>
            <a:off x="6528934" y="1298429"/>
            <a:ext cx="1904999" cy="1904999"/>
          </a:xfrm>
          <a:prstGeom prst="rect">
            <a:avLst/>
          </a:prstGeom>
          <a:noFill/>
          <a:ln>
            <a:noFill/>
          </a:ln>
        </p:spPr>
      </p:pic>
      <p:pic>
        <p:nvPicPr>
          <p:cNvPr id="157" name="Google Shape;157;g3e774c87ca4_0_0" descr="&lt;svg xmlns=&quot;http://www.w3.org/2000/svg&quot; height=&quot;48px&quot; viewBox=&quot;0 -960 960 960&quot; width=&quot;48px&quot; fill=&quot;#00000&quot;&gt;&lt;path d=&quot;M480-120q-151 0-255.5-46.5T120-280v-400q0-66 105.5-113T480-840q149 0 254.5 47T840-680v400q0 67-104.5 113.5T480-120Zm0-488q86 0 176.5-26.5T773-694q-27-32-117.5-59T480-780q-88 0-177 26t-117 60q28 35 116 60.5T480-608Zm-1 214q42 0 84-4.5t80.5-13.5q38.5-9 73.5-22t63-29v-155q-29 16-64 29t-74 22q-39 9-80 14t-83 5q-42 0-84-5t-80.5-14q-38.5-9-73-22T180-618v155q27 16 61 29t72.5 22q38.5 9 80.5 13.5t85 4.5Zm1 214q48 0 99-8.5t93.5-22.5q42.5-14 72-31t35.5-35v-125q-28 16-63 28.5T643.5-352q-38.5 9-80 13.5T479-334q-43 0-85-4.5T313.5-352q-38.5-9-72.5-21.5T180-402v126q5 17 34 34.5t72 31q43 13.5 94 22t100 8.5Z&quot;/&gt;&lt;/svg&gt;"/>
          <p:cNvPicPr preferRelativeResize="0"/>
          <p:nvPr/>
        </p:nvPicPr>
        <p:blipFill>
          <a:blip r:embed="rId5">
            <a:alphaModFix/>
          </a:blip>
          <a:stretch>
            <a:fillRect/>
          </a:stretch>
        </p:blipFill>
        <p:spPr>
          <a:xfrm>
            <a:off x="1398789" y="1274147"/>
            <a:ext cx="779350" cy="779350"/>
          </a:xfrm>
          <a:prstGeom prst="rect">
            <a:avLst/>
          </a:prstGeom>
          <a:noFill/>
          <a:ln>
            <a:noFill/>
          </a:ln>
        </p:spPr>
      </p:pic>
      <p:sp>
        <p:nvSpPr>
          <p:cNvPr id="159" name="Google Shape;159;g3e774c87ca4_0_0"/>
          <p:cNvSpPr txBox="1"/>
          <p:nvPr/>
        </p:nvSpPr>
        <p:spPr>
          <a:xfrm>
            <a:off x="944598" y="2043565"/>
            <a:ext cx="1851000" cy="12930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sng" strike="noStrike" kern="0" cap="none" spc="0" normalizeH="0" baseline="0" noProof="0" dirty="0">
                <a:ln>
                  <a:noFill/>
                </a:ln>
                <a:solidFill>
                  <a:srgbClr val="000000"/>
                </a:solidFill>
                <a:effectLst/>
                <a:uLnTx/>
                <a:uFillTx/>
                <a:latin typeface="Arial"/>
                <a:cs typeface="Arial"/>
                <a:sym typeface="Arial"/>
              </a:rPr>
              <a:t>Soybean traits</a:t>
            </a:r>
            <a:endParaRPr kumimoji="0" sz="1800" b="0" i="0" u="sng"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20 features</a:t>
            </a:r>
            <a:endParaRPr kumimoji="0" sz="18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50k SNPs</a:t>
            </a:r>
            <a:endParaRPr kumimoji="0" sz="18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15k individuals</a:t>
            </a:r>
            <a:endParaRPr kumimoji="0" sz="18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161" name="Google Shape;161;g3e774c87ca4_0_0">
            <a:extLst>
              <a:ext uri="{C183D7F6-B498-43B3-948B-1728B52AA6E4}">
                <adec:decorative xmlns:adec="http://schemas.microsoft.com/office/drawing/2017/decorative" val="1"/>
              </a:ext>
            </a:extLst>
          </p:cNvPr>
          <p:cNvCxnSpPr/>
          <p:nvPr/>
        </p:nvCxnSpPr>
        <p:spPr>
          <a:xfrm>
            <a:off x="3063104" y="2528288"/>
            <a:ext cx="837600" cy="9000"/>
          </a:xfrm>
          <a:prstGeom prst="straightConnector1">
            <a:avLst/>
          </a:prstGeom>
          <a:noFill/>
          <a:ln w="38100" cap="flat" cmpd="sng">
            <a:solidFill>
              <a:schemeClr val="dk2"/>
            </a:solidFill>
            <a:prstDash val="solid"/>
            <a:round/>
            <a:headEnd type="none" w="med" len="med"/>
            <a:tailEnd type="triangle" w="med" len="med"/>
          </a:ln>
        </p:spPr>
      </p:cxnSp>
      <p:sp>
        <p:nvSpPr>
          <p:cNvPr id="162" name="Google Shape;162;g3e774c87ca4_0_0"/>
          <p:cNvSpPr txBox="1"/>
          <p:nvPr/>
        </p:nvSpPr>
        <p:spPr>
          <a:xfrm>
            <a:off x="4648136" y="2923890"/>
            <a:ext cx="3000000" cy="6771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sng" strike="noStrike" kern="0" cap="none" spc="0" normalizeH="0" baseline="0" noProof="0" dirty="0">
                <a:ln>
                  <a:noFill/>
                </a:ln>
                <a:solidFill>
                  <a:srgbClr val="000000"/>
                </a:solidFill>
                <a:effectLst/>
                <a:uLnTx/>
                <a:uFillTx/>
                <a:latin typeface="Arial"/>
                <a:cs typeface="Arial"/>
                <a:sym typeface="Arial"/>
              </a:rPr>
              <a:t>Interesting data partitions </a:t>
            </a:r>
            <a:endParaRPr kumimoji="0" sz="18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163" name="Google Shape;163;g3e774c87ca4_0_0">
            <a:extLst>
              <a:ext uri="{C183D7F6-B498-43B3-948B-1728B52AA6E4}">
                <adec:decorative xmlns:adec="http://schemas.microsoft.com/office/drawing/2017/decorative" val="1"/>
              </a:ext>
            </a:extLst>
          </p:cNvPr>
          <p:cNvCxnSpPr/>
          <p:nvPr/>
        </p:nvCxnSpPr>
        <p:spPr>
          <a:xfrm flipH="1">
            <a:off x="6266450" y="3571350"/>
            <a:ext cx="6000" cy="623700"/>
          </a:xfrm>
          <a:prstGeom prst="straightConnector1">
            <a:avLst/>
          </a:prstGeom>
          <a:noFill/>
          <a:ln w="38100" cap="flat" cmpd="sng">
            <a:solidFill>
              <a:schemeClr val="dk2"/>
            </a:solidFill>
            <a:prstDash val="solid"/>
            <a:round/>
            <a:headEnd type="none" w="med" len="med"/>
            <a:tailEnd type="triangle" w="med" len="med"/>
          </a:ln>
        </p:spPr>
      </p:cxnSp>
      <p:pic>
        <p:nvPicPr>
          <p:cNvPr id="164" name="Google Shape;164;g3e774c87ca4_0_0">
            <a:extLst>
              <a:ext uri="{C183D7F6-B498-43B3-948B-1728B52AA6E4}">
                <adec:decorative xmlns:adec="http://schemas.microsoft.com/office/drawing/2017/decorative" val="1"/>
              </a:ext>
            </a:extLst>
          </p:cNvPr>
          <p:cNvPicPr preferRelativeResize="0"/>
          <p:nvPr/>
        </p:nvPicPr>
        <p:blipFill>
          <a:blip r:embed="rId6">
            <a:alphaModFix/>
          </a:blip>
          <a:stretch>
            <a:fillRect/>
          </a:stretch>
        </p:blipFill>
        <p:spPr>
          <a:xfrm>
            <a:off x="4715032" y="4195050"/>
            <a:ext cx="2812424" cy="2523942"/>
          </a:xfrm>
          <a:prstGeom prst="rect">
            <a:avLst/>
          </a:prstGeom>
          <a:noFill/>
          <a:ln>
            <a:noFill/>
          </a:ln>
        </p:spPr>
      </p:pic>
      <p:pic>
        <p:nvPicPr>
          <p:cNvPr id="165" name="Google Shape;165;g3e774c87ca4_0_0" descr="&lt;svg xmlns=&quot;http://www.w3.org/2000/svg&quot; height=&quot;48px&quot; viewBox=&quot;0 -960 960 960&quot; width=&quot;48px&quot; fill=&quot;00000&quot;&gt;&lt;path d=&quot;M180-120q-24 0-42-18t-18-42v-600q0-24 18-42t42-18h600q24 0 42 18t18 42v600q0 24-18 42t-42 18H180Zm0-500h600v-160H180v160Zm0 220h600v-160H180v160Zm0 220h600v-160H180v160Zm63-490v-60h60v60h-60Zm0 220v-60h60v60h-60Zm0 220v-60h60v60h-60Z&quot;/&gt;&lt;/svg&gt;"/>
          <p:cNvPicPr preferRelativeResize="0"/>
          <p:nvPr/>
        </p:nvPicPr>
        <p:blipFill>
          <a:blip r:embed="rId7">
            <a:alphaModFix/>
          </a:blip>
          <a:stretch>
            <a:fillRect/>
          </a:stretch>
        </p:blipFill>
        <p:spPr>
          <a:xfrm>
            <a:off x="1870098" y="5007899"/>
            <a:ext cx="1388801" cy="1388801"/>
          </a:xfrm>
          <a:prstGeom prst="rect">
            <a:avLst/>
          </a:prstGeom>
          <a:noFill/>
          <a:ln>
            <a:noFill/>
          </a:ln>
        </p:spPr>
      </p:pic>
      <p:sp>
        <p:nvSpPr>
          <p:cNvPr id="166" name="Google Shape;166;g3e774c87ca4_0_0"/>
          <p:cNvSpPr txBox="1"/>
          <p:nvPr/>
        </p:nvSpPr>
        <p:spPr>
          <a:xfrm>
            <a:off x="1792748" y="4320712"/>
            <a:ext cx="3000000" cy="9543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sng" strike="noStrike" kern="0" cap="none" spc="0" normalizeH="0" baseline="0" noProof="0">
                <a:ln>
                  <a:noFill/>
                </a:ln>
                <a:solidFill>
                  <a:srgbClr val="000000"/>
                </a:solidFill>
                <a:effectLst/>
                <a:uLnTx/>
                <a:uFillTx/>
                <a:latin typeface="Arial"/>
                <a:cs typeface="Arial"/>
                <a:sym typeface="Arial"/>
              </a:rPr>
              <a:t>Easy experiment configuration </a:t>
            </a:r>
            <a:endParaRPr kumimoji="0" sz="1800" b="0" i="0" u="sng"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167" name="Google Shape;167;g3e774c87ca4_0_0">
            <a:extLst>
              <a:ext uri="{C183D7F6-B498-43B3-948B-1728B52AA6E4}">
                <adec:decorative xmlns:adec="http://schemas.microsoft.com/office/drawing/2017/decorative" val="1"/>
              </a:ext>
            </a:extLst>
          </p:cNvPr>
          <p:cNvCxnSpPr/>
          <p:nvPr/>
        </p:nvCxnSpPr>
        <p:spPr>
          <a:xfrm>
            <a:off x="3683825" y="5715825"/>
            <a:ext cx="688200" cy="0"/>
          </a:xfrm>
          <a:prstGeom prst="straightConnector1">
            <a:avLst/>
          </a:prstGeom>
          <a:noFill/>
          <a:ln w="38100" cap="flat" cmpd="sng">
            <a:solidFill>
              <a:schemeClr val="dk2"/>
            </a:solidFill>
            <a:prstDash val="solid"/>
            <a:round/>
            <a:headEnd type="none" w="med" len="med"/>
            <a:tailEnd type="triangle" w="med" len="med"/>
          </a:ln>
        </p:spPr>
      </p:cxnSp>
      <p:cxnSp>
        <p:nvCxnSpPr>
          <p:cNvPr id="168" name="Google Shape;168;g3e774c87ca4_0_0">
            <a:extLst>
              <a:ext uri="{C183D7F6-B498-43B3-948B-1728B52AA6E4}">
                <adec:decorative xmlns:adec="http://schemas.microsoft.com/office/drawing/2017/decorative" val="1"/>
              </a:ext>
            </a:extLst>
          </p:cNvPr>
          <p:cNvCxnSpPr/>
          <p:nvPr/>
        </p:nvCxnSpPr>
        <p:spPr>
          <a:xfrm rot="10800000" flipH="1">
            <a:off x="7493825" y="5506013"/>
            <a:ext cx="1053600" cy="9300"/>
          </a:xfrm>
          <a:prstGeom prst="straightConnector1">
            <a:avLst/>
          </a:prstGeom>
          <a:noFill/>
          <a:ln w="38100" cap="flat" cmpd="sng">
            <a:solidFill>
              <a:schemeClr val="dk2"/>
            </a:solidFill>
            <a:prstDash val="solid"/>
            <a:round/>
            <a:headEnd type="none" w="med" len="med"/>
            <a:tailEnd type="triangle" w="med" len="med"/>
          </a:ln>
        </p:spPr>
      </p:cxnSp>
      <p:pic>
        <p:nvPicPr>
          <p:cNvPr id="169" name="Google Shape;169;g3e774c87ca4_0_0" descr="&lt;svg xmlns=&quot;http://www.w3.org/2000/svg&quot; height=&quot;48px&quot; viewBox=&quot;0 -960 960 960&quot; width=&quot;48px&quot; fill=&quot;00000&quot;&gt;&lt;path d=&quot;M180-120q-24.75 0-42.37-17.63Q120-155.25 120-180v-600q0-24.75 17.63-42.38Q155.25-840 180-840h205q5-35 32-57.5t63-22.5q36 0 63 22.5t32 57.5h205q24.75 0 42.38 17.62Q840-804.75 840-780v600q0 24.75-17.62 42.37Q804.75-120 780-120H180Zm0-60h600v-600H180v600Zm100-100h273v-60H280v60Zm0-170h400v-60H280v60Zm0-170h400v-60H280v60Zm224.5-187.5Q515-818 515-832t-10.5-24.5Q494-867 480-867t-24.5 10.5Q445-846 445-832t10.5 24.5Q466-797 480-797t24.5-10.5ZM180-180v-600 600Z&quot;/&gt;&lt;/svg&gt;"/>
          <p:cNvPicPr preferRelativeResize="0"/>
          <p:nvPr/>
        </p:nvPicPr>
        <p:blipFill>
          <a:blip r:embed="rId8">
            <a:alphaModFix/>
          </a:blip>
          <a:stretch>
            <a:fillRect/>
          </a:stretch>
        </p:blipFill>
        <p:spPr>
          <a:xfrm>
            <a:off x="9263650" y="5228343"/>
            <a:ext cx="1485450" cy="1485450"/>
          </a:xfrm>
          <a:prstGeom prst="rect">
            <a:avLst/>
          </a:prstGeom>
          <a:noFill/>
          <a:ln>
            <a:noFill/>
          </a:ln>
        </p:spPr>
      </p:pic>
      <p:sp>
        <p:nvSpPr>
          <p:cNvPr id="170" name="Google Shape;170;g3e774c87ca4_0_0"/>
          <p:cNvSpPr txBox="1"/>
          <p:nvPr/>
        </p:nvSpPr>
        <p:spPr>
          <a:xfrm>
            <a:off x="9089923" y="4050855"/>
            <a:ext cx="3000000" cy="156963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sng" strike="noStrike" kern="0" cap="none" spc="0" normalizeH="0" baseline="0" noProof="0" dirty="0">
                <a:ln>
                  <a:noFill/>
                </a:ln>
                <a:solidFill>
                  <a:srgbClr val="000000"/>
                </a:solidFill>
                <a:effectLst/>
                <a:uLnTx/>
                <a:uFillTx/>
                <a:latin typeface="Arial"/>
                <a:cs typeface="Arial"/>
                <a:sym typeface="Arial"/>
              </a:rPr>
              <a:t>Easy to analyze evaluation reports</a:t>
            </a:r>
            <a:endParaRPr kumimoji="0" sz="1800" b="0" i="0" u="sng" strike="noStrike" kern="0" cap="none" spc="0" normalizeH="0" baseline="0" noProof="0" dirty="0">
              <a:ln>
                <a:noFill/>
              </a:ln>
              <a:solidFill>
                <a:srgbClr val="000000"/>
              </a:solidFill>
              <a:effectLst/>
              <a:uLnTx/>
              <a:uFillTx/>
              <a:latin typeface="Arial"/>
              <a:cs typeface="Arial"/>
              <a:sym typeface="Arial"/>
            </a:endParaRPr>
          </a:p>
          <a:p>
            <a:pPr marL="457200" marR="0" lvl="0" indent="-342900" algn="l" defTabSz="914400" rtl="0" eaLnBrk="1" fontAlgn="auto" latinLnBrk="0" hangingPunct="1">
              <a:lnSpc>
                <a:spcPct val="100000"/>
              </a:lnSpc>
              <a:spcBef>
                <a:spcPts val="0"/>
              </a:spcBef>
              <a:spcAft>
                <a:spcPts val="0"/>
              </a:spcAft>
              <a:buClr>
                <a:srgbClr val="000000"/>
              </a:buClr>
              <a:buSzPts val="1800"/>
              <a:buFont typeface="Arial"/>
              <a:buChar char="-"/>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ML accuracy metrics</a:t>
            </a:r>
            <a:endParaRPr kumimoji="0" sz="1800" b="0" i="0" u="none" strike="noStrike" kern="0" cap="none" spc="0" normalizeH="0" baseline="0" noProof="0" dirty="0">
              <a:ln>
                <a:noFill/>
              </a:ln>
              <a:solidFill>
                <a:srgbClr val="000000"/>
              </a:solidFill>
              <a:effectLst/>
              <a:uLnTx/>
              <a:uFillTx/>
              <a:latin typeface="Arial"/>
              <a:cs typeface="Arial"/>
              <a:sym typeface="Arial"/>
            </a:endParaRPr>
          </a:p>
          <a:p>
            <a:pPr marL="457200" marR="0" lvl="0" indent="-342900" algn="l" defTabSz="914400" rtl="0" eaLnBrk="1" fontAlgn="auto" latinLnBrk="0" hangingPunct="1">
              <a:lnSpc>
                <a:spcPct val="100000"/>
              </a:lnSpc>
              <a:spcBef>
                <a:spcPts val="0"/>
              </a:spcBef>
              <a:spcAft>
                <a:spcPts val="0"/>
              </a:spcAft>
              <a:buClr>
                <a:srgbClr val="000000"/>
              </a:buClr>
              <a:buSzPts val="1800"/>
              <a:buFont typeface="Arial"/>
              <a:buChar char="-"/>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Privacy metrics </a:t>
            </a:r>
            <a:endParaRPr kumimoji="0" sz="18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Shape 1718"/>
        <p:cNvGrpSpPr/>
        <p:nvPr/>
      </p:nvGrpSpPr>
      <p:grpSpPr>
        <a:xfrm>
          <a:off x="0" y="0"/>
          <a:ext cx="0" cy="0"/>
          <a:chOff x="0" y="0"/>
          <a:chExt cx="0" cy="0"/>
        </a:xfrm>
      </p:grpSpPr>
      <p:sp>
        <p:nvSpPr>
          <p:cNvPr id="1719" name="Google Shape;1719;p19"/>
          <p:cNvSpPr txBox="1">
            <a:spLocks noGrp="1"/>
          </p:cNvSpPr>
          <p:nvPr>
            <p:ph type="title"/>
          </p:nvPr>
        </p:nvSpPr>
        <p:spPr>
          <a:xfrm>
            <a:off x="573795" y="-10745"/>
            <a:ext cx="856189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a:t>Federated Learning</a:t>
            </a:r>
            <a:endParaRPr/>
          </a:p>
        </p:txBody>
      </p:sp>
      <p:sp>
        <p:nvSpPr>
          <p:cNvPr id="1720" name="Google Shape;1720;p19"/>
          <p:cNvSpPr txBox="1">
            <a:spLocks noGrp="1"/>
          </p:cNvSpPr>
          <p:nvPr>
            <p:ph type="body" idx="1"/>
          </p:nvPr>
        </p:nvSpPr>
        <p:spPr>
          <a:xfrm>
            <a:off x="573795" y="1314819"/>
            <a:ext cx="11347450" cy="5035182"/>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dk1"/>
              </a:buClr>
              <a:buSzPts val="2400"/>
              <a:buChar char="•"/>
            </a:pPr>
            <a:r>
              <a:rPr lang="en-US" sz="2400"/>
              <a:t>Federated learning is machine learning on decentralized data</a:t>
            </a:r>
            <a:endParaRPr/>
          </a:p>
          <a:p>
            <a:pPr marL="228600" lvl="0" indent="-228600" algn="l" rtl="0">
              <a:lnSpc>
                <a:spcPct val="90000"/>
              </a:lnSpc>
              <a:spcBef>
                <a:spcPts val="1000"/>
              </a:spcBef>
              <a:spcAft>
                <a:spcPts val="0"/>
              </a:spcAft>
              <a:buClr>
                <a:schemeClr val="dk1"/>
              </a:buClr>
              <a:buSzPts val="2400"/>
              <a:buChar char="•"/>
            </a:pPr>
            <a:r>
              <a:rPr lang="en-US" sz="2400"/>
              <a:t>Training data remains with individual clients</a:t>
            </a:r>
            <a:endParaRPr/>
          </a:p>
          <a:p>
            <a:pPr marL="0" lvl="0" indent="0" algn="l" rtl="0">
              <a:lnSpc>
                <a:spcPct val="150000"/>
              </a:lnSpc>
              <a:spcBef>
                <a:spcPts val="1000"/>
              </a:spcBef>
              <a:spcAft>
                <a:spcPts val="0"/>
              </a:spcAft>
              <a:buClr>
                <a:schemeClr val="dk1"/>
              </a:buClr>
              <a:buSzPts val="2400"/>
              <a:buNone/>
            </a:pPr>
            <a:r>
              <a:rPr lang="en-US" sz="2400" b="1"/>
              <a:t>Federated Learning Process</a:t>
            </a:r>
            <a:endParaRPr/>
          </a:p>
          <a:p>
            <a:pPr marL="514350" lvl="0" indent="-514350" algn="l" rtl="0">
              <a:lnSpc>
                <a:spcPct val="90000"/>
              </a:lnSpc>
              <a:spcBef>
                <a:spcPts val="1000"/>
              </a:spcBef>
              <a:spcAft>
                <a:spcPts val="0"/>
              </a:spcAft>
              <a:buClr>
                <a:schemeClr val="dk1"/>
              </a:buClr>
              <a:buSzPts val="2400"/>
              <a:buFont typeface="Play"/>
              <a:buAutoNum type="arabicPeriod"/>
            </a:pPr>
            <a:r>
              <a:rPr lang="en-US" sz="2400"/>
              <a:t>Aggregation server distributes initial model</a:t>
            </a:r>
            <a:endParaRPr/>
          </a:p>
          <a:p>
            <a:pPr marL="514350" lvl="0" indent="-514350" algn="l" rtl="0">
              <a:lnSpc>
                <a:spcPct val="90000"/>
              </a:lnSpc>
              <a:spcBef>
                <a:spcPts val="1000"/>
              </a:spcBef>
              <a:spcAft>
                <a:spcPts val="0"/>
              </a:spcAft>
              <a:buClr>
                <a:schemeClr val="dk1"/>
              </a:buClr>
              <a:buSzPts val="2400"/>
              <a:buFont typeface="Play"/>
              <a:buAutoNum type="arabicPeriod"/>
            </a:pPr>
            <a:r>
              <a:rPr lang="en-US" sz="2400"/>
              <a:t>Clients train on local data and send updates back</a:t>
            </a:r>
            <a:endParaRPr/>
          </a:p>
          <a:p>
            <a:pPr marL="514350" lvl="0" indent="-514350" algn="l" rtl="0">
              <a:lnSpc>
                <a:spcPct val="90000"/>
              </a:lnSpc>
              <a:spcBef>
                <a:spcPts val="1000"/>
              </a:spcBef>
              <a:spcAft>
                <a:spcPts val="0"/>
              </a:spcAft>
              <a:buClr>
                <a:schemeClr val="dk1"/>
              </a:buClr>
              <a:buSzPts val="2400"/>
              <a:buFont typeface="Play"/>
              <a:buAutoNum type="arabicPeriod"/>
            </a:pPr>
            <a:r>
              <a:rPr lang="en-US" sz="2400"/>
              <a:t>Aggregation server updates model and redistributes</a:t>
            </a:r>
            <a:endParaRPr/>
          </a:p>
          <a:p>
            <a:pPr marL="514350" lvl="0" indent="-514350" algn="l" rtl="0">
              <a:lnSpc>
                <a:spcPct val="90000"/>
              </a:lnSpc>
              <a:spcBef>
                <a:spcPts val="1000"/>
              </a:spcBef>
              <a:spcAft>
                <a:spcPts val="0"/>
              </a:spcAft>
              <a:buClr>
                <a:schemeClr val="dk1"/>
              </a:buClr>
              <a:buSzPts val="2400"/>
              <a:buFont typeface="Play"/>
              <a:buAutoNum type="arabicPeriod"/>
            </a:pPr>
            <a:r>
              <a:rPr lang="en-US" sz="2400"/>
              <a:t>Steps 2-3 are repeated until the model converges</a:t>
            </a:r>
            <a:endParaRPr/>
          </a:p>
          <a:p>
            <a:pPr marL="0" lvl="0" indent="0" algn="l" rtl="0">
              <a:lnSpc>
                <a:spcPct val="150000"/>
              </a:lnSpc>
              <a:spcBef>
                <a:spcPts val="1000"/>
              </a:spcBef>
              <a:spcAft>
                <a:spcPts val="0"/>
              </a:spcAft>
              <a:buClr>
                <a:schemeClr val="dk1"/>
              </a:buClr>
              <a:buSzPts val="2400"/>
              <a:buNone/>
            </a:pPr>
            <a:r>
              <a:rPr lang="en-US" sz="2400" b="1"/>
              <a:t>Example Questions</a:t>
            </a:r>
            <a:endParaRPr/>
          </a:p>
          <a:p>
            <a:pPr marL="228600" lvl="0" indent="-228600" algn="l" rtl="0">
              <a:lnSpc>
                <a:spcPct val="100000"/>
              </a:lnSpc>
              <a:spcBef>
                <a:spcPts val="1000"/>
              </a:spcBef>
              <a:spcAft>
                <a:spcPts val="0"/>
              </a:spcAft>
              <a:buClr>
                <a:schemeClr val="dk1"/>
              </a:buClr>
              <a:buSzPts val="2400"/>
              <a:buChar char="•"/>
            </a:pPr>
            <a:r>
              <a:rPr lang="en-US" sz="2400"/>
              <a:t>Which genes contribute to a physical trait (e.g., height)? </a:t>
            </a:r>
            <a:endParaRPr/>
          </a:p>
          <a:p>
            <a:pPr marL="228600" lvl="0" indent="-228600" algn="l" rtl="0">
              <a:lnSpc>
                <a:spcPct val="100000"/>
              </a:lnSpc>
              <a:spcBef>
                <a:spcPts val="1000"/>
              </a:spcBef>
              <a:spcAft>
                <a:spcPts val="0"/>
              </a:spcAft>
              <a:buClr>
                <a:schemeClr val="dk1"/>
              </a:buClr>
              <a:buSzPts val="2400"/>
              <a:buChar char="•"/>
            </a:pPr>
            <a:r>
              <a:rPr lang="en-US" sz="2400"/>
              <a:t>Which mutations are correlated with a specific cancer? </a:t>
            </a:r>
            <a:endParaRPr/>
          </a:p>
        </p:txBody>
      </p:sp>
      <p:pic>
        <p:nvPicPr>
          <p:cNvPr id="1721" name="Google Shape;1721;p19">
            <a:extLst>
              <a:ext uri="{C183D7F6-B498-43B3-948B-1728B52AA6E4}">
                <adec:decorative xmlns:adec="http://schemas.microsoft.com/office/drawing/2017/decorative" val="1"/>
              </a:ext>
            </a:extLst>
          </p:cNvPr>
          <p:cNvPicPr preferRelativeResize="0"/>
          <p:nvPr/>
        </p:nvPicPr>
        <p:blipFill rotWithShape="1">
          <a:blip r:embed="rId3">
            <a:alphaModFix/>
          </a:blip>
          <a:srcRect l="50000"/>
          <a:stretch/>
        </p:blipFill>
        <p:spPr>
          <a:xfrm>
            <a:off x="8378456" y="1960199"/>
            <a:ext cx="3640550" cy="3751609"/>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694"/>
        <p:cNvGrpSpPr/>
        <p:nvPr/>
      </p:nvGrpSpPr>
      <p:grpSpPr>
        <a:xfrm>
          <a:off x="0" y="0"/>
          <a:ext cx="0" cy="0"/>
          <a:chOff x="0" y="0"/>
          <a:chExt cx="0" cy="0"/>
        </a:xfrm>
      </p:grpSpPr>
      <p:sp>
        <p:nvSpPr>
          <p:cNvPr id="1695" name="Google Shape;1695;g3f884b3f07a_0_5"/>
          <p:cNvSpPr txBox="1">
            <a:spLocks noGrp="1"/>
          </p:cNvSpPr>
          <p:nvPr>
            <p:ph type="sldNum" idx="12"/>
          </p:nvPr>
        </p:nvSpPr>
        <p:spPr>
          <a:xfrm>
            <a:off x="8610600" y="6356351"/>
            <a:ext cx="2743200" cy="365100"/>
          </a:xfrm>
          <a:prstGeom prst="rect">
            <a:avLst/>
          </a:prstGeom>
          <a:noFill/>
          <a:ln>
            <a:noFill/>
          </a:ln>
        </p:spPr>
        <p:txBody>
          <a:bodyPr spcFirstLastPara="1" wrap="square" lIns="91400" tIns="45700" rIns="91400"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757575"/>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43</a:t>
            </a:fld>
            <a:endParaRPr kumimoji="0" sz="1200" b="0" i="0" u="none" strike="noStrike" kern="0" cap="none" spc="0" normalizeH="0" baseline="0" noProof="0">
              <a:ln>
                <a:noFill/>
              </a:ln>
              <a:solidFill>
                <a:srgbClr val="757575"/>
              </a:solidFill>
              <a:effectLst/>
              <a:uLnTx/>
              <a:uFillTx/>
              <a:latin typeface="Arial"/>
              <a:cs typeface="Arial"/>
              <a:sym typeface="Arial"/>
            </a:endParaRPr>
          </a:p>
        </p:txBody>
      </p:sp>
      <p:sp>
        <p:nvSpPr>
          <p:cNvPr id="1696" name="Google Shape;1696;g3f884b3f07a_0_5"/>
          <p:cNvSpPr txBox="1">
            <a:spLocks noGrp="1"/>
          </p:cNvSpPr>
          <p:nvPr>
            <p:ph type="ctrTitle"/>
          </p:nvPr>
        </p:nvSpPr>
        <p:spPr>
          <a:xfrm>
            <a:off x="501874" y="1170432"/>
            <a:ext cx="10166100" cy="12117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US"/>
              <a:t>Synthetic Data for </a:t>
            </a:r>
            <a:endParaRPr/>
          </a:p>
          <a:p>
            <a:pPr marL="0" lvl="0" indent="0" algn="l" rtl="0">
              <a:lnSpc>
                <a:spcPct val="90000"/>
              </a:lnSpc>
              <a:spcBef>
                <a:spcPts val="0"/>
              </a:spcBef>
              <a:spcAft>
                <a:spcPts val="0"/>
              </a:spcAft>
              <a:buClr>
                <a:schemeClr val="lt1"/>
              </a:buClr>
              <a:buSzPct val="100000"/>
              <a:buFont typeface="Calibri"/>
              <a:buNone/>
            </a:pPr>
            <a:r>
              <a:rPr lang="en-US"/>
              <a:t>Data Deidentification</a:t>
            </a:r>
            <a:endParaRPr/>
          </a:p>
        </p:txBody>
      </p:sp>
    </p:spTree>
    <p:extLst>
      <p:ext uri="{BB962C8B-B14F-4D97-AF65-F5344CB8AC3E}">
        <p14:creationId xmlns:p14="http://schemas.microsoft.com/office/powerpoint/2010/main" val="42694947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700"/>
        <p:cNvGrpSpPr/>
        <p:nvPr/>
      </p:nvGrpSpPr>
      <p:grpSpPr>
        <a:xfrm>
          <a:off x="0" y="0"/>
          <a:ext cx="0" cy="0"/>
          <a:chOff x="0" y="0"/>
          <a:chExt cx="0" cy="0"/>
        </a:xfrm>
      </p:grpSpPr>
      <p:sp>
        <p:nvSpPr>
          <p:cNvPr id="1701" name="Google Shape;1701;g3f884b3f07a_0_95"/>
          <p:cNvSpPr txBox="1">
            <a:spLocks noGrp="1"/>
          </p:cNvSpPr>
          <p:nvPr>
            <p:ph type="title"/>
          </p:nvPr>
        </p:nvSpPr>
        <p:spPr>
          <a:xfrm>
            <a:off x="143425" y="-123449"/>
            <a:ext cx="89673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sz="4100"/>
              <a:t>Synthetic Data for Deidentification  </a:t>
            </a:r>
            <a:endParaRPr sz="4100"/>
          </a:p>
        </p:txBody>
      </p:sp>
      <p:grpSp>
        <p:nvGrpSpPr>
          <p:cNvPr id="1702" name="Google Shape;1702;g3f884b3f07a_0_95" descr="Synthetic Data Generator graphic"/>
          <p:cNvGrpSpPr/>
          <p:nvPr/>
        </p:nvGrpSpPr>
        <p:grpSpPr>
          <a:xfrm>
            <a:off x="5115949" y="2369709"/>
            <a:ext cx="6479701" cy="3618788"/>
            <a:chOff x="2852431" y="2190338"/>
            <a:chExt cx="5791653" cy="3234526"/>
          </a:xfrm>
        </p:grpSpPr>
        <p:pic>
          <p:nvPicPr>
            <p:cNvPr id="1703" name="Google Shape;1703;g3f884b3f07a_0_95"/>
            <p:cNvPicPr preferRelativeResize="0"/>
            <p:nvPr/>
          </p:nvPicPr>
          <p:blipFill rotWithShape="1">
            <a:blip r:embed="rId3">
              <a:alphaModFix/>
            </a:blip>
            <a:srcRect/>
            <a:stretch/>
          </p:blipFill>
          <p:spPr>
            <a:xfrm>
              <a:off x="2852431" y="2190338"/>
              <a:ext cx="5673357" cy="3234526"/>
            </a:xfrm>
            <a:prstGeom prst="rect">
              <a:avLst/>
            </a:prstGeom>
            <a:noFill/>
            <a:ln w="85225" cap="flat" cmpd="sng">
              <a:solidFill>
                <a:srgbClr val="4185C3"/>
              </a:solidFill>
              <a:prstDash val="solid"/>
              <a:round/>
              <a:headEnd type="none" w="sm" len="sm"/>
              <a:tailEnd type="none" w="sm" len="sm"/>
            </a:ln>
          </p:spPr>
        </p:pic>
        <p:sp>
          <p:nvSpPr>
            <p:cNvPr id="1704" name="Google Shape;1704;g3f884b3f07a_0_95"/>
            <p:cNvSpPr/>
            <p:nvPr/>
          </p:nvSpPr>
          <p:spPr>
            <a:xfrm>
              <a:off x="7600025" y="4862075"/>
              <a:ext cx="871800" cy="208800"/>
            </a:xfrm>
            <a:prstGeom prst="rect">
              <a:avLst/>
            </a:prstGeom>
            <a:solidFill>
              <a:schemeClr val="lt1"/>
            </a:solidFill>
            <a:ln w="10675" cap="flat" cmpd="sng">
              <a:solidFill>
                <a:schemeClr val="lt1"/>
              </a:solidFill>
              <a:prstDash val="solid"/>
              <a:round/>
              <a:headEnd type="none" w="sm" len="sm"/>
              <a:tailEnd type="none" w="sm" len="sm"/>
            </a:ln>
          </p:spPr>
          <p:txBody>
            <a:bodyPr spcFirstLastPara="1" wrap="square" lIns="102275" tIns="102275" rIns="102275" bIns="102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566" b="0" i="0" u="none" strike="noStrike" kern="0" cap="none" spc="0" normalizeH="0" baseline="0" noProof="0">
                <a:ln>
                  <a:noFill/>
                </a:ln>
                <a:solidFill>
                  <a:srgbClr val="000000"/>
                </a:solidFill>
                <a:effectLst/>
                <a:uLnTx/>
                <a:uFillTx/>
                <a:latin typeface="Arial"/>
                <a:cs typeface="Arial"/>
                <a:sym typeface="Arial"/>
              </a:endParaRPr>
            </a:p>
          </p:txBody>
        </p:sp>
        <p:sp>
          <p:nvSpPr>
            <p:cNvPr id="1705" name="Google Shape;1705;g3f884b3f07a_0_95"/>
            <p:cNvSpPr txBox="1"/>
            <p:nvPr/>
          </p:nvSpPr>
          <p:spPr>
            <a:xfrm>
              <a:off x="7526884" y="4713441"/>
              <a:ext cx="1117200" cy="430800"/>
            </a:xfrm>
            <a:prstGeom prst="rect">
              <a:avLst/>
            </a:prstGeom>
            <a:noFill/>
            <a:ln>
              <a:noFill/>
            </a:ln>
          </p:spPr>
          <p:txBody>
            <a:bodyPr spcFirstLastPara="1" wrap="square" lIns="102275" tIns="102275" rIns="102275" bIns="10227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90" b="1" i="1" u="none" strike="noStrike" kern="0" cap="none" spc="0" normalizeH="0" baseline="0" noProof="0">
                  <a:ln>
                    <a:noFill/>
                  </a:ln>
                  <a:solidFill>
                    <a:srgbClr val="000000"/>
                  </a:solidFill>
                  <a:effectLst/>
                  <a:uLnTx/>
                  <a:uFillTx/>
                  <a:latin typeface="Arial"/>
                  <a:cs typeface="Arial"/>
                  <a:sym typeface="Arial"/>
                </a:rPr>
                <a:t>synthetic</a:t>
              </a:r>
              <a:endParaRPr kumimoji="0" sz="1790" b="1" i="1" u="none" strike="noStrike" kern="0" cap="none" spc="0" normalizeH="0" baseline="0" noProof="0">
                <a:ln>
                  <a:noFill/>
                </a:ln>
                <a:solidFill>
                  <a:srgbClr val="000000"/>
                </a:solidFill>
                <a:effectLst/>
                <a:uLnTx/>
                <a:uFillTx/>
                <a:latin typeface="Arial"/>
                <a:cs typeface="Arial"/>
                <a:sym typeface="Arial"/>
              </a:endParaRPr>
            </a:p>
          </p:txBody>
        </p:sp>
      </p:grpSp>
      <p:sp>
        <p:nvSpPr>
          <p:cNvPr id="1706" name="Google Shape;1706;g3f884b3f07a_0_95"/>
          <p:cNvSpPr txBox="1"/>
          <p:nvPr/>
        </p:nvSpPr>
        <p:spPr>
          <a:xfrm>
            <a:off x="135057" y="2159916"/>
            <a:ext cx="4469100" cy="40791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300" b="1" i="0" u="none" strike="noStrike" kern="0" cap="none" spc="0" normalizeH="0" baseline="0" noProof="0" dirty="0">
                <a:ln>
                  <a:noFill/>
                </a:ln>
                <a:solidFill>
                  <a:srgbClr val="000000"/>
                </a:solidFill>
                <a:effectLst/>
                <a:uLnTx/>
                <a:uFillTx/>
                <a:latin typeface="Arial"/>
                <a:cs typeface="Arial"/>
                <a:sym typeface="Arial"/>
              </a:rPr>
              <a:t>Synthetic Data </a:t>
            </a:r>
            <a:r>
              <a:rPr kumimoji="0" lang="en-US" sz="2300" b="0" i="0" u="none" strike="noStrike" kern="0" cap="none" spc="0" normalizeH="0" baseline="0" noProof="0" dirty="0">
                <a:ln>
                  <a:noFill/>
                </a:ln>
                <a:solidFill>
                  <a:srgbClr val="000000"/>
                </a:solidFill>
                <a:effectLst/>
                <a:uLnTx/>
                <a:uFillTx/>
                <a:latin typeface="Arial"/>
                <a:cs typeface="Arial"/>
                <a:sym typeface="Arial"/>
              </a:rPr>
              <a:t>allows you to safely share sensitive data for educational purposes or software tool development and testing.  </a:t>
            </a:r>
            <a:endParaRPr kumimoji="0" sz="23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300" b="0" i="0" u="none" strike="noStrike" kern="0" cap="none" spc="0" normalizeH="0" baseline="0" noProof="0" dirty="0">
                <a:ln>
                  <a:noFill/>
                </a:ln>
                <a:solidFill>
                  <a:srgbClr val="000000"/>
                </a:solidFill>
                <a:effectLst/>
                <a:uLnTx/>
                <a:uFillTx/>
                <a:latin typeface="Arial"/>
                <a:cs typeface="Arial"/>
                <a:sym typeface="Arial"/>
              </a:rPr>
              <a:t>It replaces the real individuals in the data with a population of newly generated synthetic records.  </a:t>
            </a:r>
            <a:endParaRPr kumimoji="0" sz="23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4590916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710"/>
        <p:cNvGrpSpPr/>
        <p:nvPr/>
      </p:nvGrpSpPr>
      <p:grpSpPr>
        <a:xfrm>
          <a:off x="0" y="0"/>
          <a:ext cx="0" cy="0"/>
          <a:chOff x="0" y="0"/>
          <a:chExt cx="0" cy="0"/>
        </a:xfrm>
      </p:grpSpPr>
      <p:sp>
        <p:nvSpPr>
          <p:cNvPr id="1711" name="Google Shape;1711;g3f884b3f07a_0_110"/>
          <p:cNvSpPr txBox="1">
            <a:spLocks noGrp="1"/>
          </p:cNvSpPr>
          <p:nvPr>
            <p:ph type="title"/>
          </p:nvPr>
        </p:nvSpPr>
        <p:spPr>
          <a:xfrm>
            <a:off x="143425" y="-123449"/>
            <a:ext cx="89673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sz="4100"/>
              <a:t>Synthetic Data for Deidentification  </a:t>
            </a:r>
            <a:endParaRPr sz="4100"/>
          </a:p>
        </p:txBody>
      </p:sp>
      <p:sp>
        <p:nvSpPr>
          <p:cNvPr id="1712" name="Google Shape;1712;g3f884b3f07a_0_110"/>
          <p:cNvSpPr txBox="1"/>
          <p:nvPr/>
        </p:nvSpPr>
        <p:spPr>
          <a:xfrm>
            <a:off x="7070927" y="6471290"/>
            <a:ext cx="4496700" cy="303600"/>
          </a:xfrm>
          <a:prstGeom prst="rect">
            <a:avLst/>
          </a:prstGeom>
          <a:noFill/>
          <a:ln>
            <a:noFill/>
          </a:ln>
        </p:spPr>
        <p:txBody>
          <a:bodyPr spcFirstLastPara="1" wrap="square" lIns="98125" tIns="98125" rIns="98125" bIns="981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25" b="1" i="0" u="none" strike="noStrike" kern="0" cap="none" spc="0" normalizeH="0" baseline="0" noProof="0">
                <a:ln>
                  <a:noFill/>
                </a:ln>
                <a:solidFill>
                  <a:srgbClr val="0000FF"/>
                </a:solidFill>
                <a:effectLst/>
                <a:uLnTx/>
                <a:uFillTx/>
                <a:latin typeface="Calibri"/>
                <a:ea typeface="Calibri"/>
                <a:cs typeface="Calibri"/>
                <a:sym typeface="Calibri"/>
              </a:rPr>
              <a:t>CART-model Synthesis (non-DP synthetic)</a:t>
            </a:r>
            <a:endParaRPr kumimoji="0" sz="1825" b="1" i="0" u="none" strike="noStrike" kern="0" cap="none" spc="0" normalizeH="0" baseline="0" noProof="0">
              <a:ln>
                <a:noFill/>
              </a:ln>
              <a:solidFill>
                <a:srgbClr val="0000FF"/>
              </a:solidFill>
              <a:effectLst/>
              <a:uLnTx/>
              <a:uFillTx/>
              <a:latin typeface="Calibri"/>
              <a:ea typeface="Calibri"/>
              <a:cs typeface="Calibri"/>
              <a:sym typeface="Calibri"/>
            </a:endParaRPr>
          </a:p>
        </p:txBody>
      </p:sp>
      <p:pic>
        <p:nvPicPr>
          <p:cNvPr id="1713" name="Google Shape;1713;g3f884b3f07a_0_110">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6460025" y="1461100"/>
            <a:ext cx="5449600" cy="4932324"/>
          </a:xfrm>
          <a:prstGeom prst="rect">
            <a:avLst/>
          </a:prstGeom>
          <a:noFill/>
          <a:ln>
            <a:noFill/>
          </a:ln>
        </p:spPr>
      </p:pic>
      <p:sp>
        <p:nvSpPr>
          <p:cNvPr id="1714" name="Google Shape;1714;g3f884b3f07a_0_110"/>
          <p:cNvSpPr txBox="1"/>
          <p:nvPr/>
        </p:nvSpPr>
        <p:spPr>
          <a:xfrm>
            <a:off x="208725" y="1202250"/>
            <a:ext cx="6065400" cy="51411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300" b="1" i="1" u="none" strike="noStrike" kern="0" cap="none" spc="0" normalizeH="0" baseline="0" noProof="0">
                <a:ln>
                  <a:noFill/>
                </a:ln>
                <a:solidFill>
                  <a:srgbClr val="000000"/>
                </a:solidFill>
                <a:effectLst/>
                <a:uLnTx/>
                <a:uFillTx/>
                <a:latin typeface="Arial"/>
                <a:cs typeface="Arial"/>
                <a:sym typeface="Arial"/>
              </a:rPr>
              <a:t>High Fidelity </a:t>
            </a:r>
            <a:r>
              <a:rPr kumimoji="0" lang="en-US" sz="2300" b="1" i="0" u="none" strike="noStrike" kern="0" cap="none" spc="0" normalizeH="0" baseline="0" noProof="0">
                <a:ln>
                  <a:noFill/>
                </a:ln>
                <a:solidFill>
                  <a:srgbClr val="000000"/>
                </a:solidFill>
                <a:effectLst/>
                <a:uLnTx/>
                <a:uFillTx/>
                <a:latin typeface="Arial"/>
                <a:cs typeface="Arial"/>
                <a:sym typeface="Arial"/>
              </a:rPr>
              <a:t>Synthetic Data </a:t>
            </a:r>
            <a:r>
              <a:rPr kumimoji="0" lang="en-US" sz="2300" b="0" i="0" u="none" strike="noStrike" kern="0" cap="none" spc="0" normalizeH="0" baseline="0" noProof="0">
                <a:ln>
                  <a:noFill/>
                </a:ln>
                <a:solidFill>
                  <a:srgbClr val="000000"/>
                </a:solidFill>
                <a:effectLst/>
                <a:uLnTx/>
                <a:uFillTx/>
                <a:latin typeface="Arial"/>
                <a:cs typeface="Arial"/>
                <a:sym typeface="Arial"/>
              </a:rPr>
              <a:t>goes farther – it ensures the synthetic individuals preserve the shape of the original data distribution at the population level.  Because it preserves the correlations between variables, it can be used for population level analytics, or for initial data exploration/hypothesis formation before applying to access the real data.    </a:t>
            </a:r>
            <a:endParaRPr kumimoji="0" sz="23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300" b="0" i="0" u="none" strike="noStrike" kern="0" cap="none" spc="0" normalizeH="0" baseline="0" noProof="0">
                <a:ln>
                  <a:noFill/>
                </a:ln>
                <a:solidFill>
                  <a:srgbClr val="000000"/>
                </a:solidFill>
                <a:effectLst/>
                <a:uLnTx/>
                <a:uFillTx/>
                <a:latin typeface="Arial"/>
                <a:cs typeface="Arial"/>
                <a:sym typeface="Arial"/>
              </a:rPr>
              <a:t>Which data synthesizers produce High Fidelity Synthetic Data?   Check out the CRC’s Algorithm Evaluation Table to see how many popular approaches rank on privacy and fidelity.  </a:t>
            </a:r>
            <a:endParaRPr kumimoji="0" sz="23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961633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59F18-E153-EB96-3F6A-8A422BEFE4C5}"/>
              </a:ext>
            </a:extLst>
          </p:cNvPr>
          <p:cNvSpPr>
            <a:spLocks noGrp="1"/>
          </p:cNvSpPr>
          <p:nvPr>
            <p:ph type="title"/>
          </p:nvPr>
        </p:nvSpPr>
        <p:spPr/>
        <p:txBody>
          <a:bodyPr>
            <a:normAutofit/>
          </a:bodyPr>
          <a:lstStyle/>
          <a:p>
            <a:r>
              <a:rPr lang="en-US" sz="2800" dirty="0"/>
              <a:t>Learn more about demographic synthetic data benchmarking </a:t>
            </a:r>
          </a:p>
        </p:txBody>
      </p:sp>
      <p:sp>
        <p:nvSpPr>
          <p:cNvPr id="3" name="Text Placeholder 2">
            <a:extLst>
              <a:ext uri="{FF2B5EF4-FFF2-40B4-BE49-F238E27FC236}">
                <a16:creationId xmlns:a16="http://schemas.microsoft.com/office/drawing/2014/main" id="{F736CECB-DB00-7750-DC4B-48CD89B781BE}"/>
              </a:ext>
            </a:extLst>
          </p:cNvPr>
          <p:cNvSpPr>
            <a:spLocks noGrp="1"/>
          </p:cNvSpPr>
          <p:nvPr>
            <p:ph type="body" idx="1"/>
          </p:nvPr>
        </p:nvSpPr>
        <p:spPr/>
        <p:txBody>
          <a:bodyPr/>
          <a:lstStyle/>
          <a:p>
            <a:endParaRPr lang="en-US" dirty="0"/>
          </a:p>
          <a:p>
            <a:endParaRPr lang="en-US" dirty="0"/>
          </a:p>
          <a:p>
            <a:endParaRPr lang="en-US" dirty="0"/>
          </a:p>
          <a:p>
            <a:endParaRPr lang="en-US" dirty="0"/>
          </a:p>
          <a:p>
            <a:endParaRPr lang="en-US" dirty="0"/>
          </a:p>
          <a:p>
            <a:r>
              <a:rPr lang="en-US" dirty="0"/>
              <a:t>Data utility and privacy metrics software</a:t>
            </a:r>
          </a:p>
          <a:p>
            <a:r>
              <a:rPr lang="en-US" dirty="0"/>
              <a:t> 12 deidentification algorithms</a:t>
            </a:r>
          </a:p>
          <a:p>
            <a:r>
              <a:rPr lang="en-US" dirty="0"/>
              <a:t>&gt; 500 instances and experiments</a:t>
            </a:r>
          </a:p>
        </p:txBody>
      </p:sp>
      <p:pic>
        <p:nvPicPr>
          <p:cNvPr id="4" name="Picture 3" descr="Graphic depicting the circuluar collaborative research cycle including research, engineering, and engagement">
            <a:extLst>
              <a:ext uri="{FF2B5EF4-FFF2-40B4-BE49-F238E27FC236}">
                <a16:creationId xmlns:a16="http://schemas.microsoft.com/office/drawing/2014/main" id="{8D989D1C-63DB-01D2-9C96-9687BC2EA18B}"/>
              </a:ext>
            </a:extLst>
          </p:cNvPr>
          <p:cNvPicPr>
            <a:picLocks noChangeAspect="1"/>
          </p:cNvPicPr>
          <p:nvPr/>
        </p:nvPicPr>
        <p:blipFill>
          <a:blip r:embed="rId2"/>
          <a:stretch>
            <a:fillRect/>
          </a:stretch>
        </p:blipFill>
        <p:spPr>
          <a:xfrm>
            <a:off x="573795" y="1687513"/>
            <a:ext cx="4835332" cy="2494943"/>
          </a:xfrm>
          <a:prstGeom prst="rect">
            <a:avLst/>
          </a:prstGeom>
        </p:spPr>
      </p:pic>
      <p:pic>
        <p:nvPicPr>
          <p:cNvPr id="6" name="Picture 5">
            <a:extLst>
              <a:ext uri="{FF2B5EF4-FFF2-40B4-BE49-F238E27FC236}">
                <a16:creationId xmlns:a16="http://schemas.microsoft.com/office/drawing/2014/main" id="{1C41B0AF-2A19-C0A5-10B0-5063124BA65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506705" y="2253685"/>
            <a:ext cx="3111500" cy="3111500"/>
          </a:xfrm>
          <a:prstGeom prst="rect">
            <a:avLst/>
          </a:prstGeom>
        </p:spPr>
      </p:pic>
    </p:spTree>
    <p:extLst>
      <p:ext uri="{BB962C8B-B14F-4D97-AF65-F5344CB8AC3E}">
        <p14:creationId xmlns:p14="http://schemas.microsoft.com/office/powerpoint/2010/main" val="33957053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777"/>
        <p:cNvGrpSpPr/>
        <p:nvPr/>
      </p:nvGrpSpPr>
      <p:grpSpPr>
        <a:xfrm>
          <a:off x="0" y="0"/>
          <a:ext cx="0" cy="0"/>
          <a:chOff x="0" y="0"/>
          <a:chExt cx="0" cy="0"/>
        </a:xfrm>
      </p:grpSpPr>
      <p:sp>
        <p:nvSpPr>
          <p:cNvPr id="1778" name="Google Shape;1778;p29"/>
          <p:cNvSpPr txBox="1">
            <a:spLocks noGrp="1"/>
          </p:cNvSpPr>
          <p:nvPr>
            <p:ph type="title"/>
          </p:nvPr>
        </p:nvSpPr>
        <p:spPr>
          <a:xfrm>
            <a:off x="573795" y="-10745"/>
            <a:ext cx="856189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a:t>PETs Testbed</a:t>
            </a:r>
            <a:endParaRPr/>
          </a:p>
        </p:txBody>
      </p:sp>
      <p:sp>
        <p:nvSpPr>
          <p:cNvPr id="1779" name="Google Shape;1779;p29"/>
          <p:cNvSpPr txBox="1">
            <a:spLocks noGrp="1"/>
          </p:cNvSpPr>
          <p:nvPr>
            <p:ph type="body" idx="1"/>
          </p:nvPr>
        </p:nvSpPr>
        <p:spPr>
          <a:xfrm>
            <a:off x="160138" y="1469798"/>
            <a:ext cx="5424233" cy="4662487"/>
          </a:xfrm>
          <a:prstGeom prst="rect">
            <a:avLst/>
          </a:prstGeom>
          <a:noFill/>
          <a:ln>
            <a:noFill/>
          </a:ln>
        </p:spPr>
        <p:txBody>
          <a:bodyPr spcFirstLastPara="1" wrap="square" lIns="91425" tIns="45700" rIns="91425" bIns="45700" anchor="t" anchorCtr="0">
            <a:normAutofit/>
          </a:bodyPr>
          <a:lstStyle/>
          <a:p>
            <a:pPr marL="304793" lvl="0" indent="0" algn="l" rtl="0">
              <a:lnSpc>
                <a:spcPct val="90000"/>
              </a:lnSpc>
              <a:spcBef>
                <a:spcPts val="1000"/>
              </a:spcBef>
              <a:spcAft>
                <a:spcPts val="0"/>
              </a:spcAft>
              <a:buClr>
                <a:schemeClr val="dk1"/>
              </a:buClr>
              <a:buSzPts val="2800"/>
              <a:buNone/>
            </a:pPr>
            <a:r>
              <a:rPr lang="en-US">
                <a:latin typeface="Arial"/>
                <a:ea typeface="Arial"/>
                <a:cs typeface="Arial"/>
                <a:sym typeface="Arial"/>
              </a:rPr>
              <a:t>PETs Testbed: </a:t>
            </a:r>
            <a:r>
              <a:rPr lang="en-US">
                <a:solidFill>
                  <a:srgbClr val="0070C0"/>
                </a:solidFill>
                <a:latin typeface="Arial"/>
                <a:ea typeface="Arial"/>
                <a:cs typeface="Arial"/>
                <a:sym typeface="Arial"/>
              </a:rPr>
              <a:t>(opportunities for </a:t>
            </a:r>
            <a:r>
              <a:rPr lang="en-US" b="1" i="1">
                <a:solidFill>
                  <a:srgbClr val="0070C0"/>
                </a:solidFill>
                <a:latin typeface="Arial"/>
                <a:ea typeface="Arial"/>
                <a:cs typeface="Arial"/>
                <a:sym typeface="Arial"/>
              </a:rPr>
              <a:t>you</a:t>
            </a:r>
            <a:r>
              <a:rPr lang="en-US">
                <a:solidFill>
                  <a:srgbClr val="0070C0"/>
                </a:solidFill>
                <a:latin typeface="Arial"/>
                <a:ea typeface="Arial"/>
                <a:cs typeface="Arial"/>
                <a:sym typeface="Arial"/>
              </a:rPr>
              <a:t> to get involved)</a:t>
            </a:r>
            <a:endParaRPr>
              <a:latin typeface="Arial"/>
              <a:ea typeface="Arial"/>
              <a:cs typeface="Arial"/>
              <a:sym typeface="Arial"/>
            </a:endParaRPr>
          </a:p>
          <a:p>
            <a:pPr marL="1371578" lvl="1" indent="-457200" algn="l" rtl="0">
              <a:lnSpc>
                <a:spcPct val="90000"/>
              </a:lnSpc>
              <a:spcBef>
                <a:spcPts val="500"/>
              </a:spcBef>
              <a:spcAft>
                <a:spcPts val="0"/>
              </a:spcAft>
              <a:buClr>
                <a:schemeClr val="dk1"/>
              </a:buClr>
              <a:buSzPts val="1800"/>
              <a:buFont typeface="Arial"/>
              <a:buChar char="-"/>
            </a:pPr>
            <a:r>
              <a:rPr lang="en-US" sz="2800">
                <a:latin typeface="Arial"/>
                <a:ea typeface="Arial"/>
                <a:cs typeface="Arial"/>
                <a:sym typeface="Arial"/>
              </a:rPr>
              <a:t>Real(istic) problems</a:t>
            </a:r>
            <a:endParaRPr/>
          </a:p>
          <a:p>
            <a:pPr marL="1371578" lvl="1" indent="-457200" algn="l" rtl="0">
              <a:lnSpc>
                <a:spcPct val="90000"/>
              </a:lnSpc>
              <a:spcBef>
                <a:spcPts val="500"/>
              </a:spcBef>
              <a:spcAft>
                <a:spcPts val="0"/>
              </a:spcAft>
              <a:buClr>
                <a:schemeClr val="dk1"/>
              </a:buClr>
              <a:buSzPts val="1800"/>
              <a:buFont typeface="Arial"/>
              <a:buChar char="-"/>
            </a:pPr>
            <a:r>
              <a:rPr lang="en-US" sz="2800">
                <a:latin typeface="Arial"/>
                <a:ea typeface="Arial"/>
                <a:cs typeface="Arial"/>
                <a:sym typeface="Arial"/>
              </a:rPr>
              <a:t>Benchmark, public data</a:t>
            </a:r>
            <a:endParaRPr/>
          </a:p>
          <a:p>
            <a:pPr marL="1371578" lvl="1" indent="-457200" algn="l" rtl="0">
              <a:lnSpc>
                <a:spcPct val="90000"/>
              </a:lnSpc>
              <a:spcBef>
                <a:spcPts val="500"/>
              </a:spcBef>
              <a:spcAft>
                <a:spcPts val="0"/>
              </a:spcAft>
              <a:buClr>
                <a:schemeClr val="dk1"/>
              </a:buClr>
              <a:buSzPts val="1800"/>
              <a:buFont typeface="Arial"/>
              <a:buChar char="-"/>
            </a:pPr>
            <a:r>
              <a:rPr lang="en-US" sz="2800">
                <a:latin typeface="Arial"/>
                <a:ea typeface="Arial"/>
                <a:cs typeface="Arial"/>
                <a:sym typeface="Arial"/>
              </a:rPr>
              <a:t>Model solutions</a:t>
            </a:r>
            <a:endParaRPr/>
          </a:p>
          <a:p>
            <a:pPr marL="1371578" lvl="1" indent="-457200" algn="l" rtl="0">
              <a:lnSpc>
                <a:spcPct val="90000"/>
              </a:lnSpc>
              <a:spcBef>
                <a:spcPts val="500"/>
              </a:spcBef>
              <a:spcAft>
                <a:spcPts val="0"/>
              </a:spcAft>
              <a:buClr>
                <a:schemeClr val="dk1"/>
              </a:buClr>
              <a:buSzPts val="1800"/>
              <a:buFont typeface="Arial"/>
              <a:buChar char="-"/>
            </a:pPr>
            <a:r>
              <a:rPr lang="en-US" sz="2800">
                <a:latin typeface="Arial"/>
                <a:ea typeface="Arial"/>
                <a:cs typeface="Arial"/>
                <a:sym typeface="Arial"/>
              </a:rPr>
              <a:t>Evaluation metrics and tools</a:t>
            </a:r>
            <a:endParaRPr/>
          </a:p>
        </p:txBody>
      </p:sp>
      <p:pic>
        <p:nvPicPr>
          <p:cNvPr id="1780" name="Google Shape;1780;p29">
            <a:extLst>
              <a:ext uri="{C183D7F6-B498-43B3-948B-1728B52AA6E4}">
                <adec:decorative xmlns:adec="http://schemas.microsoft.com/office/drawing/2017/decorative" val="1"/>
              </a:ext>
            </a:extLst>
          </p:cNvPr>
          <p:cNvPicPr preferRelativeResize="0"/>
          <p:nvPr/>
        </p:nvPicPr>
        <p:blipFill rotWithShape="1">
          <a:blip r:embed="rId3">
            <a:alphaModFix/>
          </a:blip>
          <a:srcRect t="6410" b="4440"/>
          <a:stretch/>
        </p:blipFill>
        <p:spPr>
          <a:xfrm>
            <a:off x="5948200" y="1853625"/>
            <a:ext cx="5929176" cy="4779876"/>
          </a:xfrm>
          <a:prstGeom prst="rect">
            <a:avLst/>
          </a:prstGeom>
          <a:noFill/>
          <a:ln>
            <a:noFill/>
          </a:ln>
        </p:spPr>
      </p:pic>
      <p:sp>
        <p:nvSpPr>
          <p:cNvPr id="2" name="TextBox 1">
            <a:extLst>
              <a:ext uri="{FF2B5EF4-FFF2-40B4-BE49-F238E27FC236}">
                <a16:creationId xmlns:a16="http://schemas.microsoft.com/office/drawing/2014/main" id="{A6F1F649-C03B-81DD-9B75-FA7C9B4F83A1}"/>
              </a:ext>
            </a:extLst>
          </p:cNvPr>
          <p:cNvSpPr txBox="1"/>
          <p:nvPr/>
        </p:nvSpPr>
        <p:spPr>
          <a:xfrm>
            <a:off x="314624" y="5485954"/>
            <a:ext cx="508985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err="1">
                <a:ln>
                  <a:noFill/>
                </a:ln>
                <a:solidFill>
                  <a:srgbClr val="000000"/>
                </a:solidFill>
                <a:effectLst/>
                <a:uLnTx/>
                <a:uFillTx/>
                <a:latin typeface="Arial"/>
                <a:cs typeface="Arial"/>
                <a:sym typeface="Arial"/>
              </a:rPr>
              <a:t>Gary.Howarth@nist.gov</a:t>
            </a:r>
            <a:endParaRPr kumimoji="0" lang="en-US" sz="36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55E47-D9ED-D4CA-070C-C8A124A257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7A2117-AAC6-E1E1-698D-58A2F039BEA3}"/>
              </a:ext>
            </a:extLst>
          </p:cNvPr>
          <p:cNvSpPr txBox="1">
            <a:spLocks/>
          </p:cNvSpPr>
          <p:nvPr/>
        </p:nvSpPr>
        <p:spPr>
          <a:xfrm>
            <a:off x="7828192" y="2479344"/>
            <a:ext cx="4510112" cy="18993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chemeClr val="bg1"/>
                </a:solidFill>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pitchFamily="34" charset="0"/>
                <a:ea typeface="+mj-ea"/>
                <a:cs typeface="Calibri" panose="020F0502020204030204" pitchFamily="34" charset="0"/>
              </a:rPr>
              <a:t>Safeguarding Health Information: Building Assurance through HIPAA Security 2026</a:t>
            </a:r>
          </a:p>
        </p:txBody>
      </p:sp>
    </p:spTree>
    <p:extLst>
      <p:ext uri="{BB962C8B-B14F-4D97-AF65-F5344CB8AC3E}">
        <p14:creationId xmlns:p14="http://schemas.microsoft.com/office/powerpoint/2010/main" val="36014840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2">
            <a:extLst>
              <a:ext uri="{FF2B5EF4-FFF2-40B4-BE49-F238E27FC236}">
                <a16:creationId xmlns:a16="http://schemas.microsoft.com/office/drawing/2014/main" id="{DBCF0C13-FFC3-D11B-8F9B-768C438BA953}"/>
              </a:ext>
            </a:extLst>
          </p:cNvPr>
          <p:cNvSpPr>
            <a:spLocks noGrp="1"/>
          </p:cNvSpPr>
          <p:nvPr>
            <p:ph type="ctrTitle"/>
          </p:nvPr>
        </p:nvSpPr>
        <p:spPr>
          <a:xfrm>
            <a:off x="2209800" y="1295400"/>
            <a:ext cx="7848600" cy="1828800"/>
          </a:xfrm>
        </p:spPr>
        <p:txBody>
          <a:bodyPr/>
          <a:lstStyle/>
          <a:p>
            <a:pPr algn="ctr" eaLnBrk="1" fontAlgn="auto" hangingPunct="1">
              <a:spcAft>
                <a:spcPts val="0"/>
              </a:spcAft>
              <a:defRPr/>
            </a:pPr>
            <a:br>
              <a:rPr lang="en-US" altLang="en-US" sz="4400" b="1" dirty="0"/>
            </a:br>
            <a:r>
              <a:rPr lang="en-US" altLang="en-US" sz="4000" b="1" cap="none" dirty="0"/>
              <a:t>FTC Health Privacy </a:t>
            </a:r>
            <a:br>
              <a:rPr lang="en-US" altLang="en-US" sz="4000" b="1" cap="none" dirty="0"/>
            </a:br>
            <a:endParaRPr lang="en-US" altLang="en-US" sz="2800" b="1" dirty="0"/>
          </a:p>
        </p:txBody>
      </p:sp>
      <p:sp>
        <p:nvSpPr>
          <p:cNvPr id="3074" name="Subtitle 1">
            <a:extLst>
              <a:ext uri="{FF2B5EF4-FFF2-40B4-BE49-F238E27FC236}">
                <a16:creationId xmlns:a16="http://schemas.microsoft.com/office/drawing/2014/main" id="{12E45F83-1D44-7585-0AD6-E7DD37E89164}"/>
              </a:ext>
            </a:extLst>
          </p:cNvPr>
          <p:cNvSpPr>
            <a:spLocks noGrp="1"/>
          </p:cNvSpPr>
          <p:nvPr>
            <p:ph type="subTitle" idx="1"/>
          </p:nvPr>
        </p:nvSpPr>
        <p:spPr>
          <a:xfrm>
            <a:off x="5867400" y="3733801"/>
            <a:ext cx="4394200" cy="1517649"/>
          </a:xfrm>
        </p:spPr>
        <p:txBody>
          <a:bodyPr rtlCol="0">
            <a:normAutofit fontScale="85000" lnSpcReduction="20000"/>
          </a:bodyPr>
          <a:lstStyle/>
          <a:p>
            <a:pPr eaLnBrk="1" fontAlgn="auto" hangingPunct="1">
              <a:spcAft>
                <a:spcPts val="0"/>
              </a:spcAft>
              <a:defRPr/>
            </a:pPr>
            <a:endParaRPr lang="en-US" altLang="en-US" dirty="0"/>
          </a:p>
          <a:p>
            <a:pPr eaLnBrk="1" fontAlgn="auto" hangingPunct="1">
              <a:spcAft>
                <a:spcPts val="0"/>
              </a:spcAft>
              <a:defRPr/>
            </a:pPr>
            <a:endParaRPr lang="en-US" altLang="en-US" dirty="0"/>
          </a:p>
          <a:p>
            <a:pPr eaLnBrk="1" fontAlgn="auto" hangingPunct="1">
              <a:spcAft>
                <a:spcPts val="0"/>
              </a:spcAft>
              <a:defRPr/>
            </a:pPr>
            <a:r>
              <a:rPr lang="en-US" altLang="en-US" sz="2100" b="1" dirty="0"/>
              <a:t>Robin Rosen Spector</a:t>
            </a:r>
          </a:p>
          <a:p>
            <a:pPr eaLnBrk="1" fontAlgn="auto" hangingPunct="1">
              <a:spcAft>
                <a:spcPts val="0"/>
              </a:spcAft>
              <a:defRPr/>
            </a:pPr>
            <a:r>
              <a:rPr lang="en-US" altLang="en-US" sz="2100" dirty="0"/>
              <a:t>Division of Privacy and Identity Protection</a:t>
            </a:r>
          </a:p>
          <a:p>
            <a:pPr eaLnBrk="1" fontAlgn="auto" hangingPunct="1">
              <a:spcAft>
                <a:spcPts val="0"/>
              </a:spcAft>
              <a:defRPr/>
            </a:pPr>
            <a:r>
              <a:rPr lang="en-US" altLang="en-US" sz="2100" dirty="0"/>
              <a:t>Federal Trade Commission</a:t>
            </a:r>
          </a:p>
          <a:p>
            <a:pPr eaLnBrk="1" fontAlgn="auto" hangingPunct="1">
              <a:spcAft>
                <a:spcPts val="0"/>
              </a:spcAft>
              <a:defRPr/>
            </a:pPr>
            <a:endParaRPr lang="en-US" altLang="en-US" sz="2000" dirty="0"/>
          </a:p>
          <a:p>
            <a:pPr eaLnBrk="1" fontAlgn="auto" hangingPunct="1">
              <a:spcAft>
                <a:spcPts val="0"/>
              </a:spcAft>
              <a:defRPr/>
            </a:pPr>
            <a:endParaRPr lang="en-US" altLang="en-US" sz="2000" dirty="0"/>
          </a:p>
        </p:txBody>
      </p:sp>
      <p:sp>
        <p:nvSpPr>
          <p:cNvPr id="6148" name="Footer Placeholder 3">
            <a:extLst>
              <a:ext uri="{FF2B5EF4-FFF2-40B4-BE49-F238E27FC236}">
                <a16:creationId xmlns:a16="http://schemas.microsoft.com/office/drawing/2014/main" id="{80403C87-4C05-571B-CAD8-B60D3F645CCB}"/>
              </a:ext>
            </a:extLst>
          </p:cNvPr>
          <p:cNvSpPr>
            <a:spLocks noGrp="1"/>
          </p:cNvSpPr>
          <p:nvPr>
            <p:ph type="ftr" sz="quarter" idx="11"/>
          </p:nvPr>
        </p:nvSpPr>
        <p:spPr bwMode="auto">
          <a:xfrm>
            <a:off x="6324600" y="6191250"/>
            <a:ext cx="4114800" cy="571500"/>
          </a:xfrm>
        </p:spPr>
        <p:txBody>
          <a:bodyPr wrap="square" numCol="1" anchorCtr="0" compatLnSpc="1">
            <a:prstTxWarp prst="textNoShape">
              <a:avLst/>
            </a:prstTxWarp>
          </a:bodyPr>
          <a:lstStyle>
            <a:lvl1pPr eaLnBrk="0" hangingPunct="0">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eaLnBrk="0" hangingPunct="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eaLnBrk="0" hangingPunct="0">
              <a:spcBef>
                <a:spcPct val="20000"/>
              </a:spcBef>
              <a:buClr>
                <a:schemeClr val="accent1"/>
              </a:buClr>
              <a:buSzPct val="90000"/>
              <a:buFont typeface="Arial" pitchFamily="34" charset="0"/>
              <a:buChar char="•"/>
              <a:defRPr>
                <a:solidFill>
                  <a:schemeClr val="tx1"/>
                </a:solidFill>
                <a:latin typeface="Arial" pitchFamily="34" charset="0"/>
              </a:defRPr>
            </a:lvl3pPr>
            <a:lvl4pPr marL="1600200" indent="-228600" eaLnBrk="0" hangingPunct="0">
              <a:spcBef>
                <a:spcPct val="20000"/>
              </a:spcBef>
              <a:buClr>
                <a:schemeClr val="accent1"/>
              </a:buClr>
              <a:buFont typeface="Arial" pitchFamily="34" charset="0"/>
              <a:buChar char="•"/>
              <a:defRPr sz="1600">
                <a:solidFill>
                  <a:schemeClr val="tx1"/>
                </a:solidFill>
                <a:latin typeface="Arial" pitchFamily="34" charset="0"/>
              </a:defRPr>
            </a:lvl4pPr>
            <a:lvl5pPr marL="2057400" indent="-228600" eaLnBrk="0" hangingPunct="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algn="r" fontAlgn="base">
              <a:spcBef>
                <a:spcPct val="0"/>
              </a:spcBef>
              <a:spcAft>
                <a:spcPct val="0"/>
              </a:spcAft>
              <a:buClrTx/>
              <a:buSzTx/>
              <a:buNone/>
              <a:defRPr/>
            </a:pPr>
            <a:r>
              <a:rPr lang="en-US" altLang="en-US" sz="1400" dirty="0">
                <a:solidFill>
                  <a:prstClr val="black"/>
                </a:solidFill>
              </a:rPr>
              <a:t>The views expressed are those of the speaker and not necessarily those of the FTC</a:t>
            </a:r>
          </a:p>
        </p:txBody>
      </p:sp>
      <p:pic>
        <p:nvPicPr>
          <p:cNvPr id="8197" name="Picture 8" descr="Color Vector Photo - Trans">
            <a:extLst>
              <a:ext uri="{FF2B5EF4-FFF2-40B4-BE49-F238E27FC236}">
                <a16:creationId xmlns:a16="http://schemas.microsoft.com/office/drawing/2014/main" id="{A2344AD0-9B86-8338-2607-77B07423FA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4419600"/>
            <a:ext cx="1758950"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20544442-44C0-EF4E-7A52-EEAE39642B7C}"/>
              </a:ext>
            </a:extLst>
          </p:cNvPr>
          <p:cNvSpPr>
            <a:spLocks noGrp="1"/>
          </p:cNvSpPr>
          <p:nvPr>
            <p:ph type="title"/>
          </p:nvPr>
        </p:nvSpPr>
        <p:spPr/>
        <p:txBody>
          <a:bodyPr/>
          <a:lstStyle/>
          <a:p>
            <a:pPr eaLnBrk="1" fontAlgn="auto" hangingPunct="1">
              <a:spcAft>
                <a:spcPts val="0"/>
              </a:spcAft>
              <a:defRPr/>
            </a:pPr>
            <a:r>
              <a:rPr lang="en-US" altLang="en-US" sz="4400" b="1" dirty="0"/>
              <a:t>FTC Background</a:t>
            </a:r>
          </a:p>
        </p:txBody>
      </p:sp>
      <p:sp>
        <p:nvSpPr>
          <p:cNvPr id="10243" name="Content Placeholder 2">
            <a:extLst>
              <a:ext uri="{FF2B5EF4-FFF2-40B4-BE49-F238E27FC236}">
                <a16:creationId xmlns:a16="http://schemas.microsoft.com/office/drawing/2014/main" id="{FC37DEE1-D702-476D-3211-751F0655719D}"/>
              </a:ext>
            </a:extLst>
          </p:cNvPr>
          <p:cNvSpPr>
            <a:spLocks noGrp="1"/>
          </p:cNvSpPr>
          <p:nvPr>
            <p:ph idx="1"/>
          </p:nvPr>
        </p:nvSpPr>
        <p:spPr>
          <a:xfrm>
            <a:off x="4090988" y="1863725"/>
            <a:ext cx="6348412" cy="4876800"/>
          </a:xfrm>
        </p:spPr>
        <p:txBody>
          <a:bodyPr/>
          <a:lstStyle/>
          <a:p>
            <a:pPr eaLnBrk="1" hangingPunct="1"/>
            <a:r>
              <a:rPr lang="en-US" altLang="en-US" dirty="0"/>
              <a:t>Law enforcement agency</a:t>
            </a:r>
          </a:p>
          <a:p>
            <a:pPr eaLnBrk="1" hangingPunct="1"/>
            <a:r>
              <a:rPr lang="en-US" altLang="en-US" dirty="0"/>
              <a:t>2-part mandate:</a:t>
            </a:r>
          </a:p>
          <a:p>
            <a:pPr lvl="1" eaLnBrk="1" hangingPunct="1"/>
            <a:r>
              <a:rPr lang="en-US" altLang="en-US" dirty="0"/>
              <a:t>Consumer protection</a:t>
            </a:r>
          </a:p>
          <a:p>
            <a:pPr lvl="1" eaLnBrk="1" hangingPunct="1"/>
            <a:r>
              <a:rPr lang="en-US" altLang="en-US" dirty="0"/>
              <a:t>Competition</a:t>
            </a:r>
          </a:p>
          <a:p>
            <a:pPr eaLnBrk="1" hangingPunct="1"/>
            <a:r>
              <a:rPr lang="en-US" altLang="en-US" dirty="0"/>
              <a:t>Privacy and data security are consumer protection priorities</a:t>
            </a:r>
          </a:p>
          <a:p>
            <a:pPr lvl="1" eaLnBrk="1" hangingPunct="1"/>
            <a:r>
              <a:rPr lang="en-US" altLang="en-US" dirty="0"/>
              <a:t>Enforcement – Section 5 and Rules</a:t>
            </a:r>
          </a:p>
          <a:p>
            <a:pPr lvl="1" eaLnBrk="1" hangingPunct="1"/>
            <a:r>
              <a:rPr lang="en-US" altLang="en-US" dirty="0"/>
              <a:t>Consumer education and business outreach</a:t>
            </a:r>
          </a:p>
          <a:p>
            <a:pPr eaLnBrk="1" hangingPunct="1"/>
            <a:endParaRPr lang="en-US" altLang="en-US" sz="2800" dirty="0"/>
          </a:p>
        </p:txBody>
      </p:sp>
      <p:pic>
        <p:nvPicPr>
          <p:cNvPr id="10244" name="Picture 5">
            <a:extLst>
              <a:ext uri="{FF2B5EF4-FFF2-40B4-BE49-F238E27FC236}">
                <a16:creationId xmlns:a16="http://schemas.microsoft.com/office/drawing/2014/main" id="{4B735789-C58E-C5CF-C00C-763A4E074041}"/>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7388" y="1863725"/>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7D279-022C-31A5-6BD8-4609B92BCB4A}"/>
              </a:ext>
            </a:extLst>
          </p:cNvPr>
          <p:cNvSpPr>
            <a:spLocks noGrp="1"/>
          </p:cNvSpPr>
          <p:nvPr>
            <p:ph type="title"/>
          </p:nvPr>
        </p:nvSpPr>
        <p:spPr/>
        <p:txBody>
          <a:bodyPr/>
          <a:lstStyle/>
          <a:p>
            <a:pPr>
              <a:defRPr/>
            </a:pPr>
            <a:r>
              <a:rPr lang="en-US" b="1" dirty="0"/>
              <a:t>Legal Authority</a:t>
            </a:r>
          </a:p>
        </p:txBody>
      </p:sp>
      <p:grpSp>
        <p:nvGrpSpPr>
          <p:cNvPr id="12291" name="Group 4">
            <a:extLst>
              <a:ext uri="{FF2B5EF4-FFF2-40B4-BE49-F238E27FC236}">
                <a16:creationId xmlns:a16="http://schemas.microsoft.com/office/drawing/2014/main" id="{9FD571F7-22C9-02DB-4B86-0027CE6F9A38}"/>
              </a:ext>
              <a:ext uri="{C183D7F6-B498-43B3-948B-1728B52AA6E4}">
                <adec:decorative xmlns:adec="http://schemas.microsoft.com/office/drawing/2017/decorative" val="1"/>
              </a:ext>
            </a:extLst>
          </p:cNvPr>
          <p:cNvGrpSpPr>
            <a:grpSpLocks/>
          </p:cNvGrpSpPr>
          <p:nvPr/>
        </p:nvGrpSpPr>
        <p:grpSpPr bwMode="auto">
          <a:xfrm>
            <a:off x="2155825" y="2209800"/>
            <a:ext cx="8054976" cy="5181600"/>
            <a:chOff x="1076610" y="1822889"/>
            <a:chExt cx="6612155" cy="3986818"/>
          </a:xfrm>
        </p:grpSpPr>
        <p:sp>
          <p:nvSpPr>
            <p:cNvPr id="16388" name="Content Placeholder 2">
              <a:extLst>
                <a:ext uri="{FF2B5EF4-FFF2-40B4-BE49-F238E27FC236}">
                  <a16:creationId xmlns:a16="http://schemas.microsoft.com/office/drawing/2014/main" id="{849C2A1F-A1B7-9916-DE7F-61D4EB06D0A2}"/>
                </a:ext>
              </a:extLst>
            </p:cNvPr>
            <p:cNvSpPr txBox="1">
              <a:spLocks/>
            </p:cNvSpPr>
            <p:nvPr/>
          </p:nvSpPr>
          <p:spPr bwMode="auto">
            <a:xfrm>
              <a:off x="2877555" y="1822889"/>
              <a:ext cx="4811210" cy="3394414"/>
            </a:xfrm>
            <a:prstGeom prst="rect">
              <a:avLst/>
            </a:prstGeom>
            <a:noFill/>
            <a:ln>
              <a:noFill/>
            </a:ln>
          </p:spPr>
          <p:txBody>
            <a:bodyPr lIns="91425" tIns="45700" rIns="91425" bIns="45700"/>
            <a:lstStyle>
              <a:lvl1pPr marL="25400">
                <a:spcBef>
                  <a:spcPct val="20000"/>
                </a:spcBef>
                <a:buClr>
                  <a:schemeClr val="accent1"/>
                </a:buClr>
                <a:buSzPct val="85000"/>
                <a:buFont typeface="Arial" panose="020B0604020202020204" pitchFamily="34" charset="0"/>
                <a:buChar char="•"/>
                <a:defRPr sz="2400">
                  <a:solidFill>
                    <a:schemeClr val="tx1"/>
                  </a:solidFill>
                  <a:latin typeface="Arial" panose="020B0604020202020204" pitchFamily="34" charset="0"/>
                </a:defRPr>
              </a:lvl1pPr>
              <a:lvl2pPr indent="-182563">
                <a:spcBef>
                  <a:spcPct val="20000"/>
                </a:spcBef>
                <a:buClr>
                  <a:schemeClr val="accent1"/>
                </a:buClr>
                <a:buSzPct val="85000"/>
                <a:buFont typeface="Arial" panose="020B0604020202020204" pitchFamily="34" charset="0"/>
                <a:buChar char="•"/>
                <a:defRPr sz="2000">
                  <a:solidFill>
                    <a:schemeClr val="tx1"/>
                  </a:solidFill>
                  <a:latin typeface="Arial" panose="020B0604020202020204" pitchFamily="34" charset="0"/>
                </a:defRPr>
              </a:lvl2pPr>
              <a:lvl3pPr marL="730250" indent="-182563">
                <a:spcBef>
                  <a:spcPct val="20000"/>
                </a:spcBef>
                <a:buClr>
                  <a:schemeClr val="accent1"/>
                </a:buClr>
                <a:buSzPct val="90000"/>
                <a:buFont typeface="Arial" panose="020B0604020202020204" pitchFamily="34" charset="0"/>
                <a:buChar char="•"/>
                <a:defRPr>
                  <a:solidFill>
                    <a:schemeClr val="tx1"/>
                  </a:solidFill>
                  <a:latin typeface="Arial" panose="020B0604020202020204" pitchFamily="34" charset="0"/>
                </a:defRPr>
              </a:lvl3pPr>
              <a:lvl4pPr marL="1828800" indent="-355600">
                <a:spcBef>
                  <a:spcPct val="20000"/>
                </a:spcBef>
                <a:buClr>
                  <a:schemeClr val="accent1"/>
                </a:buClr>
                <a:buFont typeface="Arial" panose="020B0604020202020204" pitchFamily="34" charset="0"/>
                <a:buChar char="•"/>
                <a:defRPr sz="1600">
                  <a:solidFill>
                    <a:schemeClr val="tx1"/>
                  </a:solidFill>
                  <a:latin typeface="Arial" panose="020B0604020202020204" pitchFamily="34" charset="0"/>
                </a:defRPr>
              </a:lvl4pPr>
              <a:lvl5pPr marL="2286000" indent="-355600">
                <a:spcBef>
                  <a:spcPct val="20000"/>
                </a:spcBef>
                <a:buClr>
                  <a:schemeClr val="accent1"/>
                </a:buClr>
                <a:buSzPct val="100000"/>
                <a:buFont typeface="Arial" panose="020B0604020202020204" pitchFamily="34" charset="0"/>
                <a:buChar char="•"/>
                <a:defRPr sz="1400">
                  <a:solidFill>
                    <a:schemeClr val="tx1"/>
                  </a:solidFill>
                  <a:latin typeface="Arial" panose="020B0604020202020204" pitchFamily="34" charset="0"/>
                </a:defRPr>
              </a:lvl5pPr>
              <a:lvl6pPr marL="2743200" indent="-355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6pPr>
              <a:lvl7pPr marL="3200400" indent="-355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7pPr>
              <a:lvl8pPr marL="3657600" indent="-355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8pPr>
              <a:lvl9pPr marL="4114800" indent="-355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9pPr>
            </a:lstStyle>
            <a:p>
              <a:pPr eaLnBrk="0" fontAlgn="base" hangingPunct="0">
                <a:spcBef>
                  <a:spcPts val="638"/>
                </a:spcBef>
                <a:spcAft>
                  <a:spcPct val="0"/>
                </a:spcAft>
                <a:buClr>
                  <a:srgbClr val="000000"/>
                </a:buClr>
                <a:buSzPts val="3200"/>
                <a:buNone/>
                <a:defRPr/>
              </a:pPr>
              <a:r>
                <a:rPr lang="en-US" altLang="en-US" sz="3200" b="1" dirty="0">
                  <a:solidFill>
                    <a:srgbClr val="173D6F"/>
                  </a:solidFill>
                  <a:latin typeface="Arial"/>
                  <a:cs typeface="Calibri" panose="020F0502020204030204" pitchFamily="34" charset="0"/>
                  <a:sym typeface="Calibri" panose="020F0502020204030204" pitchFamily="34" charset="0"/>
                </a:rPr>
                <a:t>Primary Authority: FTC Act</a:t>
              </a:r>
            </a:p>
          </p:txBody>
        </p:sp>
        <p:sp>
          <p:nvSpPr>
            <p:cNvPr id="16389" name="Content Placeholder 2">
              <a:extLst>
                <a:ext uri="{FF2B5EF4-FFF2-40B4-BE49-F238E27FC236}">
                  <a16:creationId xmlns:a16="http://schemas.microsoft.com/office/drawing/2014/main" id="{7E1B0172-8E27-C185-A736-C67C09CA0A45}"/>
                </a:ext>
              </a:extLst>
            </p:cNvPr>
            <p:cNvSpPr txBox="1">
              <a:spLocks/>
            </p:cNvSpPr>
            <p:nvPr/>
          </p:nvSpPr>
          <p:spPr bwMode="auto">
            <a:xfrm>
              <a:off x="2877555" y="2415293"/>
              <a:ext cx="4666560" cy="3394414"/>
            </a:xfrm>
            <a:prstGeom prst="rect">
              <a:avLst/>
            </a:prstGeom>
            <a:noFill/>
            <a:ln>
              <a:noFill/>
            </a:ln>
          </p:spPr>
          <p:txBody>
            <a:bodyPr lIns="91425" tIns="45700" rIns="91425" bIns="45700"/>
            <a:lstStyle>
              <a:lvl1pPr marL="457200" indent="-431800" defTabSz="457200">
                <a:spcBef>
                  <a:spcPct val="20000"/>
                </a:spcBef>
                <a:buClr>
                  <a:schemeClr val="accent1"/>
                </a:buClr>
                <a:buSzPct val="85000"/>
                <a:buFont typeface="Arial" panose="020B0604020202020204" pitchFamily="34" charset="0"/>
                <a:buChar char="•"/>
                <a:defRPr sz="2400">
                  <a:solidFill>
                    <a:schemeClr val="tx1"/>
                  </a:solidFill>
                  <a:latin typeface="Arial" panose="020B0604020202020204" pitchFamily="34" charset="0"/>
                </a:defRPr>
              </a:lvl1pPr>
              <a:lvl2pPr defTabSz="457200">
                <a:spcBef>
                  <a:spcPct val="20000"/>
                </a:spcBef>
                <a:buClr>
                  <a:schemeClr val="accent1"/>
                </a:buClr>
                <a:buSzPct val="85000"/>
                <a:buFont typeface="Arial" panose="020B0604020202020204" pitchFamily="34" charset="0"/>
                <a:buChar char="•"/>
                <a:defRPr sz="2000">
                  <a:solidFill>
                    <a:schemeClr val="tx1"/>
                  </a:solidFill>
                  <a:latin typeface="Arial" panose="020B0604020202020204" pitchFamily="34" charset="0"/>
                </a:defRPr>
              </a:lvl2pPr>
              <a:lvl3pPr defTabSz="457200">
                <a:spcBef>
                  <a:spcPct val="20000"/>
                </a:spcBef>
                <a:buClr>
                  <a:schemeClr val="accent1"/>
                </a:buClr>
                <a:buSzPct val="90000"/>
                <a:buFont typeface="Arial" panose="020B0604020202020204" pitchFamily="34" charset="0"/>
                <a:buChar char="•"/>
                <a:defRPr>
                  <a:solidFill>
                    <a:schemeClr val="tx1"/>
                  </a:solidFill>
                  <a:latin typeface="Arial" panose="020B0604020202020204" pitchFamily="34" charset="0"/>
                </a:defRPr>
              </a:lvl3pPr>
              <a:lvl4pPr marL="1828800" indent="-355600" defTabSz="457200">
                <a:spcBef>
                  <a:spcPct val="20000"/>
                </a:spcBef>
                <a:buClr>
                  <a:schemeClr val="accent1"/>
                </a:buClr>
                <a:buFont typeface="Arial" panose="020B0604020202020204" pitchFamily="34" charset="0"/>
                <a:buChar char="•"/>
                <a:defRPr sz="1600">
                  <a:solidFill>
                    <a:schemeClr val="tx1"/>
                  </a:solidFill>
                  <a:latin typeface="Arial" panose="020B0604020202020204" pitchFamily="34" charset="0"/>
                </a:defRPr>
              </a:lvl4pPr>
              <a:lvl5pPr marL="2286000" indent="-355600" defTabSz="457200">
                <a:spcBef>
                  <a:spcPct val="20000"/>
                </a:spcBef>
                <a:buClr>
                  <a:schemeClr val="accent1"/>
                </a:buClr>
                <a:buSzPct val="100000"/>
                <a:buFont typeface="Arial" panose="020B0604020202020204" pitchFamily="34" charset="0"/>
                <a:buChar char="•"/>
                <a:defRPr sz="1400">
                  <a:solidFill>
                    <a:schemeClr val="tx1"/>
                  </a:solidFill>
                  <a:latin typeface="Arial" panose="020B0604020202020204" pitchFamily="34" charset="0"/>
                </a:defRPr>
              </a:lvl5pPr>
              <a:lvl6pPr marL="2743200" indent="-355600" defTabSz="4572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6pPr>
              <a:lvl7pPr marL="3200400" indent="-355600" defTabSz="4572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7pPr>
              <a:lvl8pPr marL="3657600" indent="-355600" defTabSz="4572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8pPr>
              <a:lvl9pPr marL="4114800" indent="-355600" defTabSz="4572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9pPr>
            </a:lstStyle>
            <a:p>
              <a:pPr lvl="1" fontAlgn="base">
                <a:spcAft>
                  <a:spcPct val="0"/>
                </a:spcAft>
                <a:buClrTx/>
                <a:buSzTx/>
                <a:buNone/>
                <a:defRPr/>
              </a:pPr>
              <a:r>
                <a:rPr lang="en-US" altLang="en-US" sz="2800" dirty="0">
                  <a:solidFill>
                    <a:srgbClr val="333333"/>
                  </a:solidFill>
                  <a:latin typeface="Arial"/>
                  <a:cs typeface="Calibri" panose="020F0502020204030204" pitchFamily="34" charset="0"/>
                  <a:sym typeface="Calibri" panose="020F0502020204030204" pitchFamily="34" charset="0"/>
                </a:rPr>
                <a:t>“</a:t>
              </a:r>
              <a:r>
                <a:rPr lang="en-US" altLang="en-US" sz="2800" b="1" dirty="0">
                  <a:solidFill>
                    <a:srgbClr val="333333"/>
                  </a:solidFill>
                  <a:latin typeface="Arial"/>
                  <a:cs typeface="Calibri" panose="020F0502020204030204" pitchFamily="34" charset="0"/>
                  <a:sym typeface="Calibri" panose="020F0502020204030204" pitchFamily="34" charset="0"/>
                </a:rPr>
                <a:t>Unfair</a:t>
              </a:r>
              <a:r>
                <a:rPr lang="en-US" altLang="en-US" sz="2800" dirty="0">
                  <a:solidFill>
                    <a:srgbClr val="333333"/>
                  </a:solidFill>
                  <a:latin typeface="Arial"/>
                  <a:cs typeface="Calibri" panose="020F0502020204030204" pitchFamily="34" charset="0"/>
                  <a:sym typeface="Calibri" panose="020F0502020204030204" pitchFamily="34" charset="0"/>
                </a:rPr>
                <a:t> or </a:t>
              </a:r>
              <a:r>
                <a:rPr lang="en-US" altLang="en-US" sz="2800" b="1" dirty="0">
                  <a:solidFill>
                    <a:srgbClr val="333333"/>
                  </a:solidFill>
                  <a:latin typeface="Arial"/>
                  <a:cs typeface="Calibri" panose="020F0502020204030204" pitchFamily="34" charset="0"/>
                  <a:sym typeface="Calibri" panose="020F0502020204030204" pitchFamily="34" charset="0"/>
                </a:rPr>
                <a:t>deceptive</a:t>
              </a:r>
              <a:r>
                <a:rPr lang="en-US" altLang="en-US" sz="2800" dirty="0">
                  <a:solidFill>
                    <a:srgbClr val="333333"/>
                  </a:solidFill>
                  <a:latin typeface="Arial"/>
                  <a:cs typeface="Calibri" panose="020F0502020204030204" pitchFamily="34" charset="0"/>
                  <a:sym typeface="Calibri" panose="020F0502020204030204" pitchFamily="34" charset="0"/>
                </a:rPr>
                <a:t> acts or practices in or affecting commerce, are hereby declared unlawful.”</a:t>
              </a:r>
              <a:br>
                <a:rPr lang="en-US" altLang="en-US" sz="2200" dirty="0">
                  <a:solidFill>
                    <a:srgbClr val="333333"/>
                  </a:solidFill>
                  <a:latin typeface="Arial"/>
                  <a:cs typeface="Calibri" panose="020F0502020204030204" pitchFamily="34" charset="0"/>
                  <a:sym typeface="Calibri" panose="020F0502020204030204" pitchFamily="34" charset="0"/>
                </a:rPr>
              </a:br>
              <a:endParaRPr lang="en-US" altLang="en-US" sz="1000" dirty="0">
                <a:solidFill>
                  <a:srgbClr val="333333"/>
                </a:solidFill>
                <a:latin typeface="Arial"/>
                <a:cs typeface="Calibri" panose="020F0502020204030204" pitchFamily="34" charset="0"/>
                <a:sym typeface="Calibri" panose="020F0502020204030204" pitchFamily="34" charset="0"/>
              </a:endParaRPr>
            </a:p>
            <a:p>
              <a:pPr lvl="2" algn="r" fontAlgn="base">
                <a:spcAft>
                  <a:spcPct val="0"/>
                </a:spcAft>
                <a:buClrTx/>
                <a:buSzTx/>
                <a:buNone/>
                <a:defRPr/>
              </a:pPr>
              <a:r>
                <a:rPr lang="en-US" altLang="en-US" i="1" dirty="0">
                  <a:solidFill>
                    <a:srgbClr val="333333"/>
                  </a:solidFill>
                  <a:latin typeface="Arial"/>
                  <a:cs typeface="Calibri" panose="020F0502020204030204" pitchFamily="34" charset="0"/>
                  <a:sym typeface="Calibri" panose="020F0502020204030204" pitchFamily="34" charset="0"/>
                </a:rPr>
                <a:t>Federal Trade Commission Act, </a:t>
              </a:r>
              <a:br>
                <a:rPr lang="en-US" altLang="en-US" i="1" dirty="0">
                  <a:solidFill>
                    <a:srgbClr val="333333"/>
                  </a:solidFill>
                  <a:latin typeface="Arial"/>
                  <a:cs typeface="Calibri" panose="020F0502020204030204" pitchFamily="34" charset="0"/>
                  <a:sym typeface="Calibri" panose="020F0502020204030204" pitchFamily="34" charset="0"/>
                </a:rPr>
              </a:br>
              <a:r>
                <a:rPr lang="en-US" altLang="en-US" i="1" dirty="0">
                  <a:solidFill>
                    <a:srgbClr val="333333"/>
                  </a:solidFill>
                  <a:latin typeface="Arial"/>
                  <a:cs typeface="Calibri" panose="020F0502020204030204" pitchFamily="34" charset="0"/>
                  <a:sym typeface="Calibri" panose="020F0502020204030204" pitchFamily="34" charset="0"/>
                </a:rPr>
                <a:t>             Section 5 (15 U.S.C. § 45)</a:t>
              </a:r>
            </a:p>
            <a:p>
              <a:pPr lvl="4" eaLnBrk="0" fontAlgn="base" hangingPunct="0">
                <a:spcBef>
                  <a:spcPts val="400"/>
                </a:spcBef>
                <a:spcAft>
                  <a:spcPct val="0"/>
                </a:spcAft>
                <a:buClr>
                  <a:srgbClr val="000000"/>
                </a:buClr>
                <a:buSzPts val="2000"/>
                <a:buFont typeface="Arial" panose="020B0604020202020204" pitchFamily="34" charset="0"/>
                <a:buChar char="»"/>
                <a:defRPr/>
              </a:pPr>
              <a:endParaRPr lang="en-US" altLang="en-US" sz="2000" dirty="0">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pic>
          <p:nvPicPr>
            <p:cNvPr id="12294" name="Picture 7">
              <a:extLst>
                <a:ext uri="{FF2B5EF4-FFF2-40B4-BE49-F238E27FC236}">
                  <a16:creationId xmlns:a16="http://schemas.microsoft.com/office/drawing/2014/main" id="{109F1B7D-A280-10FA-3158-E884CC730F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610" y="1921726"/>
              <a:ext cx="1709951" cy="1709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2">
            <a:extLst>
              <a:ext uri="{FF2B5EF4-FFF2-40B4-BE49-F238E27FC236}">
                <a16:creationId xmlns:a16="http://schemas.microsoft.com/office/drawing/2014/main" id="{121C02A6-E64D-6DE5-DECB-7417424BB9E2}"/>
              </a:ext>
            </a:extLst>
          </p:cNvPr>
          <p:cNvSpPr>
            <a:spLocks noGrp="1"/>
          </p:cNvSpPr>
          <p:nvPr>
            <p:ph type="title"/>
          </p:nvPr>
        </p:nvSpPr>
        <p:spPr>
          <a:xfrm>
            <a:off x="2057400" y="685800"/>
            <a:ext cx="8458200" cy="1143000"/>
          </a:xfrm>
        </p:spPr>
        <p:txBody>
          <a:bodyPr/>
          <a:lstStyle/>
          <a:p>
            <a:pPr eaLnBrk="1" fontAlgn="auto" hangingPunct="1">
              <a:spcAft>
                <a:spcPts val="0"/>
              </a:spcAft>
              <a:defRPr/>
            </a:pPr>
            <a:r>
              <a:rPr lang="en-US" altLang="en-US" sz="3200" b="1" dirty="0"/>
              <a:t>FTC Act Fundamentals</a:t>
            </a:r>
          </a:p>
        </p:txBody>
      </p:sp>
      <p:sp>
        <p:nvSpPr>
          <p:cNvPr id="9219" name="Content Placeholder 1">
            <a:extLst>
              <a:ext uri="{FF2B5EF4-FFF2-40B4-BE49-F238E27FC236}">
                <a16:creationId xmlns:a16="http://schemas.microsoft.com/office/drawing/2014/main" id="{9EC8A00F-2E9E-046E-2988-6CB49E9C498C}"/>
              </a:ext>
            </a:extLst>
          </p:cNvPr>
          <p:cNvSpPr>
            <a:spLocks noGrp="1"/>
          </p:cNvSpPr>
          <p:nvPr>
            <p:ph idx="1"/>
          </p:nvPr>
        </p:nvSpPr>
        <p:spPr>
          <a:xfrm>
            <a:off x="1676400" y="1447800"/>
            <a:ext cx="8686800" cy="4686300"/>
          </a:xfrm>
        </p:spPr>
        <p:txBody>
          <a:bodyPr/>
          <a:lstStyle/>
          <a:p>
            <a:pPr eaLnBrk="1" hangingPunct="1">
              <a:buFont typeface="Arial" charset="0"/>
              <a:buChar char="•"/>
              <a:defRPr/>
            </a:pPr>
            <a:endParaRPr lang="en-US" altLang="en-US" dirty="0"/>
          </a:p>
          <a:p>
            <a:pPr lvl="1" eaLnBrk="1" hangingPunct="1">
              <a:buFont typeface="Arial" charset="0"/>
              <a:buChar char="•"/>
              <a:defRPr/>
            </a:pPr>
            <a:r>
              <a:rPr lang="en-US" altLang="en-US" sz="2800" b="1" dirty="0"/>
              <a:t>Deception</a:t>
            </a:r>
            <a:endParaRPr lang="en-US" altLang="en-US" sz="2800" dirty="0"/>
          </a:p>
          <a:p>
            <a:pPr lvl="2" eaLnBrk="1" hangingPunct="1">
              <a:buFont typeface="Arial" charset="0"/>
              <a:buChar char="•"/>
              <a:defRPr/>
            </a:pPr>
            <a:r>
              <a:rPr lang="en-US" altLang="en-US" sz="2400" dirty="0"/>
              <a:t>A material representation or omission that is likely to mislead consumers acting reasonably under the circumstances</a:t>
            </a:r>
          </a:p>
          <a:p>
            <a:pPr lvl="1" eaLnBrk="1" hangingPunct="1">
              <a:buFont typeface="Arial" charset="0"/>
              <a:buChar char="•"/>
              <a:defRPr/>
            </a:pPr>
            <a:r>
              <a:rPr lang="en-US" altLang="en-US" sz="2800" b="1" dirty="0"/>
              <a:t>Unfairness</a:t>
            </a:r>
            <a:endParaRPr lang="en-US" altLang="en-US" sz="2800" dirty="0"/>
          </a:p>
          <a:p>
            <a:pPr lvl="2" eaLnBrk="1" hangingPunct="1">
              <a:buFont typeface="Arial" charset="0"/>
              <a:buChar char="•"/>
              <a:defRPr/>
            </a:pPr>
            <a:r>
              <a:rPr lang="en-US" altLang="en-US" sz="2400" dirty="0"/>
              <a:t>A practice that causes or is likely to cause substantial injury to consumers that is not outweighed by countervailing benefits to consumers or competition and is not reasonably avoidable by consumers</a:t>
            </a:r>
          </a:p>
          <a:p>
            <a:pPr marL="0" indent="0" eaLnBrk="1" hangingPunct="1">
              <a:buNone/>
              <a:defRPr/>
            </a:pPr>
            <a:endParaRPr lang="en-US" altLang="en-US" dirty="0"/>
          </a:p>
          <a:p>
            <a:pPr eaLnBrk="1" hangingPunct="1">
              <a:buFont typeface="Arial" charset="0"/>
              <a:buChar char="•"/>
              <a:defRPr/>
            </a:pPr>
            <a:endParaRPr lang="en-US" alt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1">
            <a:extLst>
              <a:ext uri="{FF2B5EF4-FFF2-40B4-BE49-F238E27FC236}">
                <a16:creationId xmlns:a16="http://schemas.microsoft.com/office/drawing/2014/main" id="{42CF4403-FA9C-2402-708E-62B09B540551}"/>
              </a:ext>
            </a:extLst>
          </p:cNvPr>
          <p:cNvSpPr>
            <a:spLocks noGrp="1"/>
          </p:cNvSpPr>
          <p:nvPr>
            <p:ph idx="1"/>
          </p:nvPr>
        </p:nvSpPr>
        <p:spPr>
          <a:xfrm>
            <a:off x="1981200" y="2819400"/>
            <a:ext cx="8229600" cy="2743200"/>
          </a:xfrm>
        </p:spPr>
        <p:txBody>
          <a:bodyPr/>
          <a:lstStyle/>
          <a:p>
            <a:pPr eaLnBrk="1" hangingPunct="1">
              <a:defRPr/>
            </a:pPr>
            <a:r>
              <a:rPr lang="en-US" altLang="en-US" dirty="0"/>
              <a:t>Section 5 authority extends to both HIPAA and non-HIPAA covered entities</a:t>
            </a:r>
          </a:p>
          <a:p>
            <a:pPr eaLnBrk="1" hangingPunct="1">
              <a:defRPr/>
            </a:pPr>
            <a:r>
              <a:rPr lang="en-US" altLang="en-US" dirty="0"/>
              <a:t>OCR and FTC enforce sister health breach notification rules</a:t>
            </a:r>
          </a:p>
          <a:p>
            <a:pPr eaLnBrk="1" hangingPunct="1">
              <a:defRPr/>
            </a:pPr>
            <a:r>
              <a:rPr lang="en-US" dirty="0"/>
              <a:t>Joint cases: CVS and Rite Aid</a:t>
            </a:r>
          </a:p>
          <a:p>
            <a:pPr eaLnBrk="1" hangingPunct="1">
              <a:defRPr/>
            </a:pPr>
            <a:endParaRPr lang="en-US" altLang="en-US" dirty="0"/>
          </a:p>
          <a:p>
            <a:pPr marL="0" indent="0" eaLnBrk="1" hangingPunct="1">
              <a:buNone/>
              <a:defRPr/>
            </a:pPr>
            <a:endParaRPr lang="en-US" altLang="en-US" dirty="0"/>
          </a:p>
        </p:txBody>
      </p:sp>
      <p:sp>
        <p:nvSpPr>
          <p:cNvPr id="3" name="Title 2">
            <a:extLst>
              <a:ext uri="{FF2B5EF4-FFF2-40B4-BE49-F238E27FC236}">
                <a16:creationId xmlns:a16="http://schemas.microsoft.com/office/drawing/2014/main" id="{52DD6DF1-B817-EED4-E4B0-2433BBF74103}"/>
              </a:ext>
            </a:extLst>
          </p:cNvPr>
          <p:cNvSpPr>
            <a:spLocks noGrp="1"/>
          </p:cNvSpPr>
          <p:nvPr>
            <p:ph type="title"/>
          </p:nvPr>
        </p:nvSpPr>
        <p:spPr/>
        <p:txBody>
          <a:bodyPr/>
          <a:lstStyle/>
          <a:p>
            <a:pPr eaLnBrk="1" hangingPunct="1">
              <a:defRPr/>
            </a:pPr>
            <a:r>
              <a:rPr lang="en-US" b="1" dirty="0"/>
              <a:t>HIPAA &amp; the FTC Act</a:t>
            </a:r>
            <a:r>
              <a:rPr lang="en-US" dirty="0"/>
              <a:t>	</a:t>
            </a:r>
          </a:p>
        </p:txBody>
      </p:sp>
      <p:pic>
        <p:nvPicPr>
          <p:cNvPr id="2" name="Picture 1">
            <a:extLst>
              <a:ext uri="{FF2B5EF4-FFF2-40B4-BE49-F238E27FC236}">
                <a16:creationId xmlns:a16="http://schemas.microsoft.com/office/drawing/2014/main" id="{424F6BF7-AB30-14D2-85D8-5E858946123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0" y="1521087"/>
            <a:ext cx="3257746" cy="888477"/>
          </a:xfrm>
          <a:prstGeom prst="rect">
            <a:avLst/>
          </a:prstGeom>
        </p:spPr>
      </p:pic>
      <p:pic>
        <p:nvPicPr>
          <p:cNvPr id="4" name="Picture 3">
            <a:extLst>
              <a:ext uri="{FF2B5EF4-FFF2-40B4-BE49-F238E27FC236}">
                <a16:creationId xmlns:a16="http://schemas.microsoft.com/office/drawing/2014/main" id="{D1EA766B-D248-19AD-F127-3627445F03C0}"/>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16106" y="1545997"/>
            <a:ext cx="3989895" cy="863567"/>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1439544-5A01-0093-3EA8-3EB182DE2EC3}"/>
              </a:ext>
            </a:extLst>
          </p:cNvPr>
          <p:cNvSpPr>
            <a:spLocks noGrp="1"/>
          </p:cNvSpPr>
          <p:nvPr>
            <p:ph idx="1"/>
          </p:nvPr>
        </p:nvSpPr>
        <p:spPr>
          <a:xfrm>
            <a:off x="1963783" y="1524000"/>
            <a:ext cx="8229600" cy="4800600"/>
          </a:xfrm>
        </p:spPr>
        <p:txBody>
          <a:bodyPr>
            <a:normAutofit/>
          </a:bodyPr>
          <a:lstStyle/>
          <a:p>
            <a:pPr eaLnBrk="1" hangingPunct="1">
              <a:defRPr/>
            </a:pPr>
            <a:r>
              <a:rPr lang="en-US" altLang="en-US" dirty="0"/>
              <a:t>Rule requires notification of the breach of unsecured identifiable health information in personal health records (PHRs) to individuals, FTC, and (in some cases) the media </a:t>
            </a:r>
          </a:p>
          <a:p>
            <a:pPr eaLnBrk="1" hangingPunct="1">
              <a:defRPr/>
            </a:pPr>
            <a:r>
              <a:rPr lang="en-US" altLang="en-US" dirty="0"/>
              <a:t>Applies to:</a:t>
            </a:r>
          </a:p>
          <a:p>
            <a:pPr lvl="2" eaLnBrk="1" hangingPunct="1">
              <a:buFont typeface="Arial" charset="0"/>
              <a:buChar char="•"/>
              <a:defRPr/>
            </a:pPr>
            <a:r>
              <a:rPr lang="en-US" sz="2400" dirty="0"/>
              <a:t>Vendors of personal health records (PHRs)</a:t>
            </a:r>
          </a:p>
          <a:p>
            <a:pPr lvl="2">
              <a:buFont typeface="Arial" charset="0"/>
              <a:buChar char="•"/>
              <a:defRPr/>
            </a:pPr>
            <a:r>
              <a:rPr lang="en-US" sz="2400" dirty="0"/>
              <a:t>PHR related entities</a:t>
            </a:r>
          </a:p>
          <a:p>
            <a:pPr lvl="2" eaLnBrk="1" hangingPunct="1">
              <a:buFont typeface="Arial" charset="0"/>
              <a:buChar char="•"/>
              <a:defRPr/>
            </a:pPr>
            <a:r>
              <a:rPr lang="en-US" sz="2400" dirty="0"/>
              <a:t>Third party service providers</a:t>
            </a:r>
          </a:p>
          <a:p>
            <a:pPr lvl="1" eaLnBrk="1" hangingPunct="1">
              <a:buFont typeface="Arial" charset="0"/>
              <a:buChar char="•"/>
              <a:defRPr/>
            </a:pPr>
            <a:r>
              <a:rPr lang="en-US" sz="2400" dirty="0"/>
              <a:t>Does not apply to HIPAA-covered entities or business associates</a:t>
            </a:r>
            <a:endParaRPr lang="en-US" sz="2600" dirty="0"/>
          </a:p>
          <a:p>
            <a:pPr lvl="2" eaLnBrk="1" hangingPunct="1">
              <a:buFont typeface="Arial" charset="0"/>
              <a:buChar char="•"/>
              <a:defRPr/>
            </a:pPr>
            <a:endParaRPr lang="en-US" sz="2400" dirty="0"/>
          </a:p>
          <a:p>
            <a:pPr lvl="1" eaLnBrk="1" hangingPunct="1">
              <a:defRPr/>
            </a:pPr>
            <a:endParaRPr lang="en-US" altLang="en-US" sz="2600" dirty="0"/>
          </a:p>
          <a:p>
            <a:pPr marL="205978" lvl="1" indent="0">
              <a:buNone/>
              <a:defRPr/>
            </a:pPr>
            <a:endParaRPr lang="en-US" sz="2400" dirty="0"/>
          </a:p>
          <a:p>
            <a:pPr eaLnBrk="1" hangingPunct="1">
              <a:buFont typeface="Arial" charset="0"/>
              <a:buChar char="•"/>
              <a:defRPr/>
            </a:pPr>
            <a:endParaRPr lang="en-US" dirty="0"/>
          </a:p>
        </p:txBody>
      </p:sp>
      <p:sp>
        <p:nvSpPr>
          <p:cNvPr id="3" name="Title 2">
            <a:extLst>
              <a:ext uri="{FF2B5EF4-FFF2-40B4-BE49-F238E27FC236}">
                <a16:creationId xmlns:a16="http://schemas.microsoft.com/office/drawing/2014/main" id="{8E386DF1-8562-8D05-CA89-283CC2E9C5B7}"/>
              </a:ext>
            </a:extLst>
          </p:cNvPr>
          <p:cNvSpPr>
            <a:spLocks noGrp="1"/>
          </p:cNvSpPr>
          <p:nvPr>
            <p:ph type="title"/>
          </p:nvPr>
        </p:nvSpPr>
        <p:spPr>
          <a:xfrm>
            <a:off x="1828800" y="533400"/>
            <a:ext cx="8686800" cy="990600"/>
          </a:xfrm>
        </p:spPr>
        <p:txBody>
          <a:bodyPr>
            <a:normAutofit fontScale="90000"/>
          </a:bodyPr>
          <a:lstStyle/>
          <a:p>
            <a:pPr eaLnBrk="1" hangingPunct="1">
              <a:defRPr/>
            </a:pPr>
            <a:r>
              <a:rPr lang="en-US" b="1" dirty="0"/>
              <a:t>Health Breach Notification Rule (HBNR)</a:t>
            </a: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51C9C-8C31-0FE0-AF39-CE413C8A145F}"/>
              </a:ext>
            </a:extLst>
          </p:cNvPr>
          <p:cNvSpPr>
            <a:spLocks noGrp="1"/>
          </p:cNvSpPr>
          <p:nvPr>
            <p:ph type="title"/>
          </p:nvPr>
        </p:nvSpPr>
        <p:spPr>
          <a:xfrm>
            <a:off x="1981200" y="347664"/>
            <a:ext cx="8229600" cy="795337"/>
          </a:xfrm>
        </p:spPr>
        <p:txBody>
          <a:bodyPr>
            <a:normAutofit/>
          </a:bodyPr>
          <a:lstStyle/>
          <a:p>
            <a:r>
              <a:rPr lang="en-US" sz="3200" dirty="0"/>
              <a:t>Health Privacy &amp; Data Security Enforcement</a:t>
            </a:r>
          </a:p>
        </p:txBody>
      </p:sp>
      <p:sp>
        <p:nvSpPr>
          <p:cNvPr id="3" name="Content Placeholder 2">
            <a:extLst>
              <a:ext uri="{FF2B5EF4-FFF2-40B4-BE49-F238E27FC236}">
                <a16:creationId xmlns:a16="http://schemas.microsoft.com/office/drawing/2014/main" id="{AC9CA90C-1F02-F6B4-962A-0F3C331BAF4C}"/>
              </a:ext>
            </a:extLst>
          </p:cNvPr>
          <p:cNvSpPr>
            <a:spLocks noGrp="1"/>
          </p:cNvSpPr>
          <p:nvPr>
            <p:ph idx="1"/>
          </p:nvPr>
        </p:nvSpPr>
        <p:spPr>
          <a:xfrm>
            <a:off x="1676400" y="1143000"/>
            <a:ext cx="8763000" cy="5334000"/>
          </a:xfrm>
        </p:spPr>
        <p:txBody>
          <a:bodyPr/>
          <a:lstStyle/>
          <a:p>
            <a:r>
              <a:rPr lang="en-US" sz="2200" dirty="0"/>
              <a:t>Commission has brought cases for many years addressing health privacy &amp; data security under Section 5 and its other authority</a:t>
            </a:r>
          </a:p>
          <a:p>
            <a:r>
              <a:rPr lang="en-US" dirty="0"/>
              <a:t>Section 5 counts generally address:</a:t>
            </a:r>
          </a:p>
          <a:p>
            <a:pPr lvl="1"/>
            <a:r>
              <a:rPr lang="en-US" dirty="0"/>
              <a:t>Deceptive representations – entities representing that they will keep consumer health information private or will not share consumer health data when, in fact, information was not kept private or was inappropriately shared with third parties</a:t>
            </a:r>
          </a:p>
          <a:p>
            <a:pPr lvl="1"/>
            <a:r>
              <a:rPr lang="en-US" dirty="0"/>
              <a:t>Unfair practices – some cases have alleged that the sharing of consumer health information with third parties without consumer consent was an unfair practice under the FTC Act</a:t>
            </a:r>
          </a:p>
          <a:p>
            <a:r>
              <a:rPr lang="en-US" dirty="0"/>
              <a:t>Health Breach Notification Rule (HBNR)</a:t>
            </a:r>
          </a:p>
          <a:p>
            <a:r>
              <a:rPr lang="en-US" dirty="0"/>
              <a:t>Opioid Addiction Recovery Fraud Prevention Act of 2018 (OARFPA)</a:t>
            </a:r>
          </a:p>
          <a:p>
            <a:r>
              <a:rPr lang="en-US" dirty="0"/>
              <a:t>Restore Online Consumers Confidence Act (ROSCA)</a:t>
            </a:r>
          </a:p>
          <a:p>
            <a:endParaRPr lang="en-US" dirty="0"/>
          </a:p>
          <a:p>
            <a:endParaRPr lang="en-US" dirty="0"/>
          </a:p>
        </p:txBody>
      </p:sp>
      <p:sp>
        <p:nvSpPr>
          <p:cNvPr id="4" name="Slide Number Placeholder 3">
            <a:extLst>
              <a:ext uri="{FF2B5EF4-FFF2-40B4-BE49-F238E27FC236}">
                <a16:creationId xmlns:a16="http://schemas.microsoft.com/office/drawing/2014/main" id="{8D208633-52C2-396E-E34C-E36A883A09A2}"/>
              </a:ext>
            </a:extLst>
          </p:cNvPr>
          <p:cNvSpPr>
            <a:spLocks noGrp="1"/>
          </p:cNvSpPr>
          <p:nvPr>
            <p:ph type="sldNum" sz="quarter" idx="12"/>
          </p:nvPr>
        </p:nvSpPr>
        <p:spPr/>
        <p:txBody>
          <a:bodyPr/>
          <a:lstStyle/>
          <a:p>
            <a:pPr eaLnBrk="0" fontAlgn="base" hangingPunct="0">
              <a:spcBef>
                <a:spcPct val="0"/>
              </a:spcBef>
              <a:spcAft>
                <a:spcPct val="0"/>
              </a:spcAft>
              <a:defRPr/>
            </a:pPr>
            <a:fld id="{CF67697D-16E0-47A2-A775-64EF99560A4A}" type="slidenum">
              <a:rPr lang="en-US" altLang="en-US">
                <a:latin typeface="Arial" panose="020B0604020202020204" pitchFamily="34" charset="0"/>
                <a:cs typeface="Arial" panose="020B0604020202020204" pitchFamily="34" charset="0"/>
              </a:rPr>
              <a:pPr eaLnBrk="0" fontAlgn="base" hangingPunct="0">
                <a:spcBef>
                  <a:spcPct val="0"/>
                </a:spcBef>
                <a:spcAft>
                  <a:spcPct val="0"/>
                </a:spcAft>
                <a:defRPr/>
              </a:pPr>
              <a:t>55</a:t>
            </a:fld>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22074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A9BB4-546A-41F2-20E8-B20DDC1E759E}"/>
              </a:ext>
            </a:extLst>
          </p:cNvPr>
          <p:cNvSpPr>
            <a:spLocks noGrp="1"/>
          </p:cNvSpPr>
          <p:nvPr>
            <p:ph type="title"/>
          </p:nvPr>
        </p:nvSpPr>
        <p:spPr/>
        <p:txBody>
          <a:bodyPr/>
          <a:lstStyle/>
          <a:p>
            <a:r>
              <a:rPr lang="en-US" dirty="0"/>
              <a:t>Hims &amp; Hers</a:t>
            </a:r>
          </a:p>
        </p:txBody>
      </p:sp>
      <p:sp>
        <p:nvSpPr>
          <p:cNvPr id="4" name="Slide Number Placeholder 3">
            <a:extLst>
              <a:ext uri="{FF2B5EF4-FFF2-40B4-BE49-F238E27FC236}">
                <a16:creationId xmlns:a16="http://schemas.microsoft.com/office/drawing/2014/main" id="{94574973-161C-7E06-89F3-D109B3B14477}"/>
              </a:ext>
            </a:extLst>
          </p:cNvPr>
          <p:cNvSpPr>
            <a:spLocks noGrp="1"/>
          </p:cNvSpPr>
          <p:nvPr>
            <p:ph type="sldNum" sz="quarter" idx="12"/>
          </p:nvPr>
        </p:nvSpPr>
        <p:spPr/>
        <p:txBody>
          <a:bodyPr/>
          <a:lstStyle/>
          <a:p>
            <a:pPr eaLnBrk="0" fontAlgn="base" hangingPunct="0">
              <a:spcBef>
                <a:spcPct val="0"/>
              </a:spcBef>
              <a:spcAft>
                <a:spcPct val="0"/>
              </a:spcAft>
              <a:defRPr/>
            </a:pPr>
            <a:fld id="{CF67697D-16E0-47A2-A775-64EF99560A4A}" type="slidenum">
              <a:rPr lang="en-US" altLang="en-US">
                <a:latin typeface="Arial" panose="020B0604020202020204" pitchFamily="34" charset="0"/>
                <a:cs typeface="Arial" panose="020B0604020202020204" pitchFamily="34" charset="0"/>
              </a:rPr>
              <a:pPr eaLnBrk="0" fontAlgn="base" hangingPunct="0">
                <a:spcBef>
                  <a:spcPct val="0"/>
                </a:spcBef>
                <a:spcAft>
                  <a:spcPct val="0"/>
                </a:spcAft>
                <a:defRPr/>
              </a:pPr>
              <a:t>56</a:t>
            </a:fld>
            <a:endParaRPr lang="en-US" altLang="en-US">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022C1C01-0EED-30CA-AB7E-F82D675BABAA}"/>
              </a:ext>
            </a:extLst>
          </p:cNvPr>
          <p:cNvSpPr>
            <a:spLocks noGrp="1"/>
          </p:cNvSpPr>
          <p:nvPr>
            <p:ph idx="1"/>
          </p:nvPr>
        </p:nvSpPr>
        <p:spPr>
          <a:xfrm>
            <a:off x="1981200" y="1524000"/>
            <a:ext cx="8229600" cy="4953000"/>
          </a:xfrm>
        </p:spPr>
        <p:txBody>
          <a:bodyPr/>
          <a:lstStyle/>
          <a:p>
            <a:r>
              <a:rPr lang="en-US" sz="2600" dirty="0"/>
              <a:t>Complaint filed in July 2026 (with Utah and CA)</a:t>
            </a:r>
          </a:p>
          <a:p>
            <a:pPr lvl="1"/>
            <a:r>
              <a:rPr lang="en-US" sz="2200" dirty="0"/>
              <a:t>Alleged telehealth provider shared consumers’ sensitive health information about medical conditions with third-party advertising platforms. Two Section 5 counts alleged</a:t>
            </a:r>
            <a:r>
              <a:rPr lang="en-US" dirty="0"/>
              <a:t>:</a:t>
            </a:r>
          </a:p>
          <a:p>
            <a:pPr lvl="2"/>
            <a:r>
              <a:rPr lang="en-US" sz="2000" dirty="0"/>
              <a:t>Misrepresented that sensitive health information would be kept private, discreet, and is only accessed by medical providers</a:t>
            </a:r>
          </a:p>
          <a:p>
            <a:pPr lvl="2"/>
            <a:r>
              <a:rPr lang="en-US" sz="2000" dirty="0"/>
              <a:t>Failed to disclose that health information would be shared with third party advertisers</a:t>
            </a:r>
          </a:p>
          <a:p>
            <a:pPr lvl="1"/>
            <a:r>
              <a:rPr lang="en-US" sz="2200" dirty="0"/>
              <a:t>Also alleged telehealth provider made misrepresentations regarding the ability to consult with a medical provider and failed to disclose that it charges consumers for prescriptions almost immediately after they submit an intake form</a:t>
            </a:r>
          </a:p>
        </p:txBody>
      </p:sp>
    </p:spTree>
    <p:extLst>
      <p:ext uri="{BB962C8B-B14F-4D97-AF65-F5344CB8AC3E}">
        <p14:creationId xmlns:p14="http://schemas.microsoft.com/office/powerpoint/2010/main" val="3853720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0AD4B-8420-6A05-B770-A1D041AC994F}"/>
              </a:ext>
            </a:extLst>
          </p:cNvPr>
          <p:cNvSpPr>
            <a:spLocks noGrp="1"/>
          </p:cNvSpPr>
          <p:nvPr>
            <p:ph type="title"/>
          </p:nvPr>
        </p:nvSpPr>
        <p:spPr/>
        <p:txBody>
          <a:bodyPr/>
          <a:lstStyle/>
          <a:p>
            <a:r>
              <a:rPr lang="en-US" dirty="0"/>
              <a:t>Hims &amp; Hers - ROSCA</a:t>
            </a:r>
          </a:p>
        </p:txBody>
      </p:sp>
      <p:sp>
        <p:nvSpPr>
          <p:cNvPr id="3" name="Content Placeholder 2">
            <a:extLst>
              <a:ext uri="{FF2B5EF4-FFF2-40B4-BE49-F238E27FC236}">
                <a16:creationId xmlns:a16="http://schemas.microsoft.com/office/drawing/2014/main" id="{843044BF-36FF-A398-7391-E60AD8050130}"/>
              </a:ext>
            </a:extLst>
          </p:cNvPr>
          <p:cNvSpPr>
            <a:spLocks noGrp="1"/>
          </p:cNvSpPr>
          <p:nvPr>
            <p:ph idx="1"/>
          </p:nvPr>
        </p:nvSpPr>
        <p:spPr/>
        <p:txBody>
          <a:bodyPr/>
          <a:lstStyle/>
          <a:p>
            <a:r>
              <a:rPr lang="en-US" dirty="0"/>
              <a:t>ROSCA: addresses online subscription plans and requires that sellers disclose the material terms of the plan; obtain consumers’ express, informed consent for any recurring charges </a:t>
            </a:r>
            <a:r>
              <a:rPr lang="en-US" i="1" dirty="0"/>
              <a:t>before</a:t>
            </a:r>
            <a:r>
              <a:rPr lang="en-US" dirty="0"/>
              <a:t> the consumer pays; and provide a simple means to cancel</a:t>
            </a:r>
          </a:p>
          <a:p>
            <a:pPr lvl="1"/>
            <a:r>
              <a:rPr lang="en-US" dirty="0"/>
              <a:t>Prescriptions from Hims &amp; Hers are renewed automatically </a:t>
            </a:r>
          </a:p>
          <a:p>
            <a:r>
              <a:rPr lang="en-US" dirty="0"/>
              <a:t>Three ROSCA counts alleged in this complaint</a:t>
            </a:r>
          </a:p>
          <a:p>
            <a:pPr lvl="1"/>
            <a:r>
              <a:rPr lang="en-US" dirty="0"/>
              <a:t>Failure to disclosure material terms – including the sharing of consumer health information with third parties</a:t>
            </a:r>
          </a:p>
          <a:p>
            <a:pPr lvl="1"/>
            <a:r>
              <a:rPr lang="en-US" dirty="0"/>
              <a:t>Failure to obtain consumers’ express, informed consent</a:t>
            </a:r>
          </a:p>
          <a:p>
            <a:pPr lvl="1"/>
            <a:r>
              <a:rPr lang="en-US" dirty="0"/>
              <a:t>Failure to provide a simple means to cancel </a:t>
            </a:r>
          </a:p>
        </p:txBody>
      </p:sp>
      <p:sp>
        <p:nvSpPr>
          <p:cNvPr id="4" name="Slide Number Placeholder 3">
            <a:extLst>
              <a:ext uri="{FF2B5EF4-FFF2-40B4-BE49-F238E27FC236}">
                <a16:creationId xmlns:a16="http://schemas.microsoft.com/office/drawing/2014/main" id="{FA47A830-3BAF-6F19-76AE-46B549FB7C5B}"/>
              </a:ext>
            </a:extLst>
          </p:cNvPr>
          <p:cNvSpPr>
            <a:spLocks noGrp="1"/>
          </p:cNvSpPr>
          <p:nvPr>
            <p:ph type="sldNum" sz="quarter" idx="12"/>
          </p:nvPr>
        </p:nvSpPr>
        <p:spPr/>
        <p:txBody>
          <a:bodyPr/>
          <a:lstStyle/>
          <a:p>
            <a:pPr eaLnBrk="0" fontAlgn="base" hangingPunct="0">
              <a:spcBef>
                <a:spcPct val="0"/>
              </a:spcBef>
              <a:spcAft>
                <a:spcPct val="0"/>
              </a:spcAft>
              <a:defRPr/>
            </a:pPr>
            <a:fld id="{CF67697D-16E0-47A2-A775-64EF99560A4A}" type="slidenum">
              <a:rPr lang="en-US" altLang="en-US">
                <a:latin typeface="Arial" panose="020B0604020202020204" pitchFamily="34" charset="0"/>
                <a:cs typeface="Arial" panose="020B0604020202020204" pitchFamily="34" charset="0"/>
              </a:rPr>
              <a:pPr eaLnBrk="0" fontAlgn="base" hangingPunct="0">
                <a:spcBef>
                  <a:spcPct val="0"/>
                </a:spcBef>
                <a:spcAft>
                  <a:spcPct val="0"/>
                </a:spcAft>
                <a:defRPr/>
              </a:pPr>
              <a:t>57</a:t>
            </a:fld>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71771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D2092-CAE4-DB75-16A6-447B53EAB8EB}"/>
              </a:ext>
            </a:extLst>
          </p:cNvPr>
          <p:cNvSpPr>
            <a:spLocks noGrp="1"/>
          </p:cNvSpPr>
          <p:nvPr>
            <p:ph type="title"/>
          </p:nvPr>
        </p:nvSpPr>
        <p:spPr/>
        <p:txBody>
          <a:bodyPr/>
          <a:lstStyle/>
          <a:p>
            <a:r>
              <a:rPr lang="en-US" dirty="0"/>
              <a:t>Monument</a:t>
            </a:r>
          </a:p>
        </p:txBody>
      </p:sp>
      <p:sp>
        <p:nvSpPr>
          <p:cNvPr id="3" name="Content Placeholder 2">
            <a:extLst>
              <a:ext uri="{FF2B5EF4-FFF2-40B4-BE49-F238E27FC236}">
                <a16:creationId xmlns:a16="http://schemas.microsoft.com/office/drawing/2014/main" id="{7418FD9D-C4D7-A5C5-7CA8-47AF9F3F058F}"/>
              </a:ext>
            </a:extLst>
          </p:cNvPr>
          <p:cNvSpPr>
            <a:spLocks noGrp="1"/>
          </p:cNvSpPr>
          <p:nvPr>
            <p:ph idx="1"/>
          </p:nvPr>
        </p:nvSpPr>
        <p:spPr/>
        <p:txBody>
          <a:bodyPr/>
          <a:lstStyle/>
          <a:p>
            <a:r>
              <a:rPr lang="en-US" dirty="0"/>
              <a:t>First privacy enforcement action alleging violations of Opioid Addiction Recovery Fraud Prevention Act of 2018 (OARFPA)</a:t>
            </a:r>
          </a:p>
          <a:p>
            <a:r>
              <a:rPr lang="en-US" dirty="0"/>
              <a:t>FTC jurisdiction extends to HIPAA-covered entities</a:t>
            </a:r>
          </a:p>
          <a:p>
            <a:r>
              <a:rPr lang="en-US" dirty="0"/>
              <a:t>Alcohol addiction treatment service shared consumers’ health data for advertising purposes with third parties, contrary to promises and without consumer consent</a:t>
            </a:r>
          </a:p>
          <a:p>
            <a:r>
              <a:rPr lang="en-US" dirty="0"/>
              <a:t>Complaint alleges:</a:t>
            </a:r>
          </a:p>
          <a:p>
            <a:pPr lvl="1"/>
            <a:r>
              <a:rPr lang="en-US" dirty="0"/>
              <a:t>Deceived users about sharing practices with third parties</a:t>
            </a:r>
          </a:p>
          <a:p>
            <a:pPr lvl="1"/>
            <a:r>
              <a:rPr lang="en-US" dirty="0"/>
              <a:t>Misrepresented HIPAA compliance</a:t>
            </a:r>
          </a:p>
          <a:p>
            <a:pPr lvl="1"/>
            <a:r>
              <a:rPr lang="en-US" dirty="0"/>
              <a:t>Violated OARFPA by misstating its practices regarding disclosure of users’ personal information, including health information</a:t>
            </a:r>
          </a:p>
          <a:p>
            <a:pPr lvl="1"/>
            <a:endParaRPr lang="en-US" dirty="0"/>
          </a:p>
          <a:p>
            <a:pPr lvl="1"/>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332F59E6-DE4F-8B46-94C3-A25A7F373197}"/>
              </a:ext>
            </a:extLst>
          </p:cNvPr>
          <p:cNvSpPr>
            <a:spLocks noGrp="1"/>
          </p:cNvSpPr>
          <p:nvPr>
            <p:ph type="sldNum" sz="quarter" idx="12"/>
          </p:nvPr>
        </p:nvSpPr>
        <p:spPr/>
        <p:txBody>
          <a:bodyPr/>
          <a:lstStyle/>
          <a:p>
            <a:pPr eaLnBrk="0" fontAlgn="base" hangingPunct="0">
              <a:spcBef>
                <a:spcPct val="0"/>
              </a:spcBef>
              <a:spcAft>
                <a:spcPct val="0"/>
              </a:spcAft>
              <a:defRPr/>
            </a:pPr>
            <a:fld id="{CF67697D-16E0-47A2-A775-64EF99560A4A}" type="slidenum">
              <a:rPr lang="en-US" altLang="en-US">
                <a:latin typeface="Arial" panose="020B0604020202020204" pitchFamily="34" charset="0"/>
                <a:cs typeface="Arial" panose="020B0604020202020204" pitchFamily="34" charset="0"/>
              </a:rPr>
              <a:pPr eaLnBrk="0" fontAlgn="base" hangingPunct="0">
                <a:spcBef>
                  <a:spcPct val="0"/>
                </a:spcBef>
                <a:spcAft>
                  <a:spcPct val="0"/>
                </a:spcAft>
                <a:defRPr/>
              </a:pPr>
              <a:t>58</a:t>
            </a:fld>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76847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6F7EB-0CA5-AF9B-4706-6589404DB504}"/>
              </a:ext>
            </a:extLst>
          </p:cNvPr>
          <p:cNvSpPr>
            <a:spLocks noGrp="1"/>
          </p:cNvSpPr>
          <p:nvPr>
            <p:ph type="title"/>
          </p:nvPr>
        </p:nvSpPr>
        <p:spPr/>
        <p:txBody>
          <a:bodyPr/>
          <a:lstStyle/>
          <a:p>
            <a:r>
              <a:rPr lang="en-US" dirty="0"/>
              <a:t>Cerebral</a:t>
            </a:r>
          </a:p>
        </p:txBody>
      </p:sp>
      <p:sp>
        <p:nvSpPr>
          <p:cNvPr id="3" name="Content Placeholder 2">
            <a:extLst>
              <a:ext uri="{FF2B5EF4-FFF2-40B4-BE49-F238E27FC236}">
                <a16:creationId xmlns:a16="http://schemas.microsoft.com/office/drawing/2014/main" id="{440419D3-A1C6-3979-2EF8-29A47CADC0EC}"/>
              </a:ext>
            </a:extLst>
          </p:cNvPr>
          <p:cNvSpPr>
            <a:spLocks noGrp="1"/>
          </p:cNvSpPr>
          <p:nvPr>
            <p:ph idx="1"/>
          </p:nvPr>
        </p:nvSpPr>
        <p:spPr>
          <a:xfrm>
            <a:off x="1981200" y="1371600"/>
            <a:ext cx="8229600" cy="4953000"/>
          </a:xfrm>
        </p:spPr>
        <p:txBody>
          <a:bodyPr/>
          <a:lstStyle/>
          <a:p>
            <a:r>
              <a:rPr lang="en-US" dirty="0"/>
              <a:t>Mental health and pain management subscription service turned over sensitive health data of nearly 3.2 million consumers to third-parties like LinkedIn, Snapchat, and </a:t>
            </a:r>
            <a:r>
              <a:rPr lang="en-US" dirty="0" err="1"/>
              <a:t>Tiktok</a:t>
            </a:r>
            <a:endParaRPr lang="en-US" dirty="0"/>
          </a:p>
          <a:p>
            <a:pPr lvl="1"/>
            <a:r>
              <a:rPr lang="en-US" dirty="0"/>
              <a:t>Complaint alleges:</a:t>
            </a:r>
          </a:p>
          <a:p>
            <a:pPr lvl="2"/>
            <a:r>
              <a:rPr lang="en-US" dirty="0"/>
              <a:t>Failed to clearly disclose sharing consumers’ sensitive data with third parties</a:t>
            </a:r>
          </a:p>
          <a:p>
            <a:pPr lvl="2"/>
            <a:r>
              <a:rPr lang="en-US" dirty="0"/>
              <a:t>Failed to have adequate protections in place for data collected and engaged in unreasonable security</a:t>
            </a:r>
          </a:p>
          <a:p>
            <a:pPr lvl="2"/>
            <a:r>
              <a:rPr lang="en-US" dirty="0"/>
              <a:t>Violated OARFPA by engaging in unfair and deceptive practices with respect to substance use disorder treatment services</a:t>
            </a:r>
          </a:p>
          <a:p>
            <a:pPr lvl="2"/>
            <a:r>
              <a:rPr lang="en-US" dirty="0"/>
              <a:t>Violated ROSCA </a:t>
            </a:r>
            <a:r>
              <a:rPr lang="en-US" b="0" i="0" dirty="0">
                <a:solidFill>
                  <a:srgbClr val="1B1B1B"/>
                </a:solidFill>
                <a:effectLst/>
              </a:rPr>
              <a:t>by failing to clearly disclose all material terms of </a:t>
            </a:r>
            <a:r>
              <a:rPr lang="en-US" b="0" i="0" dirty="0" err="1">
                <a:solidFill>
                  <a:srgbClr val="1B1B1B"/>
                </a:solidFill>
                <a:effectLst/>
              </a:rPr>
              <a:t>Cerebral’s</a:t>
            </a:r>
            <a:r>
              <a:rPr lang="en-US" b="0" i="0" dirty="0">
                <a:solidFill>
                  <a:srgbClr val="1B1B1B"/>
                </a:solidFill>
                <a:effectLst/>
              </a:rPr>
              <a:t> cancellation policies before charging consumers</a:t>
            </a:r>
            <a:endParaRPr lang="en-US" dirty="0"/>
          </a:p>
        </p:txBody>
      </p:sp>
      <p:sp>
        <p:nvSpPr>
          <p:cNvPr id="4" name="Slide Number Placeholder 3">
            <a:extLst>
              <a:ext uri="{FF2B5EF4-FFF2-40B4-BE49-F238E27FC236}">
                <a16:creationId xmlns:a16="http://schemas.microsoft.com/office/drawing/2014/main" id="{3D7214E7-25D4-ED35-BE88-47FD44876694}"/>
              </a:ext>
            </a:extLst>
          </p:cNvPr>
          <p:cNvSpPr>
            <a:spLocks noGrp="1"/>
          </p:cNvSpPr>
          <p:nvPr>
            <p:ph type="sldNum" sz="quarter" idx="12"/>
          </p:nvPr>
        </p:nvSpPr>
        <p:spPr/>
        <p:txBody>
          <a:bodyPr/>
          <a:lstStyle/>
          <a:p>
            <a:pPr eaLnBrk="0" fontAlgn="base" hangingPunct="0">
              <a:spcBef>
                <a:spcPct val="0"/>
              </a:spcBef>
              <a:spcAft>
                <a:spcPct val="0"/>
              </a:spcAft>
              <a:defRPr/>
            </a:pPr>
            <a:fld id="{CF67697D-16E0-47A2-A775-64EF99560A4A}" type="slidenum">
              <a:rPr lang="en-US" altLang="en-US">
                <a:latin typeface="Arial" panose="020B0604020202020204" pitchFamily="34" charset="0"/>
                <a:cs typeface="Arial" panose="020B0604020202020204" pitchFamily="34" charset="0"/>
              </a:rPr>
              <a:pPr eaLnBrk="0" fontAlgn="base" hangingPunct="0">
                <a:spcBef>
                  <a:spcPct val="0"/>
                </a:spcBef>
                <a:spcAft>
                  <a:spcPct val="0"/>
                </a:spcAft>
                <a:defRPr/>
              </a:pPr>
              <a:t>59</a:t>
            </a:fld>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41565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73EFA-B5FC-273C-2C00-931B3CB86A15}"/>
              </a:ext>
            </a:extLst>
          </p:cNvPr>
          <p:cNvSpPr>
            <a:spLocks noGrp="1"/>
          </p:cNvSpPr>
          <p:nvPr>
            <p:ph type="title"/>
          </p:nvPr>
        </p:nvSpPr>
        <p:spPr/>
        <p:txBody>
          <a:bodyPr>
            <a:normAutofit fontScale="90000"/>
          </a:bodyPr>
          <a:lstStyle/>
          <a:p>
            <a:pPr algn="ctr">
              <a:defRPr/>
            </a:pPr>
            <a:r>
              <a:rPr lang="en-US" dirty="0"/>
              <a:t>Other Cases that Addressed the Sharing of Health Information</a:t>
            </a:r>
          </a:p>
        </p:txBody>
      </p:sp>
      <p:sp>
        <p:nvSpPr>
          <p:cNvPr id="30723" name="Content Placeholder 2">
            <a:extLst>
              <a:ext uri="{FF2B5EF4-FFF2-40B4-BE49-F238E27FC236}">
                <a16:creationId xmlns:a16="http://schemas.microsoft.com/office/drawing/2014/main" id="{2E9D400D-F2CD-60B1-20F8-2FA6C963266D}"/>
              </a:ext>
            </a:extLst>
          </p:cNvPr>
          <p:cNvSpPr>
            <a:spLocks noGrp="1"/>
          </p:cNvSpPr>
          <p:nvPr>
            <p:ph idx="1"/>
          </p:nvPr>
        </p:nvSpPr>
        <p:spPr>
          <a:xfrm>
            <a:off x="1981200" y="1752600"/>
            <a:ext cx="8229600" cy="4876800"/>
          </a:xfrm>
        </p:spPr>
        <p:txBody>
          <a:bodyPr/>
          <a:lstStyle/>
          <a:p>
            <a:r>
              <a:rPr lang="en-US" altLang="en-US" sz="2200" dirty="0" err="1"/>
              <a:t>GoodRx</a:t>
            </a:r>
            <a:r>
              <a:rPr lang="en-US" altLang="en-US" sz="2200" dirty="0"/>
              <a:t>: First enforcement action under HBNR</a:t>
            </a:r>
          </a:p>
          <a:p>
            <a:pPr lvl="1"/>
            <a:r>
              <a:rPr lang="en-US" altLang="en-US" dirty="0"/>
              <a:t>Telehealth and discount drug provider allegedly shared personal information with third parties for advertising without consent and contrary representations </a:t>
            </a:r>
          </a:p>
          <a:p>
            <a:r>
              <a:rPr lang="en-US" altLang="en-US" sz="2200" dirty="0" err="1"/>
              <a:t>BetterHelp</a:t>
            </a:r>
            <a:r>
              <a:rPr lang="en-US" altLang="en-US" sz="2200" dirty="0"/>
              <a:t>: Mental health and telehealth counseling service allegedly shared personal information with third parties for advertising without consent and contrary representations to consumers</a:t>
            </a:r>
          </a:p>
          <a:p>
            <a:r>
              <a:rPr lang="en-US" altLang="en-US" sz="2200" dirty="0"/>
              <a:t>Easy Healthcare Corp.(</a:t>
            </a:r>
            <a:r>
              <a:rPr lang="en-US" altLang="en-US" sz="2200" dirty="0" err="1"/>
              <a:t>Premom</a:t>
            </a:r>
            <a:r>
              <a:rPr lang="en-US" altLang="en-US" sz="2200" dirty="0"/>
              <a:t>): Fertility app allegedly shared users’ personal information with third parties, including two China-based firms, and failed to notify consumers </a:t>
            </a:r>
          </a:p>
          <a:p>
            <a:r>
              <a:rPr lang="en-US" altLang="en-US" sz="2200" dirty="0" err="1"/>
              <a:t>FloHealth</a:t>
            </a:r>
            <a:r>
              <a:rPr lang="en-US" altLang="en-US" sz="2200" dirty="0"/>
              <a:t>: Period tracker that also allegedly shared user health information with third parties </a:t>
            </a:r>
          </a:p>
          <a:p>
            <a:endParaRPr lang="en-US" altLang="en-US" dirty="0"/>
          </a:p>
          <a:p>
            <a:endParaRPr lang="en-US" altLang="en-US" dirty="0"/>
          </a:p>
          <a:p>
            <a:pPr lvl="1"/>
            <a:endParaRPr lang="en-US" altLang="en-US" sz="2400" i="1"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20E9D-2136-8F7A-9B63-0E54EE9482DE}"/>
              </a:ext>
            </a:extLst>
          </p:cNvPr>
          <p:cNvSpPr>
            <a:spLocks noGrp="1"/>
          </p:cNvSpPr>
          <p:nvPr>
            <p:ph type="title"/>
          </p:nvPr>
        </p:nvSpPr>
        <p:spPr>
          <a:xfrm>
            <a:off x="1981200" y="533400"/>
            <a:ext cx="8229600" cy="838200"/>
          </a:xfrm>
        </p:spPr>
        <p:txBody>
          <a:bodyPr/>
          <a:lstStyle/>
          <a:p>
            <a:pPr algn="ctr">
              <a:defRPr/>
            </a:pPr>
            <a:r>
              <a:rPr lang="en-US" b="1" dirty="0" err="1"/>
              <a:t>Verkada</a:t>
            </a:r>
            <a:endParaRPr lang="en-US" b="1" dirty="0"/>
          </a:p>
        </p:txBody>
      </p:sp>
      <p:sp>
        <p:nvSpPr>
          <p:cNvPr id="32771" name="Content Placeholder 2">
            <a:extLst>
              <a:ext uri="{FF2B5EF4-FFF2-40B4-BE49-F238E27FC236}">
                <a16:creationId xmlns:a16="http://schemas.microsoft.com/office/drawing/2014/main" id="{58C88C40-4D19-3C39-F221-8D83842C76FA}"/>
              </a:ext>
            </a:extLst>
          </p:cNvPr>
          <p:cNvSpPr>
            <a:spLocks noGrp="1"/>
          </p:cNvSpPr>
          <p:nvPr>
            <p:ph idx="1"/>
          </p:nvPr>
        </p:nvSpPr>
        <p:spPr>
          <a:xfrm>
            <a:off x="1981200" y="1474788"/>
            <a:ext cx="8229600" cy="4876800"/>
          </a:xfrm>
        </p:spPr>
        <p:txBody>
          <a:bodyPr/>
          <a:lstStyle/>
          <a:p>
            <a:r>
              <a:rPr lang="en-US" altLang="en-US" dirty="0"/>
              <a:t>Security camera firm – hackers accessed cameras used in psychiatric hospitals and mental health clinics</a:t>
            </a:r>
          </a:p>
          <a:p>
            <a:r>
              <a:rPr lang="en-US" altLang="en-US" dirty="0"/>
              <a:t>Complaint alleged:</a:t>
            </a:r>
          </a:p>
          <a:p>
            <a:pPr lvl="1"/>
            <a:r>
              <a:rPr lang="en-US" altLang="en-US" dirty="0"/>
              <a:t>Failure to use appropriate security practices which allowed hacker to gain access</a:t>
            </a:r>
          </a:p>
          <a:p>
            <a:pPr lvl="1"/>
            <a:r>
              <a:rPr lang="en-US" altLang="en-US" dirty="0"/>
              <a:t>Company also claimed it had “best in class” security</a:t>
            </a:r>
          </a:p>
          <a:p>
            <a:pPr lvl="1"/>
            <a:r>
              <a:rPr lang="en-US" altLang="en-US" dirty="0"/>
              <a:t>Case involved other allegations regarding unsolicited emails</a:t>
            </a:r>
          </a:p>
          <a:p>
            <a:r>
              <a:rPr lang="en-US" altLang="en-US" dirty="0"/>
              <a:t>Order required </a:t>
            </a:r>
            <a:r>
              <a:rPr lang="en-US" altLang="en-US" dirty="0" err="1"/>
              <a:t>Verkada</a:t>
            </a:r>
            <a:r>
              <a:rPr lang="en-US" altLang="en-US" dirty="0"/>
              <a:t> to establish, implement, and maintain an information security program to protect the personal information it collects</a:t>
            </a:r>
          </a:p>
          <a:p>
            <a:pPr lvl="1"/>
            <a:endParaRPr lang="en-US" altLang="en-US" sz="2400" i="1" dirty="0"/>
          </a:p>
        </p:txBody>
      </p:sp>
    </p:spTree>
    <p:extLst>
      <p:ext uri="{BB962C8B-B14F-4D97-AF65-F5344CB8AC3E}">
        <p14:creationId xmlns:p14="http://schemas.microsoft.com/office/powerpoint/2010/main" val="40299495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CFD9F-ECBF-A5A6-89F6-4E316BA36B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CC3801-5F69-0641-65FC-4E19A80C3211}"/>
              </a:ext>
            </a:extLst>
          </p:cNvPr>
          <p:cNvSpPr>
            <a:spLocks noGrp="1"/>
          </p:cNvSpPr>
          <p:nvPr>
            <p:ph type="title"/>
          </p:nvPr>
        </p:nvSpPr>
        <p:spPr/>
        <p:txBody>
          <a:bodyPr/>
          <a:lstStyle/>
          <a:p>
            <a:pPr algn="ctr">
              <a:defRPr/>
            </a:pPr>
            <a:r>
              <a:rPr lang="en-US" b="1" dirty="0" err="1"/>
              <a:t>Vitagene</a:t>
            </a:r>
            <a:endParaRPr lang="en-US" b="1" dirty="0"/>
          </a:p>
        </p:txBody>
      </p:sp>
      <p:sp>
        <p:nvSpPr>
          <p:cNvPr id="32771" name="Content Placeholder 2">
            <a:extLst>
              <a:ext uri="{FF2B5EF4-FFF2-40B4-BE49-F238E27FC236}">
                <a16:creationId xmlns:a16="http://schemas.microsoft.com/office/drawing/2014/main" id="{60EF1C00-B175-620F-0D5F-7EA9D71DDFC5}"/>
              </a:ext>
            </a:extLst>
          </p:cNvPr>
          <p:cNvSpPr>
            <a:spLocks noGrp="1"/>
          </p:cNvSpPr>
          <p:nvPr>
            <p:ph idx="1"/>
          </p:nvPr>
        </p:nvSpPr>
        <p:spPr>
          <a:xfrm>
            <a:off x="1981200" y="1474788"/>
            <a:ext cx="8229600" cy="4876800"/>
          </a:xfrm>
        </p:spPr>
        <p:txBody>
          <a:bodyPr/>
          <a:lstStyle/>
          <a:p>
            <a:r>
              <a:rPr lang="en-US" altLang="en-US" dirty="0"/>
              <a:t>1Health.io (</a:t>
            </a:r>
            <a:r>
              <a:rPr lang="en-US" altLang="en-US" dirty="0" err="1"/>
              <a:t>Vitagene</a:t>
            </a:r>
            <a:r>
              <a:rPr lang="en-US" altLang="en-US" dirty="0"/>
              <a:t>) Genetic testing firm allegedly left health data unsecured in the cloud, misled consumers about privacy and security (data deletion and sample destruction), and made material retroactive privacy policy changes without consent (reserving rights is not enough)</a:t>
            </a:r>
          </a:p>
          <a:p>
            <a:r>
              <a:rPr lang="en-US" altLang="en-US" dirty="0"/>
              <a:t>Complaint alleges:</a:t>
            </a:r>
          </a:p>
          <a:p>
            <a:pPr lvl="1"/>
            <a:r>
              <a:rPr lang="en-US" altLang="en-US" dirty="0"/>
              <a:t>Privacy misrepresentations</a:t>
            </a:r>
          </a:p>
          <a:p>
            <a:pPr lvl="1"/>
            <a:r>
              <a:rPr lang="en-US" altLang="en-US" dirty="0"/>
              <a:t>Security misrepresentations</a:t>
            </a:r>
          </a:p>
          <a:p>
            <a:pPr lvl="1"/>
            <a:r>
              <a:rPr lang="en-US" altLang="en-US" dirty="0"/>
              <a:t>Unfair adoption of material retroactive privacy policy changes regarding sharing of consumers’ sensitive personal information with third parties</a:t>
            </a:r>
          </a:p>
          <a:p>
            <a:pPr lvl="1"/>
            <a:endParaRPr lang="en-US" altLang="en-US" dirty="0"/>
          </a:p>
          <a:p>
            <a:pPr lvl="1"/>
            <a:endParaRPr lang="en-US" altLang="en-US" sz="2400" i="1" dirty="0"/>
          </a:p>
        </p:txBody>
      </p:sp>
    </p:spTree>
    <p:extLst>
      <p:ext uri="{BB962C8B-B14F-4D97-AF65-F5344CB8AC3E}">
        <p14:creationId xmlns:p14="http://schemas.microsoft.com/office/powerpoint/2010/main" val="12518387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E61A3-146E-69DF-8639-A2DD0033E93C}"/>
              </a:ext>
            </a:extLst>
          </p:cNvPr>
          <p:cNvSpPr>
            <a:spLocks noGrp="1"/>
          </p:cNvSpPr>
          <p:nvPr>
            <p:ph type="title"/>
          </p:nvPr>
        </p:nvSpPr>
        <p:spPr>
          <a:xfrm>
            <a:off x="1752600" y="446314"/>
            <a:ext cx="8686800" cy="849086"/>
          </a:xfrm>
        </p:spPr>
        <p:txBody>
          <a:bodyPr>
            <a:normAutofit/>
          </a:bodyPr>
          <a:lstStyle/>
          <a:p>
            <a:pPr>
              <a:defRPr/>
            </a:pPr>
            <a:r>
              <a:rPr lang="en-US" sz="2800" b="1" dirty="0"/>
              <a:t>Other Cases about the Security of Health Information</a:t>
            </a:r>
          </a:p>
        </p:txBody>
      </p:sp>
      <p:sp>
        <p:nvSpPr>
          <p:cNvPr id="45059" name="Content Placeholder 2">
            <a:extLst>
              <a:ext uri="{FF2B5EF4-FFF2-40B4-BE49-F238E27FC236}">
                <a16:creationId xmlns:a16="http://schemas.microsoft.com/office/drawing/2014/main" id="{559CC21F-A354-F456-ED1E-EA2FD3DF05CD}"/>
              </a:ext>
            </a:extLst>
          </p:cNvPr>
          <p:cNvSpPr>
            <a:spLocks noGrp="1"/>
          </p:cNvSpPr>
          <p:nvPr>
            <p:ph idx="1"/>
          </p:nvPr>
        </p:nvSpPr>
        <p:spPr>
          <a:xfrm>
            <a:off x="1987731" y="1295400"/>
            <a:ext cx="8229600" cy="5410200"/>
          </a:xfrm>
        </p:spPr>
        <p:txBody>
          <a:bodyPr/>
          <a:lstStyle/>
          <a:p>
            <a:r>
              <a:rPr lang="en-US" altLang="en-US" sz="1800" b="1" dirty="0" err="1"/>
              <a:t>PreMom</a:t>
            </a:r>
            <a:r>
              <a:rPr lang="en-US" altLang="en-US" sz="1800" b="1" dirty="0"/>
              <a:t> </a:t>
            </a:r>
            <a:r>
              <a:rPr lang="en-US" altLang="en-US" sz="1800" i="1" dirty="0"/>
              <a:t>-</a:t>
            </a:r>
            <a:r>
              <a:rPr lang="en-US" altLang="en-US" sz="1800" b="1" dirty="0"/>
              <a:t> </a:t>
            </a:r>
            <a:r>
              <a:rPr lang="en-US" sz="1800" dirty="0"/>
              <a:t>Alleged that app developer didn’t employ reasonable security, including by failing to assess the risks of third-party SDKs</a:t>
            </a:r>
          </a:p>
          <a:p>
            <a:pPr marL="0" indent="0">
              <a:buNone/>
            </a:pPr>
            <a:endParaRPr lang="en-US" sz="1800" dirty="0"/>
          </a:p>
          <a:p>
            <a:r>
              <a:rPr lang="en-US" altLang="en-US" sz="1800" b="1" dirty="0"/>
              <a:t>Chegg </a:t>
            </a:r>
            <a:r>
              <a:rPr lang="en-US" altLang="en-US" sz="1800" i="1" dirty="0"/>
              <a:t>-</a:t>
            </a:r>
            <a:r>
              <a:rPr lang="en-US" altLang="en-US" sz="1800" b="1" dirty="0"/>
              <a:t> </a:t>
            </a:r>
            <a:r>
              <a:rPr lang="en-US" sz="1800" dirty="0"/>
              <a:t>Alleged that ed tech provider failed to protect personal information collected from users and employees, resulting in exposure through 4 data breaches of health, financial, and other information of millions</a:t>
            </a:r>
          </a:p>
          <a:p>
            <a:endParaRPr lang="en-US" sz="1800" dirty="0"/>
          </a:p>
          <a:p>
            <a:r>
              <a:rPr lang="en-US" altLang="en-US" sz="1800" b="1" dirty="0" err="1"/>
              <a:t>SkyMed</a:t>
            </a:r>
            <a:r>
              <a:rPr lang="en-US" altLang="en-US" sz="1800" b="1" i="1" dirty="0"/>
              <a:t> </a:t>
            </a:r>
            <a:r>
              <a:rPr lang="en-US" altLang="en-US" sz="1800" i="1" dirty="0"/>
              <a:t>- </a:t>
            </a:r>
            <a:r>
              <a:rPr lang="en-US" altLang="en-US" sz="1800" dirty="0"/>
              <a:t>Alleged that provider of travel emergency services didn’t use reasonable measures to secure personal information, leaving a cloud database with health info unsecured</a:t>
            </a:r>
          </a:p>
          <a:p>
            <a:pPr lvl="1"/>
            <a:r>
              <a:rPr lang="en-US" altLang="en-US" sz="1800" dirty="0" err="1"/>
              <a:t>SkyMed</a:t>
            </a:r>
            <a:r>
              <a:rPr lang="en-US" altLang="en-US" sz="1800" dirty="0"/>
              <a:t> prominently displayed a HIPAA seal on every page of its website, incorrectly implying that a government agency had certified its compliance with HIPAA. The complaint alleged this as a misrepresentation.</a:t>
            </a:r>
          </a:p>
          <a:p>
            <a:pPr marL="0" indent="0">
              <a:buNone/>
            </a:pPr>
            <a:endParaRPr lang="en-US" altLang="en-US" sz="1800" dirty="0"/>
          </a:p>
          <a:p>
            <a:r>
              <a:rPr lang="en-US" altLang="en-US" sz="1800" b="1" dirty="0"/>
              <a:t>Henry Schein </a:t>
            </a:r>
            <a:r>
              <a:rPr lang="en-US" altLang="en-US" sz="1800" i="1" dirty="0"/>
              <a:t>- </a:t>
            </a:r>
            <a:r>
              <a:rPr lang="en-US" altLang="en-US" sz="1800" dirty="0"/>
              <a:t>Alleged that provider of dental office management software misrepresented industry-standard encryption of patient info to help dentists meet regulatory obligations under HIPAA</a:t>
            </a:r>
          </a:p>
          <a:p>
            <a:endParaRPr lang="en-US" sz="18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D5636-EB34-407F-488C-704355BC44A9}"/>
              </a:ext>
            </a:extLst>
          </p:cNvPr>
          <p:cNvSpPr>
            <a:spLocks noGrp="1"/>
          </p:cNvSpPr>
          <p:nvPr>
            <p:ph type="title"/>
          </p:nvPr>
        </p:nvSpPr>
        <p:spPr>
          <a:xfrm>
            <a:off x="1981200" y="799713"/>
            <a:ext cx="8229600" cy="469508"/>
          </a:xfrm>
        </p:spPr>
        <p:txBody>
          <a:bodyPr>
            <a:normAutofit fontScale="90000"/>
          </a:bodyPr>
          <a:lstStyle/>
          <a:p>
            <a:pPr algn="ctr">
              <a:defRPr/>
            </a:pPr>
            <a:r>
              <a:rPr lang="en-US" sz="3600" b="1" dirty="0"/>
              <a:t>Remedies in Health Cases</a:t>
            </a:r>
            <a:br>
              <a:rPr lang="en-US" sz="3600" b="1" dirty="0"/>
            </a:br>
            <a:endParaRPr lang="en-US" sz="3600" b="1" dirty="0"/>
          </a:p>
        </p:txBody>
      </p:sp>
      <p:sp>
        <p:nvSpPr>
          <p:cNvPr id="36867" name="Content Placeholder 2">
            <a:extLst>
              <a:ext uri="{FF2B5EF4-FFF2-40B4-BE49-F238E27FC236}">
                <a16:creationId xmlns:a16="http://schemas.microsoft.com/office/drawing/2014/main" id="{06224567-4D16-F270-D559-A910067C2B92}"/>
              </a:ext>
              <a:ext uri="{C183D7F6-B498-43B3-948B-1728B52AA6E4}">
                <adec:decorative xmlns:adec="http://schemas.microsoft.com/office/drawing/2017/decorative" val="1"/>
              </a:ext>
            </a:extLst>
          </p:cNvPr>
          <p:cNvSpPr>
            <a:spLocks noGrp="1"/>
          </p:cNvSpPr>
          <p:nvPr>
            <p:ph idx="1"/>
          </p:nvPr>
        </p:nvSpPr>
        <p:spPr>
          <a:xfrm>
            <a:off x="1981200" y="1371600"/>
            <a:ext cx="8229600" cy="4953000"/>
          </a:xfrm>
        </p:spPr>
        <p:txBody>
          <a:bodyPr/>
          <a:lstStyle/>
          <a:p>
            <a:endParaRPr lang="en-US" altLang="en-US" dirty="0"/>
          </a:p>
          <a:p>
            <a:pPr lvl="1"/>
            <a:endParaRPr lang="en-US" altLang="en-US" dirty="0"/>
          </a:p>
          <a:p>
            <a:pPr marL="274637" lvl="1" indent="0">
              <a:buNone/>
            </a:pPr>
            <a:endParaRPr lang="en-US" altLang="en-US" dirty="0"/>
          </a:p>
          <a:p>
            <a:pPr lvl="1"/>
            <a:endParaRPr lang="en-US" altLang="en-US" dirty="0"/>
          </a:p>
        </p:txBody>
      </p:sp>
      <p:sp>
        <p:nvSpPr>
          <p:cNvPr id="4" name="TextBox 3">
            <a:extLst>
              <a:ext uri="{FF2B5EF4-FFF2-40B4-BE49-F238E27FC236}">
                <a16:creationId xmlns:a16="http://schemas.microsoft.com/office/drawing/2014/main" id="{1FE7D3B1-A28A-08C3-A964-DAE1D61AF657}"/>
              </a:ext>
            </a:extLst>
          </p:cNvPr>
          <p:cNvSpPr txBox="1"/>
          <p:nvPr/>
        </p:nvSpPr>
        <p:spPr>
          <a:xfrm>
            <a:off x="2209800" y="1166842"/>
            <a:ext cx="8229600" cy="4832092"/>
          </a:xfrm>
          <a:prstGeom prst="rect">
            <a:avLst/>
          </a:prstGeom>
          <a:noFill/>
        </p:spPr>
        <p:txBody>
          <a:bodyPr wrap="square">
            <a:spAutoFit/>
          </a:bodyPr>
          <a:lstStyle/>
          <a:p>
            <a:pPr marL="342900" indent="-342900" eaLnBrk="0" fontAlgn="base" hangingPunct="0">
              <a:spcBef>
                <a:spcPct val="0"/>
              </a:spcBef>
              <a:spcAft>
                <a:spcPct val="0"/>
              </a:spcAft>
              <a:buFont typeface="Arial" panose="020B0604020202020204" pitchFamily="34" charset="0"/>
              <a:buChar char="•"/>
            </a:pPr>
            <a:endParaRPr lang="en-US" altLang="en-US" sz="2400" dirty="0">
              <a:solidFill>
                <a:prstClr val="black"/>
              </a:solidFill>
              <a:latin typeface="Arial" panose="020B0604020202020204" pitchFamily="34" charset="0"/>
              <a:cs typeface="Arial" panose="020B0604020202020204" pitchFamily="34" charset="0"/>
            </a:endParaRPr>
          </a:p>
          <a:p>
            <a:pPr marL="342900" indent="-342900" eaLnBrk="0" fontAlgn="base" hangingPunct="0">
              <a:spcBef>
                <a:spcPct val="0"/>
              </a:spcBef>
              <a:spcAft>
                <a:spcPct val="0"/>
              </a:spcAft>
              <a:buFont typeface="Arial" panose="020B0604020202020204" pitchFamily="34" charset="0"/>
              <a:buChar char="•"/>
            </a:pPr>
            <a:r>
              <a:rPr lang="en-US" altLang="en-US" sz="2400" dirty="0">
                <a:solidFill>
                  <a:prstClr val="black"/>
                </a:solidFill>
                <a:latin typeface="Arial" panose="020B0604020202020204" pitchFamily="34" charset="0"/>
                <a:cs typeface="Arial" panose="020B0604020202020204" pitchFamily="34" charset="0"/>
              </a:rPr>
              <a:t>Prohibition on misrepresentations regarding health information</a:t>
            </a:r>
          </a:p>
          <a:p>
            <a:pPr lvl="1" eaLnBrk="0" fontAlgn="base" hangingPunct="0">
              <a:spcBef>
                <a:spcPct val="0"/>
              </a:spcBef>
              <a:spcAft>
                <a:spcPct val="0"/>
              </a:spcAft>
            </a:pPr>
            <a:r>
              <a:rPr lang="en-US" altLang="en-US" sz="2000" dirty="0">
                <a:solidFill>
                  <a:prstClr val="black"/>
                </a:solidFill>
                <a:latin typeface="Arial" panose="020B0604020202020204" pitchFamily="34" charset="0"/>
                <a:cs typeface="Arial" panose="020B0604020202020204" pitchFamily="34" charset="0"/>
              </a:rPr>
              <a:t>E.g., Cerebral, Monument, </a:t>
            </a:r>
            <a:r>
              <a:rPr lang="en-US" altLang="en-US" sz="2000" dirty="0" err="1">
                <a:solidFill>
                  <a:prstClr val="black"/>
                </a:solidFill>
                <a:latin typeface="Arial" panose="020B0604020202020204" pitchFamily="34" charset="0"/>
                <a:cs typeface="Arial" panose="020B0604020202020204" pitchFamily="34" charset="0"/>
              </a:rPr>
              <a:t>BetterHelp</a:t>
            </a:r>
            <a:r>
              <a:rPr lang="en-US" altLang="en-US" sz="2000" dirty="0">
                <a:solidFill>
                  <a:prstClr val="black"/>
                </a:solidFill>
                <a:latin typeface="Arial" panose="020B0604020202020204" pitchFamily="34" charset="0"/>
                <a:cs typeface="Arial" panose="020B0604020202020204" pitchFamily="34" charset="0"/>
              </a:rPr>
              <a:t>, </a:t>
            </a:r>
            <a:r>
              <a:rPr lang="en-US" altLang="en-US" sz="2000" dirty="0" err="1">
                <a:solidFill>
                  <a:prstClr val="black"/>
                </a:solidFill>
                <a:latin typeface="Arial" panose="020B0604020202020204" pitchFamily="34" charset="0"/>
                <a:cs typeface="Arial" panose="020B0604020202020204" pitchFamily="34" charset="0"/>
              </a:rPr>
              <a:t>GoodRx</a:t>
            </a:r>
            <a:r>
              <a:rPr lang="en-US" altLang="en-US" sz="2000" dirty="0">
                <a:solidFill>
                  <a:prstClr val="black"/>
                </a:solidFill>
                <a:latin typeface="Arial" panose="020B0604020202020204" pitchFamily="34" charset="0"/>
                <a:cs typeface="Arial" panose="020B0604020202020204" pitchFamily="34" charset="0"/>
              </a:rPr>
              <a:t>, </a:t>
            </a:r>
            <a:r>
              <a:rPr lang="en-US" altLang="en-US" sz="2000" dirty="0" err="1">
                <a:solidFill>
                  <a:prstClr val="black"/>
                </a:solidFill>
                <a:latin typeface="Arial" panose="020B0604020202020204" pitchFamily="34" charset="0"/>
                <a:cs typeface="Arial" panose="020B0604020202020204" pitchFamily="34" charset="0"/>
              </a:rPr>
              <a:t>Premom</a:t>
            </a:r>
            <a:r>
              <a:rPr lang="en-US" altLang="en-US" sz="2000" dirty="0">
                <a:solidFill>
                  <a:prstClr val="black"/>
                </a:solidFill>
                <a:latin typeface="Arial" panose="020B0604020202020204" pitchFamily="34" charset="0"/>
                <a:cs typeface="Arial" panose="020B0604020202020204" pitchFamily="34" charset="0"/>
              </a:rPr>
              <a:t>, </a:t>
            </a:r>
            <a:r>
              <a:rPr lang="en-US" altLang="en-US" sz="2000" dirty="0" err="1">
                <a:solidFill>
                  <a:prstClr val="black"/>
                </a:solidFill>
                <a:latin typeface="Arial" panose="020B0604020202020204" pitchFamily="34" charset="0"/>
                <a:cs typeface="Arial" panose="020B0604020202020204" pitchFamily="34" charset="0"/>
              </a:rPr>
              <a:t>Vitagene</a:t>
            </a:r>
            <a:r>
              <a:rPr lang="en-US" altLang="en-US" sz="2000" dirty="0">
                <a:solidFill>
                  <a:prstClr val="black"/>
                </a:solidFill>
                <a:latin typeface="Arial" panose="020B0604020202020204" pitchFamily="34" charset="0"/>
                <a:cs typeface="Arial" panose="020B0604020202020204" pitchFamily="34" charset="0"/>
              </a:rPr>
              <a:t>, Flo Health</a:t>
            </a:r>
          </a:p>
          <a:p>
            <a:pPr marL="342900" indent="-342900" eaLnBrk="0" fontAlgn="base" hangingPunct="0">
              <a:spcBef>
                <a:spcPct val="0"/>
              </a:spcBef>
              <a:spcAft>
                <a:spcPct val="0"/>
              </a:spcAft>
              <a:buFont typeface="Arial" panose="020B0604020202020204" pitchFamily="34" charset="0"/>
              <a:buChar char="•"/>
            </a:pPr>
            <a:r>
              <a:rPr lang="en-US" altLang="en-US" sz="2400" dirty="0">
                <a:solidFill>
                  <a:prstClr val="black"/>
                </a:solidFill>
                <a:latin typeface="Arial" panose="020B0604020202020204" pitchFamily="34" charset="0"/>
                <a:cs typeface="Arial" panose="020B0604020202020204" pitchFamily="34" charset="0"/>
              </a:rPr>
              <a:t>Privacy programs </a:t>
            </a:r>
          </a:p>
          <a:p>
            <a:pPr lvl="1" eaLnBrk="0" fontAlgn="base" hangingPunct="0">
              <a:spcBef>
                <a:spcPct val="0"/>
              </a:spcBef>
              <a:spcAft>
                <a:spcPct val="0"/>
              </a:spcAft>
            </a:pPr>
            <a:r>
              <a:rPr lang="en-US" altLang="en-US" sz="2000" dirty="0">
                <a:solidFill>
                  <a:prstClr val="black"/>
                </a:solidFill>
                <a:latin typeface="Arial" panose="020B0604020202020204" pitchFamily="34" charset="0"/>
                <a:cs typeface="Arial" panose="020B0604020202020204" pitchFamily="34" charset="0"/>
              </a:rPr>
              <a:t>E.g., Cerebral, </a:t>
            </a:r>
            <a:r>
              <a:rPr lang="en-US" altLang="en-US" sz="2000" dirty="0" err="1">
                <a:solidFill>
                  <a:prstClr val="black"/>
                </a:solidFill>
                <a:latin typeface="Arial" panose="020B0604020202020204" pitchFamily="34" charset="0"/>
                <a:cs typeface="Arial" panose="020B0604020202020204" pitchFamily="34" charset="0"/>
              </a:rPr>
              <a:t>Premom</a:t>
            </a:r>
            <a:r>
              <a:rPr lang="en-US" altLang="en-US" sz="2000" dirty="0">
                <a:solidFill>
                  <a:prstClr val="black"/>
                </a:solidFill>
                <a:latin typeface="Arial" panose="020B0604020202020204" pitchFamily="34" charset="0"/>
                <a:cs typeface="Arial" panose="020B0604020202020204" pitchFamily="34" charset="0"/>
              </a:rPr>
              <a:t>, </a:t>
            </a:r>
            <a:r>
              <a:rPr lang="en-US" altLang="en-US" sz="2000" dirty="0" err="1">
                <a:solidFill>
                  <a:prstClr val="black"/>
                </a:solidFill>
                <a:latin typeface="Arial" panose="020B0604020202020204" pitchFamily="34" charset="0"/>
                <a:cs typeface="Arial" panose="020B0604020202020204" pitchFamily="34" charset="0"/>
              </a:rPr>
              <a:t>BetterHelp</a:t>
            </a:r>
            <a:r>
              <a:rPr lang="en-US" altLang="en-US" sz="2000" dirty="0">
                <a:solidFill>
                  <a:prstClr val="black"/>
                </a:solidFill>
                <a:latin typeface="Arial" panose="020B0604020202020204" pitchFamily="34" charset="0"/>
                <a:cs typeface="Arial" panose="020B0604020202020204" pitchFamily="34" charset="0"/>
              </a:rPr>
              <a:t>, </a:t>
            </a:r>
            <a:r>
              <a:rPr lang="en-US" altLang="en-US" sz="2000" dirty="0" err="1">
                <a:solidFill>
                  <a:prstClr val="black"/>
                </a:solidFill>
                <a:latin typeface="Arial" panose="020B0604020202020204" pitchFamily="34" charset="0"/>
                <a:cs typeface="Arial" panose="020B0604020202020204" pitchFamily="34" charset="0"/>
              </a:rPr>
              <a:t>GoodRx</a:t>
            </a:r>
            <a:r>
              <a:rPr lang="en-US" altLang="en-US" sz="2000" dirty="0">
                <a:solidFill>
                  <a:prstClr val="black"/>
                </a:solidFill>
                <a:latin typeface="Arial" panose="020B0604020202020204" pitchFamily="34" charset="0"/>
                <a:cs typeface="Arial" panose="020B0604020202020204" pitchFamily="34" charset="0"/>
              </a:rPr>
              <a:t>, </a:t>
            </a:r>
            <a:r>
              <a:rPr lang="en-US" altLang="en-US" sz="2000" dirty="0" err="1">
                <a:solidFill>
                  <a:prstClr val="black"/>
                </a:solidFill>
                <a:latin typeface="Arial" panose="020B0604020202020204" pitchFamily="34" charset="0"/>
                <a:cs typeface="Arial" panose="020B0604020202020204" pitchFamily="34" charset="0"/>
              </a:rPr>
              <a:t>Vitagene</a:t>
            </a:r>
            <a:r>
              <a:rPr lang="en-US" altLang="en-US" sz="2000" dirty="0">
                <a:solidFill>
                  <a:prstClr val="black"/>
                </a:solidFill>
                <a:latin typeface="Arial" panose="020B0604020202020204" pitchFamily="34" charset="0"/>
                <a:cs typeface="Arial" panose="020B0604020202020204" pitchFamily="34" charset="0"/>
              </a:rPr>
              <a:t>, Flo Health</a:t>
            </a:r>
          </a:p>
          <a:p>
            <a:pPr marL="342900" indent="-342900" eaLnBrk="0" fontAlgn="base" hangingPunct="0">
              <a:spcBef>
                <a:spcPct val="0"/>
              </a:spcBef>
              <a:spcAft>
                <a:spcPct val="0"/>
              </a:spcAft>
              <a:buFont typeface="Arial" panose="020B0604020202020204" pitchFamily="34" charset="0"/>
              <a:buChar char="•"/>
            </a:pPr>
            <a:r>
              <a:rPr lang="en-US" altLang="en-US" sz="2400" dirty="0">
                <a:solidFill>
                  <a:prstClr val="black"/>
                </a:solidFill>
                <a:latin typeface="Arial" panose="020B0604020202020204" pitchFamily="34" charset="0"/>
                <a:cs typeface="Arial" panose="020B0604020202020204" pitchFamily="34" charset="0"/>
              </a:rPr>
              <a:t>Security programs</a:t>
            </a:r>
          </a:p>
          <a:p>
            <a:pPr lvl="1" eaLnBrk="0" fontAlgn="base" hangingPunct="0">
              <a:spcBef>
                <a:spcPct val="0"/>
              </a:spcBef>
              <a:spcAft>
                <a:spcPct val="0"/>
              </a:spcAft>
            </a:pPr>
            <a:r>
              <a:rPr lang="en-US" altLang="en-US" sz="2000" dirty="0">
                <a:solidFill>
                  <a:prstClr val="black"/>
                </a:solidFill>
                <a:latin typeface="Arial" panose="020B0604020202020204" pitchFamily="34" charset="0"/>
                <a:cs typeface="Arial" panose="020B0604020202020204" pitchFamily="34" charset="0"/>
              </a:rPr>
              <a:t>E.g., Cerebral, </a:t>
            </a:r>
            <a:r>
              <a:rPr lang="en-US" altLang="en-US" sz="2000" dirty="0" err="1">
                <a:solidFill>
                  <a:prstClr val="black"/>
                </a:solidFill>
                <a:latin typeface="Arial" panose="020B0604020202020204" pitchFamily="34" charset="0"/>
                <a:cs typeface="Arial" panose="020B0604020202020204" pitchFamily="34" charset="0"/>
              </a:rPr>
              <a:t>Premom</a:t>
            </a:r>
            <a:r>
              <a:rPr lang="en-US" altLang="en-US" sz="2000" dirty="0">
                <a:solidFill>
                  <a:prstClr val="black"/>
                </a:solidFill>
                <a:latin typeface="Arial" panose="020B0604020202020204" pitchFamily="34" charset="0"/>
                <a:cs typeface="Arial" panose="020B0604020202020204" pitchFamily="34" charset="0"/>
              </a:rPr>
              <a:t>, </a:t>
            </a:r>
            <a:r>
              <a:rPr lang="en-US" altLang="en-US" sz="2000" dirty="0" err="1">
                <a:solidFill>
                  <a:prstClr val="black"/>
                </a:solidFill>
                <a:latin typeface="Arial" panose="020B0604020202020204" pitchFamily="34" charset="0"/>
                <a:cs typeface="Arial" panose="020B0604020202020204" pitchFamily="34" charset="0"/>
              </a:rPr>
              <a:t>Vitagene</a:t>
            </a:r>
            <a:r>
              <a:rPr lang="en-US" altLang="en-US" sz="2000" dirty="0">
                <a:solidFill>
                  <a:prstClr val="black"/>
                </a:solidFill>
                <a:latin typeface="Arial" panose="020B0604020202020204" pitchFamily="34" charset="0"/>
                <a:cs typeface="Arial" panose="020B0604020202020204" pitchFamily="34" charset="0"/>
              </a:rPr>
              <a:t>, Chegg, </a:t>
            </a:r>
            <a:r>
              <a:rPr lang="en-US" altLang="en-US" sz="2000" dirty="0" err="1">
                <a:solidFill>
                  <a:prstClr val="black"/>
                </a:solidFill>
                <a:latin typeface="Arial" panose="020B0604020202020204" pitchFamily="34" charset="0"/>
                <a:cs typeface="Arial" panose="020B0604020202020204" pitchFamily="34" charset="0"/>
              </a:rPr>
              <a:t>SkyMed</a:t>
            </a:r>
            <a:r>
              <a:rPr lang="en-US" altLang="en-US" sz="2000" dirty="0">
                <a:solidFill>
                  <a:prstClr val="black"/>
                </a:solidFill>
                <a:latin typeface="Arial" panose="020B0604020202020204" pitchFamily="34" charset="0"/>
                <a:cs typeface="Arial" panose="020B0604020202020204" pitchFamily="34" charset="0"/>
              </a:rPr>
              <a:t>, Henry Schein</a:t>
            </a:r>
          </a:p>
          <a:p>
            <a:pPr marL="342900" indent="-342900" eaLnBrk="0" fontAlgn="base" hangingPunct="0">
              <a:spcBef>
                <a:spcPct val="0"/>
              </a:spcBef>
              <a:spcAft>
                <a:spcPct val="0"/>
              </a:spcAft>
              <a:buFont typeface="Arial" panose="020B0604020202020204" pitchFamily="34" charset="0"/>
              <a:buChar char="•"/>
            </a:pPr>
            <a:r>
              <a:rPr lang="en-US" altLang="en-US" sz="2400" dirty="0">
                <a:solidFill>
                  <a:prstClr val="black"/>
                </a:solidFill>
                <a:latin typeface="Arial" panose="020B0604020202020204" pitchFamily="34" charset="0"/>
                <a:cs typeface="Arial" panose="020B0604020202020204" pitchFamily="34" charset="0"/>
              </a:rPr>
              <a:t>ROSCA specific remedies</a:t>
            </a:r>
          </a:p>
          <a:p>
            <a:pPr lvl="1" eaLnBrk="0" fontAlgn="base" hangingPunct="0">
              <a:spcBef>
                <a:spcPct val="0"/>
              </a:spcBef>
              <a:spcAft>
                <a:spcPct val="0"/>
              </a:spcAft>
            </a:pPr>
            <a:r>
              <a:rPr lang="en-US" altLang="en-US" sz="2000" dirty="0">
                <a:solidFill>
                  <a:prstClr val="black"/>
                </a:solidFill>
                <a:latin typeface="Arial" panose="020B0604020202020204" pitchFamily="34" charset="0"/>
                <a:cs typeface="Arial" panose="020B0604020202020204" pitchFamily="34" charset="0"/>
              </a:rPr>
              <a:t>E.g., Cerebral</a:t>
            </a:r>
          </a:p>
          <a:p>
            <a:pPr marL="342900" indent="-342900" eaLnBrk="0" fontAlgn="base" hangingPunct="0">
              <a:spcBef>
                <a:spcPct val="0"/>
              </a:spcBef>
              <a:spcAft>
                <a:spcPct val="0"/>
              </a:spcAft>
              <a:buFont typeface="Arial" panose="020B0604020202020204" pitchFamily="34" charset="0"/>
              <a:buChar char="•"/>
            </a:pPr>
            <a:r>
              <a:rPr lang="en-US" altLang="en-US" sz="2400" dirty="0">
                <a:solidFill>
                  <a:prstClr val="black"/>
                </a:solidFill>
                <a:latin typeface="Arial" panose="020B0604020202020204" pitchFamily="34" charset="0"/>
                <a:cs typeface="Arial" panose="020B0604020202020204" pitchFamily="34" charset="0"/>
              </a:rPr>
              <a:t>Money – </a:t>
            </a:r>
            <a:r>
              <a:rPr lang="en-US" altLang="en-US" sz="2000" dirty="0">
                <a:solidFill>
                  <a:prstClr val="black"/>
                </a:solidFill>
                <a:latin typeface="Arial" panose="020B0604020202020204" pitchFamily="34" charset="0"/>
                <a:cs typeface="Arial" panose="020B0604020202020204" pitchFamily="34" charset="0"/>
              </a:rPr>
              <a:t> </a:t>
            </a:r>
          </a:p>
          <a:p>
            <a:pPr lvl="1" eaLnBrk="0" fontAlgn="base" hangingPunct="0">
              <a:spcBef>
                <a:spcPct val="0"/>
              </a:spcBef>
              <a:spcAft>
                <a:spcPct val="0"/>
              </a:spcAft>
            </a:pPr>
            <a:r>
              <a:rPr lang="en-US" altLang="en-US" sz="2000" dirty="0">
                <a:solidFill>
                  <a:prstClr val="black"/>
                </a:solidFill>
                <a:latin typeface="Arial" panose="020B0604020202020204" pitchFamily="34" charset="0"/>
                <a:cs typeface="Arial" panose="020B0604020202020204" pitchFamily="34" charset="0"/>
              </a:rPr>
              <a:t>Penalties: Monument, Cerebral, </a:t>
            </a:r>
            <a:r>
              <a:rPr lang="en-US" altLang="en-US" sz="2000" dirty="0" err="1">
                <a:solidFill>
                  <a:prstClr val="black"/>
                </a:solidFill>
                <a:latin typeface="Arial" panose="020B0604020202020204" pitchFamily="34" charset="0"/>
                <a:cs typeface="Arial" panose="020B0604020202020204" pitchFamily="34" charset="0"/>
              </a:rPr>
              <a:t>Premom</a:t>
            </a:r>
            <a:r>
              <a:rPr lang="en-US" altLang="en-US" sz="2000" dirty="0">
                <a:solidFill>
                  <a:prstClr val="black"/>
                </a:solidFill>
                <a:latin typeface="Arial" panose="020B0604020202020204" pitchFamily="34" charset="0"/>
                <a:cs typeface="Arial" panose="020B0604020202020204" pitchFamily="34" charset="0"/>
              </a:rPr>
              <a:t>, </a:t>
            </a:r>
            <a:r>
              <a:rPr lang="en-US" altLang="en-US" sz="2000" dirty="0" err="1">
                <a:solidFill>
                  <a:prstClr val="black"/>
                </a:solidFill>
                <a:latin typeface="Arial" panose="020B0604020202020204" pitchFamily="34" charset="0"/>
                <a:cs typeface="Arial" panose="020B0604020202020204" pitchFamily="34" charset="0"/>
              </a:rPr>
              <a:t>GoodRx</a:t>
            </a:r>
            <a:endParaRPr lang="en-US" altLang="en-US" sz="2000" dirty="0">
              <a:solidFill>
                <a:prstClr val="black"/>
              </a:solidFill>
              <a:latin typeface="Arial" panose="020B0604020202020204" pitchFamily="34" charset="0"/>
              <a:cs typeface="Arial" panose="020B0604020202020204" pitchFamily="34" charset="0"/>
            </a:endParaRPr>
          </a:p>
          <a:p>
            <a:pPr lvl="1" eaLnBrk="0" fontAlgn="base" hangingPunct="0">
              <a:spcBef>
                <a:spcPct val="0"/>
              </a:spcBef>
              <a:spcAft>
                <a:spcPct val="0"/>
              </a:spcAft>
            </a:pPr>
            <a:r>
              <a:rPr lang="en-US" altLang="en-US" sz="2000" dirty="0">
                <a:solidFill>
                  <a:prstClr val="black"/>
                </a:solidFill>
                <a:latin typeface="Arial" panose="020B0604020202020204" pitchFamily="34" charset="0"/>
                <a:cs typeface="Arial" panose="020B0604020202020204" pitchFamily="34" charset="0"/>
              </a:rPr>
              <a:t>Consumer redress: Cerebral, </a:t>
            </a:r>
            <a:r>
              <a:rPr lang="en-US" altLang="en-US" sz="2000" dirty="0" err="1">
                <a:solidFill>
                  <a:prstClr val="black"/>
                </a:solidFill>
                <a:latin typeface="Arial" panose="020B0604020202020204" pitchFamily="34" charset="0"/>
                <a:cs typeface="Arial" panose="020B0604020202020204" pitchFamily="34" charset="0"/>
              </a:rPr>
              <a:t>BetterHelp</a:t>
            </a:r>
            <a:r>
              <a:rPr lang="en-US" altLang="en-US" sz="2000" dirty="0">
                <a:solidFill>
                  <a:prstClr val="black"/>
                </a:solidFill>
                <a:latin typeface="Arial" panose="020B0604020202020204" pitchFamily="34" charset="0"/>
                <a:cs typeface="Arial" panose="020B0604020202020204" pitchFamily="34" charset="0"/>
              </a:rPr>
              <a:t>, Henry Schein</a:t>
            </a:r>
            <a:endParaRPr lang="en-US" sz="2000" dirty="0">
              <a:solidFill>
                <a:prstClr val="black"/>
              </a:solidFill>
              <a:latin typeface="Arial" panose="020B0604020202020204" pitchFamily="34" charset="0"/>
              <a:cs typeface="Arial" panose="020B0604020202020204"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E9246-EC73-1118-2607-46113932B6AF}"/>
              </a:ext>
            </a:extLst>
          </p:cNvPr>
          <p:cNvSpPr>
            <a:spLocks noGrp="1"/>
          </p:cNvSpPr>
          <p:nvPr>
            <p:ph type="title"/>
          </p:nvPr>
        </p:nvSpPr>
        <p:spPr/>
        <p:txBody>
          <a:bodyPr/>
          <a:lstStyle/>
          <a:p>
            <a:pPr>
              <a:defRPr/>
            </a:pPr>
            <a:r>
              <a:rPr lang="en-US" b="1" dirty="0"/>
              <a:t>Education</a:t>
            </a:r>
          </a:p>
        </p:txBody>
      </p:sp>
      <p:sp>
        <p:nvSpPr>
          <p:cNvPr id="38915" name="Content Placeholder 2">
            <a:extLst>
              <a:ext uri="{FF2B5EF4-FFF2-40B4-BE49-F238E27FC236}">
                <a16:creationId xmlns:a16="http://schemas.microsoft.com/office/drawing/2014/main" id="{D89B1E8F-70E4-A8B9-6BBE-5E44F0669ED0}"/>
              </a:ext>
            </a:extLst>
          </p:cNvPr>
          <p:cNvSpPr>
            <a:spLocks noGrp="1"/>
          </p:cNvSpPr>
          <p:nvPr>
            <p:ph idx="1"/>
          </p:nvPr>
        </p:nvSpPr>
        <p:spPr>
          <a:xfrm>
            <a:off x="1981200" y="1474788"/>
            <a:ext cx="8153400" cy="4876800"/>
          </a:xfrm>
        </p:spPr>
        <p:txBody>
          <a:bodyPr/>
          <a:lstStyle/>
          <a:p>
            <a:pPr>
              <a:defRPr/>
            </a:pPr>
            <a:r>
              <a:rPr lang="en-US" sz="2000" dirty="0"/>
              <a:t>Joint Guidance with HHS: </a:t>
            </a:r>
          </a:p>
          <a:p>
            <a:pPr lvl="1">
              <a:defRPr/>
            </a:pPr>
            <a:r>
              <a:rPr lang="en-US" dirty="0">
                <a:hlinkClick r:id="rId3"/>
              </a:rPr>
              <a:t>Collecting, Using, or Sharing Consumer Health Information? Look to HIPAA, the FTC Act, and the Health Breach Notification Rule</a:t>
            </a:r>
            <a:endParaRPr lang="en-US" dirty="0"/>
          </a:p>
          <a:p>
            <a:pPr marL="0" indent="0">
              <a:buNone/>
              <a:defRPr/>
            </a:pPr>
            <a:endParaRPr lang="en-US" sz="2000" dirty="0"/>
          </a:p>
          <a:p>
            <a:pPr>
              <a:defRPr/>
            </a:pPr>
            <a:r>
              <a:rPr lang="en-US" sz="2000" dirty="0"/>
              <a:t>HBNR Guidance: </a:t>
            </a:r>
          </a:p>
          <a:p>
            <a:pPr lvl="1">
              <a:defRPr/>
            </a:pPr>
            <a:r>
              <a:rPr lang="en-US" altLang="en-US" dirty="0">
                <a:hlinkClick r:id="rId4"/>
              </a:rPr>
              <a:t>Health Breach Notification Rule: The Basics for Business </a:t>
            </a:r>
            <a:endParaRPr lang="en-US" altLang="en-US" dirty="0"/>
          </a:p>
          <a:p>
            <a:pPr lvl="1">
              <a:defRPr/>
            </a:pPr>
            <a:r>
              <a:rPr lang="en-US" altLang="en-US" dirty="0">
                <a:hlinkClick r:id="rId5"/>
              </a:rPr>
              <a:t>Complying with the FTC’s Health Breach Notification Rule</a:t>
            </a:r>
            <a:endParaRPr lang="en-US" dirty="0"/>
          </a:p>
          <a:p>
            <a:pPr marL="0" indent="0">
              <a:buNone/>
              <a:defRPr/>
            </a:pPr>
            <a:endParaRPr lang="en-US" sz="2000" dirty="0"/>
          </a:p>
          <a:p>
            <a:pPr>
              <a:defRPr/>
            </a:pPr>
            <a:r>
              <a:rPr lang="en-US" sz="2000" dirty="0"/>
              <a:t>Mobile App Guidance:</a:t>
            </a:r>
          </a:p>
          <a:p>
            <a:pPr lvl="1">
              <a:defRPr/>
            </a:pPr>
            <a:r>
              <a:rPr lang="en-US" dirty="0">
                <a:hlinkClick r:id="rId6"/>
              </a:rPr>
              <a:t>Marketing Your Mobile App: Get it Right from the Start</a:t>
            </a:r>
            <a:r>
              <a:rPr lang="en-US" dirty="0"/>
              <a:t> </a:t>
            </a:r>
          </a:p>
          <a:p>
            <a:pPr lvl="1">
              <a:defRPr/>
            </a:pPr>
            <a:r>
              <a:rPr lang="en-US" altLang="en-US" dirty="0">
                <a:hlinkClick r:id="rId7"/>
              </a:rPr>
              <a:t>Mobile Health App Tool </a:t>
            </a:r>
            <a:endParaRPr lang="en-US" altLang="en-US" dirty="0"/>
          </a:p>
          <a:p>
            <a:pPr>
              <a:defRPr/>
            </a:pPr>
            <a:endParaRPr lang="en-US" altLang="en-US" sz="2000" dirty="0"/>
          </a:p>
          <a:p>
            <a:pPr marL="0" indent="0">
              <a:buNone/>
              <a:defRPr/>
            </a:pPr>
            <a:endParaRPr lang="en-US" altLang="en-US" dirty="0"/>
          </a:p>
          <a:p>
            <a:pPr lvl="1">
              <a:defRPr/>
            </a:pPr>
            <a:endParaRPr lang="en-US" altLang="en-US" dirty="0"/>
          </a:p>
          <a:p>
            <a:pPr lvl="1">
              <a:defRPr/>
            </a:pPr>
            <a:endParaRPr lang="en-US" alt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2EB48E3-6759-61C7-467E-F78D2BD29D7B}"/>
              </a:ext>
            </a:extLst>
          </p:cNvPr>
          <p:cNvSpPr>
            <a:spLocks noGrp="1"/>
          </p:cNvSpPr>
          <p:nvPr>
            <p:ph idx="1"/>
          </p:nvPr>
        </p:nvSpPr>
        <p:spPr/>
        <p:txBody>
          <a:bodyPr/>
          <a:lstStyle/>
          <a:p>
            <a:pPr>
              <a:buFont typeface="Arial" charset="0"/>
              <a:buChar char="•"/>
              <a:defRPr/>
            </a:pPr>
            <a:endParaRPr lang="en-US" dirty="0"/>
          </a:p>
          <a:p>
            <a:pPr>
              <a:buFont typeface="Arial" charset="0"/>
              <a:buChar char="•"/>
              <a:defRPr/>
            </a:pPr>
            <a:endParaRPr lang="en-US" dirty="0"/>
          </a:p>
          <a:p>
            <a:pPr marL="109728" indent="0" algn="ctr">
              <a:buNone/>
              <a:defRPr/>
            </a:pPr>
            <a:r>
              <a:rPr lang="en-US" sz="2800" dirty="0"/>
              <a:t>Robin Rosen Spector</a:t>
            </a:r>
          </a:p>
          <a:p>
            <a:pPr marL="109728" indent="0" algn="ctr">
              <a:buNone/>
              <a:defRPr/>
            </a:pPr>
            <a:r>
              <a:rPr lang="en-US" sz="2800" dirty="0"/>
              <a:t>Federal Trade Commission</a:t>
            </a:r>
          </a:p>
          <a:p>
            <a:pPr marL="109728" indent="0" algn="ctr">
              <a:buNone/>
              <a:defRPr/>
            </a:pPr>
            <a:r>
              <a:rPr lang="en-US" sz="2800" dirty="0"/>
              <a:t>rspector@ftc.gov</a:t>
            </a:r>
          </a:p>
        </p:txBody>
      </p:sp>
      <p:sp>
        <p:nvSpPr>
          <p:cNvPr id="3" name="Title 2">
            <a:extLst>
              <a:ext uri="{FF2B5EF4-FFF2-40B4-BE49-F238E27FC236}">
                <a16:creationId xmlns:a16="http://schemas.microsoft.com/office/drawing/2014/main" id="{65C5F641-687D-80E3-27BB-EE2E66647B2A}"/>
              </a:ext>
            </a:extLst>
          </p:cNvPr>
          <p:cNvSpPr>
            <a:spLocks noGrp="1"/>
          </p:cNvSpPr>
          <p:nvPr>
            <p:ph type="title"/>
          </p:nvPr>
        </p:nvSpPr>
        <p:spPr>
          <a:xfrm>
            <a:off x="1981200" y="1104900"/>
            <a:ext cx="8229600" cy="990600"/>
          </a:xfrm>
        </p:spPr>
        <p:txBody>
          <a:bodyPr/>
          <a:lstStyle/>
          <a:p>
            <a:pPr algn="ctr">
              <a:defRPr/>
            </a:pPr>
            <a:r>
              <a:rPr lang="en-US" sz="4400" b="1" dirty="0"/>
              <a:t>Questions?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FA71A-02CA-43C9-98CF-5D6051922F9E}"/>
              </a:ext>
            </a:extLst>
          </p:cNvPr>
          <p:cNvSpPr>
            <a:spLocks noGrp="1"/>
          </p:cNvSpPr>
          <p:nvPr>
            <p:ph type="ctrTitle"/>
          </p:nvPr>
        </p:nvSpPr>
        <p:spPr>
          <a:xfrm>
            <a:off x="486737" y="965437"/>
            <a:ext cx="7594600" cy="2387600"/>
          </a:xfrm>
        </p:spPr>
        <p:txBody>
          <a:bodyPr>
            <a:noAutofit/>
          </a:bodyPr>
          <a:lstStyle/>
          <a:p>
            <a:r>
              <a:rPr lang="en-US" sz="5400" dirty="0"/>
              <a:t>HIPAA Enforcement Update from the HHS Office for Civil Rights</a:t>
            </a:r>
          </a:p>
        </p:txBody>
      </p:sp>
      <p:sp>
        <p:nvSpPr>
          <p:cNvPr id="3" name="Subtitle 2">
            <a:extLst>
              <a:ext uri="{FF2B5EF4-FFF2-40B4-BE49-F238E27FC236}">
                <a16:creationId xmlns:a16="http://schemas.microsoft.com/office/drawing/2014/main" id="{D1457F30-61EC-4B0E-B217-47D0434E229A}"/>
              </a:ext>
            </a:extLst>
          </p:cNvPr>
          <p:cNvSpPr>
            <a:spLocks noGrp="1"/>
          </p:cNvSpPr>
          <p:nvPr>
            <p:ph type="subTitle" idx="1"/>
          </p:nvPr>
        </p:nvSpPr>
        <p:spPr>
          <a:xfrm>
            <a:off x="573294" y="4592097"/>
            <a:ext cx="7594600" cy="1808702"/>
          </a:xfrm>
        </p:spPr>
        <p:txBody>
          <a:bodyPr>
            <a:noAutofit/>
          </a:bodyPr>
          <a:lstStyle/>
          <a:p>
            <a:pPr>
              <a:spcBef>
                <a:spcPts val="0"/>
              </a:spcBef>
            </a:pPr>
            <a:r>
              <a:rPr lang="en-US" sz="2800" b="1" dirty="0"/>
              <a:t>Timothy Noonan </a:t>
            </a:r>
          </a:p>
          <a:p>
            <a:pPr>
              <a:spcBef>
                <a:spcPts val="0"/>
              </a:spcBef>
            </a:pPr>
            <a:r>
              <a:rPr lang="en-US" sz="2800" b="1" dirty="0"/>
              <a:t>Deputy Director for Health Information Privacy, Data, and Cybersecurity</a:t>
            </a:r>
          </a:p>
          <a:p>
            <a:pPr>
              <a:spcBef>
                <a:spcPts val="0"/>
              </a:spcBef>
            </a:pPr>
            <a:r>
              <a:rPr lang="en-US" sz="2800" b="1" dirty="0"/>
              <a:t>HHS Office for Civil Rights</a:t>
            </a:r>
          </a:p>
          <a:p>
            <a:pPr algn="ctr">
              <a:spcBef>
                <a:spcPts val="0"/>
              </a:spcBef>
            </a:pPr>
            <a:endParaRPr lang="en-US" sz="3600" b="1" dirty="0"/>
          </a:p>
        </p:txBody>
      </p:sp>
    </p:spTree>
    <p:extLst>
      <p:ext uri="{BB962C8B-B14F-4D97-AF65-F5344CB8AC3E}">
        <p14:creationId xmlns:p14="http://schemas.microsoft.com/office/powerpoint/2010/main" val="15298150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228600" y="1588654"/>
            <a:ext cx="11562735" cy="4487681"/>
          </a:xfrm>
        </p:spPr>
        <p:txBody>
          <a:bodyPr>
            <a:normAutofit/>
          </a:bodyPr>
          <a:lstStyle/>
          <a:p>
            <a:r>
              <a:rPr lang="en-US" dirty="0"/>
              <a:t>Large Breach Trend Data</a:t>
            </a:r>
          </a:p>
          <a:p>
            <a:r>
              <a:rPr lang="en-US" dirty="0"/>
              <a:t>Recent HIPAA Security Rule Enforcement Actions</a:t>
            </a:r>
          </a:p>
          <a:p>
            <a:pPr lvl="1"/>
            <a:r>
              <a:rPr lang="en-US" dirty="0"/>
              <a:t>OSF HealthCare</a:t>
            </a:r>
          </a:p>
          <a:p>
            <a:pPr lvl="1"/>
            <a:r>
              <a:rPr lang="en-US" dirty="0"/>
              <a:t>Spencer Gifts, LLC Flexible Benefits and Welfare Benefit Plans</a:t>
            </a:r>
          </a:p>
          <a:p>
            <a:pPr lvl="1"/>
            <a:r>
              <a:rPr lang="en-US" dirty="0"/>
              <a:t>Star Group L.P. Health Benefits Plan</a:t>
            </a:r>
          </a:p>
          <a:p>
            <a:r>
              <a:rPr lang="en-US" dirty="0"/>
              <a:t>Key Takeaways</a:t>
            </a:r>
          </a:p>
          <a:p>
            <a:r>
              <a:rPr lang="en-US" dirty="0"/>
              <a:t>Questions</a:t>
            </a:r>
          </a:p>
          <a:p>
            <a:pPr lvl="1"/>
            <a:endParaRPr lang="en-US" dirty="0"/>
          </a:p>
          <a:p>
            <a:pPr lvl="1"/>
            <a:endParaRPr lang="en-US" dirty="0"/>
          </a:p>
          <a:p>
            <a:pPr lvl="1"/>
            <a:endParaRPr lang="en-US" dirty="0"/>
          </a:p>
          <a:p>
            <a:pPr lvl="1"/>
            <a:endParaRPr lang="en-US" dirty="0"/>
          </a:p>
          <a:p>
            <a:pPr lvl="1"/>
            <a:endParaRPr lang="en-US" dirty="0"/>
          </a:p>
          <a:p>
            <a:endParaRPr lang="en-US" dirty="0"/>
          </a:p>
          <a:p>
            <a:endParaRPr lang="en-US" dirty="0"/>
          </a:p>
        </p:txBody>
      </p:sp>
      <p:sp>
        <p:nvSpPr>
          <p:cNvPr id="4" name="Title 3"/>
          <p:cNvSpPr>
            <a:spLocks noGrp="1"/>
          </p:cNvSpPr>
          <p:nvPr>
            <p:ph type="title"/>
          </p:nvPr>
        </p:nvSpPr>
        <p:spPr/>
        <p:txBody>
          <a:bodyPr>
            <a:normAutofit/>
          </a:bodyPr>
          <a:lstStyle/>
          <a:p>
            <a:r>
              <a:rPr lang="en-US" dirty="0"/>
              <a:t>Agenda</a:t>
            </a:r>
          </a:p>
        </p:txBody>
      </p:sp>
    </p:spTree>
    <p:extLst>
      <p:ext uri="{BB962C8B-B14F-4D97-AF65-F5344CB8AC3E}">
        <p14:creationId xmlns:p14="http://schemas.microsoft.com/office/powerpoint/2010/main" val="191488632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descr="Graph depicting Breaches Affecting 500 or More Individuals: Reports Received and Individuals Affected (Calendar Years 2021 - 2025)">
            <a:extLst>
              <a:ext uri="{FF2B5EF4-FFF2-40B4-BE49-F238E27FC236}">
                <a16:creationId xmlns:a16="http://schemas.microsoft.com/office/drawing/2014/main" id="{1F91CDCE-EE99-C01F-775C-F9E6E02C68C1}"/>
              </a:ext>
            </a:extLst>
          </p:cNvPr>
          <p:cNvGraphicFramePr>
            <a:graphicFrameLocks/>
          </p:cNvGraphicFramePr>
          <p:nvPr>
            <p:extLst>
              <p:ext uri="{D42A27DB-BD31-4B8C-83A1-F6EECF244321}">
                <p14:modId xmlns:p14="http://schemas.microsoft.com/office/powerpoint/2010/main" val="2806706673"/>
              </p:ext>
            </p:extLst>
          </p:nvPr>
        </p:nvGraphicFramePr>
        <p:xfrm>
          <a:off x="424542" y="279400"/>
          <a:ext cx="10853057" cy="544648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65390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64627" y="216930"/>
            <a:ext cx="471678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Calibri" panose="020F0502020204030204"/>
                <a:ea typeface="+mn-ea"/>
                <a:cs typeface="+mn-cs"/>
              </a:rPr>
              <a:t>500+ Breaches by Type of Breach</a:t>
            </a:r>
          </a:p>
        </p:txBody>
      </p:sp>
      <p:graphicFrame>
        <p:nvGraphicFramePr>
          <p:cNvPr id="3" name="Chart 2" descr="Pie graph showing 500+ breaches by type of breach September 23, 2009 - December 31, 2025:&#10;Hacking/IT: 52%&#10;Improper Disposal: 2%&#10;Other: 1%&#10;Unknown: 1%&#10;Theft: 18%&#10;Loss: 4%&#10;Unauthorized Access/Disclosure: 22%">
            <a:extLst>
              <a:ext uri="{FF2B5EF4-FFF2-40B4-BE49-F238E27FC236}">
                <a16:creationId xmlns:a16="http://schemas.microsoft.com/office/drawing/2014/main" id="{F04C4D14-17EA-7EAE-6079-076226D603D1}"/>
              </a:ext>
            </a:extLst>
          </p:cNvPr>
          <p:cNvGraphicFramePr>
            <a:graphicFrameLocks/>
          </p:cNvGraphicFramePr>
          <p:nvPr>
            <p:extLst>
              <p:ext uri="{D42A27DB-BD31-4B8C-83A1-F6EECF244321}">
                <p14:modId xmlns:p14="http://schemas.microsoft.com/office/powerpoint/2010/main" val="421532514"/>
              </p:ext>
            </p:extLst>
          </p:nvPr>
        </p:nvGraphicFramePr>
        <p:xfrm>
          <a:off x="716663" y="914399"/>
          <a:ext cx="5495927" cy="50292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descr="Pie graph showing 500+ breaches by type of breach January 1, 2026 - July 31, 2026:&#10;Hacking/IT: 75%&#10;Theft: 1%&#10;Loss: 3%&#10;Unauthorized Access/Disclosure: 21%">
            <a:extLst>
              <a:ext uri="{FF2B5EF4-FFF2-40B4-BE49-F238E27FC236}">
                <a16:creationId xmlns:a16="http://schemas.microsoft.com/office/drawing/2014/main" id="{126DD51F-0306-2E42-54D0-7FF778BB3D69}"/>
              </a:ext>
            </a:extLst>
          </p:cNvPr>
          <p:cNvGraphicFramePr>
            <a:graphicFrameLocks/>
          </p:cNvGraphicFramePr>
          <p:nvPr>
            <p:extLst>
              <p:ext uri="{D42A27DB-BD31-4B8C-83A1-F6EECF244321}">
                <p14:modId xmlns:p14="http://schemas.microsoft.com/office/powerpoint/2010/main" val="1008179706"/>
              </p:ext>
            </p:extLst>
          </p:nvPr>
        </p:nvGraphicFramePr>
        <p:xfrm>
          <a:off x="5695340" y="938891"/>
          <a:ext cx="5461001" cy="498021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348305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descr="Bar graph depicting Breaches Affecting 500 or More Individuals: Reports Received Involving Hacking/IT Incidents (Calendar Years 2021-2025)">
            <a:extLst>
              <a:ext uri="{FF2B5EF4-FFF2-40B4-BE49-F238E27FC236}">
                <a16:creationId xmlns:a16="http://schemas.microsoft.com/office/drawing/2014/main" id="{FBFF9FC4-B0C1-4DFF-A073-F1B648FBA304}"/>
              </a:ext>
            </a:extLst>
          </p:cNvPr>
          <p:cNvGraphicFramePr>
            <a:graphicFrameLocks/>
          </p:cNvGraphicFramePr>
          <p:nvPr>
            <p:extLst>
              <p:ext uri="{D42A27DB-BD31-4B8C-83A1-F6EECF244321}">
                <p14:modId xmlns:p14="http://schemas.microsoft.com/office/powerpoint/2010/main" val="2342583909"/>
              </p:ext>
            </p:extLst>
          </p:nvPr>
        </p:nvGraphicFramePr>
        <p:xfrm>
          <a:off x="1001486" y="631371"/>
          <a:ext cx="9142639" cy="498837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658033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481612" y="300334"/>
            <a:ext cx="4844148"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Calibri" panose="020F0502020204030204"/>
                <a:ea typeface="+mn-ea"/>
                <a:cs typeface="+mn-cs"/>
              </a:rPr>
              <a:t>500+ Breaches by Location of Breach</a:t>
            </a:r>
          </a:p>
        </p:txBody>
      </p:sp>
      <p:graphicFrame>
        <p:nvGraphicFramePr>
          <p:cNvPr id="5" name="Chart 4" descr="Pie graph depicting 500+ Breaches by Location of Breach (September 23, 2009 - December 31, 2025):&#10;Network Server: 39%&#10;Email: 22%&#10;EMR: 5%&#10;Other: 6%&#10;Paper Records: 14%&#10;Desktop Computer: 6%&#10;Laptop: 6%&#10;Portable Electronic Device: 3%">
            <a:extLst>
              <a:ext uri="{FF2B5EF4-FFF2-40B4-BE49-F238E27FC236}">
                <a16:creationId xmlns:a16="http://schemas.microsoft.com/office/drawing/2014/main" id="{51AB7FBB-AAFE-564E-6B81-EC89EA81DE8D}"/>
              </a:ext>
            </a:extLst>
          </p:cNvPr>
          <p:cNvGraphicFramePr>
            <a:graphicFrameLocks/>
          </p:cNvGraphicFramePr>
          <p:nvPr>
            <p:extLst>
              <p:ext uri="{D42A27DB-BD31-4B8C-83A1-F6EECF244321}">
                <p14:modId xmlns:p14="http://schemas.microsoft.com/office/powerpoint/2010/main" val="1073456469"/>
              </p:ext>
            </p:extLst>
          </p:nvPr>
        </p:nvGraphicFramePr>
        <p:xfrm>
          <a:off x="752699" y="932487"/>
          <a:ext cx="5343301" cy="499302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descr="Pie graph depicting 500+ Breaches by Location of Breach (January 1, 2026 - July 31, 2026):&#10;Network Server: 68%&#10;Email: 20%&#10;EMR: 6%&#10;Other: 2%&#10;Paper Records: 4%&#10;Desktop Computer: 1%&#10;Laptop: 1%">
            <a:extLst>
              <a:ext uri="{FF2B5EF4-FFF2-40B4-BE49-F238E27FC236}">
                <a16:creationId xmlns:a16="http://schemas.microsoft.com/office/drawing/2014/main" id="{54DC0ACE-2CFA-C16E-029B-11F775FFA384}"/>
              </a:ext>
            </a:extLst>
          </p:cNvPr>
          <p:cNvGraphicFramePr>
            <a:graphicFrameLocks/>
          </p:cNvGraphicFramePr>
          <p:nvPr>
            <p:extLst>
              <p:ext uri="{D42A27DB-BD31-4B8C-83A1-F6EECF244321}">
                <p14:modId xmlns:p14="http://schemas.microsoft.com/office/powerpoint/2010/main" val="3664727884"/>
              </p:ext>
            </p:extLst>
          </p:nvPr>
        </p:nvGraphicFramePr>
        <p:xfrm>
          <a:off x="5654109" y="989205"/>
          <a:ext cx="5343301" cy="487959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251727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045A2A-2723-439D-8F11-39F1817C9A49}"/>
              </a:ext>
            </a:extLst>
          </p:cNvPr>
          <p:cNvSpPr>
            <a:spLocks noGrp="1"/>
          </p:cNvSpPr>
          <p:nvPr>
            <p:ph type="title"/>
          </p:nvPr>
        </p:nvSpPr>
        <p:spPr>
          <a:xfrm>
            <a:off x="1191068" y="21194"/>
            <a:ext cx="10515600" cy="666869"/>
          </a:xfrm>
        </p:spPr>
        <p:txBody>
          <a:bodyPr>
            <a:normAutofit fontScale="90000"/>
          </a:bodyPr>
          <a:lstStyle/>
          <a:p>
            <a:r>
              <a:rPr lang="en-US" sz="3600" dirty="0"/>
              <a:t>Recently Announced OCR HIPAA Enforcement Actions</a:t>
            </a:r>
          </a:p>
        </p:txBody>
      </p:sp>
      <p:graphicFrame>
        <p:nvGraphicFramePr>
          <p:cNvPr id="5" name="Table 4">
            <a:extLst>
              <a:ext uri="{FF2B5EF4-FFF2-40B4-BE49-F238E27FC236}">
                <a16:creationId xmlns:a16="http://schemas.microsoft.com/office/drawing/2014/main" id="{7F0C4077-AE9E-4B4D-BFA0-C154920F26D1}"/>
              </a:ext>
            </a:extLst>
          </p:cNvPr>
          <p:cNvGraphicFramePr>
            <a:graphicFrameLocks noGrp="1"/>
          </p:cNvGraphicFramePr>
          <p:nvPr/>
        </p:nvGraphicFramePr>
        <p:xfrm>
          <a:off x="467832" y="585216"/>
          <a:ext cx="11238835" cy="5453838"/>
        </p:xfrm>
        <a:graphic>
          <a:graphicData uri="http://schemas.openxmlformats.org/drawingml/2006/table">
            <a:tbl>
              <a:tblPr>
                <a:tableStyleId>{5C22544A-7EE6-4342-B048-85BDC9FD1C3A}</a:tableStyleId>
              </a:tblPr>
              <a:tblGrid>
                <a:gridCol w="1058594">
                  <a:extLst>
                    <a:ext uri="{9D8B030D-6E8A-4147-A177-3AD203B41FA5}">
                      <a16:colId xmlns:a16="http://schemas.microsoft.com/office/drawing/2014/main" val="2681125243"/>
                    </a:ext>
                  </a:extLst>
                </a:gridCol>
                <a:gridCol w="7664326">
                  <a:extLst>
                    <a:ext uri="{9D8B030D-6E8A-4147-A177-3AD203B41FA5}">
                      <a16:colId xmlns:a16="http://schemas.microsoft.com/office/drawing/2014/main" val="636519901"/>
                    </a:ext>
                  </a:extLst>
                </a:gridCol>
                <a:gridCol w="2515915">
                  <a:extLst>
                    <a:ext uri="{9D8B030D-6E8A-4147-A177-3AD203B41FA5}">
                      <a16:colId xmlns:a16="http://schemas.microsoft.com/office/drawing/2014/main" val="3777752807"/>
                    </a:ext>
                  </a:extLst>
                </a:gridCol>
              </a:tblGrid>
              <a:tr h="419526">
                <a:tc>
                  <a:txBody>
                    <a:bodyPr/>
                    <a:lstStyle/>
                    <a:p>
                      <a:pPr algn="l" fontAlgn="b"/>
                      <a:r>
                        <a:rPr lang="en-US" sz="1400" b="0" i="0" u="none" strike="noStrike" dirty="0">
                          <a:solidFill>
                            <a:srgbClr val="000000"/>
                          </a:solidFill>
                          <a:effectLst/>
                          <a:latin typeface="Franklin Gothic Book" panose="020B0503020102020204" pitchFamily="34" charset="0"/>
                        </a:rPr>
                        <a:t>July-25</a:t>
                      </a:r>
                    </a:p>
                  </a:txBody>
                  <a:tcPr marL="6350" marR="6350" marT="6350" marB="0" anchor="b"/>
                </a:tc>
                <a:tc>
                  <a:txBody>
                    <a:bodyPr/>
                    <a:lstStyle/>
                    <a:p>
                      <a:pPr algn="l" fontAlgn="b"/>
                      <a:r>
                        <a:rPr lang="en-US" sz="1400" b="0" i="0" u="none" strike="noStrike" dirty="0">
                          <a:solidFill>
                            <a:srgbClr val="000000"/>
                          </a:solidFill>
                          <a:effectLst/>
                          <a:latin typeface="Franklin Gothic Book" panose="020B0503020102020204" pitchFamily="34" charset="0"/>
                        </a:rPr>
                        <a:t>Syracuse ASC</a:t>
                      </a:r>
                    </a:p>
                  </a:txBody>
                  <a:tcPr marL="6350" marR="6350" marT="6350" marB="0" anchor="b"/>
                </a:tc>
                <a:tc>
                  <a:txBody>
                    <a:bodyPr/>
                    <a:lstStyle/>
                    <a:p>
                      <a:pPr algn="r" fontAlgn="b"/>
                      <a:r>
                        <a:rPr lang="en-US" sz="1400" b="0" i="0" u="none" strike="noStrike" dirty="0">
                          <a:solidFill>
                            <a:srgbClr val="000000"/>
                          </a:solidFill>
                          <a:effectLst/>
                          <a:latin typeface="Franklin Gothic Book" panose="020B0503020102020204" pitchFamily="34" charset="0"/>
                        </a:rPr>
                        <a:t>$250,000</a:t>
                      </a:r>
                    </a:p>
                  </a:txBody>
                  <a:tcPr marL="6350" marR="6350" marT="6350" marB="0" anchor="b"/>
                </a:tc>
                <a:extLst>
                  <a:ext uri="{0D108BD9-81ED-4DB2-BD59-A6C34878D82A}">
                    <a16:rowId xmlns:a16="http://schemas.microsoft.com/office/drawing/2014/main" val="244665102"/>
                  </a:ext>
                </a:extLst>
              </a:tr>
              <a:tr h="419526">
                <a:tc>
                  <a:txBody>
                    <a:bodyPr/>
                    <a:lstStyle/>
                    <a:p>
                      <a:pPr algn="l" fontAlgn="b"/>
                      <a:r>
                        <a:rPr lang="en-US" sz="1400" b="0" i="0" u="none" strike="noStrike" dirty="0">
                          <a:solidFill>
                            <a:srgbClr val="000000"/>
                          </a:solidFill>
                          <a:effectLst/>
                          <a:latin typeface="Franklin Gothic Book" panose="020B0503020102020204" pitchFamily="34" charset="0"/>
                        </a:rPr>
                        <a:t>Aug-25</a:t>
                      </a:r>
                    </a:p>
                  </a:txBody>
                  <a:tcPr marL="6350" marR="6350" marT="6350" marB="0" anchor="b"/>
                </a:tc>
                <a:tc>
                  <a:txBody>
                    <a:bodyPr/>
                    <a:lstStyle/>
                    <a:p>
                      <a:pPr algn="l" fontAlgn="b"/>
                      <a:r>
                        <a:rPr lang="en-US" sz="1400" b="0" i="0" u="none" strike="noStrike" dirty="0">
                          <a:solidFill>
                            <a:srgbClr val="000000"/>
                          </a:solidFill>
                          <a:effectLst/>
                          <a:latin typeface="Franklin Gothic Book" panose="020B0503020102020204" pitchFamily="34" charset="0"/>
                        </a:rPr>
                        <a:t>BST &amp; Co CPAs, LLP</a:t>
                      </a:r>
                    </a:p>
                  </a:txBody>
                  <a:tcPr marL="6350" marR="6350" marT="6350" marB="0" anchor="b"/>
                </a:tc>
                <a:tc>
                  <a:txBody>
                    <a:bodyPr/>
                    <a:lstStyle/>
                    <a:p>
                      <a:pPr algn="r" fontAlgn="b"/>
                      <a:r>
                        <a:rPr lang="en-US" sz="1400" b="0" i="0" u="none" strike="noStrike" dirty="0">
                          <a:solidFill>
                            <a:srgbClr val="000000"/>
                          </a:solidFill>
                          <a:effectLst/>
                          <a:latin typeface="Franklin Gothic Book" panose="020B0503020102020204" pitchFamily="34" charset="0"/>
                        </a:rPr>
                        <a:t>$175,000</a:t>
                      </a:r>
                    </a:p>
                  </a:txBody>
                  <a:tcPr marL="6350" marR="6350" marT="6350" marB="0" anchor="b"/>
                </a:tc>
                <a:extLst>
                  <a:ext uri="{0D108BD9-81ED-4DB2-BD59-A6C34878D82A}">
                    <a16:rowId xmlns:a16="http://schemas.microsoft.com/office/drawing/2014/main" val="2654773144"/>
                  </a:ext>
                </a:extLst>
              </a:tr>
              <a:tr h="419526">
                <a:tc>
                  <a:txBody>
                    <a:bodyPr/>
                    <a:lstStyle/>
                    <a:p>
                      <a:pPr algn="l" fontAlgn="b"/>
                      <a:r>
                        <a:rPr lang="en-US" sz="1400" b="0" i="0" u="none" strike="noStrike" dirty="0">
                          <a:solidFill>
                            <a:srgbClr val="000000"/>
                          </a:solidFill>
                          <a:effectLst/>
                          <a:latin typeface="Franklin Gothic Book" panose="020B0503020102020204" pitchFamily="34" charset="0"/>
                        </a:rPr>
                        <a:t>Sep-25</a:t>
                      </a:r>
                    </a:p>
                  </a:txBody>
                  <a:tcPr marL="6350" marR="6350" marT="6350" marB="0" anchor="b"/>
                </a:tc>
                <a:tc>
                  <a:txBody>
                    <a:bodyPr/>
                    <a:lstStyle/>
                    <a:p>
                      <a:pPr algn="l" fontAlgn="b"/>
                      <a:r>
                        <a:rPr lang="en-US" sz="1400" b="0" i="0" u="none" strike="noStrike" dirty="0">
                          <a:solidFill>
                            <a:srgbClr val="000000"/>
                          </a:solidFill>
                          <a:effectLst/>
                          <a:latin typeface="Franklin Gothic Book" panose="020B0503020102020204" pitchFamily="34" charset="0"/>
                        </a:rPr>
                        <a:t>Cadia Healthcare Facilities</a:t>
                      </a:r>
                    </a:p>
                  </a:txBody>
                  <a:tcPr marL="6350" marR="6350" marT="6350" marB="0" anchor="b"/>
                </a:tc>
                <a:tc>
                  <a:txBody>
                    <a:bodyPr/>
                    <a:lstStyle/>
                    <a:p>
                      <a:pPr algn="r" fontAlgn="b"/>
                      <a:r>
                        <a:rPr lang="en-US" sz="1400" b="0" i="0" u="none" strike="noStrike" dirty="0">
                          <a:solidFill>
                            <a:srgbClr val="000000"/>
                          </a:solidFill>
                          <a:effectLst/>
                          <a:latin typeface="Franklin Gothic Book" panose="020B0503020102020204" pitchFamily="34" charset="0"/>
                        </a:rPr>
                        <a:t>$182,000</a:t>
                      </a:r>
                    </a:p>
                  </a:txBody>
                  <a:tcPr marL="6350" marR="6350" marT="6350" marB="0" anchor="b"/>
                </a:tc>
                <a:extLst>
                  <a:ext uri="{0D108BD9-81ED-4DB2-BD59-A6C34878D82A}">
                    <a16:rowId xmlns:a16="http://schemas.microsoft.com/office/drawing/2014/main" val="4023776519"/>
                  </a:ext>
                </a:extLst>
              </a:tr>
              <a:tr h="419526">
                <a:tc>
                  <a:txBody>
                    <a:bodyPr/>
                    <a:lstStyle/>
                    <a:p>
                      <a:pPr algn="l" fontAlgn="b"/>
                      <a:r>
                        <a:rPr lang="en-US" sz="1400" b="0" i="0" u="none" strike="noStrike" dirty="0">
                          <a:solidFill>
                            <a:srgbClr val="000000"/>
                          </a:solidFill>
                          <a:effectLst/>
                          <a:latin typeface="Franklin Gothic Book" panose="020B0503020102020204" pitchFamily="34" charset="0"/>
                        </a:rPr>
                        <a:t>Dec-25</a:t>
                      </a:r>
                    </a:p>
                  </a:txBody>
                  <a:tcPr marL="6350" marR="6350" marT="6350" marB="0" anchor="b"/>
                </a:tc>
                <a:tc>
                  <a:txBody>
                    <a:bodyPr/>
                    <a:lstStyle/>
                    <a:p>
                      <a:pPr algn="l" fontAlgn="b"/>
                      <a:r>
                        <a:rPr lang="en-US" sz="1400" b="0" i="0" u="none" strike="noStrike" dirty="0">
                          <a:solidFill>
                            <a:srgbClr val="000000"/>
                          </a:solidFill>
                          <a:effectLst/>
                          <a:latin typeface="Franklin Gothic Book" panose="020B0503020102020204" pitchFamily="34" charset="0"/>
                        </a:rPr>
                        <a:t>Concentra, Inc</a:t>
                      </a:r>
                    </a:p>
                  </a:txBody>
                  <a:tcPr marL="6350" marR="6350" marT="6350" marB="0" anchor="b"/>
                </a:tc>
                <a:tc>
                  <a:txBody>
                    <a:bodyPr/>
                    <a:lstStyle/>
                    <a:p>
                      <a:pPr algn="r" fontAlgn="b"/>
                      <a:r>
                        <a:rPr lang="en-US" sz="1400" b="0" i="0" u="none" strike="noStrike" dirty="0">
                          <a:solidFill>
                            <a:srgbClr val="000000"/>
                          </a:solidFill>
                          <a:effectLst/>
                          <a:latin typeface="Franklin Gothic Book" panose="020B0503020102020204" pitchFamily="34" charset="0"/>
                        </a:rPr>
                        <a:t>$112,500</a:t>
                      </a:r>
                    </a:p>
                  </a:txBody>
                  <a:tcPr marL="6350" marR="6350" marT="6350" marB="0" anchor="b"/>
                </a:tc>
                <a:extLst>
                  <a:ext uri="{0D108BD9-81ED-4DB2-BD59-A6C34878D82A}">
                    <a16:rowId xmlns:a16="http://schemas.microsoft.com/office/drawing/2014/main" val="1334346359"/>
                  </a:ext>
                </a:extLst>
              </a:tr>
              <a:tr h="419526">
                <a:tc>
                  <a:txBody>
                    <a:bodyPr/>
                    <a:lstStyle/>
                    <a:p>
                      <a:pPr algn="l" fontAlgn="b"/>
                      <a:r>
                        <a:rPr lang="en-US" sz="1400" b="0" i="0" u="none" strike="noStrike" dirty="0">
                          <a:solidFill>
                            <a:srgbClr val="000000"/>
                          </a:solidFill>
                          <a:effectLst/>
                          <a:latin typeface="Franklin Gothic Book" panose="020B0503020102020204" pitchFamily="34" charset="0"/>
                        </a:rPr>
                        <a:t>Feb-26</a:t>
                      </a:r>
                    </a:p>
                  </a:txBody>
                  <a:tcPr marL="6350" marR="6350" marT="6350" marB="0" anchor="b"/>
                </a:tc>
                <a:tc>
                  <a:txBody>
                    <a:bodyPr/>
                    <a:lstStyle/>
                    <a:p>
                      <a:pPr algn="l" fontAlgn="b"/>
                      <a:r>
                        <a:rPr lang="en-US" sz="1400" b="0" i="0" u="none" strike="noStrike" dirty="0">
                          <a:solidFill>
                            <a:srgbClr val="000000"/>
                          </a:solidFill>
                          <a:effectLst/>
                          <a:latin typeface="Franklin Gothic Book" panose="020B0503020102020204" pitchFamily="34" charset="0"/>
                        </a:rPr>
                        <a:t>Top of the World Ranch Treatment Center</a:t>
                      </a:r>
                    </a:p>
                  </a:txBody>
                  <a:tcPr marL="6350" marR="6350" marT="6350" marB="0" anchor="b"/>
                </a:tc>
                <a:tc>
                  <a:txBody>
                    <a:bodyPr/>
                    <a:lstStyle/>
                    <a:p>
                      <a:pPr algn="r" fontAlgn="b"/>
                      <a:r>
                        <a:rPr lang="en-US" sz="1400" b="0" i="0" u="none" strike="noStrike" dirty="0">
                          <a:solidFill>
                            <a:srgbClr val="000000"/>
                          </a:solidFill>
                          <a:effectLst/>
                          <a:latin typeface="Franklin Gothic Book" panose="020B0503020102020204" pitchFamily="34" charset="0"/>
                        </a:rPr>
                        <a:t>$103,000</a:t>
                      </a:r>
                    </a:p>
                  </a:txBody>
                  <a:tcPr marL="6350" marR="6350" marT="6350" marB="0" anchor="b"/>
                </a:tc>
                <a:extLst>
                  <a:ext uri="{0D108BD9-81ED-4DB2-BD59-A6C34878D82A}">
                    <a16:rowId xmlns:a16="http://schemas.microsoft.com/office/drawing/2014/main" val="104871049"/>
                  </a:ext>
                </a:extLst>
              </a:tr>
              <a:tr h="419526">
                <a:tc>
                  <a:txBody>
                    <a:bodyPr/>
                    <a:lstStyle/>
                    <a:p>
                      <a:pPr algn="l" fontAlgn="b"/>
                      <a:r>
                        <a:rPr lang="en-US" sz="1400" b="0" i="0" u="none" strike="noStrike" dirty="0">
                          <a:solidFill>
                            <a:srgbClr val="000000"/>
                          </a:solidFill>
                          <a:effectLst/>
                          <a:latin typeface="Franklin Gothic Book" panose="020B0503020102020204" pitchFamily="34" charset="0"/>
                        </a:rPr>
                        <a:t>Mar-26</a:t>
                      </a:r>
                    </a:p>
                  </a:txBody>
                  <a:tcPr marL="6350" marR="6350" marT="6350" marB="0" anchor="b"/>
                </a:tc>
                <a:tc>
                  <a:txBody>
                    <a:bodyPr/>
                    <a:lstStyle/>
                    <a:p>
                      <a:pPr algn="l" fontAlgn="b"/>
                      <a:r>
                        <a:rPr lang="en-US" sz="1400" b="0" i="0" u="none" strike="noStrike" dirty="0">
                          <a:solidFill>
                            <a:srgbClr val="000000"/>
                          </a:solidFill>
                          <a:effectLst/>
                          <a:latin typeface="Franklin Gothic Book" panose="020B0503020102020204" pitchFamily="34" charset="0"/>
                        </a:rPr>
                        <a:t>MMG Fusion, LLC</a:t>
                      </a:r>
                    </a:p>
                  </a:txBody>
                  <a:tcPr marL="6350" marR="6350" marT="6350" marB="0" anchor="b"/>
                </a:tc>
                <a:tc>
                  <a:txBody>
                    <a:bodyPr/>
                    <a:lstStyle/>
                    <a:p>
                      <a:pPr algn="r" fontAlgn="b"/>
                      <a:r>
                        <a:rPr lang="en-US" sz="1400" b="0" i="0" u="none" strike="noStrike" dirty="0">
                          <a:solidFill>
                            <a:srgbClr val="000000"/>
                          </a:solidFill>
                          <a:effectLst/>
                          <a:latin typeface="Franklin Gothic Book" panose="020B0503020102020204" pitchFamily="34" charset="0"/>
                        </a:rPr>
                        <a:t>$10,000</a:t>
                      </a:r>
                    </a:p>
                  </a:txBody>
                  <a:tcPr marL="6350" marR="6350" marT="6350" marB="0" anchor="b"/>
                </a:tc>
                <a:extLst>
                  <a:ext uri="{0D108BD9-81ED-4DB2-BD59-A6C34878D82A}">
                    <a16:rowId xmlns:a16="http://schemas.microsoft.com/office/drawing/2014/main" val="1935771836"/>
                  </a:ext>
                </a:extLst>
              </a:tr>
              <a:tr h="419526">
                <a:tc>
                  <a:txBody>
                    <a:bodyPr/>
                    <a:lstStyle/>
                    <a:p>
                      <a:pPr algn="l" fontAlgn="b"/>
                      <a:r>
                        <a:rPr lang="en-US" sz="1400" b="0" i="0" u="none" strike="noStrike" dirty="0">
                          <a:solidFill>
                            <a:srgbClr val="000000"/>
                          </a:solidFill>
                          <a:effectLst/>
                          <a:latin typeface="Franklin Gothic Book" panose="020B0503020102020204" pitchFamily="34" charset="0"/>
                        </a:rPr>
                        <a:t>Apr-26</a:t>
                      </a:r>
                    </a:p>
                  </a:txBody>
                  <a:tcPr marL="6350" marR="6350" marT="6350" marB="0" anchor="b"/>
                </a:tc>
                <a:tc>
                  <a:txBody>
                    <a:bodyPr/>
                    <a:lstStyle/>
                    <a:p>
                      <a:pPr algn="l" fontAlgn="b"/>
                      <a:r>
                        <a:rPr lang="en-US" sz="1400" b="0" i="0" u="none" strike="noStrike" dirty="0">
                          <a:solidFill>
                            <a:srgbClr val="000000"/>
                          </a:solidFill>
                          <a:effectLst/>
                          <a:latin typeface="Franklin Gothic Book" panose="020B0503020102020204" pitchFamily="34" charset="0"/>
                        </a:rPr>
                        <a:t>Regional Women’s Health Group, LLC</a:t>
                      </a:r>
                    </a:p>
                  </a:txBody>
                  <a:tcPr marL="6350" marR="6350" marT="6350" marB="0" anchor="b"/>
                </a:tc>
                <a:tc>
                  <a:txBody>
                    <a:bodyPr/>
                    <a:lstStyle/>
                    <a:p>
                      <a:pPr algn="r" fontAlgn="b"/>
                      <a:r>
                        <a:rPr lang="en-US" sz="1400" b="0" i="0" u="none" strike="noStrike" dirty="0">
                          <a:solidFill>
                            <a:srgbClr val="000000"/>
                          </a:solidFill>
                          <a:effectLst/>
                          <a:latin typeface="Franklin Gothic Book" panose="020B0503020102020204" pitchFamily="34" charset="0"/>
                        </a:rPr>
                        <a:t>$320,000</a:t>
                      </a:r>
                    </a:p>
                  </a:txBody>
                  <a:tcPr marL="6350" marR="6350" marT="6350" marB="0" anchor="b"/>
                </a:tc>
                <a:extLst>
                  <a:ext uri="{0D108BD9-81ED-4DB2-BD59-A6C34878D82A}">
                    <a16:rowId xmlns:a16="http://schemas.microsoft.com/office/drawing/2014/main" val="3551392716"/>
                  </a:ext>
                </a:extLst>
              </a:tr>
              <a:tr h="419526">
                <a:tc>
                  <a:txBody>
                    <a:bodyPr/>
                    <a:lstStyle/>
                    <a:p>
                      <a:pPr algn="l" fontAlgn="b"/>
                      <a:r>
                        <a:rPr lang="en-US" sz="1400" b="0" i="0" u="none" strike="noStrike" dirty="0">
                          <a:solidFill>
                            <a:srgbClr val="000000"/>
                          </a:solidFill>
                          <a:effectLst/>
                          <a:latin typeface="Franklin Gothic Book" panose="020B0503020102020204" pitchFamily="34" charset="0"/>
                        </a:rPr>
                        <a:t>Apr-26</a:t>
                      </a:r>
                    </a:p>
                  </a:txBody>
                  <a:tcPr marL="6350" marR="6350" marT="6350" marB="0" anchor="b"/>
                </a:tc>
                <a:tc>
                  <a:txBody>
                    <a:bodyPr/>
                    <a:lstStyle/>
                    <a:p>
                      <a:pPr algn="l" fontAlgn="b"/>
                      <a:r>
                        <a:rPr lang="en-US" sz="1400" b="0" i="0" u="none" strike="noStrike" dirty="0">
                          <a:solidFill>
                            <a:srgbClr val="000000"/>
                          </a:solidFill>
                          <a:effectLst/>
                          <a:latin typeface="Franklin Gothic Book" panose="020B0503020102020204" pitchFamily="34" charset="0"/>
                        </a:rPr>
                        <a:t>Assured Imaging Affiliated Covered Entities</a:t>
                      </a:r>
                    </a:p>
                  </a:txBody>
                  <a:tcPr marL="6350" marR="6350" marT="6350" marB="0" anchor="b"/>
                </a:tc>
                <a:tc>
                  <a:txBody>
                    <a:bodyPr/>
                    <a:lstStyle/>
                    <a:p>
                      <a:pPr algn="r" fontAlgn="b"/>
                      <a:r>
                        <a:rPr lang="en-US" sz="1400" b="0" i="0" u="none" strike="noStrike" dirty="0">
                          <a:solidFill>
                            <a:srgbClr val="000000"/>
                          </a:solidFill>
                          <a:effectLst/>
                          <a:latin typeface="Franklin Gothic Book" panose="020B0503020102020204" pitchFamily="34" charset="0"/>
                        </a:rPr>
                        <a:t>$375,000</a:t>
                      </a:r>
                    </a:p>
                  </a:txBody>
                  <a:tcPr marL="6350" marR="6350" marT="6350" marB="0" anchor="b"/>
                </a:tc>
                <a:extLst>
                  <a:ext uri="{0D108BD9-81ED-4DB2-BD59-A6C34878D82A}">
                    <a16:rowId xmlns:a16="http://schemas.microsoft.com/office/drawing/2014/main" val="116661054"/>
                  </a:ext>
                </a:extLst>
              </a:tr>
              <a:tr h="419526">
                <a:tc>
                  <a:txBody>
                    <a:bodyPr/>
                    <a:lstStyle/>
                    <a:p>
                      <a:pPr algn="l" fontAlgn="b"/>
                      <a:r>
                        <a:rPr lang="en-US" sz="1400" b="0" i="0" u="none" strike="noStrike" dirty="0">
                          <a:solidFill>
                            <a:srgbClr val="000000"/>
                          </a:solidFill>
                          <a:effectLst/>
                          <a:latin typeface="Franklin Gothic Book" panose="020B0503020102020204" pitchFamily="34" charset="0"/>
                        </a:rPr>
                        <a:t>Apr-26</a:t>
                      </a:r>
                    </a:p>
                  </a:txBody>
                  <a:tcPr marL="6350" marR="6350" marT="6350" marB="0" anchor="b"/>
                </a:tc>
                <a:tc>
                  <a:txBody>
                    <a:bodyPr/>
                    <a:lstStyle/>
                    <a:p>
                      <a:pPr algn="l" fontAlgn="b"/>
                      <a:r>
                        <a:rPr lang="en-US" sz="1400" b="0" i="0" u="none" strike="noStrike" dirty="0">
                          <a:solidFill>
                            <a:srgbClr val="000000"/>
                          </a:solidFill>
                          <a:effectLst/>
                          <a:latin typeface="Franklin Gothic Book" panose="020B0503020102020204" pitchFamily="34" charset="0"/>
                        </a:rPr>
                        <a:t>Consociate, Inc.</a:t>
                      </a:r>
                    </a:p>
                  </a:txBody>
                  <a:tcPr marL="6350" marR="6350" marT="6350" marB="0" anchor="b"/>
                </a:tc>
                <a:tc>
                  <a:txBody>
                    <a:bodyPr/>
                    <a:lstStyle/>
                    <a:p>
                      <a:pPr algn="r" fontAlgn="b"/>
                      <a:r>
                        <a:rPr lang="en-US" sz="1400" b="0" i="0" u="none" strike="noStrike" dirty="0">
                          <a:solidFill>
                            <a:srgbClr val="000000"/>
                          </a:solidFill>
                          <a:effectLst/>
                          <a:latin typeface="Franklin Gothic Book" panose="020B0503020102020204" pitchFamily="34" charset="0"/>
                        </a:rPr>
                        <a:t>$225,000</a:t>
                      </a:r>
                    </a:p>
                  </a:txBody>
                  <a:tcPr marL="6350" marR="6350" marT="6350" marB="0" anchor="b"/>
                </a:tc>
                <a:extLst>
                  <a:ext uri="{0D108BD9-81ED-4DB2-BD59-A6C34878D82A}">
                    <a16:rowId xmlns:a16="http://schemas.microsoft.com/office/drawing/2014/main" val="3812058014"/>
                  </a:ext>
                </a:extLst>
              </a:tr>
              <a:tr h="419526">
                <a:tc>
                  <a:txBody>
                    <a:bodyPr/>
                    <a:lstStyle/>
                    <a:p>
                      <a:pPr algn="l" fontAlgn="b"/>
                      <a:r>
                        <a:rPr lang="en-US" sz="1400" b="0" i="0" u="none" strike="noStrike" dirty="0">
                          <a:solidFill>
                            <a:srgbClr val="000000"/>
                          </a:solidFill>
                          <a:effectLst/>
                          <a:latin typeface="Franklin Gothic Book" panose="020B0503020102020204" pitchFamily="34" charset="0"/>
                        </a:rPr>
                        <a:t>Apr-26</a:t>
                      </a:r>
                    </a:p>
                  </a:txBody>
                  <a:tcPr marL="6350" marR="6350" marT="6350" marB="0" anchor="b"/>
                </a:tc>
                <a:tc>
                  <a:txBody>
                    <a:bodyPr/>
                    <a:lstStyle/>
                    <a:p>
                      <a:pPr algn="l" fontAlgn="b"/>
                      <a:r>
                        <a:rPr lang="en-US" sz="1400" b="0" i="0" u="none" strike="noStrike" dirty="0">
                          <a:solidFill>
                            <a:srgbClr val="000000"/>
                          </a:solidFill>
                          <a:effectLst/>
                          <a:latin typeface="Franklin Gothic Book" panose="020B0503020102020204" pitchFamily="34" charset="0"/>
                        </a:rPr>
                        <a:t>Star Group L.P. Health Benefits Plan</a:t>
                      </a:r>
                    </a:p>
                  </a:txBody>
                  <a:tcPr marL="6350" marR="6350" marT="6350" marB="0" anchor="b"/>
                </a:tc>
                <a:tc>
                  <a:txBody>
                    <a:bodyPr/>
                    <a:lstStyle/>
                    <a:p>
                      <a:pPr algn="r" fontAlgn="b"/>
                      <a:r>
                        <a:rPr lang="en-US" sz="1400" b="0" i="0" u="none" strike="noStrike" dirty="0">
                          <a:solidFill>
                            <a:srgbClr val="000000"/>
                          </a:solidFill>
                          <a:effectLst/>
                          <a:latin typeface="Franklin Gothic Book" panose="020B0503020102020204" pitchFamily="34" charset="0"/>
                        </a:rPr>
                        <a:t>$245,000</a:t>
                      </a:r>
                    </a:p>
                  </a:txBody>
                  <a:tcPr marL="6350" marR="6350" marT="6350" marB="0" anchor="b"/>
                </a:tc>
                <a:extLst>
                  <a:ext uri="{0D108BD9-81ED-4DB2-BD59-A6C34878D82A}">
                    <a16:rowId xmlns:a16="http://schemas.microsoft.com/office/drawing/2014/main" val="513370667"/>
                  </a:ext>
                </a:extLst>
              </a:tr>
              <a:tr h="419526">
                <a:tc>
                  <a:txBody>
                    <a:bodyPr/>
                    <a:lstStyle/>
                    <a:p>
                      <a:pPr algn="l" fontAlgn="b"/>
                      <a:r>
                        <a:rPr lang="en-US" sz="1400" b="0" i="0" u="none" strike="noStrike" dirty="0">
                          <a:solidFill>
                            <a:srgbClr val="000000"/>
                          </a:solidFill>
                          <a:effectLst/>
                          <a:latin typeface="Franklin Gothic Book" panose="020B0503020102020204" pitchFamily="34" charset="0"/>
                        </a:rPr>
                        <a:t>Jun-26</a:t>
                      </a:r>
                    </a:p>
                  </a:txBody>
                  <a:tcPr marL="6350" marR="6350" marT="6350" marB="0" anchor="b"/>
                </a:tc>
                <a:tc>
                  <a:txBody>
                    <a:bodyPr/>
                    <a:lstStyle/>
                    <a:p>
                      <a:pPr algn="l" fontAlgn="b"/>
                      <a:r>
                        <a:rPr lang="en-US" sz="1400" b="0" i="0" u="none" strike="noStrike" dirty="0">
                          <a:solidFill>
                            <a:srgbClr val="000000"/>
                          </a:solidFill>
                          <a:effectLst/>
                          <a:latin typeface="Franklin Gothic Book" panose="020B0503020102020204" pitchFamily="34" charset="0"/>
                        </a:rPr>
                        <a:t>Spencer Gifts LLC Flexible Benefits and Welfare Benefit Plans</a:t>
                      </a:r>
                    </a:p>
                  </a:txBody>
                  <a:tcPr marL="6350" marR="6350" marT="6350" marB="0" anchor="b"/>
                </a:tc>
                <a:tc>
                  <a:txBody>
                    <a:bodyPr/>
                    <a:lstStyle/>
                    <a:p>
                      <a:pPr algn="r" fontAlgn="b"/>
                      <a:r>
                        <a:rPr lang="en-US" sz="1400" b="0" i="0" u="none" strike="noStrike" dirty="0">
                          <a:solidFill>
                            <a:srgbClr val="000000"/>
                          </a:solidFill>
                          <a:effectLst/>
                          <a:latin typeface="Franklin Gothic Book" panose="020B0503020102020204" pitchFamily="34" charset="0"/>
                        </a:rPr>
                        <a:t>$450,000</a:t>
                      </a:r>
                    </a:p>
                  </a:txBody>
                  <a:tcPr marL="6350" marR="6350" marT="6350" marB="0" anchor="b"/>
                </a:tc>
                <a:extLst>
                  <a:ext uri="{0D108BD9-81ED-4DB2-BD59-A6C34878D82A}">
                    <a16:rowId xmlns:a16="http://schemas.microsoft.com/office/drawing/2014/main" val="29442598"/>
                  </a:ext>
                </a:extLst>
              </a:tr>
              <a:tr h="419526">
                <a:tc>
                  <a:txBody>
                    <a:bodyPr/>
                    <a:lstStyle/>
                    <a:p>
                      <a:pPr algn="l" fontAlgn="b"/>
                      <a:r>
                        <a:rPr lang="en-US" sz="1400" b="0" i="0" u="none" strike="noStrike" dirty="0">
                          <a:solidFill>
                            <a:srgbClr val="000000"/>
                          </a:solidFill>
                          <a:effectLst/>
                          <a:latin typeface="Franklin Gothic Book" panose="020B0503020102020204" pitchFamily="34" charset="0"/>
                        </a:rPr>
                        <a:t>Jul-26</a:t>
                      </a:r>
                    </a:p>
                  </a:txBody>
                  <a:tcPr marL="6350" marR="6350" marT="6350" marB="0" anchor="b"/>
                </a:tc>
                <a:tc>
                  <a:txBody>
                    <a:bodyPr/>
                    <a:lstStyle/>
                    <a:p>
                      <a:pPr algn="l" fontAlgn="b"/>
                      <a:r>
                        <a:rPr lang="en-US" sz="1400" b="0" i="0" u="none" strike="noStrike" dirty="0">
                          <a:solidFill>
                            <a:srgbClr val="000000"/>
                          </a:solidFill>
                          <a:effectLst/>
                          <a:latin typeface="Franklin Gothic Book" panose="020B0503020102020204" pitchFamily="34" charset="0"/>
                        </a:rPr>
                        <a:t>OSF Healthcare System</a:t>
                      </a:r>
                    </a:p>
                  </a:txBody>
                  <a:tcPr marL="6350" marR="6350" marT="6350" marB="0" anchor="b"/>
                </a:tc>
                <a:tc>
                  <a:txBody>
                    <a:bodyPr/>
                    <a:lstStyle/>
                    <a:p>
                      <a:pPr algn="r" fontAlgn="b"/>
                      <a:r>
                        <a:rPr lang="en-US" sz="1400" b="0" i="0" u="none" strike="noStrike" dirty="0">
                          <a:solidFill>
                            <a:srgbClr val="000000"/>
                          </a:solidFill>
                          <a:effectLst/>
                          <a:latin typeface="Franklin Gothic Book" panose="020B0503020102020204" pitchFamily="34" charset="0"/>
                        </a:rPr>
                        <a:t>$552,250</a:t>
                      </a:r>
                    </a:p>
                  </a:txBody>
                  <a:tcPr marL="6350" marR="6350" marT="6350" marB="0" anchor="b"/>
                </a:tc>
                <a:extLst>
                  <a:ext uri="{0D108BD9-81ED-4DB2-BD59-A6C34878D82A}">
                    <a16:rowId xmlns:a16="http://schemas.microsoft.com/office/drawing/2014/main" val="2588481784"/>
                  </a:ext>
                </a:extLst>
              </a:tr>
              <a:tr h="419526">
                <a:tc>
                  <a:txBody>
                    <a:bodyPr/>
                    <a:lstStyle/>
                    <a:p>
                      <a:pPr algn="l" fontAlgn="b"/>
                      <a:r>
                        <a:rPr lang="en-US" sz="1400" b="0" i="0" u="none" strike="noStrike" dirty="0">
                          <a:solidFill>
                            <a:srgbClr val="000000"/>
                          </a:solidFill>
                          <a:effectLst/>
                          <a:latin typeface="Franklin Gothic Book" panose="020B0503020102020204" pitchFamily="34" charset="0"/>
                        </a:rPr>
                        <a:t>Aug-26</a:t>
                      </a:r>
                    </a:p>
                  </a:txBody>
                  <a:tcPr marL="6350" marR="6350" marT="6350" marB="0" anchor="b"/>
                </a:tc>
                <a:tc>
                  <a:txBody>
                    <a:bodyPr/>
                    <a:lstStyle/>
                    <a:p>
                      <a:pPr algn="l" fontAlgn="b"/>
                      <a:r>
                        <a:rPr lang="en-US" sz="1400" b="0" i="0" u="none" strike="noStrike" dirty="0">
                          <a:solidFill>
                            <a:srgbClr val="000000"/>
                          </a:solidFill>
                          <a:effectLst/>
                          <a:latin typeface="Franklin Gothic Book" panose="020B0503020102020204" pitchFamily="34" charset="0"/>
                        </a:rPr>
                        <a:t>Azul Vision</a:t>
                      </a:r>
                    </a:p>
                  </a:txBody>
                  <a:tcPr marL="6350" marR="6350" marT="6350" marB="0" anchor="b"/>
                </a:tc>
                <a:tc>
                  <a:txBody>
                    <a:bodyPr/>
                    <a:lstStyle/>
                    <a:p>
                      <a:pPr algn="r" fontAlgn="b"/>
                      <a:r>
                        <a:rPr lang="en-US" sz="1400" b="0" i="0" u="none" strike="noStrike" dirty="0">
                          <a:solidFill>
                            <a:srgbClr val="000000"/>
                          </a:solidFill>
                          <a:effectLst/>
                          <a:latin typeface="Franklin Gothic Book" panose="020B0503020102020204" pitchFamily="34" charset="0"/>
                        </a:rPr>
                        <a:t>$50,000</a:t>
                      </a:r>
                    </a:p>
                  </a:txBody>
                  <a:tcPr marL="6350" marR="6350" marT="6350" marB="0" anchor="b"/>
                </a:tc>
                <a:extLst>
                  <a:ext uri="{0D108BD9-81ED-4DB2-BD59-A6C34878D82A}">
                    <a16:rowId xmlns:a16="http://schemas.microsoft.com/office/drawing/2014/main" val="4131998068"/>
                  </a:ext>
                </a:extLst>
              </a:tr>
            </a:tbl>
          </a:graphicData>
        </a:graphic>
      </p:graphicFrame>
      <p:sp>
        <p:nvSpPr>
          <p:cNvPr id="6" name="TextBox 5">
            <a:extLst>
              <a:ext uri="{FF2B5EF4-FFF2-40B4-BE49-F238E27FC236}">
                <a16:creationId xmlns:a16="http://schemas.microsoft.com/office/drawing/2014/main" id="{A17F0A03-2D51-FAFB-3065-1E73657213C4}"/>
              </a:ext>
              <a:ext uri="{C183D7F6-B498-43B3-948B-1728B52AA6E4}">
                <adec:decorative xmlns:adec="http://schemas.microsoft.com/office/drawing/2017/decorative" val="1"/>
              </a:ext>
            </a:extLst>
          </p:cNvPr>
          <p:cNvSpPr txBox="1"/>
          <p:nvPr/>
        </p:nvSpPr>
        <p:spPr>
          <a:xfrm>
            <a:off x="0" y="1148316"/>
            <a:ext cx="46783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567217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AA7D7EE-603B-DEF7-A09C-221BCC461FB2}"/>
              </a:ext>
            </a:extLst>
          </p:cNvPr>
          <p:cNvSpPr>
            <a:spLocks noGrp="1"/>
          </p:cNvSpPr>
          <p:nvPr>
            <p:ph sz="half" idx="1"/>
          </p:nvPr>
        </p:nvSpPr>
        <p:spPr>
          <a:xfrm>
            <a:off x="838199" y="1825625"/>
            <a:ext cx="10515599" cy="4213434"/>
          </a:xfrm>
        </p:spPr>
        <p:txBody>
          <a:bodyPr>
            <a:normAutofit/>
          </a:bodyPr>
          <a:lstStyle/>
          <a:p>
            <a:r>
              <a:rPr lang="en-US" dirty="0"/>
              <a:t>April 2021, ransomware found with ransomware note</a:t>
            </a:r>
          </a:p>
          <a:p>
            <a:r>
              <a:rPr lang="en-US" dirty="0"/>
              <a:t>October 2021, breach notification to HHS and affected individuals</a:t>
            </a:r>
          </a:p>
          <a:p>
            <a:r>
              <a:rPr lang="en-US" dirty="0"/>
              <a:t>53,907 affected individuals</a:t>
            </a:r>
          </a:p>
          <a:p>
            <a:r>
              <a:rPr lang="en-US" dirty="0"/>
              <a:t>Potential violations: risk analysis, breach notification to HHS and affected individuals, impermissible disclosure</a:t>
            </a:r>
          </a:p>
          <a:p>
            <a:r>
              <a:rPr lang="en-US" dirty="0"/>
              <a:t>Settlement: $552,250, 2 years of monitoring</a:t>
            </a:r>
          </a:p>
          <a:p>
            <a:endParaRPr lang="en-US" dirty="0"/>
          </a:p>
          <a:p>
            <a:endParaRPr lang="en-US" dirty="0"/>
          </a:p>
          <a:p>
            <a:endParaRPr lang="en-US" dirty="0"/>
          </a:p>
          <a:p>
            <a:endParaRPr lang="en-US" dirty="0"/>
          </a:p>
        </p:txBody>
      </p:sp>
      <p:sp>
        <p:nvSpPr>
          <p:cNvPr id="4" name="Title 3">
            <a:extLst>
              <a:ext uri="{FF2B5EF4-FFF2-40B4-BE49-F238E27FC236}">
                <a16:creationId xmlns:a16="http://schemas.microsoft.com/office/drawing/2014/main" id="{183B8D3A-84AE-0D88-9CE0-28B66D4F825A}"/>
              </a:ext>
            </a:extLst>
          </p:cNvPr>
          <p:cNvSpPr>
            <a:spLocks noGrp="1"/>
          </p:cNvSpPr>
          <p:nvPr>
            <p:ph type="title"/>
          </p:nvPr>
        </p:nvSpPr>
        <p:spPr/>
        <p:txBody>
          <a:bodyPr/>
          <a:lstStyle/>
          <a:p>
            <a:r>
              <a:rPr lang="en-US" dirty="0"/>
              <a:t>OSF HealthCare</a:t>
            </a:r>
          </a:p>
        </p:txBody>
      </p:sp>
    </p:spTree>
    <p:extLst>
      <p:ext uri="{BB962C8B-B14F-4D97-AF65-F5344CB8AC3E}">
        <p14:creationId xmlns:p14="http://schemas.microsoft.com/office/powerpoint/2010/main" val="37043405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AC97B-B7DE-A6A6-BE00-54ECBAE2021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1921E9-B9B2-E47F-67E9-362756E9915F}"/>
              </a:ext>
            </a:extLst>
          </p:cNvPr>
          <p:cNvSpPr>
            <a:spLocks noGrp="1"/>
          </p:cNvSpPr>
          <p:nvPr>
            <p:ph sz="half" idx="1"/>
          </p:nvPr>
        </p:nvSpPr>
        <p:spPr>
          <a:xfrm>
            <a:off x="838200" y="1825625"/>
            <a:ext cx="10515600" cy="3775075"/>
          </a:xfrm>
        </p:spPr>
        <p:txBody>
          <a:bodyPr>
            <a:normAutofit/>
          </a:bodyPr>
          <a:lstStyle/>
          <a:p>
            <a:r>
              <a:rPr lang="en-US" dirty="0"/>
              <a:t>November 2021, employees unable to connect to VPN</a:t>
            </a:r>
          </a:p>
          <a:p>
            <a:r>
              <a:rPr lang="en-US" dirty="0"/>
              <a:t>Unauthorized actor encrypted files and demanded ransom</a:t>
            </a:r>
          </a:p>
          <a:p>
            <a:r>
              <a:rPr lang="en-US" dirty="0"/>
              <a:t>January 2022, breach notification to HHS and affected individuals</a:t>
            </a:r>
          </a:p>
          <a:p>
            <a:r>
              <a:rPr lang="en-US" dirty="0"/>
              <a:t>10,023 affected individuals</a:t>
            </a:r>
          </a:p>
          <a:p>
            <a:r>
              <a:rPr lang="en-US" dirty="0"/>
              <a:t>Potential violations: risk analysis, policies and procedures</a:t>
            </a:r>
          </a:p>
          <a:p>
            <a:r>
              <a:rPr lang="en-US" dirty="0"/>
              <a:t>Settlement: $450,000, 2 years of monitoring</a:t>
            </a:r>
          </a:p>
          <a:p>
            <a:endParaRPr lang="en-US" dirty="0"/>
          </a:p>
          <a:p>
            <a:endParaRPr lang="en-US" dirty="0"/>
          </a:p>
        </p:txBody>
      </p:sp>
      <p:sp>
        <p:nvSpPr>
          <p:cNvPr id="4" name="Title 3">
            <a:extLst>
              <a:ext uri="{FF2B5EF4-FFF2-40B4-BE49-F238E27FC236}">
                <a16:creationId xmlns:a16="http://schemas.microsoft.com/office/drawing/2014/main" id="{50E2F52F-B415-451B-40E1-AFBFBCD283CB}"/>
              </a:ext>
            </a:extLst>
          </p:cNvPr>
          <p:cNvSpPr>
            <a:spLocks noGrp="1"/>
          </p:cNvSpPr>
          <p:nvPr>
            <p:ph type="title"/>
          </p:nvPr>
        </p:nvSpPr>
        <p:spPr/>
        <p:txBody>
          <a:bodyPr>
            <a:normAutofit fontScale="90000"/>
          </a:bodyPr>
          <a:lstStyle/>
          <a:p>
            <a:r>
              <a:rPr lang="en-US" dirty="0"/>
              <a:t>Spencer Gifts, LLC Flexible Benefits and Welfare Benefit Plans</a:t>
            </a:r>
          </a:p>
        </p:txBody>
      </p:sp>
    </p:spTree>
    <p:extLst>
      <p:ext uri="{BB962C8B-B14F-4D97-AF65-F5344CB8AC3E}">
        <p14:creationId xmlns:p14="http://schemas.microsoft.com/office/powerpoint/2010/main" val="5604944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CEF0C-FBD3-6D86-C960-DD7D32D0CE7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A5B3999-455D-B9AF-DBC8-690F6C8F3E16}"/>
              </a:ext>
            </a:extLst>
          </p:cNvPr>
          <p:cNvSpPr>
            <a:spLocks noGrp="1"/>
          </p:cNvSpPr>
          <p:nvPr>
            <p:ph sz="half" idx="1"/>
          </p:nvPr>
        </p:nvSpPr>
        <p:spPr>
          <a:xfrm>
            <a:off x="838200" y="1825625"/>
            <a:ext cx="10515600" cy="3775075"/>
          </a:xfrm>
        </p:spPr>
        <p:txBody>
          <a:bodyPr/>
          <a:lstStyle/>
          <a:p>
            <a:r>
              <a:rPr lang="en-US" dirty="0"/>
              <a:t>August 2021, discovered that an unauthorized actor gained access to its network in July 2021</a:t>
            </a:r>
          </a:p>
          <a:p>
            <a:r>
              <a:rPr lang="en-US" dirty="0"/>
              <a:t>Ransomware detected along with ransom note</a:t>
            </a:r>
          </a:p>
          <a:p>
            <a:r>
              <a:rPr lang="en-US" dirty="0"/>
              <a:t>October 2021, breach notification to HHS and affected individuals</a:t>
            </a:r>
          </a:p>
          <a:p>
            <a:r>
              <a:rPr lang="en-US" dirty="0"/>
              <a:t>9,316 affected individuals</a:t>
            </a:r>
          </a:p>
          <a:p>
            <a:r>
              <a:rPr lang="en-US" dirty="0"/>
              <a:t>Potential violations: risk analysis, impermissible disclosure</a:t>
            </a:r>
          </a:p>
          <a:p>
            <a:r>
              <a:rPr lang="en-US" dirty="0"/>
              <a:t>Settlement: $245,000, 2 years of monitoring</a:t>
            </a:r>
          </a:p>
          <a:p>
            <a:endParaRPr lang="en-US" dirty="0"/>
          </a:p>
          <a:p>
            <a:endParaRPr lang="en-US" dirty="0"/>
          </a:p>
          <a:p>
            <a:endParaRPr lang="en-US" dirty="0"/>
          </a:p>
          <a:p>
            <a:endParaRPr lang="en-US" dirty="0"/>
          </a:p>
        </p:txBody>
      </p:sp>
      <p:sp>
        <p:nvSpPr>
          <p:cNvPr id="4" name="Title 3">
            <a:extLst>
              <a:ext uri="{FF2B5EF4-FFF2-40B4-BE49-F238E27FC236}">
                <a16:creationId xmlns:a16="http://schemas.microsoft.com/office/drawing/2014/main" id="{D17CD8EC-692B-0A21-F7B5-9616C3087A18}"/>
              </a:ext>
            </a:extLst>
          </p:cNvPr>
          <p:cNvSpPr>
            <a:spLocks noGrp="1"/>
          </p:cNvSpPr>
          <p:nvPr>
            <p:ph type="title"/>
          </p:nvPr>
        </p:nvSpPr>
        <p:spPr/>
        <p:txBody>
          <a:bodyPr>
            <a:normAutofit fontScale="90000"/>
          </a:bodyPr>
          <a:lstStyle/>
          <a:p>
            <a:r>
              <a:rPr lang="en-US" sz="4900" dirty="0"/>
              <a:t>Star Group L.P. Health Benefits Plan</a:t>
            </a:r>
            <a:br>
              <a:rPr lang="en-US" dirty="0"/>
            </a:br>
            <a:endParaRPr lang="en-US" dirty="0"/>
          </a:p>
        </p:txBody>
      </p:sp>
    </p:spTree>
    <p:extLst>
      <p:ext uri="{BB962C8B-B14F-4D97-AF65-F5344CB8AC3E}">
        <p14:creationId xmlns:p14="http://schemas.microsoft.com/office/powerpoint/2010/main" val="107843203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4EAD0-7E9C-98D7-4D66-409D60F1585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3017AB7-A027-8FC4-8C8B-17AC7992C9D2}"/>
              </a:ext>
            </a:extLst>
          </p:cNvPr>
          <p:cNvSpPr>
            <a:spLocks noGrp="1"/>
          </p:cNvSpPr>
          <p:nvPr>
            <p:ph sz="half" idx="1"/>
          </p:nvPr>
        </p:nvSpPr>
        <p:spPr>
          <a:xfrm>
            <a:off x="838199" y="1527349"/>
            <a:ext cx="10787744" cy="4471517"/>
          </a:xfrm>
        </p:spPr>
        <p:txBody>
          <a:bodyPr>
            <a:normAutofit fontScale="85000" lnSpcReduction="20000"/>
          </a:bodyPr>
          <a:lstStyle/>
          <a:p>
            <a:r>
              <a:rPr lang="en-US" dirty="0"/>
              <a:t>21 Completed Ransomware Investigations</a:t>
            </a:r>
          </a:p>
          <a:p>
            <a:r>
              <a:rPr lang="en-US" dirty="0"/>
              <a:t>14 Completed Investigations in Risk Analysis Enforcement Initiative</a:t>
            </a:r>
          </a:p>
          <a:p>
            <a:r>
              <a:rPr lang="en-US" dirty="0"/>
              <a:t>OCR asks for a Risk Analysis in Every Security Rule Investigation</a:t>
            </a:r>
          </a:p>
          <a:p>
            <a:r>
              <a:rPr lang="en-US" dirty="0"/>
              <a:t>Don’t wait for a breach or a completed OCR investigation before conducting a compliant Risk Analysis</a:t>
            </a:r>
          </a:p>
          <a:p>
            <a:r>
              <a:rPr lang="en-US" dirty="0"/>
              <a:t>Gap Analysis ≠ Risk Analysis </a:t>
            </a:r>
          </a:p>
          <a:p>
            <a:r>
              <a:rPr lang="en-US" dirty="0"/>
              <a:t>Risk Analysis Resources</a:t>
            </a:r>
          </a:p>
          <a:p>
            <a:pPr lvl="1"/>
            <a:r>
              <a:rPr lang="en-US" dirty="0"/>
              <a:t>Risk Analysis Video</a:t>
            </a:r>
          </a:p>
          <a:p>
            <a:pPr lvl="1"/>
            <a:r>
              <a:rPr lang="en-US" dirty="0"/>
              <a:t>SRA Tool</a:t>
            </a:r>
          </a:p>
          <a:p>
            <a:pPr lvl="1"/>
            <a:r>
              <a:rPr lang="en-US" dirty="0"/>
              <a:t>Guidance and Cybersecurity Newsletters</a:t>
            </a:r>
          </a:p>
          <a:p>
            <a:r>
              <a:rPr lang="en-US" dirty="0"/>
              <a:t>Breach Notification to Affected Individuals</a:t>
            </a:r>
          </a:p>
          <a:p>
            <a:pPr lvl="1"/>
            <a:r>
              <a:rPr lang="en-US" dirty="0"/>
              <a:t>No later than 60 calendar days </a:t>
            </a:r>
            <a:r>
              <a:rPr lang="en-US" u="sng" dirty="0"/>
              <a:t>after discovery </a:t>
            </a:r>
          </a:p>
          <a:p>
            <a:endParaRPr lang="en-US" dirty="0"/>
          </a:p>
          <a:p>
            <a:endParaRPr lang="en-US" dirty="0"/>
          </a:p>
          <a:p>
            <a:pPr lvl="1"/>
            <a:endParaRPr lang="en-US" dirty="0"/>
          </a:p>
          <a:p>
            <a:endParaRPr lang="en-US" dirty="0"/>
          </a:p>
        </p:txBody>
      </p:sp>
      <p:sp>
        <p:nvSpPr>
          <p:cNvPr id="4" name="Title 3">
            <a:extLst>
              <a:ext uri="{FF2B5EF4-FFF2-40B4-BE49-F238E27FC236}">
                <a16:creationId xmlns:a16="http://schemas.microsoft.com/office/drawing/2014/main" id="{0CF38E41-85CE-18D2-1C84-66947031CC46}"/>
              </a:ext>
            </a:extLst>
          </p:cNvPr>
          <p:cNvSpPr>
            <a:spLocks noGrp="1"/>
          </p:cNvSpPr>
          <p:nvPr>
            <p:ph type="title"/>
          </p:nvPr>
        </p:nvSpPr>
        <p:spPr/>
        <p:txBody>
          <a:bodyPr>
            <a:normAutofit/>
          </a:bodyPr>
          <a:lstStyle/>
          <a:p>
            <a:r>
              <a:rPr lang="en-US"/>
              <a:t>Key Takeaways</a:t>
            </a:r>
            <a:endParaRPr lang="en-US" dirty="0"/>
          </a:p>
        </p:txBody>
      </p:sp>
    </p:spTree>
    <p:extLst>
      <p:ext uri="{BB962C8B-B14F-4D97-AF65-F5344CB8AC3E}">
        <p14:creationId xmlns:p14="http://schemas.microsoft.com/office/powerpoint/2010/main" val="41568479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1790939" y="980015"/>
            <a:ext cx="8419861" cy="4895268"/>
          </a:xfrm>
          <a:prstGeom prst="rect">
            <a:avLst/>
          </a:prstGeom>
        </p:spPr>
      </p:pic>
      <p:sp>
        <p:nvSpPr>
          <p:cNvPr id="4" name="Slide Number Placeholder 3"/>
          <p:cNvSpPr>
            <a:spLocks noGrp="1"/>
          </p:cNvSpPr>
          <p:nvPr>
            <p:ph type="sldNum" sz="quarter" idx="429496729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9833244"/>
      </p:ext>
    </p:extLst>
  </p:cSld>
  <p:clrMapOvr>
    <a:masterClrMapping/>
  </p:clrMapOvr>
</p:sld>
</file>

<file path=ppt/theme/_rels/theme6.xml.rels><?xml version="1.0" encoding="UTF-8" standalone="yes"?>
<Relationships xmlns="http://schemas.openxmlformats.org/package/2006/relationships"><Relationship Id="rId1" Type="http://schemas.openxmlformats.org/officeDocument/2006/relationships/image" Target="../media/image18.jpeg"/></Relationships>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28BD8301-4474-134C-AAC7-FCD69C20A5D1}" vid="{18F9D09E-F9D5-E041-B6A8-C90056012170}"/>
    </a:ext>
  </a:extLst>
</a:theme>
</file>

<file path=ppt/theme/theme6.xml><?xml version="1.0" encoding="utf-8"?>
<a:theme xmlns:a="http://schemas.openxmlformats.org/drawingml/2006/main" name="Clar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7.xml><?xml version="1.0" encoding="utf-8"?>
<a:theme xmlns:a="http://schemas.openxmlformats.org/drawingml/2006/main" name="4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5_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_activity xmlns="7287c405-ee6b-47c1-90e5-71bddc6dbd3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364CEE81459724284A3A5863C5F6EDF" ma:contentTypeVersion="18" ma:contentTypeDescription="Create a new document." ma:contentTypeScope="" ma:versionID="ca54dc97537d562dae7ab378c557edeb">
  <xsd:schema xmlns:xsd="http://www.w3.org/2001/XMLSchema" xmlns:xs="http://www.w3.org/2001/XMLSchema" xmlns:p="http://schemas.microsoft.com/office/2006/metadata/properties" xmlns:ns1="http://schemas.microsoft.com/sharepoint/v3" xmlns:ns3="944139bf-15d8-4391-a251-78abfafe56fd" xmlns:ns4="7287c405-ee6b-47c1-90e5-71bddc6dbd3d" targetNamespace="http://schemas.microsoft.com/office/2006/metadata/properties" ma:root="true" ma:fieldsID="155a4faee5c5e0abe749846fe274ed2b" ns1:_="" ns3:_="" ns4:_="">
    <xsd:import namespace="http://schemas.microsoft.com/sharepoint/v3"/>
    <xsd:import namespace="944139bf-15d8-4391-a251-78abfafe56fd"/>
    <xsd:import namespace="7287c405-ee6b-47c1-90e5-71bddc6dbd3d"/>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1:_ip_UnifiedCompliancePolicyProperties" minOccurs="0"/>
                <xsd:element ref="ns1:_ip_UnifiedCompliancePolicyUIAction" minOccurs="0"/>
                <xsd:element ref="ns4:MediaServiceDateTaken" minOccurs="0"/>
                <xsd:element ref="ns4:MediaLengthInSeconds" minOccurs="0"/>
                <xsd:element ref="ns4:MediaServiceAutoTags" minOccurs="0"/>
                <xsd:element ref="ns4:MediaServiceGenerationTime" minOccurs="0"/>
                <xsd:element ref="ns4:MediaServiceEventHashCode" minOccurs="0"/>
                <xsd:element ref="ns4:MediaServiceOCR" minOccurs="0"/>
                <xsd:element ref="ns4:MediaServiceLocation"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hidden="true" ma:internalName="_ip_UnifiedCompliancePolicyProperties">
      <xsd:simpleType>
        <xsd:restriction base="dms:Note"/>
      </xsd:simpleType>
    </xsd:element>
    <xsd:element name="_ip_UnifiedCompliancePolicyUIAction" ma:index="1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44139bf-15d8-4391-a251-78abfafe56f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287c405-ee6b-47c1-90e5-71bddc6dbd3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CF4AFAF-C24A-460A-B84C-B7191C32EC6D}">
  <ds:schemaRefs>
    <ds:schemaRef ds:uri="http://schemas.microsoft.com/office/2006/documentManagement/types"/>
    <ds:schemaRef ds:uri="http://schemas.microsoft.com/sharepoint/v3"/>
    <ds:schemaRef ds:uri="http://purl.org/dc/elements/1.1/"/>
    <ds:schemaRef ds:uri="http://schemas.microsoft.com/office/2006/metadata/properties"/>
    <ds:schemaRef ds:uri="944139bf-15d8-4391-a251-78abfafe56fd"/>
    <ds:schemaRef ds:uri="http://schemas.microsoft.com/office/infopath/2007/PartnerControls"/>
    <ds:schemaRef ds:uri="http://purl.org/dc/terms/"/>
    <ds:schemaRef ds:uri="http://schemas.openxmlformats.org/package/2006/metadata/core-properties"/>
    <ds:schemaRef ds:uri="7287c405-ee6b-47c1-90e5-71bddc6dbd3d"/>
    <ds:schemaRef ds:uri="http://www.w3.org/XML/1998/namespace"/>
    <ds:schemaRef ds:uri="http://purl.org/dc/dcmitype/"/>
  </ds:schemaRefs>
</ds:datastoreItem>
</file>

<file path=customXml/itemProps2.xml><?xml version="1.0" encoding="utf-8"?>
<ds:datastoreItem xmlns:ds="http://schemas.openxmlformats.org/officeDocument/2006/customXml" ds:itemID="{DF5DA34F-B90F-49BB-A035-9A6D30B467A1}">
  <ds:schemaRefs>
    <ds:schemaRef ds:uri="http://schemas.microsoft.com/sharepoint/v3/contenttype/forms"/>
  </ds:schemaRefs>
</ds:datastoreItem>
</file>

<file path=customXml/itemProps3.xml><?xml version="1.0" encoding="utf-8"?>
<ds:datastoreItem xmlns:ds="http://schemas.openxmlformats.org/officeDocument/2006/customXml" ds:itemID="{82A6AC16-69D4-4650-B757-62FD2F145E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44139bf-15d8-4391-a251-78abfafe56fd"/>
    <ds:schemaRef ds:uri="7287c405-ee6b-47c1-90e5-71bddc6dbd3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191</TotalTime>
  <Words>4957</Words>
  <Application>Microsoft Office PowerPoint</Application>
  <PresentationFormat>Widescreen</PresentationFormat>
  <Paragraphs>886</Paragraphs>
  <Slides>78</Slides>
  <Notes>59</Notes>
  <HiddenSlides>2</HiddenSlides>
  <MMClips>0</MMClips>
  <ScaleCrop>false</ScaleCrop>
  <HeadingPairs>
    <vt:vector size="6" baseType="variant">
      <vt:variant>
        <vt:lpstr>Fonts Used</vt:lpstr>
      </vt:variant>
      <vt:variant>
        <vt:i4>16</vt:i4>
      </vt:variant>
      <vt:variant>
        <vt:lpstr>Theme</vt:lpstr>
      </vt:variant>
      <vt:variant>
        <vt:i4>9</vt:i4>
      </vt:variant>
      <vt:variant>
        <vt:lpstr>Slide Titles</vt:lpstr>
      </vt:variant>
      <vt:variant>
        <vt:i4>78</vt:i4>
      </vt:variant>
    </vt:vector>
  </HeadingPairs>
  <TitlesOfParts>
    <vt:vector size="103" baseType="lpstr">
      <vt:lpstr>MercurySSm-Book-Pro_Web</vt:lpstr>
      <vt:lpstr>Noto Sans Symbols</vt:lpstr>
      <vt:lpstr>Palatino</vt:lpstr>
      <vt:lpstr>Play</vt:lpstr>
      <vt:lpstr>Abadi</vt:lpstr>
      <vt:lpstr>Aptos</vt:lpstr>
      <vt:lpstr>Aptos Display</vt:lpstr>
      <vt:lpstr>Arial</vt:lpstr>
      <vt:lpstr>Calibri</vt:lpstr>
      <vt:lpstr>Calibri Light</vt:lpstr>
      <vt:lpstr>Courier New</vt:lpstr>
      <vt:lpstr>Franklin Gothic Book</vt:lpstr>
      <vt:lpstr>Franklin Gothic Heavy</vt:lpstr>
      <vt:lpstr>Times</vt:lpstr>
      <vt:lpstr>Times New Roman</vt:lpstr>
      <vt:lpstr>Wingdings</vt:lpstr>
      <vt:lpstr>1_Office Theme</vt:lpstr>
      <vt:lpstr>1_Custom Design</vt:lpstr>
      <vt:lpstr>Office Theme</vt:lpstr>
      <vt:lpstr>2_Office Theme</vt:lpstr>
      <vt:lpstr>3_Office Theme</vt:lpstr>
      <vt:lpstr>Clarity</vt:lpstr>
      <vt:lpstr>4_Office Theme</vt:lpstr>
      <vt:lpstr>5_Office Theme</vt:lpstr>
      <vt:lpstr>6_Office Theme</vt:lpstr>
      <vt:lpstr>PowerPoint Presentation</vt:lpstr>
      <vt:lpstr>PowerPoint Presentation</vt:lpstr>
      <vt:lpstr>Recent headlines</vt:lpstr>
      <vt:lpstr>Quantum Computers</vt:lpstr>
      <vt:lpstr>The Quantum Threat </vt:lpstr>
      <vt:lpstr>How Soon Do We Need to Worry?</vt:lpstr>
      <vt:lpstr>When will the threat be here?</vt:lpstr>
      <vt:lpstr>The First Set of NIST PQC Standards </vt:lpstr>
      <vt:lpstr>Taking Action in the U.S.</vt:lpstr>
      <vt:lpstr>Resources</vt:lpstr>
      <vt:lpstr>Migration to Post-Quantum Cryptography</vt:lpstr>
      <vt:lpstr>PowerPoint Presentation</vt:lpstr>
      <vt:lpstr>PowerPoint Presentation</vt:lpstr>
      <vt:lpstr>NIST Privacy-Enhancing Technologies Testbed</vt:lpstr>
      <vt:lpstr>Why does NIST research privacy?</vt:lpstr>
      <vt:lpstr>Difficulties with protecting privacy</vt:lpstr>
      <vt:lpstr>Protecting data release with redaction?</vt:lpstr>
      <vt:lpstr>Protecting data release with redaction?</vt:lpstr>
      <vt:lpstr>Can you protect PII with redaction?</vt:lpstr>
      <vt:lpstr>Protecting PII with Redaction?</vt:lpstr>
      <vt:lpstr>Privacy Enhancing Technology </vt:lpstr>
      <vt:lpstr>PETs Testbed</vt:lpstr>
      <vt:lpstr>Programs and opportunities to collaborate</vt:lpstr>
      <vt:lpstr>Steps to PETS Deployment</vt:lpstr>
      <vt:lpstr>Barriers to PETs Deployments</vt:lpstr>
      <vt:lpstr>Working toward a comprehensive  PETs evaluation framework</vt:lpstr>
      <vt:lpstr>Privacy-preserving Record Linkage for Collaborative Analysis of Health Data </vt:lpstr>
      <vt:lpstr>PPRL: Data matching and analysis across databases </vt:lpstr>
      <vt:lpstr>PPRL: Data matching and analysis across databases </vt:lpstr>
      <vt:lpstr>Do you have a record linkage goal / problem?  - We’re building model problems from real problems - Creating demonstration data - Creating open source solutions    Gary.Howarth@nist.gov    </vt:lpstr>
      <vt:lpstr>Differential Privacy </vt:lpstr>
      <vt:lpstr>Differential privacy</vt:lpstr>
      <vt:lpstr>PowerPoint Presentation</vt:lpstr>
      <vt:lpstr>Privacy-preserving federated learning of genomic data </vt:lpstr>
      <vt:lpstr>Machine learning across databases </vt:lpstr>
      <vt:lpstr>Federated Learning</vt:lpstr>
      <vt:lpstr>Federated Learning Overview</vt:lpstr>
      <vt:lpstr>The Details: Sharing Models</vt:lpstr>
      <vt:lpstr>Potential Vulnerabilities in Federated Learning</vt:lpstr>
      <vt:lpstr>Privacy-preserving federated learning for genomic data</vt:lpstr>
      <vt:lpstr>Genomics PPFL Testbed</vt:lpstr>
      <vt:lpstr>Federated Learning</vt:lpstr>
      <vt:lpstr>Synthetic Data for  Data Deidentification</vt:lpstr>
      <vt:lpstr>Synthetic Data for Deidentification  </vt:lpstr>
      <vt:lpstr>Synthetic Data for Deidentification  </vt:lpstr>
      <vt:lpstr>Learn more about demographic synthetic data benchmarking </vt:lpstr>
      <vt:lpstr>PETs Testbed</vt:lpstr>
      <vt:lpstr>PowerPoint Presentation</vt:lpstr>
      <vt:lpstr> FTC Health Privacy  </vt:lpstr>
      <vt:lpstr>FTC Background</vt:lpstr>
      <vt:lpstr>Legal Authority</vt:lpstr>
      <vt:lpstr>FTC Act Fundamentals</vt:lpstr>
      <vt:lpstr>HIPAA &amp; the FTC Act </vt:lpstr>
      <vt:lpstr>Health Breach Notification Rule (HBNR)</vt:lpstr>
      <vt:lpstr>Health Privacy &amp; Data Security Enforcement</vt:lpstr>
      <vt:lpstr>Hims &amp; Hers</vt:lpstr>
      <vt:lpstr>Hims &amp; Hers - ROSCA</vt:lpstr>
      <vt:lpstr>Monument</vt:lpstr>
      <vt:lpstr>Cerebral</vt:lpstr>
      <vt:lpstr>Other Cases that Addressed the Sharing of Health Information</vt:lpstr>
      <vt:lpstr>Verkada</vt:lpstr>
      <vt:lpstr>Vitagene</vt:lpstr>
      <vt:lpstr>Other Cases about the Security of Health Information</vt:lpstr>
      <vt:lpstr>Remedies in Health Cases </vt:lpstr>
      <vt:lpstr>Education</vt:lpstr>
      <vt:lpstr>Questions?</vt:lpstr>
      <vt:lpstr>HIPAA Enforcement Update from the HHS Office for Civil Rights</vt:lpstr>
      <vt:lpstr>Agenda</vt:lpstr>
      <vt:lpstr>PowerPoint Presentation</vt:lpstr>
      <vt:lpstr>PowerPoint Presentation</vt:lpstr>
      <vt:lpstr>PowerPoint Presentation</vt:lpstr>
      <vt:lpstr>PowerPoint Presentation</vt:lpstr>
      <vt:lpstr>Recently Announced OCR HIPAA Enforcement Actions</vt:lpstr>
      <vt:lpstr>OSF HealthCare</vt:lpstr>
      <vt:lpstr>Spencer Gifts, LLC Flexible Benefits and Welfare Benefit Plans</vt:lpstr>
      <vt:lpstr>Star Group L.P. Health Benefits Plan </vt:lpstr>
      <vt:lpstr>Key Takeaways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Hayes, Brandon D. (Fed)</dc:creator>
  <cp:lastModifiedBy>Reisberg, Aliza L. (Fed)</cp:lastModifiedBy>
  <cp:revision>26</cp:revision>
  <dcterms:created xsi:type="dcterms:W3CDTF">2026-02-11T20:05:14Z</dcterms:created>
  <dcterms:modified xsi:type="dcterms:W3CDTF">2026-09-11T17:49:48Z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0x0101005364CEE81459724284A3A5863C5F6EDF</vt:lpwstr>
  </property>
  <property fmtid="{D5CDD505-2E9C-101B-9397-08002B2CF9AE}" pid="3" name="MediaServiceImageTags">
    <vt:lpwstr/>
  </property>
</Properties>
</file>