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85" r:id="rId2"/>
    <p:sldId id="282" r:id="rId3"/>
    <p:sldId id="287" r:id="rId4"/>
    <p:sldId id="269" r:id="rId5"/>
    <p:sldId id="347" r:id="rId6"/>
    <p:sldId id="283" r:id="rId7"/>
    <p:sldId id="346" r:id="rId8"/>
    <p:sldId id="260" r:id="rId9"/>
    <p:sldId id="357" r:id="rId10"/>
    <p:sldId id="354" r:id="rId11"/>
    <p:sldId id="355" r:id="rId12"/>
    <p:sldId id="272" r:id="rId13"/>
    <p:sldId id="266" r:id="rId14"/>
    <p:sldId id="257" r:id="rId15"/>
    <p:sldId id="268" r:id="rId16"/>
    <p:sldId id="273" r:id="rId17"/>
    <p:sldId id="284" r:id="rId18"/>
    <p:sldId id="277" r:id="rId19"/>
    <p:sldId id="275" r:id="rId20"/>
    <p:sldId id="263" r:id="rId21"/>
    <p:sldId id="279" r:id="rId22"/>
    <p:sldId id="256" r:id="rId23"/>
    <p:sldId id="280" r:id="rId24"/>
    <p:sldId id="28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00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61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06531A-76A7-472A-A9F3-DE2694CB91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ea typeface="ＭＳ Ｐゴシック" pitchFamily="11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02106-0FB2-4302-8A80-B1FEF5DCA1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ea typeface="ＭＳ Ｐゴシック" pitchFamily="115" charset="-128"/>
              </a:defRPr>
            </a:lvl1pPr>
          </a:lstStyle>
          <a:p>
            <a:pPr>
              <a:defRPr/>
            </a:pPr>
            <a:fld id="{1C112151-AEB1-48BC-A337-A2939017EF70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6BAD9-F26D-4DA3-BA24-105B25BF41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ea typeface="ＭＳ Ｐゴシック" pitchFamily="11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BE354-F67D-4BC9-8AF6-04424F9F20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FDCF08-ACBE-4533-9127-FE1030B73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33D6F-65E3-4814-8010-D0A823967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ea typeface="ＭＳ Ｐゴシック" pitchFamily="11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11332-77A7-4417-AFBE-2199403E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ea typeface="ＭＳ Ｐゴシック" pitchFamily="115" charset="-128"/>
              </a:defRPr>
            </a:lvl1pPr>
          </a:lstStyle>
          <a:p>
            <a:pPr>
              <a:defRPr/>
            </a:pPr>
            <a:fld id="{CC3A2C7A-A389-45B7-9F5A-49352AB86C7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4D9677E-E383-4336-846B-28B63A7770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284EDF-B8A5-484C-B468-6DD36B9CA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BBF7B-9F1D-4138-B50A-90A3AE799F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ea typeface="ＭＳ Ｐゴシック" pitchFamily="11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0E176-575A-4194-BBA2-85D6CD9D7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103985-59E3-4984-8401-F45ADA2A2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005F3C6-13D4-4FC1-B631-DBDC4963A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88886C4-C08C-4016-8D01-EABACCB46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B933B86-F502-44BC-BBDF-7E52268E9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A9690C-F932-40E1-870A-C2BF9DD6999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AB2A1FF-B64E-4F40-B80F-30DB6B420B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21A2BA1-B167-4CA6-9A01-1C8E06AB9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9E6A80-8E5D-4D76-9BDD-E51BE07A1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8601403-A39F-45F8-8CBB-42D3ACB57F9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E0FC262-938C-4DBC-84A3-146E2D6B9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F995C3-49EE-4613-8453-1DDECFD1F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09049F0-F0D6-4DAC-9E3B-43BF42A7D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2062AA3-9CC7-40FD-93D2-AB6CFE472395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A5EDBCC-2029-4B2B-8FB6-FDB86A6C2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B601836-BFCE-4343-AD7C-02CFDE592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E05CDA2-E91D-45CF-AA0B-38317F3DB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924C84-B576-432A-9FB7-05ABBDB0089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92A8E39-DB75-4765-BA71-15D53A298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0826807-28F3-4FDF-973D-723F1A5AC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5EA5B7E-2D89-4784-B3E2-D0C1C60A5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E27767-93B6-4674-8DA7-CEEF397A482D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2FDD744-E6B0-48C9-A567-72103BD56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39BE7BF-FDF5-4C67-BD1F-A01DE231B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14182F3-F816-4A07-9933-3CAAC93FE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C4A80D5-DDF8-46FC-9258-A4F0C1E8B7D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9DE6B-8DCB-452F-A9D1-0A2F4B69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8440-C73A-4BDA-A5E6-90C56099FD0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28FA-67E6-4EFA-B193-0A22F248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4E761-A99A-45AC-B74B-101EC4D1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BB5-3AD5-49E7-8459-DAF8EEFDB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0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83AA-F022-4F39-8C92-E3901431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8238-C95B-4075-B587-5BB6B4CDAC68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BCCC-9EC0-4889-A48D-2A1FE7B5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92BF3-091F-4AD8-9B20-5AA48DE8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FF4A-971D-4D25-8B3B-ECB2E269A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0B5A3-8FCE-45DE-B1B2-F34ED310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D08D-1261-4DC2-BF76-F14A62404F35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7CFC8-2D74-4B2C-888D-374BA876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9DD1A-D46D-41F7-8C29-72BDDD2E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0B82-2D72-4942-A864-F44C97203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7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848D2C-66C9-4091-9780-11ACE2DF4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54ACA75-F121-48F6-93A5-30CF121ED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</p:spTree>
    <p:extLst>
      <p:ext uri="{BB962C8B-B14F-4D97-AF65-F5344CB8AC3E}">
        <p14:creationId xmlns:p14="http://schemas.microsoft.com/office/powerpoint/2010/main" val="150522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F54F9CB-CD9B-4E1D-B3E8-25D10ABF1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AF29897-4623-4A0C-B239-B855DD816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</p:spTree>
    <p:extLst>
      <p:ext uri="{BB962C8B-B14F-4D97-AF65-F5344CB8AC3E}">
        <p14:creationId xmlns:p14="http://schemas.microsoft.com/office/powerpoint/2010/main" val="131093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2175-0A09-4892-87D0-240473B5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BCF7-443C-42FF-A4F4-D606A06D30CA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D6644-3657-495E-8397-59A061FA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2E0A-77E8-4184-B5A9-121C5B1D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BA6-F0EA-476E-BB0C-CB4A74CCB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0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4FE69-656A-467E-A157-44C3A4D9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FB75-79D4-490B-B855-A8660217676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4EEA-F7EF-4BE9-AE3D-852192A0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F3147-9862-44D5-B1A9-5C829D41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88AB-279C-4A14-9255-2F1474E67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1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420CE-FDB6-480C-ABF0-C79E8127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27C6-8FA5-49DD-933A-72EA0F117CF5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CCB2DE-57E0-4BDA-BD7A-6B9772C8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007FE-9156-481E-93CD-89D443EF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CA88-848A-4844-8A3C-B824F2811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54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420B83-0E77-4295-A5E2-BDD028B3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1920-1442-45D8-941A-F0D2390B272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B98E97-DD5D-40C5-9834-BF2FB98A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A2979E-585F-4187-A10A-FC521506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5890-760B-4FCA-95BB-877C787CA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178EAA-28FA-45F5-B592-C7DB789D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56CF-D4D5-4FA4-9284-796DF81EF1D0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DED9EA-F8DC-4F3C-8A2D-CE14AA0F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C2568D-96CC-47BF-9571-5D2A1333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155E-BFFB-41B7-BEB8-E687948F4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87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202578-CFE5-40C3-8B77-A99D4542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60CEA-3051-4FE3-9FAC-56863AA8E04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F70C7A-4E78-4266-9104-5E70B68A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FBEEE-A383-4C84-810F-BBE5DDCF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867C-B697-4B0E-AD48-2ED479512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34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A53733-523F-4C3A-A9E2-B94E2A76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5BF0-949E-475C-BE3D-75310EB4710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51F17-A3E5-44D7-A3EC-D35B12E1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91CE06-A7A9-4BA8-90DE-086EC431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FF84-CF7C-4352-9A38-A73219F4B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4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D45FE-B962-4BA5-9F6A-85DBB56A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F987-5910-4ECD-B6FD-39E727F38B38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57D5D7-7BDF-4A5A-A38C-1A7D34C3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AA2FE-3861-44F4-82F0-D8A4BDB2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CD32-91F6-4882-80CD-0A8B73201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5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5A1317-9289-486E-8130-F0F586214F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18E3CE-F14D-414E-B4D5-E59D8FC62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776A-62EB-4557-9677-DC3BCB83C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15" charset="-128"/>
              </a:defRPr>
            </a:lvl1pPr>
          </a:lstStyle>
          <a:p>
            <a:pPr>
              <a:defRPr/>
            </a:pPr>
            <a:fld id="{C1F28DE4-3001-4E86-9D0F-292D29FA025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B0868-E561-4009-9719-5FE20A094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1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0F99-95F4-4CD4-A0B6-4FD863ABF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A9BBC0-5452-460A-B8B7-8D9EF7338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hyperlink" Target="http://upload.wikimedia.org/wikipedia/commons/e/e2/PMMA_acrylic_glass.png" TargetMode="Externa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469242-A7CA-4EC7-8934-BF1D6BDC5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4031"/>
            <a:ext cx="8305800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200" b="1" u="sng" dirty="0">
                <a:latin typeface="Times New Roman" panose="02020603050405020304" pitchFamily="18" charset="0"/>
              </a:rPr>
              <a:t>High Flux Backscattering Instrument</a:t>
            </a:r>
          </a:p>
        </p:txBody>
      </p:sp>
      <p:sp>
        <p:nvSpPr>
          <p:cNvPr id="6147" name="Footer Placeholder 4">
            <a:extLst>
              <a:ext uri="{FF2B5EF4-FFF2-40B4-BE49-F238E27FC236}">
                <a16:creationId xmlns:a16="http://schemas.microsoft.com/office/drawing/2014/main" id="{F08A61A4-E64E-4261-822D-52D377C7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0942ED9-3D32-44EA-B863-F80FFFB6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3716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1CB8C-7FA6-4727-8F03-97628C7874A1}"/>
              </a:ext>
            </a:extLst>
          </p:cNvPr>
          <p:cNvSpPr/>
          <p:nvPr/>
        </p:nvSpPr>
        <p:spPr>
          <a:xfrm>
            <a:off x="1157288" y="133350"/>
            <a:ext cx="70310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Broadening - What Can We Learn?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1FE67-6BCA-4CBE-9B7F-D33FE6AE08B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6287" y="1252444"/>
            <a:ext cx="2596352" cy="5861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C3FA3-46F4-4441-8828-2C2A0D9CEFF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4487" y="2142471"/>
            <a:ext cx="3597075" cy="7486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B23B5-BD8D-47A6-84CE-A2D0EF96ACE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5572" y="3525565"/>
            <a:ext cx="2482218" cy="307777"/>
          </a:xfrm>
          <a:prstGeom prst="rect">
            <a:avLst/>
          </a:prstGeom>
          <a:blipFill>
            <a:blip r:embed="rId5"/>
            <a:stretch>
              <a:fillRect l="-1716" r="-2941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852AF-6D9F-4951-91E5-13A1FB6597D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33545" y="4525694"/>
            <a:ext cx="2276649" cy="59138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EEECEA9-D9D0-440C-AC35-3DC0DB1CB0BE}"/>
              </a:ext>
            </a:extLst>
          </p:cNvPr>
          <p:cNvSpPr/>
          <p:nvPr/>
        </p:nvSpPr>
        <p:spPr>
          <a:xfrm>
            <a:off x="6786563" y="2906713"/>
            <a:ext cx="76200" cy="5318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15D7F8C-8623-4B3D-9619-EE017DB44045}"/>
              </a:ext>
            </a:extLst>
          </p:cNvPr>
          <p:cNvSpPr/>
          <p:nvPr/>
        </p:nvSpPr>
        <p:spPr>
          <a:xfrm>
            <a:off x="6786563" y="3924300"/>
            <a:ext cx="76200" cy="5318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9" name="TextBox 28">
            <a:extLst>
              <a:ext uri="{FF2B5EF4-FFF2-40B4-BE49-F238E27FC236}">
                <a16:creationId xmlns:a16="http://schemas.microsoft.com/office/drawing/2014/main" id="{A187A768-22B2-4C58-9E99-990DF592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1355725"/>
            <a:ext cx="13319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Fick’s Law</a:t>
            </a:r>
          </a:p>
        </p:txBody>
      </p:sp>
      <p:grpSp>
        <p:nvGrpSpPr>
          <p:cNvPr id="20490" name="Group 7168">
            <a:extLst>
              <a:ext uri="{FF2B5EF4-FFF2-40B4-BE49-F238E27FC236}">
                <a16:creationId xmlns:a16="http://schemas.microsoft.com/office/drawing/2014/main" id="{2C08668A-1B24-426A-BBF5-B55E86000054}"/>
              </a:ext>
            </a:extLst>
          </p:cNvPr>
          <p:cNvGrpSpPr>
            <a:grpSpLocks/>
          </p:cNvGrpSpPr>
          <p:nvPr/>
        </p:nvGrpSpPr>
        <p:grpSpPr bwMode="auto">
          <a:xfrm>
            <a:off x="6675438" y="1498600"/>
            <a:ext cx="2333625" cy="400050"/>
            <a:chOff x="6677437" y="1132105"/>
            <a:chExt cx="2333317" cy="400110"/>
          </a:xfrm>
        </p:grpSpPr>
        <p:sp>
          <p:nvSpPr>
            <p:cNvPr id="20504" name="TextBox 30">
              <a:extLst>
                <a:ext uri="{FF2B5EF4-FFF2-40B4-BE49-F238E27FC236}">
                  <a16:creationId xmlns:a16="http://schemas.microsoft.com/office/drawing/2014/main" id="{7AB226BD-0487-4A1E-9DA2-6A161BF3C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1132105"/>
              <a:ext cx="16193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the solution</a:t>
              </a:r>
            </a:p>
          </p:txBody>
        </p:sp>
        <p:sp>
          <p:nvSpPr>
            <p:cNvPr id="7168" name="TextBox 7167">
              <a:extLst>
                <a:ext uri="{FF2B5EF4-FFF2-40B4-BE49-F238E27FC236}">
                  <a16:creationId xmlns:a16="http://schemas.microsoft.com/office/drawing/2014/main" id="{645DDE47-44CB-4B6B-95A9-EC3D600D7A1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77437" y="1178271"/>
              <a:ext cx="858889" cy="307777"/>
            </a:xfrm>
            <a:prstGeom prst="rect">
              <a:avLst/>
            </a:prstGeom>
            <a:blipFill>
              <a:blip r:embed="rId7"/>
              <a:stretch>
                <a:fillRect l="-5674" r="-9929" b="-3529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20491" name="TextBox 7169">
            <a:extLst>
              <a:ext uri="{FF2B5EF4-FFF2-40B4-BE49-F238E27FC236}">
                <a16:creationId xmlns:a16="http://schemas.microsoft.com/office/drawing/2014/main" id="{FE06FB38-6B59-40C7-994F-14634ABC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5060950"/>
            <a:ext cx="221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Lorentzian function</a:t>
            </a:r>
          </a:p>
        </p:txBody>
      </p:sp>
      <p:grpSp>
        <p:nvGrpSpPr>
          <p:cNvPr id="20492" name="Group 7173">
            <a:extLst>
              <a:ext uri="{FF2B5EF4-FFF2-40B4-BE49-F238E27FC236}">
                <a16:creationId xmlns:a16="http://schemas.microsoft.com/office/drawing/2014/main" id="{B21FB214-8B83-42D5-B74A-01738F6330A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770063"/>
            <a:ext cx="4495800" cy="3367087"/>
            <a:chOff x="228600" y="1357028"/>
            <a:chExt cx="4496092" cy="3367714"/>
          </a:xfrm>
        </p:grpSpPr>
        <p:pic>
          <p:nvPicPr>
            <p:cNvPr id="20496" name="Picture 12">
              <a:extLst>
                <a:ext uri="{FF2B5EF4-FFF2-40B4-BE49-F238E27FC236}">
                  <a16:creationId xmlns:a16="http://schemas.microsoft.com/office/drawing/2014/main" id="{482BAB46-E7C3-44E9-B2EC-F3FC890E3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748623"/>
              <a:ext cx="4496092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33F84B-09EF-4107-A44E-D0F4018B74CE}"/>
                </a:ext>
              </a:extLst>
            </p:cNvPr>
            <p:cNvCxnSpPr>
              <a:cxnSpLocks/>
            </p:cNvCxnSpPr>
            <p:nvPr/>
          </p:nvCxnSpPr>
          <p:spPr>
            <a:xfrm>
              <a:off x="2417905" y="3367177"/>
              <a:ext cx="0" cy="2286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8" name="TextBox 17">
              <a:extLst>
                <a:ext uri="{FF2B5EF4-FFF2-40B4-BE49-F238E27FC236}">
                  <a16:creationId xmlns:a16="http://schemas.microsoft.com/office/drawing/2014/main" id="{2F9A1084-7FEC-493A-8923-CA34ECF5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883" y="1357028"/>
              <a:ext cx="10791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Intensity</a:t>
              </a:r>
            </a:p>
          </p:txBody>
        </p:sp>
        <p:sp>
          <p:nvSpPr>
            <p:cNvPr id="20499" name="TextBox 21">
              <a:extLst>
                <a:ext uri="{FF2B5EF4-FFF2-40B4-BE49-F238E27FC236}">
                  <a16:creationId xmlns:a16="http://schemas.microsoft.com/office/drawing/2014/main" id="{7D74EF9C-7BBB-4ED1-910B-3417848E7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224" y="4324632"/>
              <a:ext cx="9206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</a:t>
              </a:r>
            </a:p>
          </p:txBody>
        </p:sp>
        <p:sp>
          <p:nvSpPr>
            <p:cNvPr id="20500" name="TextBox 22">
              <a:extLst>
                <a:ext uri="{FF2B5EF4-FFF2-40B4-BE49-F238E27FC236}">
                  <a16:creationId xmlns:a16="http://schemas.microsoft.com/office/drawing/2014/main" id="{D8E73A7F-CBDA-412A-AC6C-72FE17CF5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825" y="4324632"/>
              <a:ext cx="6142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E=0</a:t>
              </a:r>
            </a:p>
          </p:txBody>
        </p:sp>
        <p:sp>
          <p:nvSpPr>
            <p:cNvPr id="20501" name="TextBox 23">
              <a:extLst>
                <a:ext uri="{FF2B5EF4-FFF2-40B4-BE49-F238E27FC236}">
                  <a16:creationId xmlns:a16="http://schemas.microsoft.com/office/drawing/2014/main" id="{D8ECD0EF-57E6-42AD-912E-13854D964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426" y="2464669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Q</a:t>
              </a:r>
              <a:r>
                <a:rPr lang="en-US" altLang="en-US" sz="2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502" name="TextBox 25">
              <a:extLst>
                <a:ext uri="{FF2B5EF4-FFF2-40B4-BE49-F238E27FC236}">
                  <a16:creationId xmlns:a16="http://schemas.microsoft.com/office/drawing/2014/main" id="{4EC89C74-34AE-41E1-BE44-EAF9B5CC7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809" y="3534549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Times New Roman" panose="02020603050405020304" pitchFamily="18" charset="0"/>
                </a:rPr>
                <a:t>Q</a:t>
              </a:r>
              <a:r>
                <a:rPr lang="en-US" altLang="en-US" sz="2000" baseline="-25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03" name="TextBox 7170">
              <a:extLst>
                <a:ext uri="{FF2B5EF4-FFF2-40B4-BE49-F238E27FC236}">
                  <a16:creationId xmlns:a16="http://schemas.microsoft.com/office/drawing/2014/main" id="{FEA2ADFF-1039-481B-ABD2-8B3284E26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343150"/>
              <a:ext cx="9989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Q</a:t>
              </a:r>
              <a:r>
                <a:rPr lang="en-US" altLang="en-US" sz="20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000">
                  <a:latin typeface="Times New Roman" panose="02020603050405020304" pitchFamily="18" charset="0"/>
                </a:rPr>
                <a:t> &gt; Q</a:t>
              </a:r>
              <a:r>
                <a:rPr lang="en-US" altLang="en-US" sz="2000" baseline="-25000"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172" name="TextBox 7171">
            <a:extLst>
              <a:ext uri="{FF2B5EF4-FFF2-40B4-BE49-F238E27FC236}">
                <a16:creationId xmlns:a16="http://schemas.microsoft.com/office/drawing/2014/main" id="{BDB81CE3-B707-40FE-8C95-F22D2984BE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15418" y="4842447"/>
            <a:ext cx="853760" cy="215444"/>
          </a:xfrm>
          <a:prstGeom prst="rect">
            <a:avLst/>
          </a:prstGeom>
          <a:blipFill>
            <a:blip r:embed="rId9"/>
            <a:stretch>
              <a:fillRect l="-4286" r="-1429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176" name="Arrow: Left-Right 7175">
            <a:extLst>
              <a:ext uri="{FF2B5EF4-FFF2-40B4-BE49-F238E27FC236}">
                <a16:creationId xmlns:a16="http://schemas.microsoft.com/office/drawing/2014/main" id="{7E4FD76D-7925-440A-B117-EB397282CAE0}"/>
              </a:ext>
            </a:extLst>
          </p:cNvPr>
          <p:cNvSpPr/>
          <p:nvPr/>
        </p:nvSpPr>
        <p:spPr>
          <a:xfrm>
            <a:off x="1812925" y="4198938"/>
            <a:ext cx="1220788" cy="125412"/>
          </a:xfrm>
          <a:prstGeom prst="leftRight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5" name="Footer Placeholder 5">
            <a:extLst>
              <a:ext uri="{FF2B5EF4-FFF2-40B4-BE49-F238E27FC236}">
                <a16:creationId xmlns:a16="http://schemas.microsoft.com/office/drawing/2014/main" id="{729F6E6D-B7ED-4251-AC92-241F9066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>
            <a:extLst>
              <a:ext uri="{FF2B5EF4-FFF2-40B4-BE49-F238E27FC236}">
                <a16:creationId xmlns:a16="http://schemas.microsoft.com/office/drawing/2014/main" id="{2AC26346-8563-4615-9BC2-A039F8FD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60963"/>
            <a:ext cx="1905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Z. Phys. Chem. 224 (2010) 5-32</a:t>
            </a: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81FCCD3F-1E49-4129-91F4-FAB17ED7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5313"/>
            <a:ext cx="3962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>
            <a:extLst>
              <a:ext uri="{FF2B5EF4-FFF2-40B4-BE49-F238E27FC236}">
                <a16:creationId xmlns:a16="http://schemas.microsoft.com/office/drawing/2014/main" id="{F1AB808B-C615-4A55-9160-45B8C911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65300"/>
            <a:ext cx="42259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8">
            <a:extLst>
              <a:ext uri="{FF2B5EF4-FFF2-40B4-BE49-F238E27FC236}">
                <a16:creationId xmlns:a16="http://schemas.microsoft.com/office/drawing/2014/main" id="{DA83DCEB-518A-4954-9872-5CF10BA7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1993900"/>
            <a:ext cx="1533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N-equivalent sites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located on a circle</a:t>
            </a:r>
          </a:p>
        </p:txBody>
      </p:sp>
      <p:pic>
        <p:nvPicPr>
          <p:cNvPr id="22534" name="Picture 12">
            <a:extLst>
              <a:ext uri="{FF2B5EF4-FFF2-40B4-BE49-F238E27FC236}">
                <a16:creationId xmlns:a16="http://schemas.microsoft.com/office/drawing/2014/main" id="{F9FC7621-6D55-4454-8DE0-8F7E6969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1220788"/>
            <a:ext cx="1558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>
            <a:extLst>
              <a:ext uri="{FF2B5EF4-FFF2-40B4-BE49-F238E27FC236}">
                <a16:creationId xmlns:a16="http://schemas.microsoft.com/office/drawing/2014/main" id="{28EAC99D-90C7-43FE-A111-87D63073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146300"/>
            <a:ext cx="122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>
            <a:extLst>
              <a:ext uri="{FF2B5EF4-FFF2-40B4-BE49-F238E27FC236}">
                <a16:creationId xmlns:a16="http://schemas.microsoft.com/office/drawing/2014/main" id="{CE802092-C660-4F91-9347-8E6C39509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003550"/>
            <a:ext cx="13144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>
            <a:extLst>
              <a:ext uri="{FF2B5EF4-FFF2-40B4-BE49-F238E27FC236}">
                <a16:creationId xmlns:a16="http://schemas.microsoft.com/office/drawing/2014/main" id="{D3D839AC-1719-4FDE-A4F0-D35F6B1D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371850"/>
            <a:ext cx="1077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6">
            <a:extLst>
              <a:ext uri="{FF2B5EF4-FFF2-40B4-BE49-F238E27FC236}">
                <a16:creationId xmlns:a16="http://schemas.microsoft.com/office/drawing/2014/main" id="{8CB0BED4-EF08-468C-BD14-332C27A1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611438"/>
            <a:ext cx="2228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7">
            <a:extLst>
              <a:ext uri="{FF2B5EF4-FFF2-40B4-BE49-F238E27FC236}">
                <a16:creationId xmlns:a16="http://schemas.microsoft.com/office/drawing/2014/main" id="{9F45B4FF-62FC-42D2-B05C-9AC40425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4051300"/>
            <a:ext cx="12398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D359916-8CAF-49AA-8BCB-9EC9610163F1}"/>
              </a:ext>
            </a:extLst>
          </p:cNvPr>
          <p:cNvSpPr/>
          <p:nvPr/>
        </p:nvSpPr>
        <p:spPr>
          <a:xfrm>
            <a:off x="1143000" y="188913"/>
            <a:ext cx="70310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Broadening - What Can We Learn?</a:t>
            </a:r>
          </a:p>
        </p:txBody>
      </p:sp>
      <p:sp>
        <p:nvSpPr>
          <p:cNvPr id="22541" name="Footer Placeholder 5">
            <a:extLst>
              <a:ext uri="{FF2B5EF4-FFF2-40B4-BE49-F238E27FC236}">
                <a16:creationId xmlns:a16="http://schemas.microsoft.com/office/drawing/2014/main" id="{66B5549A-B428-46EB-A414-83338245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>
            <a:extLst>
              <a:ext uri="{FF2B5EF4-FFF2-40B4-BE49-F238E27FC236}">
                <a16:creationId xmlns:a16="http://schemas.microsoft.com/office/drawing/2014/main" id="{31538DEF-FB79-40BF-A1F7-ED168A4EF056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38471995"/>
              </p:ext>
            </p:extLst>
          </p:nvPr>
        </p:nvGraphicFramePr>
        <p:xfrm>
          <a:off x="3467893" y="2995612"/>
          <a:ext cx="1866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3" imgW="1866900" imgH="558800" progId="Equation.3">
                  <p:embed/>
                </p:oleObj>
              </mc:Choice>
              <mc:Fallback>
                <p:oleObj name="Equation" r:id="rId3" imgW="1866900" imgH="5588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893" y="2995612"/>
                        <a:ext cx="1866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79" name="Group 6">
            <a:extLst>
              <a:ext uri="{FF2B5EF4-FFF2-40B4-BE49-F238E27FC236}">
                <a16:creationId xmlns:a16="http://schemas.microsoft.com/office/drawing/2014/main" id="{96CB33C6-59A3-4164-B927-5ECC4937BFFF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609600"/>
            <a:ext cx="4038600" cy="3451225"/>
            <a:chOff x="2880" y="528"/>
            <a:chExt cx="2544" cy="2174"/>
          </a:xfrm>
        </p:grpSpPr>
        <p:pic>
          <p:nvPicPr>
            <p:cNvPr id="24593" name="Picture 4">
              <a:extLst>
                <a:ext uri="{FF2B5EF4-FFF2-40B4-BE49-F238E27FC236}">
                  <a16:creationId xmlns:a16="http://schemas.microsoft.com/office/drawing/2014/main" id="{B8D12C32-0FC7-4697-9757-B1541F93A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528"/>
              <a:ext cx="2544" cy="2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94" name="Oval 5">
              <a:extLst>
                <a:ext uri="{FF2B5EF4-FFF2-40B4-BE49-F238E27FC236}">
                  <a16:creationId xmlns:a16="http://schemas.microsoft.com/office/drawing/2014/main" id="{AC72AB38-7483-49C4-A592-D6AEAEF72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3974">
              <a:off x="3742" y="1143"/>
              <a:ext cx="672" cy="28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4580" name="Picture 7">
            <a:extLst>
              <a:ext uri="{FF2B5EF4-FFF2-40B4-BE49-F238E27FC236}">
                <a16:creationId xmlns:a16="http://schemas.microsoft.com/office/drawing/2014/main" id="{6C3AAE43-8BD9-494C-B21B-F5A8AB2A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4288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8">
            <a:extLst>
              <a:ext uri="{FF2B5EF4-FFF2-40B4-BE49-F238E27FC236}">
                <a16:creationId xmlns:a16="http://schemas.microsoft.com/office/drawing/2014/main" id="{5718361F-AB07-4715-BB93-134DADBA4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0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PVAc at 460K</a:t>
            </a:r>
          </a:p>
        </p:txBody>
      </p:sp>
      <p:pic>
        <p:nvPicPr>
          <p:cNvPr id="24582" name="Picture 11">
            <a:extLst>
              <a:ext uri="{FF2B5EF4-FFF2-40B4-BE49-F238E27FC236}">
                <a16:creationId xmlns:a16="http://schemas.microsoft.com/office/drawing/2014/main" id="{F43298D9-DCF8-4AE8-8693-5A272F35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350520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Line 12">
            <a:extLst>
              <a:ext uri="{FF2B5EF4-FFF2-40B4-BE49-F238E27FC236}">
                <a16:creationId xmlns:a16="http://schemas.microsoft.com/office/drawing/2014/main" id="{703087FC-6474-46DF-B680-8F97B9DA85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276600"/>
            <a:ext cx="609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4">
            <a:extLst>
              <a:ext uri="{FF2B5EF4-FFF2-40B4-BE49-F238E27FC236}">
                <a16:creationId xmlns:a16="http://schemas.microsoft.com/office/drawing/2014/main" id="{C0E77B57-14DD-4294-8E08-D5A2C00D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4802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Time domain Vs frequency domain</a:t>
            </a:r>
          </a:p>
        </p:txBody>
      </p:sp>
      <p:sp>
        <p:nvSpPr>
          <p:cNvPr id="24585" name="Text Box 17">
            <a:extLst>
              <a:ext uri="{FF2B5EF4-FFF2-40B4-BE49-F238E27FC236}">
                <a16:creationId xmlns:a16="http://schemas.microsoft.com/office/drawing/2014/main" id="{BD4FA64A-B13E-4DE3-AF15-FF701F3C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125"/>
            <a:ext cx="452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NSE</a:t>
            </a:r>
          </a:p>
        </p:txBody>
      </p:sp>
      <p:sp>
        <p:nvSpPr>
          <p:cNvPr id="24586" name="Text Box 18">
            <a:extLst>
              <a:ext uri="{FF2B5EF4-FFF2-40B4-BE49-F238E27FC236}">
                <a16:creationId xmlns:a16="http://schemas.microsoft.com/office/drawing/2014/main" id="{253F06EA-4B51-4410-AD97-75C7D021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3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BS</a:t>
            </a:r>
          </a:p>
        </p:txBody>
      </p:sp>
      <p:grpSp>
        <p:nvGrpSpPr>
          <p:cNvPr id="24587" name="Group 22">
            <a:extLst>
              <a:ext uri="{FF2B5EF4-FFF2-40B4-BE49-F238E27FC236}">
                <a16:creationId xmlns:a16="http://schemas.microsoft.com/office/drawing/2014/main" id="{18DDE961-4D00-4E9C-88CD-A9514AD35ECB}"/>
              </a:ext>
            </a:extLst>
          </p:cNvPr>
          <p:cNvGrpSpPr>
            <a:grpSpLocks/>
          </p:cNvGrpSpPr>
          <p:nvPr/>
        </p:nvGrpSpPr>
        <p:grpSpPr bwMode="auto">
          <a:xfrm>
            <a:off x="7762875" y="4951413"/>
            <a:ext cx="990600" cy="533400"/>
            <a:chOff x="4944" y="3312"/>
            <a:chExt cx="624" cy="288"/>
          </a:xfrm>
        </p:grpSpPr>
        <p:sp>
          <p:nvSpPr>
            <p:cNvPr id="24591" name="Text Box 16">
              <a:extLst>
                <a:ext uri="{FF2B5EF4-FFF2-40B4-BE49-F238E27FC236}">
                  <a16:creationId xmlns:a16="http://schemas.microsoft.com/office/drawing/2014/main" id="{B8D7630C-17BA-4AF9-B137-61F58CBF5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3360"/>
              <a:ext cx="4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=0.50</a:t>
              </a:r>
            </a:p>
          </p:txBody>
        </p:sp>
        <p:sp>
          <p:nvSpPr>
            <p:cNvPr id="24592" name="Oval 19">
              <a:extLst>
                <a:ext uri="{FF2B5EF4-FFF2-40B4-BE49-F238E27FC236}">
                  <a16:creationId xmlns:a16="http://schemas.microsoft.com/office/drawing/2014/main" id="{789720BA-EA27-4053-A4E2-BBAAB2590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312"/>
              <a:ext cx="624" cy="28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4588" name="AutoShape 20">
            <a:extLst>
              <a:ext uri="{FF2B5EF4-FFF2-40B4-BE49-F238E27FC236}">
                <a16:creationId xmlns:a16="http://schemas.microsoft.com/office/drawing/2014/main" id="{C9DD12F2-BB05-45ED-908D-3739B580D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060825"/>
            <a:ext cx="214313" cy="525463"/>
          </a:xfrm>
          <a:prstGeom prst="upArrow">
            <a:avLst>
              <a:gd name="adj1" fmla="val 50000"/>
              <a:gd name="adj2" fmla="val 3756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4589" name="AutoShape 21">
            <a:extLst>
              <a:ext uri="{FF2B5EF4-FFF2-40B4-BE49-F238E27FC236}">
                <a16:creationId xmlns:a16="http://schemas.microsoft.com/office/drawing/2014/main" id="{1E675914-C475-42A4-8038-8DEA070A5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4864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4590" name="Footer Placeholder 5">
            <a:extLst>
              <a:ext uri="{FF2B5EF4-FFF2-40B4-BE49-F238E27FC236}">
                <a16:creationId xmlns:a16="http://schemas.microsoft.com/office/drawing/2014/main" id="{1B3A3C13-C2E9-4FE0-8D7B-8FD0A4A6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5FFAFA0-F0D0-4D87-A88F-359954E82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8106"/>
            <a:ext cx="7848600" cy="4873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400" b="1" u="sng" dirty="0">
                <a:latin typeface="Times New Roman" panose="02020603050405020304" pitchFamily="18" charset="0"/>
              </a:rPr>
              <a:t>Why Backscattering?</a:t>
            </a:r>
          </a:p>
        </p:txBody>
      </p:sp>
      <p:graphicFrame>
        <p:nvGraphicFramePr>
          <p:cNvPr id="26627" name="Object 6">
            <a:extLst>
              <a:ext uri="{FF2B5EF4-FFF2-40B4-BE49-F238E27FC236}">
                <a16:creationId xmlns:a16="http://schemas.microsoft.com/office/drawing/2014/main" id="{5D97B875-3C85-43B3-9754-3402A44E4F6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42783"/>
              </p:ext>
            </p:extLst>
          </p:nvPr>
        </p:nvGraphicFramePr>
        <p:xfrm>
          <a:off x="327791" y="1930952"/>
          <a:ext cx="297021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3" imgW="1028254" imgH="393529" progId="Equation.3">
                  <p:embed/>
                </p:oleObj>
              </mc:Choice>
              <mc:Fallback>
                <p:oleObj name="Equation" r:id="rId3" imgW="1028254" imgH="393529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91" y="1930952"/>
                        <a:ext cx="2970213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>
            <a:extLst>
              <a:ext uri="{FF2B5EF4-FFF2-40B4-BE49-F238E27FC236}">
                <a16:creationId xmlns:a16="http://schemas.microsoft.com/office/drawing/2014/main" id="{ED3CDFAE-C3F3-4BF4-AD18-8F53730E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1910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 Box 8">
            <a:extLst>
              <a:ext uri="{FF2B5EF4-FFF2-40B4-BE49-F238E27FC236}">
                <a16:creationId xmlns:a16="http://schemas.microsoft.com/office/drawing/2014/main" id="{A4779ADD-C609-45FB-B54B-4F6BE468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Basic eq. for resolution:</a:t>
            </a:r>
          </a:p>
        </p:txBody>
      </p:sp>
      <p:sp>
        <p:nvSpPr>
          <p:cNvPr id="26630" name="Oval 9">
            <a:extLst>
              <a:ext uri="{FF2B5EF4-FFF2-40B4-BE49-F238E27FC236}">
                <a16:creationId xmlns:a16="http://schemas.microsoft.com/office/drawing/2014/main" id="{1CDD3B4C-6F36-4FEA-B00F-B0E45BA6A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609600" cy="17526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631" name="Line 10">
            <a:extLst>
              <a:ext uri="{FF2B5EF4-FFF2-40B4-BE49-F238E27FC236}">
                <a16:creationId xmlns:a16="http://schemas.microsoft.com/office/drawing/2014/main" id="{6FEFAC9D-70CC-4B30-A4A9-86F212A5E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11">
            <a:extLst>
              <a:ext uri="{FF2B5EF4-FFF2-40B4-BE49-F238E27FC236}">
                <a16:creationId xmlns:a16="http://schemas.microsoft.com/office/drawing/2014/main" id="{20CD0F25-9D22-4503-8B02-C8CEEB72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</a:t>
            </a:r>
            <a:r>
              <a:rPr lang="en-US" altLang="en-US" sz="1800">
                <a:latin typeface="Times New Roman" panose="02020603050405020304" pitchFamily="18" charset="0"/>
              </a:rPr>
              <a:t>intrinsic term depends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on crystal properties only</a:t>
            </a:r>
          </a:p>
        </p:txBody>
      </p:sp>
      <p:sp>
        <p:nvSpPr>
          <p:cNvPr id="26633" name="Line 12">
            <a:extLst>
              <a:ext uri="{FF2B5EF4-FFF2-40B4-BE49-F238E27FC236}">
                <a16:creationId xmlns:a16="http://schemas.microsoft.com/office/drawing/2014/main" id="{22BC8F03-7F2F-453D-8040-39BA8AD5C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2766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3">
            <a:extLst>
              <a:ext uri="{FF2B5EF4-FFF2-40B4-BE49-F238E27FC236}">
                <a16:creationId xmlns:a16="http://schemas.microsoft.com/office/drawing/2014/main" id="{05F7C379-6077-449A-9D92-154E4F1A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00600"/>
            <a:ext cx="4711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</a:t>
            </a:r>
            <a:r>
              <a:rPr lang="en-US" altLang="en-US" sz="1800">
                <a:latin typeface="Times New Roman" panose="02020603050405020304" pitchFamily="18" charset="0"/>
              </a:rPr>
              <a:t>depends only on angular divergence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minimized in BS by choosing </a:t>
            </a: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θ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 to be 90 degrees!</a:t>
            </a:r>
            <a:endParaRPr lang="el-GR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35" name="Oval 14">
            <a:extLst>
              <a:ext uri="{FF2B5EF4-FFF2-40B4-BE49-F238E27FC236}">
                <a16:creationId xmlns:a16="http://schemas.microsoft.com/office/drawing/2014/main" id="{349FA27F-DC89-408F-B64C-04A2BBC34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00200"/>
            <a:ext cx="990600" cy="18288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636" name="Text Box 15">
            <a:extLst>
              <a:ext uri="{FF2B5EF4-FFF2-40B4-BE49-F238E27FC236}">
                <a16:creationId xmlns:a16="http://schemas.microsoft.com/office/drawing/2014/main" id="{C9BF35A3-FE44-4F56-82C7-342FFBB0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9906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NH</a:t>
            </a:r>
            <a:r>
              <a:rPr lang="en-US" altLang="en-US" sz="1800" baseline="-25000">
                <a:latin typeface="Times New Roman" panose="02020603050405020304" pitchFamily="18" charset="0"/>
              </a:rPr>
              <a:t>4</a:t>
            </a:r>
            <a:r>
              <a:rPr lang="en-US" altLang="en-US" sz="1800">
                <a:latin typeface="Times New Roman" panose="02020603050405020304" pitchFamily="18" charset="0"/>
              </a:rPr>
              <a:t>ClO</a:t>
            </a:r>
            <a:r>
              <a:rPr lang="en-US" altLang="en-US" sz="1800" baseline="-25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37" name="Line 17">
            <a:extLst>
              <a:ext uri="{FF2B5EF4-FFF2-40B4-BE49-F238E27FC236}">
                <a16:creationId xmlns:a16="http://schemas.microsoft.com/office/drawing/2014/main" id="{3D29902F-10AB-46E2-B47A-9EE6E27AC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609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38" name="Text Box 18">
            <a:extLst>
              <a:ext uri="{FF2B5EF4-FFF2-40B4-BE49-F238E27FC236}">
                <a16:creationId xmlns:a16="http://schemas.microsoft.com/office/drawing/2014/main" id="{69B030F7-A90D-4386-A930-7337FA20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838200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0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639" name="Footer Placeholder 5">
            <a:extLst>
              <a:ext uri="{FF2B5EF4-FFF2-40B4-BE49-F238E27FC236}">
                <a16:creationId xmlns:a16="http://schemas.microsoft.com/office/drawing/2014/main" id="{DB377B89-7300-463D-8AC8-E5ED28F9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EBD4982-FF37-4D29-870A-880863229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41" y="1676400"/>
            <a:ext cx="1365520" cy="17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9">
            <a:extLst>
              <a:ext uri="{FF2B5EF4-FFF2-40B4-BE49-F238E27FC236}">
                <a16:creationId xmlns:a16="http://schemas.microsoft.com/office/drawing/2014/main" id="{4BDA718C-AAF2-44CF-BD85-99AB2F664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673" y="793"/>
            <a:ext cx="78486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Why HFBS?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6EA94AFD-875F-4982-BC60-7B81B8A2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8862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>
            <a:extLst>
              <a:ext uri="{FF2B5EF4-FFF2-40B4-BE49-F238E27FC236}">
                <a16:creationId xmlns:a16="http://schemas.microsoft.com/office/drawing/2014/main" id="{B186B139-C8C9-4397-BFA1-BA82A517B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447654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i) PST chopper increases effective flux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at sample almost 4 times!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ii) Backscattering with high energy resolution.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iii) Cam-based doppler drive is able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extend the dynamic window to </a:t>
            </a:r>
            <a:r>
              <a:rPr lang="en-US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±36 </a:t>
            </a:r>
            <a:r>
              <a:rPr lang="el-GR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eV.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24CC24EB-06CB-4278-895B-1EBCE25A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30480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>
            <a:extLst>
              <a:ext uri="{FF2B5EF4-FFF2-40B4-BE49-F238E27FC236}">
                <a16:creationId xmlns:a16="http://schemas.microsoft.com/office/drawing/2014/main" id="{801573ED-7D2A-4A11-B15B-C664E4BD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1242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2">
            <a:extLst>
              <a:ext uri="{FF2B5EF4-FFF2-40B4-BE49-F238E27FC236}">
                <a16:creationId xmlns:a16="http://schemas.microsoft.com/office/drawing/2014/main" id="{23696E06-CFE9-4B89-919F-FED0B4CD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419600"/>
            <a:ext cx="1392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 almost Gaussian</a:t>
            </a:r>
          </a:p>
        </p:txBody>
      </p:sp>
      <p:sp>
        <p:nvSpPr>
          <p:cNvPr id="27656" name="Oval 13">
            <a:extLst>
              <a:ext uri="{FF2B5EF4-FFF2-40B4-BE49-F238E27FC236}">
                <a16:creationId xmlns:a16="http://schemas.microsoft.com/office/drawing/2014/main" id="{7305F97D-1CA1-4623-B1CA-B7A59577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419600"/>
            <a:ext cx="16002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7657" name="Oval 14">
            <a:extLst>
              <a:ext uri="{FF2B5EF4-FFF2-40B4-BE49-F238E27FC236}">
                <a16:creationId xmlns:a16="http://schemas.microsoft.com/office/drawing/2014/main" id="{02FEB351-A998-434D-9D2E-1DEDC40B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191000"/>
            <a:ext cx="1600200" cy="685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7658" name="Footer Placeholder 5">
            <a:extLst>
              <a:ext uri="{FF2B5EF4-FFF2-40B4-BE49-F238E27FC236}">
                <a16:creationId xmlns:a16="http://schemas.microsoft.com/office/drawing/2014/main" id="{D22DBF21-E351-47AA-8AC0-58878702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>
            <a:extLst>
              <a:ext uri="{FF2B5EF4-FFF2-40B4-BE49-F238E27FC236}">
                <a16:creationId xmlns:a16="http://schemas.microsoft.com/office/drawing/2014/main" id="{43A6B88F-C954-4DB5-BE10-74586B318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Choosing your sample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F1848C71-9377-41B5-B068-EC169423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30388"/>
            <a:ext cx="2324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Self motion of PMMA:</a:t>
            </a:r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1BD71BEE-959E-46B6-BB8C-0BEA7056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2880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have it hydrogenated</a:t>
            </a:r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15DE5C0B-7810-4642-B28D-9636FF5F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454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A polymer example:  poly(methyl methacrylate)</a:t>
            </a:r>
          </a:p>
        </p:txBody>
      </p:sp>
      <p:sp>
        <p:nvSpPr>
          <p:cNvPr id="28678" name="Rectangle 29">
            <a:extLst>
              <a:ext uri="{FF2B5EF4-FFF2-40B4-BE49-F238E27FC236}">
                <a16:creationId xmlns:a16="http://schemas.microsoft.com/office/drawing/2014/main" id="{CC302CA3-062F-4EAE-8895-E65FEC12B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8382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400" b="1">
                <a:latin typeface="Times New Roman" panose="02020603050405020304" pitchFamily="18" charset="0"/>
              </a:rPr>
              <a:t>PMMA:</a:t>
            </a:r>
          </a:p>
        </p:txBody>
      </p:sp>
      <p:sp>
        <p:nvSpPr>
          <p:cNvPr id="28679" name="Text Box 54">
            <a:extLst>
              <a:ext uri="{FF2B5EF4-FFF2-40B4-BE49-F238E27FC236}">
                <a16:creationId xmlns:a16="http://schemas.microsoft.com/office/drawing/2014/main" id="{7D113B11-5E12-47A8-B3A0-489DD344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9906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&gt;95%</a:t>
            </a:r>
          </a:p>
        </p:txBody>
      </p:sp>
      <p:sp>
        <p:nvSpPr>
          <p:cNvPr id="28680" name="Text Box 55">
            <a:extLst>
              <a:ext uri="{FF2B5EF4-FFF2-40B4-BE49-F238E27FC236}">
                <a16:creationId xmlns:a16="http://schemas.microsoft.com/office/drawing/2014/main" id="{45D2CE86-047F-4DD8-95DC-DA131674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528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&gt;70%</a:t>
            </a:r>
          </a:p>
        </p:txBody>
      </p:sp>
      <p:grpSp>
        <p:nvGrpSpPr>
          <p:cNvPr id="28681" name="Group 61">
            <a:extLst>
              <a:ext uri="{FF2B5EF4-FFF2-40B4-BE49-F238E27FC236}">
                <a16:creationId xmlns:a16="http://schemas.microsoft.com/office/drawing/2014/main" id="{FE3504C3-D112-4DB0-B8FC-A0913F773243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57200"/>
            <a:ext cx="1430338" cy="1279525"/>
            <a:chOff x="1056" y="2208"/>
            <a:chExt cx="901" cy="806"/>
          </a:xfrm>
        </p:grpSpPr>
        <p:sp>
          <p:nvSpPr>
            <p:cNvPr id="28702" name="Text Box 56">
              <a:extLst>
                <a:ext uri="{FF2B5EF4-FFF2-40B4-BE49-F238E27FC236}">
                  <a16:creationId xmlns:a16="http://schemas.microsoft.com/office/drawing/2014/main" id="{1D0912FF-64B7-49D6-8970-ABCEABC82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96"/>
              <a:ext cx="8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[-C-C</a:t>
              </a: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24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b="1">
                  <a:latin typeface="Times New Roman" panose="02020603050405020304" pitchFamily="18" charset="0"/>
                </a:rPr>
                <a:t>-]</a:t>
              </a:r>
            </a:p>
          </p:txBody>
        </p:sp>
        <p:sp>
          <p:nvSpPr>
            <p:cNvPr id="28703" name="Line 57">
              <a:extLst>
                <a:ext uri="{FF2B5EF4-FFF2-40B4-BE49-F238E27FC236}">
                  <a16:creationId xmlns:a16="http://schemas.microsoft.com/office/drawing/2014/main" id="{08998B8B-1815-441A-B916-833BFABC1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704" name="Text Box 58">
              <a:extLst>
                <a:ext uri="{FF2B5EF4-FFF2-40B4-BE49-F238E27FC236}">
                  <a16:creationId xmlns:a16="http://schemas.microsoft.com/office/drawing/2014/main" id="{4729ACB8-989C-4CA6-96A8-9F32FCED8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208"/>
              <a:ext cx="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C</a:t>
              </a: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24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705" name="Text Box 59">
              <a:extLst>
                <a:ext uri="{FF2B5EF4-FFF2-40B4-BE49-F238E27FC236}">
                  <a16:creationId xmlns:a16="http://schemas.microsoft.com/office/drawing/2014/main" id="{CFA5C2B7-8321-4FDB-8C65-08CCC829D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84"/>
              <a:ext cx="85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COO-C</a:t>
              </a: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24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706" name="Line 60">
              <a:extLst>
                <a:ext uri="{FF2B5EF4-FFF2-40B4-BE49-F238E27FC236}">
                  <a16:creationId xmlns:a16="http://schemas.microsoft.com/office/drawing/2014/main" id="{E9F2AB20-084D-4A47-88CA-77D3B5C42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68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682" name="Group 62">
            <a:extLst>
              <a:ext uri="{FF2B5EF4-FFF2-40B4-BE49-F238E27FC236}">
                <a16:creationId xmlns:a16="http://schemas.microsoft.com/office/drawing/2014/main" id="{C7E7B246-6525-42D6-8962-73AB9724412D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819400"/>
            <a:ext cx="1414463" cy="1279525"/>
            <a:chOff x="1056" y="2208"/>
            <a:chExt cx="891" cy="806"/>
          </a:xfrm>
        </p:grpSpPr>
        <p:sp>
          <p:nvSpPr>
            <p:cNvPr id="28697" name="Text Box 63">
              <a:extLst>
                <a:ext uri="{FF2B5EF4-FFF2-40B4-BE49-F238E27FC236}">
                  <a16:creationId xmlns:a16="http://schemas.microsoft.com/office/drawing/2014/main" id="{5A86D42D-9BA0-4128-A7DC-0AA2E4ABD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96"/>
              <a:ext cx="8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[-C-C</a:t>
              </a: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24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b="1">
                  <a:latin typeface="Times New Roman" panose="02020603050405020304" pitchFamily="18" charset="0"/>
                </a:rPr>
                <a:t>-]</a:t>
              </a:r>
            </a:p>
          </p:txBody>
        </p:sp>
        <p:sp>
          <p:nvSpPr>
            <p:cNvPr id="28698" name="Line 64">
              <a:extLst>
                <a:ext uri="{FF2B5EF4-FFF2-40B4-BE49-F238E27FC236}">
                  <a16:creationId xmlns:a16="http://schemas.microsoft.com/office/drawing/2014/main" id="{54701D7B-9B8E-4146-844E-9D61B4D78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699" name="Text Box 65">
              <a:extLst>
                <a:ext uri="{FF2B5EF4-FFF2-40B4-BE49-F238E27FC236}">
                  <a16:creationId xmlns:a16="http://schemas.microsoft.com/office/drawing/2014/main" id="{B8D83D62-D4A9-4CF6-B481-3F43216EE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208"/>
              <a:ext cx="3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CD</a:t>
              </a:r>
              <a:r>
                <a:rPr lang="en-US" altLang="en-US" sz="2400" b="1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700" name="Text Box 66">
              <a:extLst>
                <a:ext uri="{FF2B5EF4-FFF2-40B4-BE49-F238E27FC236}">
                  <a16:creationId xmlns:a16="http://schemas.microsoft.com/office/drawing/2014/main" id="{51F93A37-6639-4BCC-A044-EF8FF0B7C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84"/>
              <a:ext cx="84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COO-CD</a:t>
              </a:r>
              <a:r>
                <a:rPr lang="en-US" altLang="en-US" sz="2400" b="1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701" name="Line 67">
              <a:extLst>
                <a:ext uri="{FF2B5EF4-FFF2-40B4-BE49-F238E27FC236}">
                  <a16:creationId xmlns:a16="http://schemas.microsoft.com/office/drawing/2014/main" id="{6E85D3BA-8A27-43C8-92E5-993EA8B97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68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8683" name="Text Box 69">
            <a:extLst>
              <a:ext uri="{FF2B5EF4-FFF2-40B4-BE49-F238E27FC236}">
                <a16:creationId xmlns:a16="http://schemas.microsoft.com/office/drawing/2014/main" id="{6DF7ACE9-FE87-44C4-8C2A-EB5E2942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3465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-methyl group motions of PMMA:</a:t>
            </a:r>
          </a:p>
        </p:txBody>
      </p:sp>
      <p:grpSp>
        <p:nvGrpSpPr>
          <p:cNvPr id="28684" name="Group 71">
            <a:extLst>
              <a:ext uri="{FF2B5EF4-FFF2-40B4-BE49-F238E27FC236}">
                <a16:creationId xmlns:a16="http://schemas.microsoft.com/office/drawing/2014/main" id="{188FC663-5204-43E3-B64E-9CBB8E4D7386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419600"/>
            <a:ext cx="1414463" cy="1279525"/>
            <a:chOff x="1056" y="2208"/>
            <a:chExt cx="891" cy="806"/>
          </a:xfrm>
        </p:grpSpPr>
        <p:sp>
          <p:nvSpPr>
            <p:cNvPr id="28692" name="Text Box 72">
              <a:extLst>
                <a:ext uri="{FF2B5EF4-FFF2-40B4-BE49-F238E27FC236}">
                  <a16:creationId xmlns:a16="http://schemas.microsoft.com/office/drawing/2014/main" id="{82706B33-A233-4FFE-94AB-40FB9255C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96"/>
              <a:ext cx="80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[-C-CD</a:t>
              </a:r>
              <a:r>
                <a:rPr lang="en-US" altLang="en-US" sz="24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400" b="1">
                  <a:latin typeface="Times New Roman" panose="02020603050405020304" pitchFamily="18" charset="0"/>
                </a:rPr>
                <a:t>-]</a:t>
              </a:r>
            </a:p>
          </p:txBody>
        </p:sp>
        <p:sp>
          <p:nvSpPr>
            <p:cNvPr id="28693" name="Line 73">
              <a:extLst>
                <a:ext uri="{FF2B5EF4-FFF2-40B4-BE49-F238E27FC236}">
                  <a16:creationId xmlns:a16="http://schemas.microsoft.com/office/drawing/2014/main" id="{78E612FF-CBE6-4D2D-BBAB-276773EA0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694" name="Text Box 74">
              <a:extLst>
                <a:ext uri="{FF2B5EF4-FFF2-40B4-BE49-F238E27FC236}">
                  <a16:creationId xmlns:a16="http://schemas.microsoft.com/office/drawing/2014/main" id="{41C46B0F-289D-4E12-98B9-1B6569ED9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208"/>
              <a:ext cx="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C</a:t>
              </a: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24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695" name="Text Box 75">
              <a:extLst>
                <a:ext uri="{FF2B5EF4-FFF2-40B4-BE49-F238E27FC236}">
                  <a16:creationId xmlns:a16="http://schemas.microsoft.com/office/drawing/2014/main" id="{F064D777-1B6A-49DE-809E-A6566348B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84"/>
              <a:ext cx="84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COO-CD</a:t>
              </a:r>
              <a:r>
                <a:rPr lang="en-US" altLang="en-US" sz="2400" b="1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696" name="Line 76">
              <a:extLst>
                <a:ext uri="{FF2B5EF4-FFF2-40B4-BE49-F238E27FC236}">
                  <a16:creationId xmlns:a16="http://schemas.microsoft.com/office/drawing/2014/main" id="{A9BCEEAA-860B-4F78-A801-5233C0E11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68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8685" name="Text Box 77">
            <a:extLst>
              <a:ext uri="{FF2B5EF4-FFF2-40B4-BE49-F238E27FC236}">
                <a16:creationId xmlns:a16="http://schemas.microsoft.com/office/drawing/2014/main" id="{3421FE9C-5833-41BB-9816-C519C4EB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8768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&gt;80%</a:t>
            </a:r>
          </a:p>
        </p:txBody>
      </p:sp>
      <p:sp>
        <p:nvSpPr>
          <p:cNvPr id="28686" name="Text Box 78">
            <a:extLst>
              <a:ext uri="{FF2B5EF4-FFF2-40B4-BE49-F238E27FC236}">
                <a16:creationId xmlns:a16="http://schemas.microsoft.com/office/drawing/2014/main" id="{9DF045A1-8A3B-49AA-A86E-246B4416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Chain motions of PMMA:</a:t>
            </a:r>
          </a:p>
        </p:txBody>
      </p:sp>
      <p:sp>
        <p:nvSpPr>
          <p:cNvPr id="28687" name="Text Box 80">
            <a:extLst>
              <a:ext uri="{FF2B5EF4-FFF2-40B4-BE49-F238E27FC236}">
                <a16:creationId xmlns:a16="http://schemas.microsoft.com/office/drawing/2014/main" id="{49DF087D-A1D4-431A-A701-7C3449A1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4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partially deuterated</a:t>
            </a:r>
          </a:p>
        </p:txBody>
      </p:sp>
      <p:sp>
        <p:nvSpPr>
          <p:cNvPr id="28688" name="AutoShape 83">
            <a:extLst>
              <a:ext uri="{FF2B5EF4-FFF2-40B4-BE49-F238E27FC236}">
                <a16:creationId xmlns:a16="http://schemas.microsoft.com/office/drawing/2014/main" id="{ABB75A30-1067-44D1-BC52-733D60FC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00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689" name="AutoShape 84">
            <a:extLst>
              <a:ext uri="{FF2B5EF4-FFF2-40B4-BE49-F238E27FC236}">
                <a16:creationId xmlns:a16="http://schemas.microsoft.com/office/drawing/2014/main" id="{3F719712-5D71-4330-A1BD-F1EDC5E5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288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690" name="AutoShape 85">
            <a:extLst>
              <a:ext uri="{FF2B5EF4-FFF2-40B4-BE49-F238E27FC236}">
                <a16:creationId xmlns:a16="http://schemas.microsoft.com/office/drawing/2014/main" id="{9CDE9668-9686-4738-94F3-758BFA34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482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691" name="Footer Placeholder 5">
            <a:extLst>
              <a:ext uri="{FF2B5EF4-FFF2-40B4-BE49-F238E27FC236}">
                <a16:creationId xmlns:a16="http://schemas.microsoft.com/office/drawing/2014/main" id="{903326B4-57F9-4F6B-A235-AC9B3C0A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5">
            <a:extLst>
              <a:ext uri="{FF2B5EF4-FFF2-40B4-BE49-F238E27FC236}">
                <a16:creationId xmlns:a16="http://schemas.microsoft.com/office/drawing/2014/main" id="{D11A1AEE-3CED-49D7-9D37-BD3BF5B0FCE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638800" y="838200"/>
          <a:ext cx="31226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3" imgW="850531" imgH="215806" progId="Equation.3">
                  <p:embed/>
                </p:oleObj>
              </mc:Choice>
              <mc:Fallback>
                <p:oleObj name="Equation" r:id="rId3" imgW="850531" imgH="215806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838200"/>
                        <a:ext cx="31226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7">
            <a:extLst>
              <a:ext uri="{FF2B5EF4-FFF2-40B4-BE49-F238E27FC236}">
                <a16:creationId xmlns:a16="http://schemas.microsoft.com/office/drawing/2014/main" id="{B5417494-C99F-4840-9045-E444573248C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0" y="2286000"/>
          <a:ext cx="327501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5" imgW="1295400" imgH="393700" progId="Equation.3">
                  <p:embed/>
                </p:oleObj>
              </mc:Choice>
              <mc:Fallback>
                <p:oleObj name="Equation" r:id="rId5" imgW="1295400" imgH="3937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327501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>
            <a:extLst>
              <a:ext uri="{FF2B5EF4-FFF2-40B4-BE49-F238E27FC236}">
                <a16:creationId xmlns:a16="http://schemas.microsoft.com/office/drawing/2014/main" id="{09E3B505-8E73-4364-ABC1-161EB987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4260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Avoid multiple scattering within the sample.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Choose transmission to be about 90%!</a:t>
            </a:r>
          </a:p>
        </p:txBody>
      </p:sp>
      <p:sp>
        <p:nvSpPr>
          <p:cNvPr id="29701" name="Line 9">
            <a:extLst>
              <a:ext uri="{FF2B5EF4-FFF2-40B4-BE49-F238E27FC236}">
                <a16:creationId xmlns:a16="http://schemas.microsoft.com/office/drawing/2014/main" id="{D72835FA-7273-495F-A723-4E53779E4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33400"/>
            <a:ext cx="297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9702" name="Rectangle 11">
            <a:extLst>
              <a:ext uri="{FF2B5EF4-FFF2-40B4-BE49-F238E27FC236}">
                <a16:creationId xmlns:a16="http://schemas.microsoft.com/office/drawing/2014/main" id="{FC0C9DD3-AAE7-4AF0-8660-D805EDC7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7924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Preparing your sample</a:t>
            </a:r>
          </a:p>
        </p:txBody>
      </p:sp>
      <p:sp>
        <p:nvSpPr>
          <p:cNvPr id="29703" name="Text Box 13">
            <a:extLst>
              <a:ext uri="{FF2B5EF4-FFF2-40B4-BE49-F238E27FC236}">
                <a16:creationId xmlns:a16="http://schemas.microsoft.com/office/drawing/2014/main" id="{9FA2DEC7-152C-4ABE-9721-6A1F47CB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179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Scattering depends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on your sample!</a:t>
            </a:r>
          </a:p>
        </p:txBody>
      </p:sp>
      <p:sp>
        <p:nvSpPr>
          <p:cNvPr id="29704" name="Oval 14">
            <a:extLst>
              <a:ext uri="{FF2B5EF4-FFF2-40B4-BE49-F238E27FC236}">
                <a16:creationId xmlns:a16="http://schemas.microsoft.com/office/drawing/2014/main" id="{63A9FB6A-2C79-46A5-A436-DEE7C3FC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2514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9705" name="Oval 15">
            <a:extLst>
              <a:ext uri="{FF2B5EF4-FFF2-40B4-BE49-F238E27FC236}">
                <a16:creationId xmlns:a16="http://schemas.microsoft.com/office/drawing/2014/main" id="{7C4D4FE9-50AF-4903-898C-9EEDD026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4400"/>
            <a:ext cx="2133600" cy="10668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9706" name="Rectangle 18">
            <a:extLst>
              <a:ext uri="{FF2B5EF4-FFF2-40B4-BE49-F238E27FC236}">
                <a16:creationId xmlns:a16="http://schemas.microsoft.com/office/drawing/2014/main" id="{9AE07ECB-0ECB-4EBB-96B7-B9B77F1C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3505200" cy="12954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9707" name="Text Box 19">
            <a:extLst>
              <a:ext uri="{FF2B5EF4-FFF2-40B4-BE49-F238E27FC236}">
                <a16:creationId xmlns:a16="http://schemas.microsoft.com/office/drawing/2014/main" id="{E85D7428-0AFB-4439-A616-C7A1D41BF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70125"/>
            <a:ext cx="3355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Transmission </a:t>
            </a:r>
            <a:r>
              <a:rPr lang="en-US" altLang="en-US" sz="2000" i="1">
                <a:latin typeface="Times New Roman" panose="02020603050405020304" pitchFamily="18" charset="0"/>
              </a:rPr>
              <a:t>T</a:t>
            </a:r>
            <a:r>
              <a:rPr lang="en-US" altLang="en-US" sz="2000">
                <a:latin typeface="Times New Roman" panose="02020603050405020304" pitchFamily="18" charset="0"/>
              </a:rPr>
              <a:t> through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sample depends on thickness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and total scattering cross section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of your sample.</a:t>
            </a:r>
          </a:p>
        </p:txBody>
      </p:sp>
      <p:sp>
        <p:nvSpPr>
          <p:cNvPr id="29708" name="AutoShape 20">
            <a:extLst>
              <a:ext uri="{FF2B5EF4-FFF2-40B4-BE49-F238E27FC236}">
                <a16:creationId xmlns:a16="http://schemas.microsoft.com/office/drawing/2014/main" id="{C1A4B9A8-136A-44DD-A00E-702DB16DBA62}"/>
              </a:ext>
            </a:extLst>
          </p:cNvPr>
          <p:cNvSpPr>
            <a:spLocks noChangeArrowheads="1"/>
          </p:cNvSpPr>
          <p:nvPr/>
        </p:nvSpPr>
        <p:spPr bwMode="auto">
          <a:xfrm rot="-2519233">
            <a:off x="5029200" y="17526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9709" name="Text Box 21">
            <a:extLst>
              <a:ext uri="{FF2B5EF4-FFF2-40B4-BE49-F238E27FC236}">
                <a16:creationId xmlns:a16="http://schemas.microsoft.com/office/drawing/2014/main" id="{FE577546-619E-46B1-865E-4666EB327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981200"/>
            <a:ext cx="620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where</a:t>
            </a:r>
          </a:p>
        </p:txBody>
      </p:sp>
      <p:sp>
        <p:nvSpPr>
          <p:cNvPr id="29710" name="Text Box 22">
            <a:extLst>
              <a:ext uri="{FF2B5EF4-FFF2-40B4-BE49-F238E27FC236}">
                <a16:creationId xmlns:a16="http://schemas.microsoft.com/office/drawing/2014/main" id="{FB029AB6-CD66-49DB-8CDA-02BA89AEC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38600"/>
            <a:ext cx="260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Choose correct thickness:</a:t>
            </a:r>
          </a:p>
        </p:txBody>
      </p:sp>
      <p:sp>
        <p:nvSpPr>
          <p:cNvPr id="29711" name="AutoShape 23">
            <a:extLst>
              <a:ext uri="{FF2B5EF4-FFF2-40B4-BE49-F238E27FC236}">
                <a16:creationId xmlns:a16="http://schemas.microsoft.com/office/drawing/2014/main" id="{C61F4BB9-81AD-4B6E-8F12-3BD0BB305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029200"/>
            <a:ext cx="609600" cy="9144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29712" name="Picture 24">
            <a:extLst>
              <a:ext uri="{FF2B5EF4-FFF2-40B4-BE49-F238E27FC236}">
                <a16:creationId xmlns:a16="http://schemas.microsoft.com/office/drawing/2014/main" id="{DB607D68-F382-4ED9-9761-B58E3526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5433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13" name="Footer Placeholder 5">
            <a:extLst>
              <a:ext uri="{FF2B5EF4-FFF2-40B4-BE49-F238E27FC236}">
                <a16:creationId xmlns:a16="http://schemas.microsoft.com/office/drawing/2014/main" id="{6FC868CA-7D3C-46D2-BC30-3195C8F3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id="{1B9D21C2-F591-43EC-A8E2-C0280B225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82550"/>
            <a:ext cx="77724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Sample environment and cans</a:t>
            </a:r>
          </a:p>
        </p:txBody>
      </p:sp>
      <p:pic>
        <p:nvPicPr>
          <p:cNvPr id="30723" name="Picture 5" descr="Drawing of the sample can and lid used on the HFBS">
            <a:extLst>
              <a:ext uri="{FF2B5EF4-FFF2-40B4-BE49-F238E27FC236}">
                <a16:creationId xmlns:a16="http://schemas.microsoft.com/office/drawing/2014/main" id="{4F539AFE-31D4-498C-A364-CE33D8C58C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2000"/>
            <a:ext cx="4495800" cy="346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8" descr="toploadingCCR">
            <a:extLst>
              <a:ext uri="{FF2B5EF4-FFF2-40B4-BE49-F238E27FC236}">
                <a16:creationId xmlns:a16="http://schemas.microsoft.com/office/drawing/2014/main" id="{D1C2358C-5822-4C73-8A22-B2CAEC89093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1600200"/>
            <a:ext cx="9144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15">
            <a:extLst>
              <a:ext uri="{FF2B5EF4-FFF2-40B4-BE49-F238E27FC236}">
                <a16:creationId xmlns:a16="http://schemas.microsoft.com/office/drawing/2014/main" id="{150C2F6C-6CB7-4486-9440-5C635AAF85F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838200"/>
            <a:ext cx="3581400" cy="2386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11">
            <a:extLst>
              <a:ext uri="{FF2B5EF4-FFF2-40B4-BE49-F238E27FC236}">
                <a16:creationId xmlns:a16="http://schemas.microsoft.com/office/drawing/2014/main" id="{9952232B-D8A6-4682-A3C8-697F8D8D6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58147"/>
            <a:ext cx="2743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use neutron-transparent aluminum in beam.</a:t>
            </a:r>
          </a:p>
        </p:txBody>
      </p:sp>
      <p:sp>
        <p:nvSpPr>
          <p:cNvPr id="30727" name="Text Box 17">
            <a:extLst>
              <a:ext uri="{FF2B5EF4-FFF2-40B4-BE49-F238E27FC236}">
                <a16:creationId xmlns:a16="http://schemas.microsoft.com/office/drawing/2014/main" id="{99D2CBDE-F3D0-4F7B-8568-9B54CCA0E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2903538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71475" indent="-371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Depending on your </a:t>
            </a:r>
            <a:r>
              <a:rPr lang="en-US" altLang="en-US" sz="1600" i="1">
                <a:latin typeface="Times New Roman" panose="02020603050405020304" pitchFamily="18" charset="0"/>
              </a:rPr>
              <a:t>T</a:t>
            </a:r>
            <a:r>
              <a:rPr lang="en-US" altLang="en-US" sz="1600">
                <a:latin typeface="Times New Roman" panose="02020603050405020304" pitchFamily="18" charset="0"/>
              </a:rPr>
              <a:t> range, choose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600">
                <a:latin typeface="Times New Roman" panose="02020603050405020304" pitchFamily="18" charset="0"/>
              </a:rPr>
              <a:t>correct sample equipment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600">
                <a:latin typeface="Times New Roman" panose="02020603050405020304" pitchFamily="18" charset="0"/>
              </a:rPr>
              <a:t>correct sample can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600">
                <a:latin typeface="Times New Roman" panose="02020603050405020304" pitchFamily="18" charset="0"/>
              </a:rPr>
              <a:t>correct sealing agent</a:t>
            </a:r>
          </a:p>
        </p:txBody>
      </p:sp>
      <p:sp>
        <p:nvSpPr>
          <p:cNvPr id="30728" name="Oval 18">
            <a:extLst>
              <a:ext uri="{FF2B5EF4-FFF2-40B4-BE49-F238E27FC236}">
                <a16:creationId xmlns:a16="http://schemas.microsoft.com/office/drawing/2014/main" id="{E5EC897B-2947-4362-A154-FB2DC33AC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3962400" cy="1295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0729" name="Footer Placeholder 5">
            <a:extLst>
              <a:ext uri="{FF2B5EF4-FFF2-40B4-BE49-F238E27FC236}">
                <a16:creationId xmlns:a16="http://schemas.microsoft.com/office/drawing/2014/main" id="{D5413139-405A-46BC-AD4B-DB2ADA36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E256CFC9-8E42-4294-994A-38131CC12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11074"/>
            <a:ext cx="8001000" cy="49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Data Reduction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91AF7013-16FB-449F-8F56-89DD8E3C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104900"/>
            <a:ext cx="77787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71475" indent="-371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Incoming neutron flux dependence:  How to remove it?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The factors to be considered to compare theoretical S(Q,</a:t>
            </a:r>
            <a:r>
              <a:rPr lang="el-GR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lang="en-US" altLang="en-US" sz="1800" dirty="0">
                <a:latin typeface="Times New Roman" panose="02020603050405020304" pitchFamily="18" charset="0"/>
              </a:rPr>
              <a:t>) with experimental one: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The neutrons counted in a detector at a given solid angle will depend on: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Double differential cross section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Incoming neutron flux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Sample and beam size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Detector efficiency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Analyzer efficiency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Analyzer area seen by detectors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Scattering from the sample environment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1800" dirty="0">
                <a:latin typeface="Times New Roman" panose="02020603050405020304" pitchFamily="18" charset="0"/>
              </a:rPr>
              <a:t> Scattering from the empty can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1748" name="Oval 6">
            <a:extLst>
              <a:ext uri="{FF2B5EF4-FFF2-40B4-BE49-F238E27FC236}">
                <a16:creationId xmlns:a16="http://schemas.microsoft.com/office/drawing/2014/main" id="{9F44A858-D37C-4A02-85F7-7FADB6FC8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838200"/>
            <a:ext cx="2895600" cy="990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139EE0D1-3550-410E-9279-94DD2C0B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143000"/>
            <a:ext cx="2300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Monitor normalization</a:t>
            </a:r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B6831534-20E9-4164-9FCE-435A7103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971800"/>
            <a:ext cx="186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Sample dependent</a:t>
            </a:r>
          </a:p>
        </p:txBody>
      </p:sp>
      <p:sp>
        <p:nvSpPr>
          <p:cNvPr id="31751" name="Oval 9">
            <a:extLst>
              <a:ext uri="{FF2B5EF4-FFF2-40B4-BE49-F238E27FC236}">
                <a16:creationId xmlns:a16="http://schemas.microsoft.com/office/drawing/2014/main" id="{1813462F-4742-469B-801F-035D4342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2514600" cy="6858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2" name="Line 10">
            <a:extLst>
              <a:ext uri="{FF2B5EF4-FFF2-40B4-BE49-F238E27FC236}">
                <a16:creationId xmlns:a16="http://schemas.microsoft.com/office/drawing/2014/main" id="{F9D716AD-3534-43BF-959F-312383BF0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971800"/>
            <a:ext cx="1981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1753" name="AutoShape 11">
            <a:extLst>
              <a:ext uri="{FF2B5EF4-FFF2-40B4-BE49-F238E27FC236}">
                <a16:creationId xmlns:a16="http://schemas.microsoft.com/office/drawing/2014/main" id="{28F16DD3-18C9-4A79-8EDC-E67D1EAC00BC}"/>
              </a:ext>
            </a:extLst>
          </p:cNvPr>
          <p:cNvSpPr>
            <a:spLocks/>
          </p:cNvSpPr>
          <p:nvPr/>
        </p:nvSpPr>
        <p:spPr bwMode="auto">
          <a:xfrm>
            <a:off x="3886200" y="34290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AD0DA211-7D2C-40ED-A9EC-84294FA9D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114800"/>
            <a:ext cx="197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Vanadium standard</a:t>
            </a:r>
          </a:p>
        </p:txBody>
      </p:sp>
      <p:sp>
        <p:nvSpPr>
          <p:cNvPr id="31755" name="Oval 13">
            <a:extLst>
              <a:ext uri="{FF2B5EF4-FFF2-40B4-BE49-F238E27FC236}">
                <a16:creationId xmlns:a16="http://schemas.microsoft.com/office/drawing/2014/main" id="{DDC3E4D5-4A3A-4E3A-9A68-D5D76646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962400"/>
            <a:ext cx="2514600" cy="6858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6" name="Line 14">
            <a:extLst>
              <a:ext uri="{FF2B5EF4-FFF2-40B4-BE49-F238E27FC236}">
                <a16:creationId xmlns:a16="http://schemas.microsoft.com/office/drawing/2014/main" id="{B6AEDA89-5360-4CC6-A7D1-A751E954B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114800"/>
            <a:ext cx="1981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1757" name="Text Box 16">
            <a:extLst>
              <a:ext uri="{FF2B5EF4-FFF2-40B4-BE49-F238E27FC236}">
                <a16:creationId xmlns:a16="http://schemas.microsoft.com/office/drawing/2014/main" id="{82B8F40C-AEC4-4267-9063-4ABF1BA0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57800"/>
            <a:ext cx="1230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Empty can</a:t>
            </a:r>
          </a:p>
        </p:txBody>
      </p:sp>
      <p:sp>
        <p:nvSpPr>
          <p:cNvPr id="31758" name="Oval 17">
            <a:extLst>
              <a:ext uri="{FF2B5EF4-FFF2-40B4-BE49-F238E27FC236}">
                <a16:creationId xmlns:a16="http://schemas.microsoft.com/office/drawing/2014/main" id="{8C8E2F18-4E3A-4AC3-BB5D-84C0BA1A6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29200"/>
            <a:ext cx="2514600" cy="6858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9" name="AutoShape 18">
            <a:extLst>
              <a:ext uri="{FF2B5EF4-FFF2-40B4-BE49-F238E27FC236}">
                <a16:creationId xmlns:a16="http://schemas.microsoft.com/office/drawing/2014/main" id="{EBE39634-44EE-40AE-8916-E5E7ACDD8261}"/>
              </a:ext>
            </a:extLst>
          </p:cNvPr>
          <p:cNvSpPr>
            <a:spLocks/>
          </p:cNvSpPr>
          <p:nvPr/>
        </p:nvSpPr>
        <p:spPr bwMode="auto">
          <a:xfrm>
            <a:off x="4495800" y="4480817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60" name="Line 19">
            <a:extLst>
              <a:ext uri="{FF2B5EF4-FFF2-40B4-BE49-F238E27FC236}">
                <a16:creationId xmlns:a16="http://schemas.microsoft.com/office/drawing/2014/main" id="{B7285BF2-982F-4F38-9711-DF2B966B7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4862709"/>
            <a:ext cx="121920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31761" name="Footer Placeholder 5">
            <a:extLst>
              <a:ext uri="{FF2B5EF4-FFF2-40B4-BE49-F238E27FC236}">
                <a16:creationId xmlns:a16="http://schemas.microsoft.com/office/drawing/2014/main" id="{173A2229-4203-450B-A383-EA9262CB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4">
            <a:extLst>
              <a:ext uri="{FF2B5EF4-FFF2-40B4-BE49-F238E27FC236}">
                <a16:creationId xmlns:a16="http://schemas.microsoft.com/office/drawing/2014/main" id="{2E866D3A-BA9E-449A-B5A5-3BFE45DBC75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486400" y="2438400"/>
          <a:ext cx="3028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Imagen de mapa de bits" r:id="rId3" imgW="3029373" imgH="980952" progId="Paint.Picture">
                  <p:embed/>
                </p:oleObj>
              </mc:Choice>
              <mc:Fallback>
                <p:oleObj name="Imagen de mapa de bits" r:id="rId3" imgW="3029373" imgH="980952" progId="Paint.Picture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38400"/>
                        <a:ext cx="30289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16">
            <a:extLst>
              <a:ext uri="{FF2B5EF4-FFF2-40B4-BE49-F238E27FC236}">
                <a16:creationId xmlns:a16="http://schemas.microsoft.com/office/drawing/2014/main" id="{19656AD2-9780-4CEA-8E9C-776635918EB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45125" y="3836988"/>
          <a:ext cx="3498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tion" r:id="rId5" imgW="1790700" imgH="241300" progId="Equation.3">
                  <p:embed/>
                </p:oleObj>
              </mc:Choice>
              <mc:Fallback>
                <p:oleObj name="Equation" r:id="rId5" imgW="1790700" imgH="24130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3836988"/>
                        <a:ext cx="34988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>
            <a:extLst>
              <a:ext uri="{FF2B5EF4-FFF2-40B4-BE49-F238E27FC236}">
                <a16:creationId xmlns:a16="http://schemas.microsoft.com/office/drawing/2014/main" id="{6EB4C930-460F-462F-BE1B-C5FB297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45116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71475" indent="-371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For complete data reduction: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2000">
                <a:latin typeface="Times New Roman" panose="02020603050405020304" pitchFamily="18" charset="0"/>
              </a:rPr>
              <a:t>You have to collect sample data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r>
              <a:rPr lang="en-US" altLang="en-US" sz="2000">
                <a:latin typeface="Times New Roman" panose="02020603050405020304" pitchFamily="18" charset="0"/>
              </a:rPr>
              <a:t>You have to collect vanadium data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normalization, detectors efficiency etc.</a:t>
            </a:r>
          </a:p>
          <a:p>
            <a:pPr>
              <a:spcBef>
                <a:spcPct val="0"/>
              </a:spcBef>
              <a:buFontTx/>
              <a:buAutoNum type="romanLcParenR" startAt="3"/>
            </a:pPr>
            <a:r>
              <a:rPr lang="en-US" altLang="en-US" sz="2000">
                <a:latin typeface="Times New Roman" panose="02020603050405020304" pitchFamily="18" charset="0"/>
              </a:rPr>
              <a:t>You have to collect background  data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with empty sample can. </a:t>
            </a:r>
          </a:p>
          <a:p>
            <a:pPr>
              <a:spcBef>
                <a:spcPct val="0"/>
              </a:spcBef>
              <a:buFontTx/>
              <a:buAutoNum type="romanLcParenR" startAt="4"/>
            </a:pPr>
            <a:r>
              <a:rPr lang="en-US" altLang="en-US" sz="2000">
                <a:latin typeface="Times New Roman" panose="02020603050405020304" pitchFamily="18" charset="0"/>
              </a:rPr>
              <a:t>You have to collect data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instrumental resolution.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974D7785-D478-4767-B6AD-30E11B6E4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3649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How to convert measured S(Q,</a:t>
            </a: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000">
                <a:latin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into absolute units?</a:t>
            </a:r>
          </a:p>
        </p:txBody>
      </p:sp>
      <p:sp>
        <p:nvSpPr>
          <p:cNvPr id="32774" name="Oval 7">
            <a:extLst>
              <a:ext uri="{FF2B5EF4-FFF2-40B4-BE49-F238E27FC236}">
                <a16:creationId xmlns:a16="http://schemas.microsoft.com/office/drawing/2014/main" id="{D6F564D5-713F-4861-B17A-3C8F1936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4191000" cy="1219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75" name="AutoShape 8">
            <a:extLst>
              <a:ext uri="{FF2B5EF4-FFF2-40B4-BE49-F238E27FC236}">
                <a16:creationId xmlns:a16="http://schemas.microsoft.com/office/drawing/2014/main" id="{791BBB38-9BBE-4C42-9025-FFFA7A1F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954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6FA40F20-B628-4B07-9D68-5182BD46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0"/>
            <a:ext cx="1057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Vanadium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standard</a:t>
            </a:r>
          </a:p>
        </p:txBody>
      </p:sp>
      <p:sp>
        <p:nvSpPr>
          <p:cNvPr id="32777" name="Text Box 18">
            <a:extLst>
              <a:ext uri="{FF2B5EF4-FFF2-40B4-BE49-F238E27FC236}">
                <a16:creationId xmlns:a16="http://schemas.microsoft.com/office/drawing/2014/main" id="{022E43B3-ABA3-48B2-B8F9-230376210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257800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measured</a:t>
            </a:r>
          </a:p>
        </p:txBody>
      </p:sp>
      <p:sp>
        <p:nvSpPr>
          <p:cNvPr id="32778" name="Text Box 19">
            <a:extLst>
              <a:ext uri="{FF2B5EF4-FFF2-40B4-BE49-F238E27FC236}">
                <a16:creationId xmlns:a16="http://schemas.microsoft.com/office/drawing/2014/main" id="{57B60E82-5A26-49B8-93C0-CCCA72BFB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57800"/>
            <a:ext cx="39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true</a:t>
            </a:r>
          </a:p>
        </p:txBody>
      </p:sp>
      <p:sp>
        <p:nvSpPr>
          <p:cNvPr id="32779" name="Text Box 20">
            <a:extLst>
              <a:ext uri="{FF2B5EF4-FFF2-40B4-BE49-F238E27FC236}">
                <a16:creationId xmlns:a16="http://schemas.microsoft.com/office/drawing/2014/main" id="{601F6732-3381-40E6-A573-CF93369D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257800"/>
            <a:ext cx="101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resolution</a:t>
            </a:r>
          </a:p>
        </p:txBody>
      </p:sp>
      <p:sp>
        <p:nvSpPr>
          <p:cNvPr id="32780" name="AutoShape 21">
            <a:extLst>
              <a:ext uri="{FF2B5EF4-FFF2-40B4-BE49-F238E27FC236}">
                <a16:creationId xmlns:a16="http://schemas.microsoft.com/office/drawing/2014/main" id="{7BE63CF4-176C-4CF2-9089-35505AA70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7244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81" name="AutoShape 22">
            <a:extLst>
              <a:ext uri="{FF2B5EF4-FFF2-40B4-BE49-F238E27FC236}">
                <a16:creationId xmlns:a16="http://schemas.microsoft.com/office/drawing/2014/main" id="{029B5CAE-5D11-4308-A471-ED62F2E9E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244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82" name="AutoShape 23">
            <a:extLst>
              <a:ext uri="{FF2B5EF4-FFF2-40B4-BE49-F238E27FC236}">
                <a16:creationId xmlns:a16="http://schemas.microsoft.com/office/drawing/2014/main" id="{0FF2D347-F17E-4673-B605-3043FD46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7244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83" name="Text Box 24">
            <a:extLst>
              <a:ext uri="{FF2B5EF4-FFF2-40B4-BE49-F238E27FC236}">
                <a16:creationId xmlns:a16="http://schemas.microsoft.com/office/drawing/2014/main" id="{5E26F8B1-75E0-4C30-9CFC-9E3EF19C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33400"/>
            <a:ext cx="10842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Incoherent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scatterer</a:t>
            </a:r>
          </a:p>
        </p:txBody>
      </p:sp>
      <p:sp>
        <p:nvSpPr>
          <p:cNvPr id="32784" name="Rectangle 25">
            <a:extLst>
              <a:ext uri="{FF2B5EF4-FFF2-40B4-BE49-F238E27FC236}">
                <a16:creationId xmlns:a16="http://schemas.microsoft.com/office/drawing/2014/main" id="{F1D6FF3F-C46E-4740-9CE8-3E870AEA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"/>
            <a:ext cx="1219200" cy="6858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85" name="Footer Placeholder 5">
            <a:extLst>
              <a:ext uri="{FF2B5EF4-FFF2-40B4-BE49-F238E27FC236}">
                <a16:creationId xmlns:a16="http://schemas.microsoft.com/office/drawing/2014/main" id="{6D128A38-6288-4CAC-928A-ABEC53CB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6BA1440F-187E-44BD-A09B-1ACA32133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070" y="27303"/>
            <a:ext cx="8001000" cy="49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Data Reduction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E2818AF4-6738-44C1-A1D3-A2A12AB1D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90487"/>
            <a:ext cx="7467600" cy="411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Why Neutrons?</a:t>
            </a:r>
          </a:p>
        </p:txBody>
      </p:sp>
      <p:graphicFrame>
        <p:nvGraphicFramePr>
          <p:cNvPr id="7171" name="Object 6">
            <a:extLst>
              <a:ext uri="{FF2B5EF4-FFF2-40B4-BE49-F238E27FC236}">
                <a16:creationId xmlns:a16="http://schemas.microsoft.com/office/drawing/2014/main" id="{4D8F2C4C-C118-499B-A1B2-C7612D7D2C6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181600" y="1371600"/>
          <a:ext cx="17526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545863" imgH="418918" progId="Equation.3">
                  <p:embed/>
                </p:oleObj>
              </mc:Choice>
              <mc:Fallback>
                <p:oleObj name="Equation" r:id="rId3" imgW="545863" imgH="418918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71600"/>
                        <a:ext cx="175260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12" descr="Image:PMMA acrylic glass.png">
            <a:hlinkClick r:id="rId5"/>
            <a:extLst>
              <a:ext uri="{FF2B5EF4-FFF2-40B4-BE49-F238E27FC236}">
                <a16:creationId xmlns:a16="http://schemas.microsoft.com/office/drawing/2014/main" id="{066CFB57-6517-4A61-8DED-FFE9DEFF94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343400"/>
            <a:ext cx="2857500" cy="1447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Footer Placeholder 5">
            <a:extLst>
              <a:ext uri="{FF2B5EF4-FFF2-40B4-BE49-F238E27FC236}">
                <a16:creationId xmlns:a16="http://schemas.microsoft.com/office/drawing/2014/main" id="{0D38FA12-E96F-497A-AFF4-A4503CEE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330A9557-E262-4664-813C-B06F00198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2754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Wavelength of  neutrons:</a:t>
            </a:r>
          </a:p>
        </p:txBody>
      </p:sp>
      <p:sp>
        <p:nvSpPr>
          <p:cNvPr id="7175" name="Oval 8">
            <a:extLst>
              <a:ext uri="{FF2B5EF4-FFF2-40B4-BE49-F238E27FC236}">
                <a16:creationId xmlns:a16="http://schemas.microsoft.com/office/drawing/2014/main" id="{67F3ACA5-0FA0-4E9B-9F95-A1BBEC22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3581400" cy="838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025E705B-9FAB-4AD1-9E87-9A18369D4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250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At 2meV, wavelength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neutrons is about 5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Ǻ</a:t>
            </a:r>
          </a:p>
        </p:txBody>
      </p:sp>
      <p:sp>
        <p:nvSpPr>
          <p:cNvPr id="7177" name="Line 10">
            <a:extLst>
              <a:ext uri="{FF2B5EF4-FFF2-40B4-BE49-F238E27FC236}">
                <a16:creationId xmlns:a16="http://schemas.microsoft.com/office/drawing/2014/main" id="{BFD34A30-1F2F-4671-ABC1-90A12DAFC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CAC39571-554D-4680-A79A-18FB8E9E7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218" y="2967335"/>
            <a:ext cx="30123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typical length scale of interest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  in soft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179" name="Line 14">
            <a:extLst>
              <a:ext uri="{FF2B5EF4-FFF2-40B4-BE49-F238E27FC236}">
                <a16:creationId xmlns:a16="http://schemas.microsoft.com/office/drawing/2014/main" id="{C2838D7A-5619-468F-B46B-C93C54CF7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5814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5">
            <a:extLst>
              <a:ext uri="{FF2B5EF4-FFF2-40B4-BE49-F238E27FC236}">
                <a16:creationId xmlns:a16="http://schemas.microsoft.com/office/drawing/2014/main" id="{7B909DCB-47C4-429B-B21F-F09A5CF2B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58140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6">
            <a:extLst>
              <a:ext uri="{FF2B5EF4-FFF2-40B4-BE49-F238E27FC236}">
                <a16:creationId xmlns:a16="http://schemas.microsoft.com/office/drawing/2014/main" id="{073FEBEE-9FBB-49E9-8574-469E2428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06988"/>
            <a:ext cx="262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Poly(methyl methacrylate)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>
            <a:extLst>
              <a:ext uri="{FF2B5EF4-FFF2-40B4-BE49-F238E27FC236}">
                <a16:creationId xmlns:a16="http://schemas.microsoft.com/office/drawing/2014/main" id="{4DD9425A-ECDA-4DB8-B50F-CA355FB5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53355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Let’s start a backscattering experiment</a:t>
            </a: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EAAFB984-8461-4831-BA3C-4E09EB9B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181100"/>
            <a:ext cx="142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From where?</a:t>
            </a:r>
          </a:p>
        </p:txBody>
      </p:sp>
      <p:sp>
        <p:nvSpPr>
          <p:cNvPr id="33797" name="Line 7">
            <a:extLst>
              <a:ext uri="{FF2B5EF4-FFF2-40B4-BE49-F238E27FC236}">
                <a16:creationId xmlns:a16="http://schemas.microsoft.com/office/drawing/2014/main" id="{173ADC44-771D-41CC-9127-95BEC275B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3716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Oval 8">
            <a:extLst>
              <a:ext uri="{FF2B5EF4-FFF2-40B4-BE49-F238E27FC236}">
                <a16:creationId xmlns:a16="http://schemas.microsoft.com/office/drawing/2014/main" id="{2451D6EB-34C1-47C0-B32A-A3B31E0A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3352800" cy="8382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9" name="Text Box 9">
            <a:extLst>
              <a:ext uri="{FF2B5EF4-FFF2-40B4-BE49-F238E27FC236}">
                <a16:creationId xmlns:a16="http://schemas.microsoft.com/office/drawing/2014/main" id="{8939AB1B-45D6-47D1-A266-AE91CB29F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143000"/>
            <a:ext cx="1499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Elastic scans</a:t>
            </a:r>
          </a:p>
        </p:txBody>
      </p:sp>
      <p:sp>
        <p:nvSpPr>
          <p:cNvPr id="33800" name="Text Box 10">
            <a:extLst>
              <a:ext uri="{FF2B5EF4-FFF2-40B4-BE49-F238E27FC236}">
                <a16:creationId xmlns:a16="http://schemas.microsoft.com/office/drawing/2014/main" id="{1841C90B-C757-4F58-B230-7D67DCE9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7588"/>
            <a:ext cx="564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Make the monochromator and analyzers to reflect neutrons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with fixed wave vectors k.</a:t>
            </a:r>
          </a:p>
        </p:txBody>
      </p:sp>
      <p:sp>
        <p:nvSpPr>
          <p:cNvPr id="33801" name="Line 13">
            <a:extLst>
              <a:ext uri="{FF2B5EF4-FFF2-40B4-BE49-F238E27FC236}">
                <a16:creationId xmlns:a16="http://schemas.microsoft.com/office/drawing/2014/main" id="{791FDA34-5C63-4E30-B0A7-6B6727FE8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19812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4">
            <a:extLst>
              <a:ext uri="{FF2B5EF4-FFF2-40B4-BE49-F238E27FC236}">
                <a16:creationId xmlns:a16="http://schemas.microsoft.com/office/drawing/2014/main" id="{35C8BAFA-D112-4E4D-91C2-16A57DDF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622675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Time scale?</a:t>
            </a:r>
          </a:p>
        </p:txBody>
      </p:sp>
      <p:sp>
        <p:nvSpPr>
          <p:cNvPr id="33803" name="Text Box 15">
            <a:extLst>
              <a:ext uri="{FF2B5EF4-FFF2-40B4-BE49-F238E27FC236}">
                <a16:creationId xmlns:a16="http://schemas.microsoft.com/office/drawing/2014/main" id="{24664E87-0611-4C8D-B9BE-7E80C974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190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1THz 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~ 4.136meV</a:t>
            </a:r>
          </a:p>
        </p:txBody>
      </p:sp>
      <p:sp>
        <p:nvSpPr>
          <p:cNvPr id="33804" name="Oval 16">
            <a:extLst>
              <a:ext uri="{FF2B5EF4-FFF2-40B4-BE49-F238E27FC236}">
                <a16:creationId xmlns:a16="http://schemas.microsoft.com/office/drawing/2014/main" id="{A66A47C9-AD1E-4655-B540-818F078B1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43400"/>
            <a:ext cx="2209800" cy="533400"/>
          </a:xfrm>
          <a:prstGeom prst="ellips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05" name="Text Box 17">
            <a:extLst>
              <a:ext uri="{FF2B5EF4-FFF2-40B4-BE49-F238E27FC236}">
                <a16:creationId xmlns:a16="http://schemas.microsoft.com/office/drawing/2014/main" id="{1B333D78-1C98-4D24-935F-6D38A8E20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4456113"/>
            <a:ext cx="2398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HWHM for BS: 0.4</a:t>
            </a: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en-US" sz="1800">
                <a:latin typeface="Times New Roman" panose="02020603050405020304" pitchFamily="18" charset="0"/>
              </a:rPr>
              <a:t>eV</a:t>
            </a:r>
          </a:p>
        </p:txBody>
      </p:sp>
      <p:sp>
        <p:nvSpPr>
          <p:cNvPr id="33806" name="Oval 18">
            <a:extLst>
              <a:ext uri="{FF2B5EF4-FFF2-40B4-BE49-F238E27FC236}">
                <a16:creationId xmlns:a16="http://schemas.microsoft.com/office/drawing/2014/main" id="{6B21EBA3-8C5D-4B42-9B06-3906300C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81600"/>
            <a:ext cx="3429000" cy="6858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07" name="Text Box 19">
            <a:extLst>
              <a:ext uri="{FF2B5EF4-FFF2-40B4-BE49-F238E27FC236}">
                <a16:creationId xmlns:a16="http://schemas.microsoft.com/office/drawing/2014/main" id="{F8EE8BBD-D44D-4557-BA14-30D0660B5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5588"/>
            <a:ext cx="16754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time scale 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~ 2ns</a:t>
            </a:r>
          </a:p>
        </p:txBody>
      </p:sp>
      <p:sp>
        <p:nvSpPr>
          <p:cNvPr id="33808" name="Oval 21">
            <a:extLst>
              <a:ext uri="{FF2B5EF4-FFF2-40B4-BE49-F238E27FC236}">
                <a16:creationId xmlns:a16="http://schemas.microsoft.com/office/drawing/2014/main" id="{21AD89AB-D389-44FF-B225-5F6D80AC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0"/>
            <a:ext cx="2209800" cy="838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809" name="Text Box 22">
            <a:extLst>
              <a:ext uri="{FF2B5EF4-FFF2-40B4-BE49-F238E27FC236}">
                <a16:creationId xmlns:a16="http://schemas.microsoft.com/office/drawing/2014/main" id="{7C71F52C-E958-4F01-BCDE-E8283F40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1849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Doppler frequency = 0</a:t>
            </a:r>
          </a:p>
        </p:txBody>
      </p:sp>
      <p:sp>
        <p:nvSpPr>
          <p:cNvPr id="33810" name="AutoShape 23">
            <a:extLst>
              <a:ext uri="{FF2B5EF4-FFF2-40B4-BE49-F238E27FC236}">
                <a16:creationId xmlns:a16="http://schemas.microsoft.com/office/drawing/2014/main" id="{804F1223-6EB5-4831-B5C2-CABB0FB2B4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3009900"/>
            <a:ext cx="609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3811" name="Footer Placeholder 5">
            <a:extLst>
              <a:ext uri="{FF2B5EF4-FFF2-40B4-BE49-F238E27FC236}">
                <a16:creationId xmlns:a16="http://schemas.microsoft.com/office/drawing/2014/main" id="{72E6D025-5075-46BD-A3DA-FFF4F6CC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FB4DC-BB31-4FE0-AB27-AA6F6A980B2A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D2374124-D28B-43E3-857E-F040949E7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-60325"/>
            <a:ext cx="75438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Example:</a:t>
            </a:r>
          </a:p>
        </p:txBody>
      </p:sp>
      <p:pic>
        <p:nvPicPr>
          <p:cNvPr id="34819" name="Picture 6" descr="Fixed window scan for toluene, from 100 K to 200 K.">
            <a:extLst>
              <a:ext uri="{FF2B5EF4-FFF2-40B4-BE49-F238E27FC236}">
                <a16:creationId xmlns:a16="http://schemas.microsoft.com/office/drawing/2014/main" id="{3A7BB591-0A34-4237-B3FF-DAE2A4472C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267200" cy="405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8">
            <a:extLst>
              <a:ext uri="{FF2B5EF4-FFF2-40B4-BE49-F238E27FC236}">
                <a16:creationId xmlns:a16="http://schemas.microsoft.com/office/drawing/2014/main" id="{C5F3DF4F-AFDC-4A3A-A0E3-1349D1D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90" y="1289447"/>
            <a:ext cx="45797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Elastic scans can also be used to study phase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    diagram of the system.</a:t>
            </a:r>
          </a:p>
        </p:txBody>
      </p:sp>
      <p:sp>
        <p:nvSpPr>
          <p:cNvPr id="34821" name="Text Box 9">
            <a:extLst>
              <a:ext uri="{FF2B5EF4-FFF2-40B4-BE49-F238E27FC236}">
                <a16:creationId xmlns:a16="http://schemas.microsoft.com/office/drawing/2014/main" id="{03FE7E3B-C097-41E8-A06B-6B1D1921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3800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large hysteresis between cooling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heating is indicative of undercooling!</a:t>
            </a:r>
          </a:p>
        </p:txBody>
      </p:sp>
      <p:sp>
        <p:nvSpPr>
          <p:cNvPr id="34822" name="Text Box 10">
            <a:extLst>
              <a:ext uri="{FF2B5EF4-FFF2-40B4-BE49-F238E27FC236}">
                <a16:creationId xmlns:a16="http://schemas.microsoft.com/office/drawing/2014/main" id="{BFBED387-9105-4CF1-ABE3-66BB97E2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9725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Sharp transitions</a:t>
            </a:r>
          </a:p>
        </p:txBody>
      </p:sp>
      <p:sp>
        <p:nvSpPr>
          <p:cNvPr id="34823" name="AutoShape 11">
            <a:extLst>
              <a:ext uri="{FF2B5EF4-FFF2-40B4-BE49-F238E27FC236}">
                <a16:creationId xmlns:a16="http://schemas.microsoft.com/office/drawing/2014/main" id="{E3E48467-D722-464B-BB87-07756D04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95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4" name="Text Box 12">
            <a:extLst>
              <a:ext uri="{FF2B5EF4-FFF2-40B4-BE49-F238E27FC236}">
                <a16:creationId xmlns:a16="http://schemas.microsoft.com/office/drawing/2014/main" id="{830821E7-3BBC-4967-B449-6B94675D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956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</a:t>
            </a:r>
            <a:r>
              <a:rPr lang="en-US" altLang="en-US" sz="2000" baseline="30000">
                <a:latin typeface="Times New Roman" panose="02020603050405020304" pitchFamily="18" charset="0"/>
              </a:rPr>
              <a:t>st</a:t>
            </a:r>
            <a:r>
              <a:rPr lang="en-US" altLang="en-US" sz="2000">
                <a:latin typeface="Times New Roman" panose="02020603050405020304" pitchFamily="18" charset="0"/>
              </a:rPr>
              <a:t> order</a:t>
            </a:r>
          </a:p>
        </p:txBody>
      </p:sp>
      <p:sp>
        <p:nvSpPr>
          <p:cNvPr id="34825" name="Oval 13">
            <a:extLst>
              <a:ext uri="{FF2B5EF4-FFF2-40B4-BE49-F238E27FC236}">
                <a16:creationId xmlns:a16="http://schemas.microsoft.com/office/drawing/2014/main" id="{5F8E1B46-BA27-47A9-9070-18C726DB8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4572000" cy="1219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6" name="Footer Placeholder 5">
            <a:extLst>
              <a:ext uri="{FF2B5EF4-FFF2-40B4-BE49-F238E27FC236}">
                <a16:creationId xmlns:a16="http://schemas.microsoft.com/office/drawing/2014/main" id="{BEEAF009-16C6-4CAD-BF9B-3643E189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>
            <a:extLst>
              <a:ext uri="{FF2B5EF4-FFF2-40B4-BE49-F238E27FC236}">
                <a16:creationId xmlns:a16="http://schemas.microsoft.com/office/drawing/2014/main" id="{B06036B9-43B8-440E-9DE0-C2F7D5DA8B13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066800"/>
            <a:ext cx="1709738" cy="930275"/>
            <a:chOff x="1824" y="2880"/>
            <a:chExt cx="1077" cy="586"/>
          </a:xfrm>
        </p:grpSpPr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4E29DE58-C80C-4C19-8A54-F23780A2C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8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-[CH-CH</a:t>
              </a:r>
              <a:r>
                <a:rPr lang="en-US" altLang="en-US" sz="2400" b="1" baseline="-250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2</a:t>
              </a:r>
              <a:endParaRPr lang="es-ES_tradnl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2" name="Rectangle 6">
              <a:extLst>
                <a:ext uri="{FF2B5EF4-FFF2-40B4-BE49-F238E27FC236}">
                  <a16:creationId xmlns:a16="http://schemas.microsoft.com/office/drawing/2014/main" id="{B7402055-94D0-4B75-A77D-7E19D942C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2880"/>
              <a:ext cx="1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 -]</a:t>
              </a:r>
              <a:endParaRPr lang="es-ES_tradnl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id="{8EEB8B24-610D-4904-9F4A-CD62C734E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3012"/>
              <a:ext cx="1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  n</a:t>
              </a:r>
              <a:endParaRPr lang="es-ES_tradnl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id="{972B58F2-912E-425D-B92B-9A5ECD08D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168"/>
              <a:ext cx="35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O-C</a:t>
              </a:r>
              <a:endParaRPr lang="es-ES_tradnl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E62FDA43-56E3-4DF9-BDF9-AB705ECA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H</a:t>
              </a:r>
              <a:endParaRPr lang="es-ES_tradnl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F3CF5E91-4318-45CB-99CA-7C663846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3</a:t>
              </a:r>
              <a:endParaRPr lang="es-ES_tradnl" altLang="en-US" sz="16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id="{18F480C0-6ECF-439C-AD17-904DA4C7C1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3" y="2994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-</a:t>
              </a:r>
              <a:endParaRPr lang="es-ES_tradnl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4111" name="Picture 15">
            <a:extLst>
              <a:ext uri="{FF2B5EF4-FFF2-40B4-BE49-F238E27FC236}">
                <a16:creationId xmlns:a16="http://schemas.microsoft.com/office/drawing/2014/main" id="{5B9F95A8-40F6-40F4-8E1F-9E3778E3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0575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4" name="Group 18">
            <a:extLst>
              <a:ext uri="{FF2B5EF4-FFF2-40B4-BE49-F238E27FC236}">
                <a16:creationId xmlns:a16="http://schemas.microsoft.com/office/drawing/2014/main" id="{0E2FE815-ABBF-473F-AFCF-65FB2972B6E5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810000"/>
            <a:ext cx="1752600" cy="685800"/>
            <a:chOff x="4272" y="2688"/>
            <a:chExt cx="1104" cy="432"/>
          </a:xfrm>
        </p:grpSpPr>
        <p:sp>
          <p:nvSpPr>
            <p:cNvPr id="4112" name="Oval 16">
              <a:extLst>
                <a:ext uri="{FF2B5EF4-FFF2-40B4-BE49-F238E27FC236}">
                  <a16:creationId xmlns:a16="http://schemas.microsoft.com/office/drawing/2014/main" id="{7403232B-0EA3-4A26-9221-A0D6B9613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88"/>
              <a:ext cx="110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Text Box 17">
              <a:extLst>
                <a:ext uri="{FF2B5EF4-FFF2-40B4-BE49-F238E27FC236}">
                  <a16:creationId xmlns:a16="http://schemas.microsoft.com/office/drawing/2014/main" id="{22648AB5-EE26-4337-82FC-BF160CE2F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784"/>
              <a:ext cx="6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</a:t>
              </a:r>
              <a:r>
                <a:rPr lang="en-US" altLang="en-US" baseline="-25000"/>
                <a:t>g</a:t>
              </a:r>
              <a:r>
                <a:rPr lang="en-US" altLang="en-US"/>
                <a:t>=250K</a:t>
              </a:r>
            </a:p>
          </p:txBody>
        </p:sp>
      </p:grpSp>
      <p:graphicFrame>
        <p:nvGraphicFramePr>
          <p:cNvPr id="4115" name="Object 19">
            <a:extLst>
              <a:ext uri="{FF2B5EF4-FFF2-40B4-BE49-F238E27FC236}">
                <a16:creationId xmlns:a16="http://schemas.microsoft.com/office/drawing/2014/main" id="{F02E2B7A-4CC5-4B10-8E80-2E8FE28537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447800"/>
          <a:ext cx="4437063" cy="391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KGPlot" r:id="rId4" imgW="5879880" imgH="5194080" progId="KGraph_Plot">
                  <p:embed/>
                </p:oleObj>
              </mc:Choice>
              <mc:Fallback>
                <p:oleObj name="KGPlot" r:id="rId4" imgW="5879880" imgH="5194080" progId="KGraph_Plot">
                  <p:embed/>
                  <p:pic>
                    <p:nvPicPr>
                      <p:cNvPr id="4115" name="Object 19">
                        <a:extLst>
                          <a:ext uri="{FF2B5EF4-FFF2-40B4-BE49-F238E27FC236}">
                            <a16:creationId xmlns:a16="http://schemas.microsoft.com/office/drawing/2014/main" id="{F02E2B7A-4CC5-4B10-8E80-2E8FE28537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4437063" cy="391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8" name="Group 22">
            <a:extLst>
              <a:ext uri="{FF2B5EF4-FFF2-40B4-BE49-F238E27FC236}">
                <a16:creationId xmlns:a16="http://schemas.microsoft.com/office/drawing/2014/main" id="{FBB60AAB-550B-48E1-BA5A-AE78F6775BC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981200"/>
            <a:ext cx="1219200" cy="647700"/>
            <a:chOff x="288" y="3432"/>
            <a:chExt cx="768" cy="408"/>
          </a:xfrm>
        </p:grpSpPr>
        <p:sp>
          <p:nvSpPr>
            <p:cNvPr id="4116" name="Text Box 20">
              <a:extLst>
                <a:ext uri="{FF2B5EF4-FFF2-40B4-BE49-F238E27FC236}">
                  <a16:creationId xmlns:a16="http://schemas.microsoft.com/office/drawing/2014/main" id="{FCE7057D-FB59-4CAB-8686-683799248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32"/>
              <a:ext cx="5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panose="02020603050405020304" pitchFamily="18" charset="0"/>
                </a:rPr>
                <a:t>   </a:t>
              </a:r>
              <a:r>
                <a:rPr lang="en-US" altLang="en-US" sz="1400">
                  <a:latin typeface="Times New Roman" panose="02020603050405020304" pitchFamily="18" charset="0"/>
                </a:rPr>
                <a:t>CH</a:t>
              </a:r>
              <a:r>
                <a:rPr lang="en-US" altLang="en-US" sz="1400" baseline="-25000">
                  <a:latin typeface="Times New Roman" panose="02020603050405020304" pitchFamily="18" charset="0"/>
                </a:rPr>
                <a:t>3</a:t>
              </a:r>
              <a:r>
                <a:rPr lang="en-US" altLang="en-US" sz="1400">
                  <a:latin typeface="Times New Roman" panose="02020603050405020304" pitchFamily="18" charset="0"/>
                </a:rPr>
                <a:t> </a:t>
              </a:r>
            </a:p>
            <a:p>
              <a:r>
                <a:rPr lang="en-US" altLang="en-US" sz="1400">
                  <a:latin typeface="Times New Roman" panose="02020603050405020304" pitchFamily="18" charset="0"/>
                </a:rPr>
                <a:t>rotations</a:t>
              </a:r>
            </a:p>
          </p:txBody>
        </p:sp>
        <p:sp>
          <p:nvSpPr>
            <p:cNvPr id="4117" name="Oval 21">
              <a:extLst>
                <a:ext uri="{FF2B5EF4-FFF2-40B4-BE49-F238E27FC236}">
                  <a16:creationId xmlns:a16="http://schemas.microsoft.com/office/drawing/2014/main" id="{680C7C08-2F9A-42EB-9358-AB710F09E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456"/>
              <a:ext cx="768" cy="3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9" name="Line 23">
            <a:extLst>
              <a:ext uri="{FF2B5EF4-FFF2-40B4-BE49-F238E27FC236}">
                <a16:creationId xmlns:a16="http://schemas.microsoft.com/office/drawing/2014/main" id="{A3412B28-4D44-4B0D-B934-79CEB0EED8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2133600"/>
            <a:ext cx="1295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22" name="Group 26">
            <a:extLst>
              <a:ext uri="{FF2B5EF4-FFF2-40B4-BE49-F238E27FC236}">
                <a16:creationId xmlns:a16="http://schemas.microsoft.com/office/drawing/2014/main" id="{35532179-4349-4892-B96D-84B9846E0BE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114800"/>
            <a:ext cx="1371600" cy="457200"/>
            <a:chOff x="1680" y="3600"/>
            <a:chExt cx="864" cy="288"/>
          </a:xfrm>
        </p:grpSpPr>
        <p:sp>
          <p:nvSpPr>
            <p:cNvPr id="4120" name="Text Box 24">
              <a:extLst>
                <a:ext uri="{FF2B5EF4-FFF2-40B4-BE49-F238E27FC236}">
                  <a16:creationId xmlns:a16="http://schemas.microsoft.com/office/drawing/2014/main" id="{F77C0684-3586-4A32-AA7E-AF441D31F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648"/>
              <a:ext cx="6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1400">
                  <a:latin typeface="Times New Roman" panose="02020603050405020304" pitchFamily="18" charset="0"/>
                  <a:cs typeface="Arial" panose="020B0604020202020204" pitchFamily="34" charset="0"/>
                </a:rPr>
                <a:t>α</a:t>
              </a:r>
              <a:r>
                <a:rPr lang="en-US" altLang="en-US" sz="1400">
                  <a:latin typeface="Times New Roman" panose="02020603050405020304" pitchFamily="18" charset="0"/>
                </a:rPr>
                <a:t>-relaxation</a:t>
              </a:r>
            </a:p>
          </p:txBody>
        </p:sp>
        <p:sp>
          <p:nvSpPr>
            <p:cNvPr id="4121" name="Oval 25">
              <a:extLst>
                <a:ext uri="{FF2B5EF4-FFF2-40B4-BE49-F238E27FC236}">
                  <a16:creationId xmlns:a16="http://schemas.microsoft.com/office/drawing/2014/main" id="{1C7646CE-FAAB-4F8F-BE01-4341CDDB2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600"/>
              <a:ext cx="864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4" name="Line 28">
            <a:extLst>
              <a:ext uri="{FF2B5EF4-FFF2-40B4-BE49-F238E27FC236}">
                <a16:creationId xmlns:a16="http://schemas.microsoft.com/office/drawing/2014/main" id="{A5DDFB91-BF21-4EB3-8A7C-5B229CF336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505200"/>
            <a:ext cx="9906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Line 32">
            <a:extLst>
              <a:ext uri="{FF2B5EF4-FFF2-40B4-BE49-F238E27FC236}">
                <a16:creationId xmlns:a16="http://schemas.microsoft.com/office/drawing/2014/main" id="{3B0E90C2-8088-4D50-866E-3E14B32669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2667000"/>
            <a:ext cx="457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Text Box 34">
            <a:extLst>
              <a:ext uri="{FF2B5EF4-FFF2-40B4-BE49-F238E27FC236}">
                <a16:creationId xmlns:a16="http://schemas.microsoft.com/office/drawing/2014/main" id="{8C7F12AB-1DCD-45DD-B7FD-EC21D5DD0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1556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Elastic Scans</a:t>
            </a:r>
          </a:p>
        </p:txBody>
      </p:sp>
      <p:sp>
        <p:nvSpPr>
          <p:cNvPr id="4132" name="Line 36">
            <a:extLst>
              <a:ext uri="{FF2B5EF4-FFF2-40B4-BE49-F238E27FC236}">
                <a16:creationId xmlns:a16="http://schemas.microsoft.com/office/drawing/2014/main" id="{05CF5F6A-1FBF-45B0-A979-FF333372E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2192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EEAA9472-1E1C-45AB-867A-28DB32AE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3716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latin typeface="Times New Roman" panose="02020603050405020304" pitchFamily="18" charset="0"/>
              </a:rPr>
              <a:t>DSC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CB65EB3-9AE0-4BE5-9E89-879ED0B8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-60325"/>
            <a:ext cx="7543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Example:</a:t>
            </a:r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B3DF6926-9E16-446C-B756-ADF8F57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C376076-73F6-46F6-B736-89CF24D6E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57150"/>
            <a:ext cx="7620000" cy="53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u="sng">
                <a:latin typeface="Times New Roman" panose="02020603050405020304" pitchFamily="18" charset="0"/>
              </a:rPr>
              <a:t>Backscattering Spectroscopy</a:t>
            </a:r>
          </a:p>
        </p:txBody>
      </p:sp>
      <p:graphicFrame>
        <p:nvGraphicFramePr>
          <p:cNvPr id="35843" name="Object 8">
            <a:extLst>
              <a:ext uri="{FF2B5EF4-FFF2-40B4-BE49-F238E27FC236}">
                <a16:creationId xmlns:a16="http://schemas.microsoft.com/office/drawing/2014/main" id="{331DFFCD-CB78-45FB-8B8E-F4CDBDDF5CB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953000" y="2438400"/>
          <a:ext cx="22860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Equation" r:id="rId3" imgW="748975" imgH="431613" progId="Equation.3">
                  <p:embed/>
                </p:oleObj>
              </mc:Choice>
              <mc:Fallback>
                <p:oleObj name="Equation" r:id="rId3" imgW="748975" imgH="431613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22860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5">
            <a:extLst>
              <a:ext uri="{FF2B5EF4-FFF2-40B4-BE49-F238E27FC236}">
                <a16:creationId xmlns:a16="http://schemas.microsoft.com/office/drawing/2014/main" id="{E15C72C6-0BB9-4A73-832F-CEA381023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80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Need a dynamic window?</a:t>
            </a: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2DFCBC23-892D-4FD4-9B28-3292B7D3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2462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Turn ON the Doppler!</a:t>
            </a:r>
          </a:p>
        </p:txBody>
      </p:sp>
      <p:sp>
        <p:nvSpPr>
          <p:cNvPr id="35846" name="Oval 7">
            <a:extLst>
              <a:ext uri="{FF2B5EF4-FFF2-40B4-BE49-F238E27FC236}">
                <a16:creationId xmlns:a16="http://schemas.microsoft.com/office/drawing/2014/main" id="{613E4C9E-C3B3-44A6-9C36-4B5E91FA6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29718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5847" name="Line 10">
            <a:extLst>
              <a:ext uri="{FF2B5EF4-FFF2-40B4-BE49-F238E27FC236}">
                <a16:creationId xmlns:a16="http://schemas.microsoft.com/office/drawing/2014/main" id="{003D0A8B-4CEF-4090-B7D0-8C9FB1C04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11">
            <a:extLst>
              <a:ext uri="{FF2B5EF4-FFF2-40B4-BE49-F238E27FC236}">
                <a16:creationId xmlns:a16="http://schemas.microsoft.com/office/drawing/2014/main" id="{0B7FB75F-BA13-4123-B655-CCE73AE1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68775"/>
            <a:ext cx="317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maximum v</a:t>
            </a:r>
            <a:r>
              <a:rPr lang="en-US" altLang="en-US" sz="2000" baseline="-25000">
                <a:latin typeface="Times New Roman" panose="02020603050405020304" pitchFamily="18" charset="0"/>
              </a:rPr>
              <a:t>D</a:t>
            </a:r>
            <a:r>
              <a:rPr lang="en-US" altLang="en-US" sz="2000">
                <a:latin typeface="Times New Roman" panose="02020603050405020304" pitchFamily="18" charset="0"/>
              </a:rPr>
              <a:t> will determine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the maximum energy transfer</a:t>
            </a:r>
          </a:p>
        </p:txBody>
      </p:sp>
      <p:sp>
        <p:nvSpPr>
          <p:cNvPr id="35849" name="Text Box 12">
            <a:extLst>
              <a:ext uri="{FF2B5EF4-FFF2-40B4-BE49-F238E27FC236}">
                <a16:creationId xmlns:a16="http://schemas.microsoft.com/office/drawing/2014/main" id="{DF3D51D3-356C-4E86-9F7E-E6613F05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6788"/>
            <a:ext cx="23463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Doppler          dynamic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frequency      range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15Hz              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±11</a:t>
            </a: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22Hz              ±16</a:t>
            </a: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50Hz              ±35</a:t>
            </a: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eV</a:t>
            </a:r>
            <a:endParaRPr lang="el-GR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850" name="Text Box 13">
            <a:extLst>
              <a:ext uri="{FF2B5EF4-FFF2-40B4-BE49-F238E27FC236}">
                <a16:creationId xmlns:a16="http://schemas.microsoft.com/office/drawing/2014/main" id="{2C6BFA2B-AFDF-4C24-BFCB-51D17121F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Accessible dynamic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range for HFBS</a:t>
            </a:r>
          </a:p>
        </p:txBody>
      </p:sp>
      <p:sp>
        <p:nvSpPr>
          <p:cNvPr id="35851" name="AutoShape 15">
            <a:extLst>
              <a:ext uri="{FF2B5EF4-FFF2-40B4-BE49-F238E27FC236}">
                <a16:creationId xmlns:a16="http://schemas.microsoft.com/office/drawing/2014/main" id="{90998C7A-4AEC-4C23-B599-8B8B5A9F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5852" name="Text Box 16">
            <a:extLst>
              <a:ext uri="{FF2B5EF4-FFF2-40B4-BE49-F238E27FC236}">
                <a16:creationId xmlns:a16="http://schemas.microsoft.com/office/drawing/2014/main" id="{51C61BA5-3F4C-4B8C-8BB7-1E5DF19F9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981200"/>
            <a:ext cx="11350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latin typeface="Times New Roman" panose="02020603050405020304" pitchFamily="18" charset="0"/>
              </a:rPr>
              <a:t>Velocity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monochromator</a:t>
            </a:r>
          </a:p>
        </p:txBody>
      </p:sp>
      <p:sp>
        <p:nvSpPr>
          <p:cNvPr id="35853" name="Line 17">
            <a:extLst>
              <a:ext uri="{FF2B5EF4-FFF2-40B4-BE49-F238E27FC236}">
                <a16:creationId xmlns:a16="http://schemas.microsoft.com/office/drawing/2014/main" id="{08B99987-A007-4354-9B5B-3EC89DBDC9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362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5854" name="Footer Placeholder 5">
            <a:extLst>
              <a:ext uri="{FF2B5EF4-FFF2-40B4-BE49-F238E27FC236}">
                <a16:creationId xmlns:a16="http://schemas.microsoft.com/office/drawing/2014/main" id="{AE5780F1-65B8-42C8-A906-AE166022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D7440D1D-A867-4E53-8667-28A1E9AD3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Example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89DDEE77-5A40-47BD-9860-AEAEB0FC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335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PMMA and PMMA with PEO:</a:t>
            </a:r>
          </a:p>
        </p:txBody>
      </p:sp>
      <p:pic>
        <p:nvPicPr>
          <p:cNvPr id="36868" name="Picture 6">
            <a:extLst>
              <a:ext uri="{FF2B5EF4-FFF2-40B4-BE49-F238E27FC236}">
                <a16:creationId xmlns:a16="http://schemas.microsoft.com/office/drawing/2014/main" id="{A7B0531D-E87C-4326-8468-95B5CD1B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14400"/>
            <a:ext cx="4762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8">
            <a:extLst>
              <a:ext uri="{FF2B5EF4-FFF2-40B4-BE49-F238E27FC236}">
                <a16:creationId xmlns:a16="http://schemas.microsoft.com/office/drawing/2014/main" id="{B8BEB6D8-49A1-49BC-939D-A9254C996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70" name="Text Box 9">
            <a:extLst>
              <a:ext uri="{FF2B5EF4-FFF2-40B4-BE49-F238E27FC236}">
                <a16:creationId xmlns:a16="http://schemas.microsoft.com/office/drawing/2014/main" id="{532C8391-9022-4D70-A8CE-5C0F5CC4684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28600" y="2968823"/>
            <a:ext cx="32019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Relaxation time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2000" dirty="0">
                <a:latin typeface="Times New Roman" panose="02020603050405020304" pitchFamily="18" charset="0"/>
              </a:rPr>
              <a:t> is inversely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 proportional to the FWHM!</a:t>
            </a:r>
          </a:p>
        </p:txBody>
      </p:sp>
      <p:sp>
        <p:nvSpPr>
          <p:cNvPr id="36871" name="Line 10">
            <a:extLst>
              <a:ext uri="{FF2B5EF4-FFF2-40B4-BE49-F238E27FC236}">
                <a16:creationId xmlns:a16="http://schemas.microsoft.com/office/drawing/2014/main" id="{5F659B25-5B91-4251-8EF7-B2ED7D812D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286000"/>
            <a:ext cx="3048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2" name="Oval 11">
            <a:extLst>
              <a:ext uri="{FF2B5EF4-FFF2-40B4-BE49-F238E27FC236}">
                <a16:creationId xmlns:a16="http://schemas.microsoft.com/office/drawing/2014/main" id="{AA3D51F0-CB6E-44CE-B827-BFE1B33A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3810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3" name="Text Box 12">
            <a:extLst>
              <a:ext uri="{FF2B5EF4-FFF2-40B4-BE49-F238E27FC236}">
                <a16:creationId xmlns:a16="http://schemas.microsoft.com/office/drawing/2014/main" id="{FD85E1D6-2AF5-4CA8-9A30-91E7E128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18780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PMMA: T</a:t>
            </a:r>
            <a:r>
              <a:rPr lang="en-US" altLang="en-US" sz="2000" baseline="-25000">
                <a:latin typeface="Times New Roman" panose="02020603050405020304" pitchFamily="18" charset="0"/>
              </a:rPr>
              <a:t>g</a:t>
            </a:r>
            <a:r>
              <a:rPr lang="en-US" altLang="en-US" sz="2000">
                <a:latin typeface="Times New Roman" panose="02020603050405020304" pitchFamily="18" charset="0"/>
              </a:rPr>
              <a:t>=400K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PEO:      T</a:t>
            </a:r>
            <a:r>
              <a:rPr lang="en-US" altLang="en-US" sz="2000" baseline="-25000">
                <a:latin typeface="Times New Roman" panose="02020603050405020304" pitchFamily="18" charset="0"/>
              </a:rPr>
              <a:t>g</a:t>
            </a:r>
            <a:r>
              <a:rPr lang="en-US" altLang="en-US" sz="2000">
                <a:latin typeface="Times New Roman" panose="02020603050405020304" pitchFamily="18" charset="0"/>
              </a:rPr>
              <a:t>=220K</a:t>
            </a:r>
          </a:p>
        </p:txBody>
      </p:sp>
      <p:sp>
        <p:nvSpPr>
          <p:cNvPr id="36874" name="Oval 14">
            <a:extLst>
              <a:ext uri="{FF2B5EF4-FFF2-40B4-BE49-F238E27FC236}">
                <a16:creationId xmlns:a16="http://schemas.microsoft.com/office/drawing/2014/main" id="{2A48EF98-23B1-411D-B98F-C24F263A7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19600"/>
            <a:ext cx="3352800" cy="1295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5" name="Text Box 15">
            <a:extLst>
              <a:ext uri="{FF2B5EF4-FFF2-40B4-BE49-F238E27FC236}">
                <a16:creationId xmlns:a16="http://schemas.microsoft.com/office/drawing/2014/main" id="{7CBD15A3-2C9A-49E2-96B6-1B79D484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25638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PEO acts as a plasticizer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for high T</a:t>
            </a:r>
            <a:r>
              <a:rPr lang="en-US" altLang="en-US" sz="2000" i="1" baseline="-25000">
                <a:latin typeface="Times New Roman" panose="02020603050405020304" pitchFamily="18" charset="0"/>
              </a:rPr>
              <a:t>g</a:t>
            </a:r>
            <a:r>
              <a:rPr lang="en-US" altLang="en-US" sz="2000" i="1">
                <a:latin typeface="Times New Roman" panose="02020603050405020304" pitchFamily="18" charset="0"/>
              </a:rPr>
              <a:t> component.</a:t>
            </a:r>
          </a:p>
        </p:txBody>
      </p:sp>
      <p:sp>
        <p:nvSpPr>
          <p:cNvPr id="36876" name="Footer Placeholder 5">
            <a:extLst>
              <a:ext uri="{FF2B5EF4-FFF2-40B4-BE49-F238E27FC236}">
                <a16:creationId xmlns:a16="http://schemas.microsoft.com/office/drawing/2014/main" id="{54121E52-001D-4371-AD19-D9383AC1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BFDA7-24D4-4086-8701-A1B2AAD8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 rtlCol="0"/>
          <a:lstStyle/>
          <a:p>
            <a:pPr algn="l">
              <a:defRPr/>
            </a:pPr>
            <a:fld id="{B305C645-4147-4645-9E6E-74CBB434145B}" type="slidenum">
              <a:rPr lang="en-US" smtClean="0">
                <a:solidFill>
                  <a:schemeClr val="tx1">
                    <a:tint val="75000"/>
                  </a:schemeClr>
                </a:solidFill>
                <a:ea typeface="ＭＳ Ｐゴシック" pitchFamily="115" charset="-128"/>
              </a:rPr>
              <a:pPr algn="l">
                <a:defRPr/>
              </a:pPr>
              <a:t>3</a:t>
            </a:fld>
            <a:endParaRPr lang="en-US" dirty="0">
              <a:solidFill>
                <a:schemeClr val="tx1">
                  <a:tint val="75000"/>
                </a:schemeClr>
              </a:solidFill>
              <a:ea typeface="ＭＳ Ｐゴシック" pitchFamily="115" charset="-128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A15B8FD3-2D3E-4ECD-A4B1-BED85B4B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968500"/>
            <a:ext cx="42672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Elastic Neutron Scattering</a:t>
            </a:r>
          </a:p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No exchange of energy E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Examines change in momentum or direction.</a:t>
            </a:r>
          </a:p>
          <a:p>
            <a:pPr eaLnBrk="1" hangingPunct="1"/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Inelastic Neutron Scattering</a:t>
            </a:r>
          </a:p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Examines both energy and change in momentum or direction.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C0E0DD8F-8698-4EF6-81B4-CB008B8E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88063"/>
            <a:ext cx="27463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Pynn, Neutron Scattering: A Primer  (1989)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id="{BDFC9B9A-98DF-47B0-BAD0-77EF27E2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2525"/>
            <a:ext cx="38655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6BFA91-DC34-4FB3-99C7-307E678BD05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20273" y="1660793"/>
            <a:ext cx="2330766" cy="615553"/>
          </a:xfrm>
          <a:prstGeom prst="rect">
            <a:avLst/>
          </a:prstGeom>
          <a:blipFill>
            <a:blip r:embed="rId4"/>
            <a:stretch>
              <a:fillRect l="-3665" b="-158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4154D-7647-481E-9952-EDD4AB17EE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4200" y="3733800"/>
            <a:ext cx="1960314" cy="183922"/>
          </a:xfrm>
          <a:prstGeom prst="rect">
            <a:avLst/>
          </a:prstGeom>
          <a:blipFill>
            <a:blip r:embed="rId5"/>
            <a:stretch>
              <a:fillRect b="-2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22D5C-466D-4325-9145-26671BE16BB2}"/>
              </a:ext>
            </a:extLst>
          </p:cNvPr>
          <p:cNvSpPr/>
          <p:nvPr/>
        </p:nvSpPr>
        <p:spPr>
          <a:xfrm>
            <a:off x="1524000" y="71438"/>
            <a:ext cx="5899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Scattering Concepts</a:t>
            </a:r>
          </a:p>
        </p:txBody>
      </p:sp>
      <p:sp>
        <p:nvSpPr>
          <p:cNvPr id="8201" name="Footer Placeholder 5">
            <a:extLst>
              <a:ext uri="{FF2B5EF4-FFF2-40B4-BE49-F238E27FC236}">
                <a16:creationId xmlns:a16="http://schemas.microsoft.com/office/drawing/2014/main" id="{CEB1AA5C-3E5C-47D0-9C20-3513116C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95D88836-08CC-4414-810A-98FBA5A9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96" y="4679950"/>
            <a:ext cx="2667000" cy="1219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72A60A43-E477-4453-A6C6-5BB1CD828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96" y="4984750"/>
            <a:ext cx="23241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length scales explored: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in terms of Q (=2</a:t>
            </a:r>
            <a:r>
              <a:rPr lang="el-GR" altLang="en-US" sz="1800" dirty="0">
                <a:latin typeface="Times New Roman" panose="02020603050405020304" pitchFamily="18" charset="0"/>
              </a:rPr>
              <a:t>π</a:t>
            </a:r>
            <a:r>
              <a:rPr lang="en-US" altLang="en-US" sz="1800" dirty="0">
                <a:latin typeface="Times New Roman" panose="02020603050405020304" pitchFamily="18" charset="0"/>
              </a:rPr>
              <a:t>/d)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>
            <a:extLst>
              <a:ext uri="{FF2B5EF4-FFF2-40B4-BE49-F238E27FC236}">
                <a16:creationId xmlns:a16="http://schemas.microsoft.com/office/drawing/2014/main" id="{9204828D-0DEF-484D-9EC7-FF7A34CB22A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495800" y="914400"/>
          <a:ext cx="4267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3" imgW="2235200" imgH="457200" progId="Equation.3">
                  <p:embed/>
                </p:oleObj>
              </mc:Choice>
              <mc:Fallback>
                <p:oleObj name="Equation" r:id="rId3" imgW="2235200" imgH="457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914400"/>
                        <a:ext cx="4267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>
            <a:extLst>
              <a:ext uri="{FF2B5EF4-FFF2-40B4-BE49-F238E27FC236}">
                <a16:creationId xmlns:a16="http://schemas.microsoft.com/office/drawing/2014/main" id="{320732D0-7415-4E3F-8699-5F1B11CB88A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3109913"/>
          <a:ext cx="28035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5" imgW="1574800" imgH="469900" progId="Equation.3">
                  <p:embed/>
                </p:oleObj>
              </mc:Choice>
              <mc:Fallback>
                <p:oleObj name="Equation" r:id="rId5" imgW="1574800" imgH="4699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109913"/>
                        <a:ext cx="28035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8">
            <a:extLst>
              <a:ext uri="{FF2B5EF4-FFF2-40B4-BE49-F238E27FC236}">
                <a16:creationId xmlns:a16="http://schemas.microsoft.com/office/drawing/2014/main" id="{692A4E17-8BE0-4C34-9D63-6869EF16446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4114800"/>
          <a:ext cx="2895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7" imgW="1587500" imgH="469900" progId="Equation.3">
                  <p:embed/>
                </p:oleObj>
              </mc:Choice>
              <mc:Fallback>
                <p:oleObj name="Equation" r:id="rId7" imgW="1587500" imgH="46990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8956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0">
            <a:extLst>
              <a:ext uri="{FF2B5EF4-FFF2-40B4-BE49-F238E27FC236}">
                <a16:creationId xmlns:a16="http://schemas.microsoft.com/office/drawing/2014/main" id="{FC9F36BE-A619-4064-9B64-C888583B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0"/>
            <a:ext cx="40927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Scattering function S(Q,</a:t>
            </a:r>
            <a:r>
              <a:rPr lang="el-GR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lang="en-US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) {or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S(</a:t>
            </a:r>
            <a:r>
              <a:rPr lang="en-US" altLang="en-US" sz="2000" dirty="0" err="1">
                <a:latin typeface="Times New Roman" panose="02020603050405020304" pitchFamily="18" charset="0"/>
                <a:cs typeface="Arial" panose="020B0604020202020204" pitchFamily="34" charset="0"/>
              </a:rPr>
              <a:t>Q,t</a:t>
            </a:r>
            <a:r>
              <a:rPr lang="en-US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)} depends only on your sample!</a:t>
            </a:r>
            <a:endParaRPr lang="el-GR" altLang="en-US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4" name="AutoShape 12">
            <a:extLst>
              <a:ext uri="{FF2B5EF4-FFF2-40B4-BE49-F238E27FC236}">
                <a16:creationId xmlns:a16="http://schemas.microsoft.com/office/drawing/2014/main" id="{A97E62D2-0EF4-42E5-84D5-966C6D6EF8A2}"/>
              </a:ext>
            </a:extLst>
          </p:cNvPr>
          <p:cNvSpPr>
            <a:spLocks/>
          </p:cNvSpPr>
          <p:nvPr/>
        </p:nvSpPr>
        <p:spPr bwMode="auto">
          <a:xfrm>
            <a:off x="5638800" y="32004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5" name="Text Box 13">
            <a:extLst>
              <a:ext uri="{FF2B5EF4-FFF2-40B4-BE49-F238E27FC236}">
                <a16:creationId xmlns:a16="http://schemas.microsoft.com/office/drawing/2014/main" id="{3297DFAB-83B0-4D22-B9FA-8D8AF25B5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205288"/>
            <a:ext cx="2708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DSF and ISF are related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  by Fourier transform.</a:t>
            </a:r>
          </a:p>
        </p:txBody>
      </p:sp>
      <p:sp>
        <p:nvSpPr>
          <p:cNvPr id="12296" name="Oval 14">
            <a:extLst>
              <a:ext uri="{FF2B5EF4-FFF2-40B4-BE49-F238E27FC236}">
                <a16:creationId xmlns:a16="http://schemas.microsoft.com/office/drawing/2014/main" id="{DD1D213C-0D27-49C9-B427-24FFA8401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33528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7" name="Line 15">
            <a:extLst>
              <a:ext uri="{FF2B5EF4-FFF2-40B4-BE49-F238E27FC236}">
                <a16:creationId xmlns:a16="http://schemas.microsoft.com/office/drawing/2014/main" id="{6683966B-30DB-48F1-95C5-097D84AF6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0386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6">
            <a:extLst>
              <a:ext uri="{FF2B5EF4-FFF2-40B4-BE49-F238E27FC236}">
                <a16:creationId xmlns:a16="http://schemas.microsoft.com/office/drawing/2014/main" id="{6557B8FC-68AC-41AB-B560-42041C190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308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Intensity of scattered neutrons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in a given direction </a:t>
            </a:r>
            <a:r>
              <a:rPr lang="el-GR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θ</a:t>
            </a: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l-GR" altLang="en-US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9" name="Footer Placeholder 5">
            <a:extLst>
              <a:ext uri="{FF2B5EF4-FFF2-40B4-BE49-F238E27FC236}">
                <a16:creationId xmlns:a16="http://schemas.microsoft.com/office/drawing/2014/main" id="{2E614385-DDC3-46F5-BA1E-BCD0211E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26F1AE-10A2-444E-81BB-85BB1B7C1A3F}"/>
              </a:ext>
            </a:extLst>
          </p:cNvPr>
          <p:cNvSpPr/>
          <p:nvPr/>
        </p:nvSpPr>
        <p:spPr>
          <a:xfrm>
            <a:off x="1676400" y="17463"/>
            <a:ext cx="5899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Scattering Quantities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8F58D-6FD6-410A-A20A-45BD8EC7E223}"/>
              </a:ext>
            </a:extLst>
          </p:cNvPr>
          <p:cNvSpPr txBox="1"/>
          <p:nvPr/>
        </p:nvSpPr>
        <p:spPr>
          <a:xfrm>
            <a:off x="5867400" y="2793970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 Structure Factor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58C30-1D15-4418-853D-724B2B41F4DF}"/>
              </a:ext>
            </a:extLst>
          </p:cNvPr>
          <p:cNvSpPr txBox="1"/>
          <p:nvPr/>
        </p:nvSpPr>
        <p:spPr>
          <a:xfrm>
            <a:off x="5559116" y="4857414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 Scattering Function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6CFFC20-EE4D-4CC9-A36F-E833A84B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0363"/>
            <a:ext cx="4494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4563DF81-FE53-415E-83BB-A359B0AE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711450"/>
            <a:ext cx="26892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94C74AD-181E-4574-886E-C900B298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933825"/>
            <a:ext cx="49704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>
            <a:extLst>
              <a:ext uri="{FF2B5EF4-FFF2-40B4-BE49-F238E27FC236}">
                <a16:creationId xmlns:a16="http://schemas.microsoft.com/office/drawing/2014/main" id="{DE7313FA-D0AD-4B46-818D-91E38BB3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22375"/>
            <a:ext cx="433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Measurable quantity in a NS experiment</a:t>
            </a:r>
          </a:p>
        </p:txBody>
      </p:sp>
      <p:sp>
        <p:nvSpPr>
          <p:cNvPr id="10246" name="TextBox 7">
            <a:extLst>
              <a:ext uri="{FF2B5EF4-FFF2-40B4-BE49-F238E27FC236}">
                <a16:creationId xmlns:a16="http://schemas.microsoft.com/office/drawing/2014/main" id="{CC88F94F-3BE6-40CC-9F21-F879E32F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16175"/>
            <a:ext cx="2767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Coherent and incoherent </a:t>
            </a:r>
          </a:p>
        </p:txBody>
      </p:sp>
      <p:sp>
        <p:nvSpPr>
          <p:cNvPr id="10247" name="TextBox 8">
            <a:extLst>
              <a:ext uri="{FF2B5EF4-FFF2-40B4-BE49-F238E27FC236}">
                <a16:creationId xmlns:a16="http://schemas.microsoft.com/office/drawing/2014/main" id="{94DF2A75-DAFE-4F4E-8914-465FA37F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462338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coh and inc dynamic structure factors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4FAED8-E756-4B8E-917B-97E4BCFCD50B}"/>
              </a:ext>
            </a:extLst>
          </p:cNvPr>
          <p:cNvSpPr/>
          <p:nvPr/>
        </p:nvSpPr>
        <p:spPr>
          <a:xfrm>
            <a:off x="1676400" y="17463"/>
            <a:ext cx="5899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Scattering Quantities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B7A63E7-05F4-47E7-A784-5EAABB0D42B4}"/>
              </a:ext>
            </a:extLst>
          </p:cNvPr>
          <p:cNvSpPr/>
          <p:nvPr/>
        </p:nvSpPr>
        <p:spPr>
          <a:xfrm>
            <a:off x="3197225" y="2463800"/>
            <a:ext cx="311150" cy="8715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EA9DC50-BC4C-4291-8A74-B3C1AC594B1D}"/>
              </a:ext>
            </a:extLst>
          </p:cNvPr>
          <p:cNvSpPr/>
          <p:nvPr/>
        </p:nvSpPr>
        <p:spPr>
          <a:xfrm rot="16200000">
            <a:off x="3243262" y="625476"/>
            <a:ext cx="219075" cy="3352800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DDBFE-6BE8-495E-8C21-B7A22B1E935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4989" y="2689517"/>
            <a:ext cx="909993" cy="307777"/>
          </a:xfrm>
          <a:prstGeom prst="rect">
            <a:avLst/>
          </a:prstGeom>
          <a:blipFill>
            <a:blip r:embed="rId6"/>
            <a:stretch>
              <a:fillRect l="-5333" r="-9333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252" name="TextBox 5">
            <a:extLst>
              <a:ext uri="{FF2B5EF4-FFF2-40B4-BE49-F238E27FC236}">
                <a16:creationId xmlns:a16="http://schemas.microsoft.com/office/drawing/2014/main" id="{ABAEDFAF-727C-4114-8287-E7BD2556E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660650"/>
            <a:ext cx="144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Dynamic Structure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</a:p>
        </p:txBody>
      </p:sp>
      <p:sp>
        <p:nvSpPr>
          <p:cNvPr id="10253" name="Footer Placeholder 5">
            <a:extLst>
              <a:ext uri="{FF2B5EF4-FFF2-40B4-BE49-F238E27FC236}">
                <a16:creationId xmlns:a16="http://schemas.microsoft.com/office/drawing/2014/main" id="{DAB7172F-AF8F-4FB9-9949-8843694E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314" name="Object 3">
                <a:extLst>
                  <a:ext uri="{FF2B5EF4-FFF2-40B4-BE49-F238E27FC236}">
                    <a16:creationId xmlns:a16="http://schemas.microsoft.com/office/drawing/2014/main" id="{285E3C35-7525-4C30-B9D6-ECD5F489F955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4724400" y="3048000"/>
                <a:ext cx="4267200" cy="1236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𝑝𝑎𝑖𝑟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⟨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𝑖𝑄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(0)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314" name="Object 3">
                <a:extLst>
                  <a:ext uri="{FF2B5EF4-FFF2-40B4-BE49-F238E27FC236}">
                    <a16:creationId xmlns:a16="http://schemas.microsoft.com/office/drawing/2014/main" id="{285E3C35-7525-4C30-B9D6-ECD5F489F95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4724400" y="3048000"/>
                <a:ext cx="4267200" cy="1236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Object 4">
                <a:extLst>
                  <a:ext uri="{FF2B5EF4-FFF2-40B4-BE49-F238E27FC236}">
                    <a16:creationId xmlns:a16="http://schemas.microsoft.com/office/drawing/2014/main" id="{CD79EC7F-BC6A-48BC-91C1-7E502B792F7B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4648200" y="1066800"/>
                <a:ext cx="4494213" cy="1266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𝑠𝑒𝑙𝑓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⟨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𝑖𝑄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(0)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315" name="Object 4">
                <a:extLst>
                  <a:ext uri="{FF2B5EF4-FFF2-40B4-BE49-F238E27FC236}">
                    <a16:creationId xmlns:a16="http://schemas.microsoft.com/office/drawing/2014/main" id="{CD79EC7F-BC6A-48BC-91C1-7E502B792F7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4648200" y="1066800"/>
                <a:ext cx="4494213" cy="1266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Text Box 5">
            <a:extLst>
              <a:ext uri="{FF2B5EF4-FFF2-40B4-BE49-F238E27FC236}">
                <a16:creationId xmlns:a16="http://schemas.microsoft.com/office/drawing/2014/main" id="{4F0C3193-BC65-4594-985A-1E6C0FDC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4048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Incoherent intermediate scattering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function relates the motion of a given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nucleus at t=0 and at a later time t;</a:t>
            </a:r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AB202AD5-18B3-4BEE-80EE-E7614164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498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3318" name="Group 19">
            <a:extLst>
              <a:ext uri="{FF2B5EF4-FFF2-40B4-BE49-F238E27FC236}">
                <a16:creationId xmlns:a16="http://schemas.microsoft.com/office/drawing/2014/main" id="{1A66B6A8-C392-4722-8B9C-58D33D81C27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14400"/>
            <a:ext cx="1600200" cy="533400"/>
            <a:chOff x="192" y="576"/>
            <a:chExt cx="1008" cy="336"/>
          </a:xfrm>
        </p:grpSpPr>
        <p:sp>
          <p:nvSpPr>
            <p:cNvPr id="13340" name="Oval 10">
              <a:extLst>
                <a:ext uri="{FF2B5EF4-FFF2-40B4-BE49-F238E27FC236}">
                  <a16:creationId xmlns:a16="http://schemas.microsoft.com/office/drawing/2014/main" id="{EB67E146-B3DD-4D7C-8BE9-B0246FB1E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576"/>
              <a:ext cx="1008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41" name="Text Box 11">
              <a:extLst>
                <a:ext uri="{FF2B5EF4-FFF2-40B4-BE49-F238E27FC236}">
                  <a16:creationId xmlns:a16="http://schemas.microsoft.com/office/drawing/2014/main" id="{B2260EAF-8F4F-40FD-9776-4B3BE5CA2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624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Incoherent</a:t>
              </a:r>
            </a:p>
          </p:txBody>
        </p:sp>
      </p:grpSp>
      <p:grpSp>
        <p:nvGrpSpPr>
          <p:cNvPr id="13319" name="Group 14">
            <a:extLst>
              <a:ext uri="{FF2B5EF4-FFF2-40B4-BE49-F238E27FC236}">
                <a16:creationId xmlns:a16="http://schemas.microsoft.com/office/drawing/2014/main" id="{80FB8421-7201-471B-B114-7DDD8376567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609600"/>
            <a:ext cx="2743200" cy="533400"/>
            <a:chOff x="3840" y="528"/>
            <a:chExt cx="1728" cy="336"/>
          </a:xfrm>
        </p:grpSpPr>
        <p:sp>
          <p:nvSpPr>
            <p:cNvPr id="13338" name="Oval 12">
              <a:extLst>
                <a:ext uri="{FF2B5EF4-FFF2-40B4-BE49-F238E27FC236}">
                  <a16:creationId xmlns:a16="http://schemas.microsoft.com/office/drawing/2014/main" id="{E8E23497-72C2-4682-B99D-8AD84BE6D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528"/>
              <a:ext cx="1728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39" name="Text Box 13">
              <a:extLst>
                <a:ext uri="{FF2B5EF4-FFF2-40B4-BE49-F238E27FC236}">
                  <a16:creationId xmlns:a16="http://schemas.microsoft.com/office/drawing/2014/main" id="{31CCA65C-5391-411C-BB8C-BBBDFBD5E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576"/>
              <a:ext cx="1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atom-atom self correlation</a:t>
              </a:r>
            </a:p>
          </p:txBody>
        </p:sp>
      </p:grpSp>
      <p:grpSp>
        <p:nvGrpSpPr>
          <p:cNvPr id="13320" name="Group 17">
            <a:extLst>
              <a:ext uri="{FF2B5EF4-FFF2-40B4-BE49-F238E27FC236}">
                <a16:creationId xmlns:a16="http://schemas.microsoft.com/office/drawing/2014/main" id="{F10FC6FE-E64E-4EE4-83DF-80F609F95E5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800600"/>
            <a:ext cx="3733800" cy="914400"/>
            <a:chOff x="1632" y="2976"/>
            <a:chExt cx="2352" cy="576"/>
          </a:xfrm>
        </p:grpSpPr>
        <p:sp>
          <p:nvSpPr>
            <p:cNvPr id="13336" name="Oval 15">
              <a:extLst>
                <a:ext uri="{FF2B5EF4-FFF2-40B4-BE49-F238E27FC236}">
                  <a16:creationId xmlns:a16="http://schemas.microsoft.com/office/drawing/2014/main" id="{7A935077-9B80-4349-B401-B6AEDFA2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352" cy="576"/>
            </a:xfrm>
            <a:prstGeom prst="ellips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37" name="Object 16">
              <a:extLst>
                <a:ext uri="{FF2B5EF4-FFF2-40B4-BE49-F238E27FC236}">
                  <a16:creationId xmlns:a16="http://schemas.microsoft.com/office/drawing/2014/main" id="{0FFB3B79-2C87-43A9-87A5-33AA4CEBA2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3120"/>
            <a:ext cx="2067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" name="Equation" r:id="rId5" imgW="1384300" imgH="203200" progId="Equation.3">
                    <p:embed/>
                  </p:oleObj>
                </mc:Choice>
                <mc:Fallback>
                  <p:oleObj name="Equation" r:id="rId5" imgW="1384300" imgH="2032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120"/>
                          <a:ext cx="2067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1" name="Text Box 18">
            <a:extLst>
              <a:ext uri="{FF2B5EF4-FFF2-40B4-BE49-F238E27FC236}">
                <a16:creationId xmlns:a16="http://schemas.microsoft.com/office/drawing/2014/main" id="{7C714562-15AC-49AB-B17A-2621ECFE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81388"/>
            <a:ext cx="4095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Coherent scattering function relates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position of a pair of atoms at different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times</a:t>
            </a:r>
          </a:p>
        </p:txBody>
      </p:sp>
      <p:grpSp>
        <p:nvGrpSpPr>
          <p:cNvPr id="13322" name="Group 20">
            <a:extLst>
              <a:ext uri="{FF2B5EF4-FFF2-40B4-BE49-F238E27FC236}">
                <a16:creationId xmlns:a16="http://schemas.microsoft.com/office/drawing/2014/main" id="{EB634CC8-22FE-4DB9-A78D-C97D6F20A38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19400"/>
            <a:ext cx="1600200" cy="533400"/>
            <a:chOff x="192" y="576"/>
            <a:chExt cx="1008" cy="336"/>
          </a:xfrm>
        </p:grpSpPr>
        <p:sp>
          <p:nvSpPr>
            <p:cNvPr id="13334" name="Oval 21">
              <a:extLst>
                <a:ext uri="{FF2B5EF4-FFF2-40B4-BE49-F238E27FC236}">
                  <a16:creationId xmlns:a16="http://schemas.microsoft.com/office/drawing/2014/main" id="{DDF0CA00-BC5F-4E6E-B398-988920F2F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576"/>
              <a:ext cx="1008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35" name="Text Box 22">
              <a:extLst>
                <a:ext uri="{FF2B5EF4-FFF2-40B4-BE49-F238E27FC236}">
                  <a16:creationId xmlns:a16="http://schemas.microsoft.com/office/drawing/2014/main" id="{C29E64F0-15C4-45BE-9FA4-86F4ACA0C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624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Coherent</a:t>
              </a:r>
            </a:p>
          </p:txBody>
        </p:sp>
      </p:grpSp>
      <p:grpSp>
        <p:nvGrpSpPr>
          <p:cNvPr id="13323" name="Group 23">
            <a:extLst>
              <a:ext uri="{FF2B5EF4-FFF2-40B4-BE49-F238E27FC236}">
                <a16:creationId xmlns:a16="http://schemas.microsoft.com/office/drawing/2014/main" id="{0E241DAD-A40C-463C-A228-96034E8B7EEB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438400"/>
            <a:ext cx="2743200" cy="533400"/>
            <a:chOff x="3840" y="528"/>
            <a:chExt cx="1728" cy="336"/>
          </a:xfrm>
        </p:grpSpPr>
        <p:sp>
          <p:nvSpPr>
            <p:cNvPr id="13332" name="Oval 24">
              <a:extLst>
                <a:ext uri="{FF2B5EF4-FFF2-40B4-BE49-F238E27FC236}">
                  <a16:creationId xmlns:a16="http://schemas.microsoft.com/office/drawing/2014/main" id="{85F12733-F6E5-4778-B883-1F53EA4FC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528"/>
              <a:ext cx="1728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33" name="Text Box 25">
              <a:extLst>
                <a:ext uri="{FF2B5EF4-FFF2-40B4-BE49-F238E27FC236}">
                  <a16:creationId xmlns:a16="http://schemas.microsoft.com/office/drawing/2014/main" id="{F23935D6-6A34-4044-9945-E1617CFFE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576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  pair correlation function</a:t>
              </a:r>
            </a:p>
          </p:txBody>
        </p:sp>
      </p:grpSp>
      <p:pic>
        <p:nvPicPr>
          <p:cNvPr id="13324" name="Picture 27">
            <a:extLst>
              <a:ext uri="{FF2B5EF4-FFF2-40B4-BE49-F238E27FC236}">
                <a16:creationId xmlns:a16="http://schemas.microsoft.com/office/drawing/2014/main" id="{E8A27B5A-E137-49D7-9736-25FE7428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98" y="4840287"/>
            <a:ext cx="23526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AutoShape 28">
            <a:extLst>
              <a:ext uri="{FF2B5EF4-FFF2-40B4-BE49-F238E27FC236}">
                <a16:creationId xmlns:a16="http://schemas.microsoft.com/office/drawing/2014/main" id="{71E4BA46-2B02-41FA-8560-95FC526FEB97}"/>
              </a:ext>
            </a:extLst>
          </p:cNvPr>
          <p:cNvSpPr>
            <a:spLocks noChangeArrowheads="1"/>
          </p:cNvSpPr>
          <p:nvPr/>
        </p:nvSpPr>
        <p:spPr bwMode="auto">
          <a:xfrm rot="1201860">
            <a:off x="7848600" y="3886200"/>
            <a:ext cx="838200" cy="1295400"/>
          </a:xfrm>
          <a:prstGeom prst="curvedLeftArrow">
            <a:avLst>
              <a:gd name="adj1" fmla="val 30909"/>
              <a:gd name="adj2" fmla="val 61818"/>
              <a:gd name="adj3" fmla="val 33333"/>
            </a:avLst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326" name="Text Box 29">
            <a:extLst>
              <a:ext uri="{FF2B5EF4-FFF2-40B4-BE49-F238E27FC236}">
                <a16:creationId xmlns:a16="http://schemas.microsoft.com/office/drawing/2014/main" id="{F2B10B01-5C92-429B-8679-0509252B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953000"/>
            <a:ext cx="542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CC0000"/>
                </a:solidFill>
                <a:latin typeface="Times New Roman" panose="02020603050405020304" pitchFamily="18" charset="0"/>
              </a:rPr>
              <a:t>time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0000"/>
                </a:solidFill>
                <a:latin typeface="Times New Roman" panose="02020603050405020304" pitchFamily="18" charset="0"/>
              </a:rPr>
              <a:t>integral</a:t>
            </a:r>
          </a:p>
        </p:txBody>
      </p:sp>
      <p:sp>
        <p:nvSpPr>
          <p:cNvPr id="13327" name="Text Box 30">
            <a:extLst>
              <a:ext uri="{FF2B5EF4-FFF2-40B4-BE49-F238E27FC236}">
                <a16:creationId xmlns:a16="http://schemas.microsoft.com/office/drawing/2014/main" id="{E2AD8732-1159-4848-A9E0-C5270226B49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45508" y="5505585"/>
            <a:ext cx="48338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S(Q)</a:t>
            </a:r>
          </a:p>
        </p:txBody>
      </p:sp>
      <p:sp>
        <p:nvSpPr>
          <p:cNvPr id="13328" name="Rectangle 31">
            <a:extLst>
              <a:ext uri="{FF2B5EF4-FFF2-40B4-BE49-F238E27FC236}">
                <a16:creationId xmlns:a16="http://schemas.microsoft.com/office/drawing/2014/main" id="{AD882D9B-09F6-413D-B902-6844C2C15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4603750"/>
            <a:ext cx="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29" name="Text Box 32">
            <a:extLst>
              <a:ext uri="{FF2B5EF4-FFF2-40B4-BE49-F238E27FC236}">
                <a16:creationId xmlns:a16="http://schemas.microsoft.com/office/drawing/2014/main" id="{585EF907-3A54-45D6-820A-080A94F4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306" y="4953000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PMMA</a:t>
            </a:r>
          </a:p>
        </p:txBody>
      </p:sp>
      <p:sp>
        <p:nvSpPr>
          <p:cNvPr id="13330" name="Footer Placeholder 5">
            <a:extLst>
              <a:ext uri="{FF2B5EF4-FFF2-40B4-BE49-F238E27FC236}">
                <a16:creationId xmlns:a16="http://schemas.microsoft.com/office/drawing/2014/main" id="{EFAF1839-7B9B-48BF-AC17-D88E1F3D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4457A6-C2FE-42DD-84C6-0F3F6C6E342E}"/>
              </a:ext>
            </a:extLst>
          </p:cNvPr>
          <p:cNvSpPr/>
          <p:nvPr/>
        </p:nvSpPr>
        <p:spPr>
          <a:xfrm>
            <a:off x="1676400" y="17463"/>
            <a:ext cx="5899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Scattering Quantities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9E10B5-29F1-4155-B47F-7A13E0C093D5}"/>
              </a:ext>
            </a:extLst>
          </p:cNvPr>
          <p:cNvSpPr/>
          <p:nvPr/>
        </p:nvSpPr>
        <p:spPr>
          <a:xfrm>
            <a:off x="1749425" y="958850"/>
            <a:ext cx="58991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Types of Scattering Functions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0C4014-EE30-4A0C-8BE6-28EB02E6046A}"/>
              </a:ext>
            </a:extLst>
          </p:cNvPr>
          <p:cNvSpPr/>
          <p:nvPr/>
        </p:nvSpPr>
        <p:spPr>
          <a:xfrm>
            <a:off x="2208213" y="1120775"/>
            <a:ext cx="4191000" cy="646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DDC87-74F6-4E9E-8859-BA727EC0E03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1357" y="1338134"/>
            <a:ext cx="1167307" cy="307777"/>
          </a:xfrm>
          <a:prstGeom prst="rect">
            <a:avLst/>
          </a:prstGeom>
          <a:blipFill>
            <a:blip r:embed="rId3"/>
            <a:stretch>
              <a:fillRect l="-4712" t="-2000" r="-7330" b="-38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22235-9E9D-4B9D-9D8C-23E1ED99BDF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18756" y="1338134"/>
            <a:ext cx="1206164" cy="307777"/>
          </a:xfrm>
          <a:prstGeom prst="rect">
            <a:avLst/>
          </a:prstGeom>
          <a:blipFill>
            <a:blip r:embed="rId4"/>
            <a:stretch>
              <a:fillRect l="-4040" t="-2000" r="-6566" b="-38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30C4900C-8A4B-4E94-ACF4-53C3C74C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1035050"/>
            <a:ext cx="294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Dynamic Structure Factors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A9BBB-EF1E-4B3E-AE16-4D20EA3A5CC4}"/>
              </a:ext>
            </a:extLst>
          </p:cNvPr>
          <p:cNvSpPr/>
          <p:nvPr/>
        </p:nvSpPr>
        <p:spPr>
          <a:xfrm>
            <a:off x="2205038" y="2105025"/>
            <a:ext cx="4191000" cy="646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Box 10">
            <a:extLst>
              <a:ext uri="{FF2B5EF4-FFF2-40B4-BE49-F238E27FC236}">
                <a16:creationId xmlns:a16="http://schemas.microsoft.com/office/drawing/2014/main" id="{E714F605-CD70-4E76-AD42-613BD6D5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2058988"/>
            <a:ext cx="365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Scattering Functions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04998-7A5F-4211-A5E8-9A56E095DD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6285" y="2394978"/>
            <a:ext cx="1082989" cy="307777"/>
          </a:xfrm>
          <a:prstGeom prst="rect">
            <a:avLst/>
          </a:prstGeom>
          <a:blipFill>
            <a:blip r:embed="rId5"/>
            <a:stretch>
              <a:fillRect l="-4494" r="-7303" b="-38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94CBA-88D6-4EBD-BFF5-A5C02B9EFD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1942" y="2394978"/>
            <a:ext cx="1121846" cy="307777"/>
          </a:xfrm>
          <a:prstGeom prst="rect">
            <a:avLst/>
          </a:prstGeom>
          <a:blipFill>
            <a:blip r:embed="rId6"/>
            <a:stretch>
              <a:fillRect l="-4348" r="-7609" b="-38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283FD4-5D09-460A-A629-EF5E73A0B1F4}"/>
              </a:ext>
            </a:extLst>
          </p:cNvPr>
          <p:cNvSpPr/>
          <p:nvPr/>
        </p:nvSpPr>
        <p:spPr>
          <a:xfrm>
            <a:off x="2214563" y="3141663"/>
            <a:ext cx="4191000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F1A64-1BC1-4C4E-B5E7-D31420E815B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5037" y="3417080"/>
            <a:ext cx="1146468" cy="332399"/>
          </a:xfrm>
          <a:prstGeom prst="rect">
            <a:avLst/>
          </a:prstGeom>
          <a:blipFill>
            <a:blip r:embed="rId7"/>
            <a:stretch>
              <a:fillRect l="-4255" t="-1852" r="-7447" b="-2777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12158-F148-47A7-B8A6-C105F89669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31478" y="3425798"/>
            <a:ext cx="1177887" cy="331437"/>
          </a:xfrm>
          <a:prstGeom prst="rect">
            <a:avLst/>
          </a:prstGeom>
          <a:blipFill>
            <a:blip r:embed="rId8"/>
            <a:stretch>
              <a:fillRect l="-4145" r="-7254" b="-2777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50" name="TextBox 19">
            <a:extLst>
              <a:ext uri="{FF2B5EF4-FFF2-40B4-BE49-F238E27FC236}">
                <a16:creationId xmlns:a16="http://schemas.microsoft.com/office/drawing/2014/main" id="{D15940E4-30A6-483C-B2D9-7A06E782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067050"/>
            <a:ext cx="242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Functions</a:t>
            </a: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A6328C97-E196-441A-A68B-70B76B4B0B67}"/>
              </a:ext>
            </a:extLst>
          </p:cNvPr>
          <p:cNvSpPr/>
          <p:nvPr/>
        </p:nvSpPr>
        <p:spPr>
          <a:xfrm flipV="1">
            <a:off x="6502400" y="2420938"/>
            <a:ext cx="425450" cy="1203325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9C6653B7-F98F-45EB-9817-D4615085D4B3}"/>
              </a:ext>
            </a:extLst>
          </p:cNvPr>
          <p:cNvSpPr/>
          <p:nvPr/>
        </p:nvSpPr>
        <p:spPr>
          <a:xfrm flipH="1">
            <a:off x="1601788" y="1227138"/>
            <a:ext cx="528637" cy="1144587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53" name="TextBox 24">
            <a:extLst>
              <a:ext uri="{FF2B5EF4-FFF2-40B4-BE49-F238E27FC236}">
                <a16:creationId xmlns:a16="http://schemas.microsoft.com/office/drawing/2014/main" id="{44261486-C4D7-4742-80B3-0D3A8630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2105025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Fourier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ED62DBB3-064A-44F8-AFF5-A43C92230580}"/>
              </a:ext>
            </a:extLst>
          </p:cNvPr>
          <p:cNvSpPr/>
          <p:nvPr/>
        </p:nvSpPr>
        <p:spPr>
          <a:xfrm flipH="1">
            <a:off x="1444625" y="2446338"/>
            <a:ext cx="627063" cy="1392237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E01F1DE6-2022-4038-8EB2-69813BEFCA4C}"/>
              </a:ext>
            </a:extLst>
          </p:cNvPr>
          <p:cNvSpPr/>
          <p:nvPr/>
        </p:nvSpPr>
        <p:spPr>
          <a:xfrm flipV="1">
            <a:off x="6503988" y="1096963"/>
            <a:ext cx="427037" cy="1155700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56" name="TextBox 30">
            <a:extLst>
              <a:ext uri="{FF2B5EF4-FFF2-40B4-BE49-F238E27FC236}">
                <a16:creationId xmlns:a16="http://schemas.microsoft.com/office/drawing/2014/main" id="{0A044698-DD4D-4733-98F9-0A8A60928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933575"/>
            <a:ext cx="1255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Inverse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Fourier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</p:txBody>
      </p:sp>
      <p:sp>
        <p:nvSpPr>
          <p:cNvPr id="14357" name="TextBox 32">
            <a:extLst>
              <a:ext uri="{FF2B5EF4-FFF2-40B4-BE49-F238E27FC236}">
                <a16:creationId xmlns:a16="http://schemas.microsoft.com/office/drawing/2014/main" id="{2DF7C535-60B7-4AC4-BDD8-267F69DD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922713"/>
            <a:ext cx="654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 the probability of finding a particle at position r after time 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that same particle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was at position 0 at time t=0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49611A-93B1-42B6-842D-F878109F3B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6840" y="3972445"/>
            <a:ext cx="1146468" cy="332399"/>
          </a:xfrm>
          <a:prstGeom prst="rect">
            <a:avLst/>
          </a:prstGeom>
          <a:blipFill>
            <a:blip r:embed="rId9"/>
            <a:stretch>
              <a:fillRect l="-4255" t="-1852" r="-7447" b="-2777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F40DD7-F4B8-4FE2-8E70-AB42FC95B4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2798" y="4685373"/>
            <a:ext cx="1177887" cy="331437"/>
          </a:xfrm>
          <a:prstGeom prst="rect">
            <a:avLst/>
          </a:prstGeom>
          <a:blipFill>
            <a:blip r:embed="rId10"/>
            <a:stretch>
              <a:fillRect l="-4663" t="-1852" r="-7254" b="-2777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60" name="TextBox 35">
            <a:extLst>
              <a:ext uri="{FF2B5EF4-FFF2-40B4-BE49-F238E27FC236}">
                <a16:creationId xmlns:a16="http://schemas.microsoft.com/office/drawing/2014/main" id="{453EA222-3E23-452A-B142-7D59CD23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637088"/>
            <a:ext cx="654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 the probability of finding a particle at position r after time 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particle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at position 0 at time t=0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99328D-42B8-401C-8F51-0935C55EA3E0}"/>
              </a:ext>
            </a:extLst>
          </p:cNvPr>
          <p:cNvSpPr/>
          <p:nvPr/>
        </p:nvSpPr>
        <p:spPr>
          <a:xfrm>
            <a:off x="1676400" y="17463"/>
            <a:ext cx="5899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Scattering Quantities</a:t>
            </a:r>
          </a:p>
        </p:txBody>
      </p:sp>
      <p:sp>
        <p:nvSpPr>
          <p:cNvPr id="14362" name="Footer Placeholder 5">
            <a:extLst>
              <a:ext uri="{FF2B5EF4-FFF2-40B4-BE49-F238E27FC236}">
                <a16:creationId xmlns:a16="http://schemas.microsoft.com/office/drawing/2014/main" id="{8B0F5643-F779-41C3-9844-97A2F09D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ABD9F9E8-4239-4B44-B586-65911CE1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A668ADE7-9948-4E51-B4FC-93D39B95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3048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elements   Incoherent  coherent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σ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 (H)   ~         82             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σ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 (D)   ~           2              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σ</a:t>
            </a: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 (C)   ~           0              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(O)   ~           0               4</a:t>
            </a:r>
          </a:p>
        </p:txBody>
      </p:sp>
      <p:grpSp>
        <p:nvGrpSpPr>
          <p:cNvPr id="16388" name="Group 1272">
            <a:extLst>
              <a:ext uri="{FF2B5EF4-FFF2-40B4-BE49-F238E27FC236}">
                <a16:creationId xmlns:a16="http://schemas.microsoft.com/office/drawing/2014/main" id="{A3299F2F-4AFE-48AD-B34A-F8DD1E70461D}"/>
              </a:ext>
            </a:extLst>
          </p:cNvPr>
          <p:cNvGrpSpPr>
            <a:grpSpLocks/>
          </p:cNvGrpSpPr>
          <p:nvPr/>
        </p:nvGrpSpPr>
        <p:grpSpPr bwMode="auto">
          <a:xfrm>
            <a:off x="438944" y="1992359"/>
            <a:ext cx="8647112" cy="4513262"/>
            <a:chOff x="288" y="1488"/>
            <a:chExt cx="5447" cy="2843"/>
          </a:xfrm>
        </p:grpSpPr>
        <p:grpSp>
          <p:nvGrpSpPr>
            <p:cNvPr id="16392" name="Group 6">
              <a:extLst>
                <a:ext uri="{FF2B5EF4-FFF2-40B4-BE49-F238E27FC236}">
                  <a16:creationId xmlns:a16="http://schemas.microsoft.com/office/drawing/2014/main" id="{76475222-31A7-4640-967E-928C2578C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688"/>
              <a:ext cx="1703" cy="1643"/>
              <a:chOff x="411" y="2545"/>
              <a:chExt cx="1703" cy="1643"/>
            </a:xfrm>
          </p:grpSpPr>
          <p:grpSp>
            <p:nvGrpSpPr>
              <p:cNvPr id="17238" name="Group 7">
                <a:extLst>
                  <a:ext uri="{FF2B5EF4-FFF2-40B4-BE49-F238E27FC236}">
                    <a16:creationId xmlns:a16="http://schemas.microsoft.com/office/drawing/2014/main" id="{2B891F92-A053-441A-94EF-0B04A618AF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775" y="2545"/>
                <a:ext cx="667" cy="587"/>
                <a:chOff x="2085" y="2629"/>
                <a:chExt cx="667" cy="587"/>
              </a:xfrm>
            </p:grpSpPr>
            <p:sp>
              <p:nvSpPr>
                <p:cNvPr id="17633" name="Oval 8">
                  <a:extLst>
                    <a:ext uri="{FF2B5EF4-FFF2-40B4-BE49-F238E27FC236}">
                      <a16:creationId xmlns:a16="http://schemas.microsoft.com/office/drawing/2014/main" id="{C3C29458-BEB1-4ABD-9258-93F028861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4" name="Oval 9">
                  <a:extLst>
                    <a:ext uri="{FF2B5EF4-FFF2-40B4-BE49-F238E27FC236}">
                      <a16:creationId xmlns:a16="http://schemas.microsoft.com/office/drawing/2014/main" id="{3B2D9372-1E08-471B-A238-D602949F5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5" name="Oval 10">
                  <a:extLst>
                    <a:ext uri="{FF2B5EF4-FFF2-40B4-BE49-F238E27FC236}">
                      <a16:creationId xmlns:a16="http://schemas.microsoft.com/office/drawing/2014/main" id="{9BB034FB-F4D7-4C6E-A9B5-14A524782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6" name="Oval 11">
                  <a:extLst>
                    <a:ext uri="{FF2B5EF4-FFF2-40B4-BE49-F238E27FC236}">
                      <a16:creationId xmlns:a16="http://schemas.microsoft.com/office/drawing/2014/main" id="{ACD91BE3-E2E9-4A3C-B7C8-D5D8F6DB4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7" name="Oval 12">
                  <a:extLst>
                    <a:ext uri="{FF2B5EF4-FFF2-40B4-BE49-F238E27FC236}">
                      <a16:creationId xmlns:a16="http://schemas.microsoft.com/office/drawing/2014/main" id="{12600A04-D1F9-4258-8798-F8ABDE1AA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8" name="Oval 13">
                  <a:extLst>
                    <a:ext uri="{FF2B5EF4-FFF2-40B4-BE49-F238E27FC236}">
                      <a16:creationId xmlns:a16="http://schemas.microsoft.com/office/drawing/2014/main" id="{9D09FF0D-9B09-4642-8D8F-D654C3010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9" name="Oval 14">
                  <a:extLst>
                    <a:ext uri="{FF2B5EF4-FFF2-40B4-BE49-F238E27FC236}">
                      <a16:creationId xmlns:a16="http://schemas.microsoft.com/office/drawing/2014/main" id="{C675BA69-CA42-413A-A5C1-E80ABB953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0" name="Oval 15">
                  <a:extLst>
                    <a:ext uri="{FF2B5EF4-FFF2-40B4-BE49-F238E27FC236}">
                      <a16:creationId xmlns:a16="http://schemas.microsoft.com/office/drawing/2014/main" id="{97166C6C-C6F8-4CCC-A673-9423F01B8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1" name="Oval 16">
                  <a:extLst>
                    <a:ext uri="{FF2B5EF4-FFF2-40B4-BE49-F238E27FC236}">
                      <a16:creationId xmlns:a16="http://schemas.microsoft.com/office/drawing/2014/main" id="{A1F27F9F-D242-4318-B9B6-15517D516A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2" name="Oval 17">
                  <a:extLst>
                    <a:ext uri="{FF2B5EF4-FFF2-40B4-BE49-F238E27FC236}">
                      <a16:creationId xmlns:a16="http://schemas.microsoft.com/office/drawing/2014/main" id="{44420795-B5BB-458F-8B6A-65E9B3CAB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3" name="Oval 18">
                  <a:extLst>
                    <a:ext uri="{FF2B5EF4-FFF2-40B4-BE49-F238E27FC236}">
                      <a16:creationId xmlns:a16="http://schemas.microsoft.com/office/drawing/2014/main" id="{F95C8A3C-2A73-4EB9-AF9E-E81C3B3C66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4" name="Oval 19">
                  <a:extLst>
                    <a:ext uri="{FF2B5EF4-FFF2-40B4-BE49-F238E27FC236}">
                      <a16:creationId xmlns:a16="http://schemas.microsoft.com/office/drawing/2014/main" id="{F200CF26-B1A0-4A4E-AEF1-8F766C3E4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5" name="Oval 20">
                  <a:extLst>
                    <a:ext uri="{FF2B5EF4-FFF2-40B4-BE49-F238E27FC236}">
                      <a16:creationId xmlns:a16="http://schemas.microsoft.com/office/drawing/2014/main" id="{6F877742-D649-42A3-9F20-381456611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6" name="Oval 21">
                  <a:extLst>
                    <a:ext uri="{FF2B5EF4-FFF2-40B4-BE49-F238E27FC236}">
                      <a16:creationId xmlns:a16="http://schemas.microsoft.com/office/drawing/2014/main" id="{B82BFCE3-2D2B-4366-AB47-F864A398A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7" name="Oval 22">
                  <a:extLst>
                    <a:ext uri="{FF2B5EF4-FFF2-40B4-BE49-F238E27FC236}">
                      <a16:creationId xmlns:a16="http://schemas.microsoft.com/office/drawing/2014/main" id="{BC40EE7E-F074-451E-B086-7814B5D4E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8" name="Oval 23">
                  <a:extLst>
                    <a:ext uri="{FF2B5EF4-FFF2-40B4-BE49-F238E27FC236}">
                      <a16:creationId xmlns:a16="http://schemas.microsoft.com/office/drawing/2014/main" id="{5DD895B8-B335-460C-BEC7-870774D61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9" name="Oval 24">
                  <a:extLst>
                    <a:ext uri="{FF2B5EF4-FFF2-40B4-BE49-F238E27FC236}">
                      <a16:creationId xmlns:a16="http://schemas.microsoft.com/office/drawing/2014/main" id="{AE101704-C65E-4CDB-831E-65B104B2E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0" name="Oval 25">
                  <a:extLst>
                    <a:ext uri="{FF2B5EF4-FFF2-40B4-BE49-F238E27FC236}">
                      <a16:creationId xmlns:a16="http://schemas.microsoft.com/office/drawing/2014/main" id="{191F48A3-12EE-4E37-98AB-BF68122F9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1" name="Oval 26">
                  <a:extLst>
                    <a:ext uri="{FF2B5EF4-FFF2-40B4-BE49-F238E27FC236}">
                      <a16:creationId xmlns:a16="http://schemas.microsoft.com/office/drawing/2014/main" id="{EB956473-2E50-413B-80C2-A31EEA897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2" name="Oval 27">
                  <a:extLst>
                    <a:ext uri="{FF2B5EF4-FFF2-40B4-BE49-F238E27FC236}">
                      <a16:creationId xmlns:a16="http://schemas.microsoft.com/office/drawing/2014/main" id="{8C6DE025-1B54-4304-8399-FE3748059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3" name="Oval 28">
                  <a:extLst>
                    <a:ext uri="{FF2B5EF4-FFF2-40B4-BE49-F238E27FC236}">
                      <a16:creationId xmlns:a16="http://schemas.microsoft.com/office/drawing/2014/main" id="{DEE9B045-6B06-4317-B3DD-734D11F72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4" name="Oval 29">
                  <a:extLst>
                    <a:ext uri="{FF2B5EF4-FFF2-40B4-BE49-F238E27FC236}">
                      <a16:creationId xmlns:a16="http://schemas.microsoft.com/office/drawing/2014/main" id="{784BE1FF-519C-4CDC-B4D3-2E53AADDFA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5" name="Oval 30">
                  <a:extLst>
                    <a:ext uri="{FF2B5EF4-FFF2-40B4-BE49-F238E27FC236}">
                      <a16:creationId xmlns:a16="http://schemas.microsoft.com/office/drawing/2014/main" id="{C0C1342E-375F-48C9-A545-BB8930145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6" name="Oval 31">
                  <a:extLst>
                    <a:ext uri="{FF2B5EF4-FFF2-40B4-BE49-F238E27FC236}">
                      <a16:creationId xmlns:a16="http://schemas.microsoft.com/office/drawing/2014/main" id="{778B7CE0-E4EB-41F9-84DA-B36C8FA9A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7" name="Oval 32">
                  <a:extLst>
                    <a:ext uri="{FF2B5EF4-FFF2-40B4-BE49-F238E27FC236}">
                      <a16:creationId xmlns:a16="http://schemas.microsoft.com/office/drawing/2014/main" id="{C203CD92-042F-44F2-919F-19369623C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39" name="Group 33">
                <a:extLst>
                  <a:ext uri="{FF2B5EF4-FFF2-40B4-BE49-F238E27FC236}">
                    <a16:creationId xmlns:a16="http://schemas.microsoft.com/office/drawing/2014/main" id="{5601EC5A-566B-4664-8882-5E36DD68B7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447" y="3553"/>
                <a:ext cx="667" cy="587"/>
                <a:chOff x="2085" y="2629"/>
                <a:chExt cx="667" cy="587"/>
              </a:xfrm>
            </p:grpSpPr>
            <p:sp>
              <p:nvSpPr>
                <p:cNvPr id="17608" name="Oval 34">
                  <a:extLst>
                    <a:ext uri="{FF2B5EF4-FFF2-40B4-BE49-F238E27FC236}">
                      <a16:creationId xmlns:a16="http://schemas.microsoft.com/office/drawing/2014/main" id="{9A5CC2A6-23B5-492A-AF5C-1789DAB52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9" name="Oval 35">
                  <a:extLst>
                    <a:ext uri="{FF2B5EF4-FFF2-40B4-BE49-F238E27FC236}">
                      <a16:creationId xmlns:a16="http://schemas.microsoft.com/office/drawing/2014/main" id="{0E3EDA88-B2BF-4BFE-BE8F-97BFC611E4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0" name="Oval 36">
                  <a:extLst>
                    <a:ext uri="{FF2B5EF4-FFF2-40B4-BE49-F238E27FC236}">
                      <a16:creationId xmlns:a16="http://schemas.microsoft.com/office/drawing/2014/main" id="{6AF4047C-DE99-4A28-9E69-AEB8589B5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1" name="Oval 37">
                  <a:extLst>
                    <a:ext uri="{FF2B5EF4-FFF2-40B4-BE49-F238E27FC236}">
                      <a16:creationId xmlns:a16="http://schemas.microsoft.com/office/drawing/2014/main" id="{A5E1F0D5-E4B0-421B-89DF-F9AFB505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2" name="Oval 38">
                  <a:extLst>
                    <a:ext uri="{FF2B5EF4-FFF2-40B4-BE49-F238E27FC236}">
                      <a16:creationId xmlns:a16="http://schemas.microsoft.com/office/drawing/2014/main" id="{A88B96A2-D009-40A9-9835-3604D3147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3" name="Oval 39">
                  <a:extLst>
                    <a:ext uri="{FF2B5EF4-FFF2-40B4-BE49-F238E27FC236}">
                      <a16:creationId xmlns:a16="http://schemas.microsoft.com/office/drawing/2014/main" id="{69254545-0531-4AAF-BDE8-FA6B67334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4" name="Oval 40">
                  <a:extLst>
                    <a:ext uri="{FF2B5EF4-FFF2-40B4-BE49-F238E27FC236}">
                      <a16:creationId xmlns:a16="http://schemas.microsoft.com/office/drawing/2014/main" id="{38648B26-5CF4-4C99-99EA-2D855C896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5" name="Oval 41">
                  <a:extLst>
                    <a:ext uri="{FF2B5EF4-FFF2-40B4-BE49-F238E27FC236}">
                      <a16:creationId xmlns:a16="http://schemas.microsoft.com/office/drawing/2014/main" id="{0B67A990-F9EB-42DC-8643-1490BAED2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6" name="Oval 42">
                  <a:extLst>
                    <a:ext uri="{FF2B5EF4-FFF2-40B4-BE49-F238E27FC236}">
                      <a16:creationId xmlns:a16="http://schemas.microsoft.com/office/drawing/2014/main" id="{B4330819-8DAB-4522-BA84-00C696415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7" name="Oval 43">
                  <a:extLst>
                    <a:ext uri="{FF2B5EF4-FFF2-40B4-BE49-F238E27FC236}">
                      <a16:creationId xmlns:a16="http://schemas.microsoft.com/office/drawing/2014/main" id="{97638810-C608-494C-95C9-583CDC056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8" name="Oval 44">
                  <a:extLst>
                    <a:ext uri="{FF2B5EF4-FFF2-40B4-BE49-F238E27FC236}">
                      <a16:creationId xmlns:a16="http://schemas.microsoft.com/office/drawing/2014/main" id="{99E76486-5040-4C4C-A841-A189DBD5F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9" name="Oval 45">
                  <a:extLst>
                    <a:ext uri="{FF2B5EF4-FFF2-40B4-BE49-F238E27FC236}">
                      <a16:creationId xmlns:a16="http://schemas.microsoft.com/office/drawing/2014/main" id="{541C4E81-C699-4800-9D25-7D5D96C06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0" name="Oval 46">
                  <a:extLst>
                    <a:ext uri="{FF2B5EF4-FFF2-40B4-BE49-F238E27FC236}">
                      <a16:creationId xmlns:a16="http://schemas.microsoft.com/office/drawing/2014/main" id="{314A325E-9EF2-49ED-ACAD-26646B8DC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1" name="Oval 47">
                  <a:extLst>
                    <a:ext uri="{FF2B5EF4-FFF2-40B4-BE49-F238E27FC236}">
                      <a16:creationId xmlns:a16="http://schemas.microsoft.com/office/drawing/2014/main" id="{EB297EE6-8211-43C7-BF0C-F02C04C17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2" name="Oval 48">
                  <a:extLst>
                    <a:ext uri="{FF2B5EF4-FFF2-40B4-BE49-F238E27FC236}">
                      <a16:creationId xmlns:a16="http://schemas.microsoft.com/office/drawing/2014/main" id="{D24DB9D0-2D82-4244-A67F-3DF94E4F4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3" name="Oval 49">
                  <a:extLst>
                    <a:ext uri="{FF2B5EF4-FFF2-40B4-BE49-F238E27FC236}">
                      <a16:creationId xmlns:a16="http://schemas.microsoft.com/office/drawing/2014/main" id="{7C392469-0A59-4A31-8EA2-487445907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4" name="Oval 50">
                  <a:extLst>
                    <a:ext uri="{FF2B5EF4-FFF2-40B4-BE49-F238E27FC236}">
                      <a16:creationId xmlns:a16="http://schemas.microsoft.com/office/drawing/2014/main" id="{75F13740-D81C-40EC-B8B7-F21D0250F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5" name="Oval 51">
                  <a:extLst>
                    <a:ext uri="{FF2B5EF4-FFF2-40B4-BE49-F238E27FC236}">
                      <a16:creationId xmlns:a16="http://schemas.microsoft.com/office/drawing/2014/main" id="{B577226C-0D9C-403E-B399-DCC4EA48A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6" name="Oval 52">
                  <a:extLst>
                    <a:ext uri="{FF2B5EF4-FFF2-40B4-BE49-F238E27FC236}">
                      <a16:creationId xmlns:a16="http://schemas.microsoft.com/office/drawing/2014/main" id="{9EFC4D5C-E09A-4D92-9DFC-7AC470BA4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7" name="Oval 53">
                  <a:extLst>
                    <a:ext uri="{FF2B5EF4-FFF2-40B4-BE49-F238E27FC236}">
                      <a16:creationId xmlns:a16="http://schemas.microsoft.com/office/drawing/2014/main" id="{83DB60E6-1286-4426-9A4E-C86201651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8" name="Oval 54">
                  <a:extLst>
                    <a:ext uri="{FF2B5EF4-FFF2-40B4-BE49-F238E27FC236}">
                      <a16:creationId xmlns:a16="http://schemas.microsoft.com/office/drawing/2014/main" id="{EE9899E0-0252-4F3E-9FE5-FA5AC6730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9" name="Oval 55">
                  <a:extLst>
                    <a:ext uri="{FF2B5EF4-FFF2-40B4-BE49-F238E27FC236}">
                      <a16:creationId xmlns:a16="http://schemas.microsoft.com/office/drawing/2014/main" id="{6E6D042C-FE2A-4749-85B2-9A42C707C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0" name="Oval 56">
                  <a:extLst>
                    <a:ext uri="{FF2B5EF4-FFF2-40B4-BE49-F238E27FC236}">
                      <a16:creationId xmlns:a16="http://schemas.microsoft.com/office/drawing/2014/main" id="{01997517-DE67-4760-BE9C-8E8373B13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1" name="Oval 57">
                  <a:extLst>
                    <a:ext uri="{FF2B5EF4-FFF2-40B4-BE49-F238E27FC236}">
                      <a16:creationId xmlns:a16="http://schemas.microsoft.com/office/drawing/2014/main" id="{29C0C91B-E818-4358-A61E-0F277620F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2" name="Oval 58">
                  <a:extLst>
                    <a:ext uri="{FF2B5EF4-FFF2-40B4-BE49-F238E27FC236}">
                      <a16:creationId xmlns:a16="http://schemas.microsoft.com/office/drawing/2014/main" id="{3FD7A025-AF92-46F0-87AF-6E5443B45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0" name="Group 59">
                <a:extLst>
                  <a:ext uri="{FF2B5EF4-FFF2-40B4-BE49-F238E27FC236}">
                    <a16:creationId xmlns:a16="http://schemas.microsoft.com/office/drawing/2014/main" id="{399C9296-DC65-4C88-B08F-4143578E3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22481" flipV="1">
                <a:off x="417" y="2913"/>
                <a:ext cx="667" cy="587"/>
                <a:chOff x="2085" y="2629"/>
                <a:chExt cx="667" cy="587"/>
              </a:xfrm>
            </p:grpSpPr>
            <p:sp>
              <p:nvSpPr>
                <p:cNvPr id="17583" name="Oval 60">
                  <a:extLst>
                    <a:ext uri="{FF2B5EF4-FFF2-40B4-BE49-F238E27FC236}">
                      <a16:creationId xmlns:a16="http://schemas.microsoft.com/office/drawing/2014/main" id="{479C707A-5283-4724-9D16-7956E51F6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4" name="Oval 61">
                  <a:extLst>
                    <a:ext uri="{FF2B5EF4-FFF2-40B4-BE49-F238E27FC236}">
                      <a16:creationId xmlns:a16="http://schemas.microsoft.com/office/drawing/2014/main" id="{2F906CFA-88C3-41C3-A45C-697B9FBB3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5" name="Oval 62">
                  <a:extLst>
                    <a:ext uri="{FF2B5EF4-FFF2-40B4-BE49-F238E27FC236}">
                      <a16:creationId xmlns:a16="http://schemas.microsoft.com/office/drawing/2014/main" id="{68671EC8-ED89-45A8-9670-69CE2C25B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6" name="Oval 63">
                  <a:extLst>
                    <a:ext uri="{FF2B5EF4-FFF2-40B4-BE49-F238E27FC236}">
                      <a16:creationId xmlns:a16="http://schemas.microsoft.com/office/drawing/2014/main" id="{3088BA62-9356-445A-9404-487705BFF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7" name="Oval 64">
                  <a:extLst>
                    <a:ext uri="{FF2B5EF4-FFF2-40B4-BE49-F238E27FC236}">
                      <a16:creationId xmlns:a16="http://schemas.microsoft.com/office/drawing/2014/main" id="{E224792C-F4C5-4EEA-802F-3774B0BDF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8" name="Oval 65">
                  <a:extLst>
                    <a:ext uri="{FF2B5EF4-FFF2-40B4-BE49-F238E27FC236}">
                      <a16:creationId xmlns:a16="http://schemas.microsoft.com/office/drawing/2014/main" id="{94387DC0-FC4B-4770-A393-3D3B20887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9" name="Oval 66">
                  <a:extLst>
                    <a:ext uri="{FF2B5EF4-FFF2-40B4-BE49-F238E27FC236}">
                      <a16:creationId xmlns:a16="http://schemas.microsoft.com/office/drawing/2014/main" id="{7254EEDC-B8D2-472A-92B9-B3BB23360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0" name="Oval 67">
                  <a:extLst>
                    <a:ext uri="{FF2B5EF4-FFF2-40B4-BE49-F238E27FC236}">
                      <a16:creationId xmlns:a16="http://schemas.microsoft.com/office/drawing/2014/main" id="{5CBCB80E-A189-4CB3-BB43-488FD9FA5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1" name="Oval 68">
                  <a:extLst>
                    <a:ext uri="{FF2B5EF4-FFF2-40B4-BE49-F238E27FC236}">
                      <a16:creationId xmlns:a16="http://schemas.microsoft.com/office/drawing/2014/main" id="{7960E7CB-8E58-4A61-852D-0B0A24860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2" name="Oval 69">
                  <a:extLst>
                    <a:ext uri="{FF2B5EF4-FFF2-40B4-BE49-F238E27FC236}">
                      <a16:creationId xmlns:a16="http://schemas.microsoft.com/office/drawing/2014/main" id="{3CDD4106-9FBC-44C5-814D-EDC06F7DB3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3" name="Oval 70">
                  <a:extLst>
                    <a:ext uri="{FF2B5EF4-FFF2-40B4-BE49-F238E27FC236}">
                      <a16:creationId xmlns:a16="http://schemas.microsoft.com/office/drawing/2014/main" id="{3E060DB1-9F3E-4273-A221-B1A0E4B4B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4" name="Oval 71">
                  <a:extLst>
                    <a:ext uri="{FF2B5EF4-FFF2-40B4-BE49-F238E27FC236}">
                      <a16:creationId xmlns:a16="http://schemas.microsoft.com/office/drawing/2014/main" id="{839D569F-2352-424F-9FE3-15AB56C4C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5" name="Oval 72">
                  <a:extLst>
                    <a:ext uri="{FF2B5EF4-FFF2-40B4-BE49-F238E27FC236}">
                      <a16:creationId xmlns:a16="http://schemas.microsoft.com/office/drawing/2014/main" id="{03EB526F-6792-41EE-95F9-246BA4104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6" name="Oval 73">
                  <a:extLst>
                    <a:ext uri="{FF2B5EF4-FFF2-40B4-BE49-F238E27FC236}">
                      <a16:creationId xmlns:a16="http://schemas.microsoft.com/office/drawing/2014/main" id="{EE89E735-3C82-4979-BF49-A1F72740A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7" name="Oval 74">
                  <a:extLst>
                    <a:ext uri="{FF2B5EF4-FFF2-40B4-BE49-F238E27FC236}">
                      <a16:creationId xmlns:a16="http://schemas.microsoft.com/office/drawing/2014/main" id="{0AEBF7A0-986D-4C4F-865C-A75296AA9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8" name="Oval 75">
                  <a:extLst>
                    <a:ext uri="{FF2B5EF4-FFF2-40B4-BE49-F238E27FC236}">
                      <a16:creationId xmlns:a16="http://schemas.microsoft.com/office/drawing/2014/main" id="{6E998097-A497-49C1-8748-1A68C759C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9" name="Oval 76">
                  <a:extLst>
                    <a:ext uri="{FF2B5EF4-FFF2-40B4-BE49-F238E27FC236}">
                      <a16:creationId xmlns:a16="http://schemas.microsoft.com/office/drawing/2014/main" id="{72B846A9-97EA-406E-BAD2-2DC0E97CC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0" name="Oval 77">
                  <a:extLst>
                    <a:ext uri="{FF2B5EF4-FFF2-40B4-BE49-F238E27FC236}">
                      <a16:creationId xmlns:a16="http://schemas.microsoft.com/office/drawing/2014/main" id="{7EC6A004-6DAD-4CF9-B010-A23C57AD1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1" name="Oval 78">
                  <a:extLst>
                    <a:ext uri="{FF2B5EF4-FFF2-40B4-BE49-F238E27FC236}">
                      <a16:creationId xmlns:a16="http://schemas.microsoft.com/office/drawing/2014/main" id="{A2FB7B56-41F8-4127-8940-4CBA0B17C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2" name="Oval 79">
                  <a:extLst>
                    <a:ext uri="{FF2B5EF4-FFF2-40B4-BE49-F238E27FC236}">
                      <a16:creationId xmlns:a16="http://schemas.microsoft.com/office/drawing/2014/main" id="{5AE1F6BE-3CE6-4F53-B704-AA3779F38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3" name="Oval 80">
                  <a:extLst>
                    <a:ext uri="{FF2B5EF4-FFF2-40B4-BE49-F238E27FC236}">
                      <a16:creationId xmlns:a16="http://schemas.microsoft.com/office/drawing/2014/main" id="{E05EF034-DD29-406A-B8B3-58FBFD2EC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4" name="Oval 81">
                  <a:extLst>
                    <a:ext uri="{FF2B5EF4-FFF2-40B4-BE49-F238E27FC236}">
                      <a16:creationId xmlns:a16="http://schemas.microsoft.com/office/drawing/2014/main" id="{B5369502-7629-4FAB-A5BE-0396FCE72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5" name="Oval 82">
                  <a:extLst>
                    <a:ext uri="{FF2B5EF4-FFF2-40B4-BE49-F238E27FC236}">
                      <a16:creationId xmlns:a16="http://schemas.microsoft.com/office/drawing/2014/main" id="{7DDCE2AF-F409-4CD4-A4F8-4FC9B1A8C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6" name="Oval 83">
                  <a:extLst>
                    <a:ext uri="{FF2B5EF4-FFF2-40B4-BE49-F238E27FC236}">
                      <a16:creationId xmlns:a16="http://schemas.microsoft.com/office/drawing/2014/main" id="{D6D248C2-A878-43CB-AB3D-734530632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7" name="Oval 84">
                  <a:extLst>
                    <a:ext uri="{FF2B5EF4-FFF2-40B4-BE49-F238E27FC236}">
                      <a16:creationId xmlns:a16="http://schemas.microsoft.com/office/drawing/2014/main" id="{BE7A2AA2-57EB-45E4-8740-6F3F53AA5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1" name="Group 85">
                <a:extLst>
                  <a:ext uri="{FF2B5EF4-FFF2-40B4-BE49-F238E27FC236}">
                    <a16:creationId xmlns:a16="http://schemas.microsoft.com/office/drawing/2014/main" id="{761D7736-B8F3-47AF-944F-A5F7D9E88B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79044">
                <a:off x="1287" y="3346"/>
                <a:ext cx="794" cy="547"/>
                <a:chOff x="2024" y="3228"/>
                <a:chExt cx="794" cy="547"/>
              </a:xfrm>
            </p:grpSpPr>
            <p:sp>
              <p:nvSpPr>
                <p:cNvPr id="17560" name="Oval 86">
                  <a:extLst>
                    <a:ext uri="{FF2B5EF4-FFF2-40B4-BE49-F238E27FC236}">
                      <a16:creationId xmlns:a16="http://schemas.microsoft.com/office/drawing/2014/main" id="{B19802A0-8D6C-4821-9A17-90AF5BBCB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22" y="325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1" name="Oval 87">
                  <a:extLst>
                    <a:ext uri="{FF2B5EF4-FFF2-40B4-BE49-F238E27FC236}">
                      <a16:creationId xmlns:a16="http://schemas.microsoft.com/office/drawing/2014/main" id="{88A00892-3A95-41C9-AB81-0246E1426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96" y="33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2" name="Oval 88">
                  <a:extLst>
                    <a:ext uri="{FF2B5EF4-FFF2-40B4-BE49-F238E27FC236}">
                      <a16:creationId xmlns:a16="http://schemas.microsoft.com/office/drawing/2014/main" id="{97583A3B-D5F5-4F75-BB1F-9160EE61A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05" y="33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3" name="Oval 89">
                  <a:extLst>
                    <a:ext uri="{FF2B5EF4-FFF2-40B4-BE49-F238E27FC236}">
                      <a16:creationId xmlns:a16="http://schemas.microsoft.com/office/drawing/2014/main" id="{15391BC5-34CC-42C8-9E03-F8ADD639E2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8" y="339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4" name="Oval 90">
                  <a:extLst>
                    <a:ext uri="{FF2B5EF4-FFF2-40B4-BE49-F238E27FC236}">
                      <a16:creationId xmlns:a16="http://schemas.microsoft.com/office/drawing/2014/main" id="{31296A67-A047-4C45-A45B-E33643D8A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1" y="344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5" name="Oval 91">
                  <a:extLst>
                    <a:ext uri="{FF2B5EF4-FFF2-40B4-BE49-F238E27FC236}">
                      <a16:creationId xmlns:a16="http://schemas.microsoft.com/office/drawing/2014/main" id="{7869347C-AB2A-4D0A-81A5-7D83CEDA2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7" y="35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6" name="Oval 92">
                  <a:extLst>
                    <a:ext uri="{FF2B5EF4-FFF2-40B4-BE49-F238E27FC236}">
                      <a16:creationId xmlns:a16="http://schemas.microsoft.com/office/drawing/2014/main" id="{AC5CAD85-6DB1-4056-93C3-1948C6891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8" y="351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7" name="Oval 93">
                  <a:extLst>
                    <a:ext uri="{FF2B5EF4-FFF2-40B4-BE49-F238E27FC236}">
                      <a16:creationId xmlns:a16="http://schemas.microsoft.com/office/drawing/2014/main" id="{59176CC8-60F3-4BEF-8EC7-201625697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99" y="348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8" name="Oval 94">
                  <a:extLst>
                    <a:ext uri="{FF2B5EF4-FFF2-40B4-BE49-F238E27FC236}">
                      <a16:creationId xmlns:a16="http://schemas.microsoft.com/office/drawing/2014/main" id="{5E93FF3C-288B-4599-8B6D-B1BC0DCE8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73" y="356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9" name="Oval 95">
                  <a:extLst>
                    <a:ext uri="{FF2B5EF4-FFF2-40B4-BE49-F238E27FC236}">
                      <a16:creationId xmlns:a16="http://schemas.microsoft.com/office/drawing/2014/main" id="{FF9AD59C-5954-414F-941F-B4C3D9B5A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0" y="36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0" name="Oval 96">
                  <a:extLst>
                    <a:ext uri="{FF2B5EF4-FFF2-40B4-BE49-F238E27FC236}">
                      <a16:creationId xmlns:a16="http://schemas.microsoft.com/office/drawing/2014/main" id="{BEFB3BC0-2AAE-400A-A35E-EE225E395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8" y="368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1" name="Oval 97">
                  <a:extLst>
                    <a:ext uri="{FF2B5EF4-FFF2-40B4-BE49-F238E27FC236}">
                      <a16:creationId xmlns:a16="http://schemas.microsoft.com/office/drawing/2014/main" id="{E0023D54-A8FF-4C23-9200-61C26E5D1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89" y="366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2" name="Oval 98">
                  <a:extLst>
                    <a:ext uri="{FF2B5EF4-FFF2-40B4-BE49-F238E27FC236}">
                      <a16:creationId xmlns:a16="http://schemas.microsoft.com/office/drawing/2014/main" id="{03B8F0DC-D562-4D58-9767-E0CA53749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63" y="359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3" name="Oval 99">
                  <a:extLst>
                    <a:ext uri="{FF2B5EF4-FFF2-40B4-BE49-F238E27FC236}">
                      <a16:creationId xmlns:a16="http://schemas.microsoft.com/office/drawing/2014/main" id="{872A60CE-1AC3-4E59-83CF-6593098DB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88" y="36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4" name="Oval 100">
                  <a:extLst>
                    <a:ext uri="{FF2B5EF4-FFF2-40B4-BE49-F238E27FC236}">
                      <a16:creationId xmlns:a16="http://schemas.microsoft.com/office/drawing/2014/main" id="{1EE94C65-729B-4B2F-BD91-6760A9C2B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97" y="35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5" name="Oval 101">
                  <a:extLst>
                    <a:ext uri="{FF2B5EF4-FFF2-40B4-BE49-F238E27FC236}">
                      <a16:creationId xmlns:a16="http://schemas.microsoft.com/office/drawing/2014/main" id="{94161531-4B45-4829-92E7-694EC04EE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66" y="34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6" name="Oval 102">
                  <a:extLst>
                    <a:ext uri="{FF2B5EF4-FFF2-40B4-BE49-F238E27FC236}">
                      <a16:creationId xmlns:a16="http://schemas.microsoft.com/office/drawing/2014/main" id="{F21D98B4-3801-4C7C-B0AD-778900953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23" y="34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7" name="Oval 103">
                  <a:extLst>
                    <a:ext uri="{FF2B5EF4-FFF2-40B4-BE49-F238E27FC236}">
                      <a16:creationId xmlns:a16="http://schemas.microsoft.com/office/drawing/2014/main" id="{79CDCBB4-EDD3-454A-969E-0CCC03A0E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5" y="35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8" name="Oval 104">
                  <a:extLst>
                    <a:ext uri="{FF2B5EF4-FFF2-40B4-BE49-F238E27FC236}">
                      <a16:creationId xmlns:a16="http://schemas.microsoft.com/office/drawing/2014/main" id="{1F738FEA-27A1-4ACC-B841-0DFD10451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26" y="34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9" name="Oval 105">
                  <a:extLst>
                    <a:ext uri="{FF2B5EF4-FFF2-40B4-BE49-F238E27FC236}">
                      <a16:creationId xmlns:a16="http://schemas.microsoft.com/office/drawing/2014/main" id="{EF83E7E0-36A5-4331-851C-A8C46A471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73" y="35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0" name="Oval 106">
                  <a:extLst>
                    <a:ext uri="{FF2B5EF4-FFF2-40B4-BE49-F238E27FC236}">
                      <a16:creationId xmlns:a16="http://schemas.microsoft.com/office/drawing/2014/main" id="{73D3E5F3-4F0C-4FB4-B462-AA7D47D18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24" y="35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1" name="Oval 107">
                  <a:extLst>
                    <a:ext uri="{FF2B5EF4-FFF2-40B4-BE49-F238E27FC236}">
                      <a16:creationId xmlns:a16="http://schemas.microsoft.com/office/drawing/2014/main" id="{A2080BD9-B781-4251-B567-60CAAA626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34" y="34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2" name="Oval 108">
                  <a:extLst>
                    <a:ext uri="{FF2B5EF4-FFF2-40B4-BE49-F238E27FC236}">
                      <a16:creationId xmlns:a16="http://schemas.microsoft.com/office/drawing/2014/main" id="{BA1277AF-E974-4CFC-9EED-F85A24699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0" y="322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2" name="Group 109">
                <a:extLst>
                  <a:ext uri="{FF2B5EF4-FFF2-40B4-BE49-F238E27FC236}">
                    <a16:creationId xmlns:a16="http://schemas.microsoft.com/office/drawing/2014/main" id="{42678913-A6E7-4720-BEDA-676A706AC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 flipV="1">
                <a:off x="1089" y="2855"/>
                <a:ext cx="667" cy="587"/>
                <a:chOff x="2085" y="2629"/>
                <a:chExt cx="667" cy="587"/>
              </a:xfrm>
            </p:grpSpPr>
            <p:sp>
              <p:nvSpPr>
                <p:cNvPr id="17535" name="Oval 110">
                  <a:extLst>
                    <a:ext uri="{FF2B5EF4-FFF2-40B4-BE49-F238E27FC236}">
                      <a16:creationId xmlns:a16="http://schemas.microsoft.com/office/drawing/2014/main" id="{057F765C-F045-4195-870D-DE95935A0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6" name="Oval 111">
                  <a:extLst>
                    <a:ext uri="{FF2B5EF4-FFF2-40B4-BE49-F238E27FC236}">
                      <a16:creationId xmlns:a16="http://schemas.microsoft.com/office/drawing/2014/main" id="{5997FE3A-13F4-4C6D-98EC-F4EAF7EDF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7" name="Oval 112">
                  <a:extLst>
                    <a:ext uri="{FF2B5EF4-FFF2-40B4-BE49-F238E27FC236}">
                      <a16:creationId xmlns:a16="http://schemas.microsoft.com/office/drawing/2014/main" id="{A0D5EF5A-3798-4033-8F3D-8C8D2C3F4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8" name="Oval 113">
                  <a:extLst>
                    <a:ext uri="{FF2B5EF4-FFF2-40B4-BE49-F238E27FC236}">
                      <a16:creationId xmlns:a16="http://schemas.microsoft.com/office/drawing/2014/main" id="{FA234E20-BAD8-47AA-B0C1-5A2F90D26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9" name="Oval 114">
                  <a:extLst>
                    <a:ext uri="{FF2B5EF4-FFF2-40B4-BE49-F238E27FC236}">
                      <a16:creationId xmlns:a16="http://schemas.microsoft.com/office/drawing/2014/main" id="{3A0B4E5D-6A3A-4B35-B810-9BFF0D101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0" name="Oval 115">
                  <a:extLst>
                    <a:ext uri="{FF2B5EF4-FFF2-40B4-BE49-F238E27FC236}">
                      <a16:creationId xmlns:a16="http://schemas.microsoft.com/office/drawing/2014/main" id="{B93B0ED2-55E0-4483-9954-38DEAA592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1" name="Oval 116">
                  <a:extLst>
                    <a:ext uri="{FF2B5EF4-FFF2-40B4-BE49-F238E27FC236}">
                      <a16:creationId xmlns:a16="http://schemas.microsoft.com/office/drawing/2014/main" id="{E36B08F9-916F-4490-A5F6-7D9BA4A43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2" name="Oval 117">
                  <a:extLst>
                    <a:ext uri="{FF2B5EF4-FFF2-40B4-BE49-F238E27FC236}">
                      <a16:creationId xmlns:a16="http://schemas.microsoft.com/office/drawing/2014/main" id="{F8C684AD-5B27-4E9B-A7D7-7D7D10B61F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3" name="Oval 118">
                  <a:extLst>
                    <a:ext uri="{FF2B5EF4-FFF2-40B4-BE49-F238E27FC236}">
                      <a16:creationId xmlns:a16="http://schemas.microsoft.com/office/drawing/2014/main" id="{05D7B6C0-554E-4203-B959-7B4DC3918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4" name="Oval 119">
                  <a:extLst>
                    <a:ext uri="{FF2B5EF4-FFF2-40B4-BE49-F238E27FC236}">
                      <a16:creationId xmlns:a16="http://schemas.microsoft.com/office/drawing/2014/main" id="{76960781-E44E-4957-AA39-73B03F3DD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5" name="Oval 120">
                  <a:extLst>
                    <a:ext uri="{FF2B5EF4-FFF2-40B4-BE49-F238E27FC236}">
                      <a16:creationId xmlns:a16="http://schemas.microsoft.com/office/drawing/2014/main" id="{51C1D8C4-0EAF-45CC-ABCD-21E5897C2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6" name="Oval 121">
                  <a:extLst>
                    <a:ext uri="{FF2B5EF4-FFF2-40B4-BE49-F238E27FC236}">
                      <a16:creationId xmlns:a16="http://schemas.microsoft.com/office/drawing/2014/main" id="{D1CB1438-241A-4CA2-A17F-E812F84CFE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7" name="Oval 122">
                  <a:extLst>
                    <a:ext uri="{FF2B5EF4-FFF2-40B4-BE49-F238E27FC236}">
                      <a16:creationId xmlns:a16="http://schemas.microsoft.com/office/drawing/2014/main" id="{A92C25E4-C860-4555-9EFC-FC8B96308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8" name="Oval 123">
                  <a:extLst>
                    <a:ext uri="{FF2B5EF4-FFF2-40B4-BE49-F238E27FC236}">
                      <a16:creationId xmlns:a16="http://schemas.microsoft.com/office/drawing/2014/main" id="{2179A30F-A014-4E55-828C-A71EAB3BC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9" name="Oval 124">
                  <a:extLst>
                    <a:ext uri="{FF2B5EF4-FFF2-40B4-BE49-F238E27FC236}">
                      <a16:creationId xmlns:a16="http://schemas.microsoft.com/office/drawing/2014/main" id="{39DBE785-0BCE-4BA2-862B-D3C235ABF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0" name="Oval 125">
                  <a:extLst>
                    <a:ext uri="{FF2B5EF4-FFF2-40B4-BE49-F238E27FC236}">
                      <a16:creationId xmlns:a16="http://schemas.microsoft.com/office/drawing/2014/main" id="{20019EAE-3582-4E3D-8E6D-9DB01F0B8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1" name="Oval 126">
                  <a:extLst>
                    <a:ext uri="{FF2B5EF4-FFF2-40B4-BE49-F238E27FC236}">
                      <a16:creationId xmlns:a16="http://schemas.microsoft.com/office/drawing/2014/main" id="{09A213BD-4BAC-4347-BEC0-8CE344292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2" name="Oval 127">
                  <a:extLst>
                    <a:ext uri="{FF2B5EF4-FFF2-40B4-BE49-F238E27FC236}">
                      <a16:creationId xmlns:a16="http://schemas.microsoft.com/office/drawing/2014/main" id="{CA9416B8-E966-49F3-8DC8-2AF904D1B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3" name="Oval 128">
                  <a:extLst>
                    <a:ext uri="{FF2B5EF4-FFF2-40B4-BE49-F238E27FC236}">
                      <a16:creationId xmlns:a16="http://schemas.microsoft.com/office/drawing/2014/main" id="{4B3321BF-A7D2-4296-BE17-F51D3171C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4" name="Oval 129">
                  <a:extLst>
                    <a:ext uri="{FF2B5EF4-FFF2-40B4-BE49-F238E27FC236}">
                      <a16:creationId xmlns:a16="http://schemas.microsoft.com/office/drawing/2014/main" id="{D4BE581B-DD18-4F60-8607-6FF554BF7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5" name="Oval 130">
                  <a:extLst>
                    <a:ext uri="{FF2B5EF4-FFF2-40B4-BE49-F238E27FC236}">
                      <a16:creationId xmlns:a16="http://schemas.microsoft.com/office/drawing/2014/main" id="{D3E35C80-7994-4761-9790-E6CB2CC8A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6" name="Oval 131">
                  <a:extLst>
                    <a:ext uri="{FF2B5EF4-FFF2-40B4-BE49-F238E27FC236}">
                      <a16:creationId xmlns:a16="http://schemas.microsoft.com/office/drawing/2014/main" id="{0DFE90FC-DF71-4054-BAB5-AAE676F54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7" name="Oval 132">
                  <a:extLst>
                    <a:ext uri="{FF2B5EF4-FFF2-40B4-BE49-F238E27FC236}">
                      <a16:creationId xmlns:a16="http://schemas.microsoft.com/office/drawing/2014/main" id="{7E1726BB-79FF-4725-BC7C-8E2E203EA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8" name="Oval 133">
                  <a:extLst>
                    <a:ext uri="{FF2B5EF4-FFF2-40B4-BE49-F238E27FC236}">
                      <a16:creationId xmlns:a16="http://schemas.microsoft.com/office/drawing/2014/main" id="{7C6172B9-ACD3-43DA-B48D-9D798B148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9" name="Oval 134">
                  <a:extLst>
                    <a:ext uri="{FF2B5EF4-FFF2-40B4-BE49-F238E27FC236}">
                      <a16:creationId xmlns:a16="http://schemas.microsoft.com/office/drawing/2014/main" id="{7B15F770-8A52-4523-BFF0-D355070E8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3" name="Group 135">
                <a:extLst>
                  <a:ext uri="{FF2B5EF4-FFF2-40B4-BE49-F238E27FC236}">
                    <a16:creationId xmlns:a16="http://schemas.microsoft.com/office/drawing/2014/main" id="{FD8C8767-803F-4871-8ECF-CA9545EC74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79" y="2919"/>
                <a:ext cx="1265" cy="1144"/>
                <a:chOff x="202" y="2457"/>
                <a:chExt cx="1265" cy="1144"/>
              </a:xfrm>
            </p:grpSpPr>
            <p:sp>
              <p:nvSpPr>
                <p:cNvPr id="17460" name="Oval 136">
                  <a:extLst>
                    <a:ext uri="{FF2B5EF4-FFF2-40B4-BE49-F238E27FC236}">
                      <a16:creationId xmlns:a16="http://schemas.microsoft.com/office/drawing/2014/main" id="{9CC6EE14-7E84-4A67-AFE3-14C2D5600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310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1" name="Oval 137">
                  <a:extLst>
                    <a:ext uri="{FF2B5EF4-FFF2-40B4-BE49-F238E27FC236}">
                      <a16:creationId xmlns:a16="http://schemas.microsoft.com/office/drawing/2014/main" id="{22C78144-5575-4767-954E-0F9E5434B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" y="318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2" name="Oval 138">
                  <a:extLst>
                    <a:ext uri="{FF2B5EF4-FFF2-40B4-BE49-F238E27FC236}">
                      <a16:creationId xmlns:a16="http://schemas.microsoft.com/office/drawing/2014/main" id="{F71DDA66-FB17-4718-86DB-6FEFEC415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" y="31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3" name="Oval 139">
                  <a:extLst>
                    <a:ext uri="{FF2B5EF4-FFF2-40B4-BE49-F238E27FC236}">
                      <a16:creationId xmlns:a16="http://schemas.microsoft.com/office/drawing/2014/main" id="{06FAC920-F3A1-47F3-9F81-C35BCE6C0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323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4" name="Oval 140">
                  <a:extLst>
                    <a:ext uri="{FF2B5EF4-FFF2-40B4-BE49-F238E27FC236}">
                      <a16:creationId xmlns:a16="http://schemas.microsoft.com/office/drawing/2014/main" id="{A86BA5C1-E1C5-418A-8A78-D39FA233F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3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5" name="Oval 141">
                  <a:extLst>
                    <a:ext uri="{FF2B5EF4-FFF2-40B4-BE49-F238E27FC236}">
                      <a16:creationId xmlns:a16="http://schemas.microsoft.com/office/drawing/2014/main" id="{E0FB4B41-5E92-4511-9567-8B0FAA080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" y="33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6" name="Oval 142">
                  <a:extLst>
                    <a:ext uri="{FF2B5EF4-FFF2-40B4-BE49-F238E27FC236}">
                      <a16:creationId xmlns:a16="http://schemas.microsoft.com/office/drawing/2014/main" id="{7A497C0E-147A-4DD6-85DA-0F4750F93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335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7" name="Oval 143">
                  <a:extLst>
                    <a:ext uri="{FF2B5EF4-FFF2-40B4-BE49-F238E27FC236}">
                      <a16:creationId xmlns:a16="http://schemas.microsoft.com/office/drawing/2014/main" id="{D4405265-8C82-49BE-8B37-F61D3192C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332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8" name="Oval 144">
                  <a:extLst>
                    <a:ext uri="{FF2B5EF4-FFF2-40B4-BE49-F238E27FC236}">
                      <a16:creationId xmlns:a16="http://schemas.microsoft.com/office/drawing/2014/main" id="{A8157797-FD65-415F-AB56-D676F134E1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338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9" name="Oval 145">
                  <a:extLst>
                    <a:ext uri="{FF2B5EF4-FFF2-40B4-BE49-F238E27FC236}">
                      <a16:creationId xmlns:a16="http://schemas.microsoft.com/office/drawing/2014/main" id="{FD993CCE-CE27-4238-A207-2ACB37B56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" y="34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0" name="Oval 146">
                  <a:extLst>
                    <a:ext uri="{FF2B5EF4-FFF2-40B4-BE49-F238E27FC236}">
                      <a16:creationId xmlns:a16="http://schemas.microsoft.com/office/drawing/2014/main" id="{EB7F558E-A785-4E8A-864C-A2C516B5F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" y="35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1" name="Oval 147">
                  <a:extLst>
                    <a:ext uri="{FF2B5EF4-FFF2-40B4-BE49-F238E27FC236}">
                      <a16:creationId xmlns:a16="http://schemas.microsoft.com/office/drawing/2014/main" id="{D6C1129F-2477-479D-8C4E-021FB1B74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4" y="34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2" name="Oval 148">
                  <a:extLst>
                    <a:ext uri="{FF2B5EF4-FFF2-40B4-BE49-F238E27FC236}">
                      <a16:creationId xmlns:a16="http://schemas.microsoft.com/office/drawing/2014/main" id="{04E3B2BF-F57F-4F76-94C9-28FA5AF6C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343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3" name="Oval 149">
                  <a:extLst>
                    <a:ext uri="{FF2B5EF4-FFF2-40B4-BE49-F238E27FC236}">
                      <a16:creationId xmlns:a16="http://schemas.microsoft.com/office/drawing/2014/main" id="{5FF56083-62D7-484C-951C-BCDDFAC5C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9" y="341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4" name="Oval 150">
                  <a:extLst>
                    <a:ext uri="{FF2B5EF4-FFF2-40B4-BE49-F238E27FC236}">
                      <a16:creationId xmlns:a16="http://schemas.microsoft.com/office/drawing/2014/main" id="{C25425B8-5509-4EA9-A7FF-F68EEB2D2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335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5" name="Oval 151">
                  <a:extLst>
                    <a:ext uri="{FF2B5EF4-FFF2-40B4-BE49-F238E27FC236}">
                      <a16:creationId xmlns:a16="http://schemas.microsoft.com/office/drawing/2014/main" id="{66FBDCB7-384B-4211-B2B3-2EFDF48FA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2" y="33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6" name="Oval 152">
                  <a:extLst>
                    <a:ext uri="{FF2B5EF4-FFF2-40B4-BE49-F238E27FC236}">
                      <a16:creationId xmlns:a16="http://schemas.microsoft.com/office/drawing/2014/main" id="{14B26A1A-7A7A-4923-BEEB-9EB887621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32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7" name="Oval 153">
                  <a:extLst>
                    <a:ext uri="{FF2B5EF4-FFF2-40B4-BE49-F238E27FC236}">
                      <a16:creationId xmlns:a16="http://schemas.microsoft.com/office/drawing/2014/main" id="{D78D2B02-2D62-4A1B-BFC5-F8D0CB0D1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8" name="Oval 154">
                  <a:extLst>
                    <a:ext uri="{FF2B5EF4-FFF2-40B4-BE49-F238E27FC236}">
                      <a16:creationId xmlns:a16="http://schemas.microsoft.com/office/drawing/2014/main" id="{BE38B773-D24C-45BC-9ECF-C68D651CF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33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9" name="Oval 155">
                  <a:extLst>
                    <a:ext uri="{FF2B5EF4-FFF2-40B4-BE49-F238E27FC236}">
                      <a16:creationId xmlns:a16="http://schemas.microsoft.com/office/drawing/2014/main" id="{01A249C8-244A-4792-9984-6B6FDB29A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" y="33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0" name="Oval 156">
                  <a:extLst>
                    <a:ext uri="{FF2B5EF4-FFF2-40B4-BE49-F238E27FC236}">
                      <a16:creationId xmlns:a16="http://schemas.microsoft.com/office/drawing/2014/main" id="{DC28E781-0F8E-4C44-960E-5ABB30ABB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3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1" name="Oval 157">
                  <a:extLst>
                    <a:ext uri="{FF2B5EF4-FFF2-40B4-BE49-F238E27FC236}">
                      <a16:creationId xmlns:a16="http://schemas.microsoft.com/office/drawing/2014/main" id="{3B1A1F40-11EE-4CC9-A5A8-DDBCA0691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3" y="327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2" name="Oval 158">
                  <a:extLst>
                    <a:ext uri="{FF2B5EF4-FFF2-40B4-BE49-F238E27FC236}">
                      <a16:creationId xmlns:a16="http://schemas.microsoft.com/office/drawing/2014/main" id="{099AA1D7-E2CF-460E-A54C-2E0242917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5" y="31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3" name="Oval 159">
                  <a:extLst>
                    <a:ext uri="{FF2B5EF4-FFF2-40B4-BE49-F238E27FC236}">
                      <a16:creationId xmlns:a16="http://schemas.microsoft.com/office/drawing/2014/main" id="{2BD95DE0-3A72-46FB-BDC8-C83C2C503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9" y="31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4" name="Oval 160">
                  <a:extLst>
                    <a:ext uri="{FF2B5EF4-FFF2-40B4-BE49-F238E27FC236}">
                      <a16:creationId xmlns:a16="http://schemas.microsoft.com/office/drawing/2014/main" id="{B811BA32-C5B2-42AA-8506-E37715E04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9" y="32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5" name="Oval 161">
                  <a:extLst>
                    <a:ext uri="{FF2B5EF4-FFF2-40B4-BE49-F238E27FC236}">
                      <a16:creationId xmlns:a16="http://schemas.microsoft.com/office/drawing/2014/main" id="{3065E5AD-E473-4E8F-88BF-8DEFE663E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" y="315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6" name="Oval 162">
                  <a:extLst>
                    <a:ext uri="{FF2B5EF4-FFF2-40B4-BE49-F238E27FC236}">
                      <a16:creationId xmlns:a16="http://schemas.microsoft.com/office/drawing/2014/main" id="{1476D9DA-E4CB-47FE-9C31-3CBAC07B9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6" y="30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7" name="Oval 163">
                  <a:extLst>
                    <a:ext uri="{FF2B5EF4-FFF2-40B4-BE49-F238E27FC236}">
                      <a16:creationId xmlns:a16="http://schemas.microsoft.com/office/drawing/2014/main" id="{AFEE0665-45E5-45BF-88B1-D19DB4F2F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0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8" name="Oval 164">
                  <a:extLst>
                    <a:ext uri="{FF2B5EF4-FFF2-40B4-BE49-F238E27FC236}">
                      <a16:creationId xmlns:a16="http://schemas.microsoft.com/office/drawing/2014/main" id="{01BA21C5-E3D3-4906-94AD-B85CE92EF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" y="31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9" name="Oval 165">
                  <a:extLst>
                    <a:ext uri="{FF2B5EF4-FFF2-40B4-BE49-F238E27FC236}">
                      <a16:creationId xmlns:a16="http://schemas.microsoft.com/office/drawing/2014/main" id="{4919C2F0-DDEA-489B-AD8E-933755891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6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0" name="Oval 166">
                  <a:extLst>
                    <a:ext uri="{FF2B5EF4-FFF2-40B4-BE49-F238E27FC236}">
                      <a16:creationId xmlns:a16="http://schemas.microsoft.com/office/drawing/2014/main" id="{16529C8C-A840-4359-B3D3-B0C42D607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09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1" name="Oval 167">
                  <a:extLst>
                    <a:ext uri="{FF2B5EF4-FFF2-40B4-BE49-F238E27FC236}">
                      <a16:creationId xmlns:a16="http://schemas.microsoft.com/office/drawing/2014/main" id="{1B65D140-0818-4AAF-9A89-38AA4C012C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0" y="30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2" name="Oval 168">
                  <a:extLst>
                    <a:ext uri="{FF2B5EF4-FFF2-40B4-BE49-F238E27FC236}">
                      <a16:creationId xmlns:a16="http://schemas.microsoft.com/office/drawing/2014/main" id="{89CCD421-A7C5-4447-BE0D-2A06AC4E4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9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3" name="Oval 169">
                  <a:extLst>
                    <a:ext uri="{FF2B5EF4-FFF2-40B4-BE49-F238E27FC236}">
                      <a16:creationId xmlns:a16="http://schemas.microsoft.com/office/drawing/2014/main" id="{4B06436F-229C-463F-B4FC-1D69BA638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293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4" name="Oval 170">
                  <a:extLst>
                    <a:ext uri="{FF2B5EF4-FFF2-40B4-BE49-F238E27FC236}">
                      <a16:creationId xmlns:a16="http://schemas.microsoft.com/office/drawing/2014/main" id="{C87C2B71-3BFF-4510-AB3E-BE346FCDC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5" name="Oval 171">
                  <a:extLst>
                    <a:ext uri="{FF2B5EF4-FFF2-40B4-BE49-F238E27FC236}">
                      <a16:creationId xmlns:a16="http://schemas.microsoft.com/office/drawing/2014/main" id="{CE2FF822-8770-4C66-96C0-C77DA425D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3" y="303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6" name="Oval 172">
                  <a:extLst>
                    <a:ext uri="{FF2B5EF4-FFF2-40B4-BE49-F238E27FC236}">
                      <a16:creationId xmlns:a16="http://schemas.microsoft.com/office/drawing/2014/main" id="{AF6BB5D7-A0C8-4896-9559-9FE11E01B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0" y="310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7" name="Oval 173">
                  <a:extLst>
                    <a:ext uri="{FF2B5EF4-FFF2-40B4-BE49-F238E27FC236}">
                      <a16:creationId xmlns:a16="http://schemas.microsoft.com/office/drawing/2014/main" id="{D6E580ED-82F4-4F3B-AF2F-99B6CBAED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315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8" name="Oval 174">
                  <a:extLst>
                    <a:ext uri="{FF2B5EF4-FFF2-40B4-BE49-F238E27FC236}">
                      <a16:creationId xmlns:a16="http://schemas.microsoft.com/office/drawing/2014/main" id="{445D321F-511C-4E09-AA31-36D91F151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9" name="Oval 175">
                  <a:extLst>
                    <a:ext uri="{FF2B5EF4-FFF2-40B4-BE49-F238E27FC236}">
                      <a16:creationId xmlns:a16="http://schemas.microsoft.com/office/drawing/2014/main" id="{B6FBB301-65AD-43C5-BAA6-A37FFAF25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8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0" name="Oval 176">
                  <a:extLst>
                    <a:ext uri="{FF2B5EF4-FFF2-40B4-BE49-F238E27FC236}">
                      <a16:creationId xmlns:a16="http://schemas.microsoft.com/office/drawing/2014/main" id="{9CEDB04E-F0DC-430E-B617-8CC50A1E9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1" name="Oval 177">
                  <a:extLst>
                    <a:ext uri="{FF2B5EF4-FFF2-40B4-BE49-F238E27FC236}">
                      <a16:creationId xmlns:a16="http://schemas.microsoft.com/office/drawing/2014/main" id="{F0358104-274D-4D67-8B7E-33C50F125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9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2" name="Oval 178">
                  <a:extLst>
                    <a:ext uri="{FF2B5EF4-FFF2-40B4-BE49-F238E27FC236}">
                      <a16:creationId xmlns:a16="http://schemas.microsoft.com/office/drawing/2014/main" id="{15C0F55C-B6D6-47A3-83A6-576E95003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89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3" name="Oval 179">
                  <a:extLst>
                    <a:ext uri="{FF2B5EF4-FFF2-40B4-BE49-F238E27FC236}">
                      <a16:creationId xmlns:a16="http://schemas.microsoft.com/office/drawing/2014/main" id="{005C9ABA-104D-482B-B680-D3405418A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8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4" name="Oval 180">
                  <a:extLst>
                    <a:ext uri="{FF2B5EF4-FFF2-40B4-BE49-F238E27FC236}">
                      <a16:creationId xmlns:a16="http://schemas.microsoft.com/office/drawing/2014/main" id="{13C91592-CC36-4EEB-B1D7-C71805736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8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5" name="Oval 181">
                  <a:extLst>
                    <a:ext uri="{FF2B5EF4-FFF2-40B4-BE49-F238E27FC236}">
                      <a16:creationId xmlns:a16="http://schemas.microsoft.com/office/drawing/2014/main" id="{7AAF4D3E-D536-47DC-9D70-FF0289E21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7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6" name="Oval 182">
                  <a:extLst>
                    <a:ext uri="{FF2B5EF4-FFF2-40B4-BE49-F238E27FC236}">
                      <a16:creationId xmlns:a16="http://schemas.microsoft.com/office/drawing/2014/main" id="{402F79ED-474C-4F03-916F-550F8C800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9" y="27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7" name="Oval 183">
                  <a:extLst>
                    <a:ext uri="{FF2B5EF4-FFF2-40B4-BE49-F238E27FC236}">
                      <a16:creationId xmlns:a16="http://schemas.microsoft.com/office/drawing/2014/main" id="{57C0F739-F3BE-4400-952A-98A19992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7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8" name="Oval 184">
                  <a:extLst>
                    <a:ext uri="{FF2B5EF4-FFF2-40B4-BE49-F238E27FC236}">
                      <a16:creationId xmlns:a16="http://schemas.microsoft.com/office/drawing/2014/main" id="{B3C42CCC-956A-4E7F-94E8-E78785DFF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" y="27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9" name="Oval 185">
                  <a:extLst>
                    <a:ext uri="{FF2B5EF4-FFF2-40B4-BE49-F238E27FC236}">
                      <a16:creationId xmlns:a16="http://schemas.microsoft.com/office/drawing/2014/main" id="{597651BE-BD88-4A20-9BCD-8C8738FA0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7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0" name="Oval 186">
                  <a:extLst>
                    <a:ext uri="{FF2B5EF4-FFF2-40B4-BE49-F238E27FC236}">
                      <a16:creationId xmlns:a16="http://schemas.microsoft.com/office/drawing/2014/main" id="{89F58C5B-3711-4590-9A5E-7B7701238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28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1" name="Oval 187">
                  <a:extLst>
                    <a:ext uri="{FF2B5EF4-FFF2-40B4-BE49-F238E27FC236}">
                      <a16:creationId xmlns:a16="http://schemas.microsoft.com/office/drawing/2014/main" id="{BA2A41E1-5317-4C76-AB21-5FFF750B8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" y="27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2" name="Oval 188">
                  <a:extLst>
                    <a:ext uri="{FF2B5EF4-FFF2-40B4-BE49-F238E27FC236}">
                      <a16:creationId xmlns:a16="http://schemas.microsoft.com/office/drawing/2014/main" id="{1CBCC973-957D-47A8-8EBE-EC76C1EF7E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" y="26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3" name="Oval 189">
                  <a:extLst>
                    <a:ext uri="{FF2B5EF4-FFF2-40B4-BE49-F238E27FC236}">
                      <a16:creationId xmlns:a16="http://schemas.microsoft.com/office/drawing/2014/main" id="{565B3F43-68D7-46E0-8D31-5E781A970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" y="264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4" name="Oval 190">
                  <a:extLst>
                    <a:ext uri="{FF2B5EF4-FFF2-40B4-BE49-F238E27FC236}">
                      <a16:creationId xmlns:a16="http://schemas.microsoft.com/office/drawing/2014/main" id="{7C0714B8-2710-43F0-A3DC-CF2857942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259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5" name="Oval 191">
                  <a:extLst>
                    <a:ext uri="{FF2B5EF4-FFF2-40B4-BE49-F238E27FC236}">
                      <a16:creationId xmlns:a16="http://schemas.microsoft.com/office/drawing/2014/main" id="{5AC19260-8696-496A-A5C5-EC815BE90C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" y="25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6" name="Oval 192">
                  <a:extLst>
                    <a:ext uri="{FF2B5EF4-FFF2-40B4-BE49-F238E27FC236}">
                      <a16:creationId xmlns:a16="http://schemas.microsoft.com/office/drawing/2014/main" id="{F8E50BBC-F199-410D-B200-A69638183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5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7" name="Oval 193">
                  <a:extLst>
                    <a:ext uri="{FF2B5EF4-FFF2-40B4-BE49-F238E27FC236}">
                      <a16:creationId xmlns:a16="http://schemas.microsoft.com/office/drawing/2014/main" id="{038980ED-292D-46ED-9031-84AA31C47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259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8" name="Oval 194">
                  <a:extLst>
                    <a:ext uri="{FF2B5EF4-FFF2-40B4-BE49-F238E27FC236}">
                      <a16:creationId xmlns:a16="http://schemas.microsoft.com/office/drawing/2014/main" id="{F4AABACA-6012-497D-9185-3C476F40B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" y="266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9" name="Oval 195">
                  <a:extLst>
                    <a:ext uri="{FF2B5EF4-FFF2-40B4-BE49-F238E27FC236}">
                      <a16:creationId xmlns:a16="http://schemas.microsoft.com/office/drawing/2014/main" id="{A856916B-AD22-490B-8DDC-4DFC31B9C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" y="265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0" name="Oval 196">
                  <a:extLst>
                    <a:ext uri="{FF2B5EF4-FFF2-40B4-BE49-F238E27FC236}">
                      <a16:creationId xmlns:a16="http://schemas.microsoft.com/office/drawing/2014/main" id="{77DABB06-8E7D-4FA0-9A85-EE61077BF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260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1" name="Oval 197">
                  <a:extLst>
                    <a:ext uri="{FF2B5EF4-FFF2-40B4-BE49-F238E27FC236}">
                      <a16:creationId xmlns:a16="http://schemas.microsoft.com/office/drawing/2014/main" id="{6F9C1B81-D767-45E5-AC47-C7D7BDB304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52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2" name="Oval 198">
                  <a:extLst>
                    <a:ext uri="{FF2B5EF4-FFF2-40B4-BE49-F238E27FC236}">
                      <a16:creationId xmlns:a16="http://schemas.microsoft.com/office/drawing/2014/main" id="{082EF5C3-2A0A-49DC-A13B-4C45031F9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4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3" name="Oval 199">
                  <a:extLst>
                    <a:ext uri="{FF2B5EF4-FFF2-40B4-BE49-F238E27FC236}">
                      <a16:creationId xmlns:a16="http://schemas.microsoft.com/office/drawing/2014/main" id="{09811DD2-5FC9-4AC0-8DE0-84312E58B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24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4" name="Oval 200">
                  <a:extLst>
                    <a:ext uri="{FF2B5EF4-FFF2-40B4-BE49-F238E27FC236}">
                      <a16:creationId xmlns:a16="http://schemas.microsoft.com/office/drawing/2014/main" id="{9F141E68-86E5-4E9C-9EFD-9A37C20EF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52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5" name="Oval 201">
                  <a:extLst>
                    <a:ext uri="{FF2B5EF4-FFF2-40B4-BE49-F238E27FC236}">
                      <a16:creationId xmlns:a16="http://schemas.microsoft.com/office/drawing/2014/main" id="{44A3F75A-7256-44B8-A96B-0A676EEA9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" y="25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6" name="Oval 202">
                  <a:extLst>
                    <a:ext uri="{FF2B5EF4-FFF2-40B4-BE49-F238E27FC236}">
                      <a16:creationId xmlns:a16="http://schemas.microsoft.com/office/drawing/2014/main" id="{CDBE19F7-4B4E-46D0-9AEC-8C06754AF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" y="25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7" name="Oval 203">
                  <a:extLst>
                    <a:ext uri="{FF2B5EF4-FFF2-40B4-BE49-F238E27FC236}">
                      <a16:creationId xmlns:a16="http://schemas.microsoft.com/office/drawing/2014/main" id="{30EE949A-B879-4849-9A9A-9D1582583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" y="26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8" name="Oval 204">
                  <a:extLst>
                    <a:ext uri="{FF2B5EF4-FFF2-40B4-BE49-F238E27FC236}">
                      <a16:creationId xmlns:a16="http://schemas.microsoft.com/office/drawing/2014/main" id="{F7EEA841-7967-4C31-BBE1-56AD348E3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" y="270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9" name="Oval 205">
                  <a:extLst>
                    <a:ext uri="{FF2B5EF4-FFF2-40B4-BE49-F238E27FC236}">
                      <a16:creationId xmlns:a16="http://schemas.microsoft.com/office/drawing/2014/main" id="{2049ED65-4694-44B3-9CFC-7B90C8863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" y="27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0" name="Oval 206">
                  <a:extLst>
                    <a:ext uri="{FF2B5EF4-FFF2-40B4-BE49-F238E27FC236}">
                      <a16:creationId xmlns:a16="http://schemas.microsoft.com/office/drawing/2014/main" id="{D7BAFBFB-68B3-4212-82B6-2102C8A91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8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1" name="Oval 207">
                  <a:extLst>
                    <a:ext uri="{FF2B5EF4-FFF2-40B4-BE49-F238E27FC236}">
                      <a16:creationId xmlns:a16="http://schemas.microsoft.com/office/drawing/2014/main" id="{6E643674-F95A-40CE-B483-5E6F42319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85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2" name="Oval 208">
                  <a:extLst>
                    <a:ext uri="{FF2B5EF4-FFF2-40B4-BE49-F238E27FC236}">
                      <a16:creationId xmlns:a16="http://schemas.microsoft.com/office/drawing/2014/main" id="{B560EAFC-03F0-42EC-B2F1-FE7939C09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91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3" name="Oval 209">
                  <a:extLst>
                    <a:ext uri="{FF2B5EF4-FFF2-40B4-BE49-F238E27FC236}">
                      <a16:creationId xmlns:a16="http://schemas.microsoft.com/office/drawing/2014/main" id="{1B1054F0-B9B1-4CF0-B3E7-226587E60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" y="295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4" name="Oval 210">
                  <a:extLst>
                    <a:ext uri="{FF2B5EF4-FFF2-40B4-BE49-F238E27FC236}">
                      <a16:creationId xmlns:a16="http://schemas.microsoft.com/office/drawing/2014/main" id="{CA0B7DE5-4E23-48D6-9ED5-E34AA5380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4" name="Group 211">
                <a:extLst>
                  <a:ext uri="{FF2B5EF4-FFF2-40B4-BE49-F238E27FC236}">
                    <a16:creationId xmlns:a16="http://schemas.microsoft.com/office/drawing/2014/main" id="{A3F6A303-B652-4BC7-AE5F-64E2D5E47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59638" flipH="1">
                <a:off x="611" y="2937"/>
                <a:ext cx="1265" cy="1144"/>
                <a:chOff x="202" y="2457"/>
                <a:chExt cx="1265" cy="1144"/>
              </a:xfrm>
            </p:grpSpPr>
            <p:sp>
              <p:nvSpPr>
                <p:cNvPr id="17385" name="Oval 212">
                  <a:extLst>
                    <a:ext uri="{FF2B5EF4-FFF2-40B4-BE49-F238E27FC236}">
                      <a16:creationId xmlns:a16="http://schemas.microsoft.com/office/drawing/2014/main" id="{01820969-93AF-4552-9273-9E11355640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310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6" name="Oval 213">
                  <a:extLst>
                    <a:ext uri="{FF2B5EF4-FFF2-40B4-BE49-F238E27FC236}">
                      <a16:creationId xmlns:a16="http://schemas.microsoft.com/office/drawing/2014/main" id="{5F9CA68A-3068-4071-B71C-087A00208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" y="318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7" name="Oval 214">
                  <a:extLst>
                    <a:ext uri="{FF2B5EF4-FFF2-40B4-BE49-F238E27FC236}">
                      <a16:creationId xmlns:a16="http://schemas.microsoft.com/office/drawing/2014/main" id="{D8343813-CB84-4783-A81D-41B25C042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" y="317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8" name="Oval 215">
                  <a:extLst>
                    <a:ext uri="{FF2B5EF4-FFF2-40B4-BE49-F238E27FC236}">
                      <a16:creationId xmlns:a16="http://schemas.microsoft.com/office/drawing/2014/main" id="{36AAFCE6-266A-4CAD-B73B-1CD158B7F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323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9" name="Oval 216">
                  <a:extLst>
                    <a:ext uri="{FF2B5EF4-FFF2-40B4-BE49-F238E27FC236}">
                      <a16:creationId xmlns:a16="http://schemas.microsoft.com/office/drawing/2014/main" id="{D606E7EC-FEA5-4228-A9BD-46DA24CBE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30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0" name="Oval 217">
                  <a:extLst>
                    <a:ext uri="{FF2B5EF4-FFF2-40B4-BE49-F238E27FC236}">
                      <a16:creationId xmlns:a16="http://schemas.microsoft.com/office/drawing/2014/main" id="{7BD6D930-5481-4864-820A-BD7A8B1F2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" y="33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1" name="Oval 218">
                  <a:extLst>
                    <a:ext uri="{FF2B5EF4-FFF2-40B4-BE49-F238E27FC236}">
                      <a16:creationId xmlns:a16="http://schemas.microsoft.com/office/drawing/2014/main" id="{5DDA3E4C-2C82-46AC-8EFE-2476128C9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335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2" name="Oval 219">
                  <a:extLst>
                    <a:ext uri="{FF2B5EF4-FFF2-40B4-BE49-F238E27FC236}">
                      <a16:creationId xmlns:a16="http://schemas.microsoft.com/office/drawing/2014/main" id="{A3B9E318-BFB0-44B3-9A15-8E61AFDD4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332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3" name="Oval 220">
                  <a:extLst>
                    <a:ext uri="{FF2B5EF4-FFF2-40B4-BE49-F238E27FC236}">
                      <a16:creationId xmlns:a16="http://schemas.microsoft.com/office/drawing/2014/main" id="{65ED83E1-F65D-45C0-AB25-931FF6049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338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4" name="Oval 221">
                  <a:extLst>
                    <a:ext uri="{FF2B5EF4-FFF2-40B4-BE49-F238E27FC236}">
                      <a16:creationId xmlns:a16="http://schemas.microsoft.com/office/drawing/2014/main" id="{AD85BCED-9C2B-4917-A2CD-C138821FF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" y="346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5" name="Oval 222">
                  <a:extLst>
                    <a:ext uri="{FF2B5EF4-FFF2-40B4-BE49-F238E27FC236}">
                      <a16:creationId xmlns:a16="http://schemas.microsoft.com/office/drawing/2014/main" id="{390204A7-F14F-4D78-AF35-AC1240617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" y="351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6" name="Oval 223">
                  <a:extLst>
                    <a:ext uri="{FF2B5EF4-FFF2-40B4-BE49-F238E27FC236}">
                      <a16:creationId xmlns:a16="http://schemas.microsoft.com/office/drawing/2014/main" id="{066D58A1-9239-4639-8411-90CE67AA3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4" y="348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7" name="Oval 224">
                  <a:extLst>
                    <a:ext uri="{FF2B5EF4-FFF2-40B4-BE49-F238E27FC236}">
                      <a16:creationId xmlns:a16="http://schemas.microsoft.com/office/drawing/2014/main" id="{D9936037-1F8D-4676-A541-489B68E5F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343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8" name="Oval 225">
                  <a:extLst>
                    <a:ext uri="{FF2B5EF4-FFF2-40B4-BE49-F238E27FC236}">
                      <a16:creationId xmlns:a16="http://schemas.microsoft.com/office/drawing/2014/main" id="{9E95DEDF-3A97-4E62-B374-C57B4A1A9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9" y="341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9" name="Oval 226">
                  <a:extLst>
                    <a:ext uri="{FF2B5EF4-FFF2-40B4-BE49-F238E27FC236}">
                      <a16:creationId xmlns:a16="http://schemas.microsoft.com/office/drawing/2014/main" id="{0ED83F98-DBF2-4560-9230-A0BCFA149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335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0" name="Oval 227">
                  <a:extLst>
                    <a:ext uri="{FF2B5EF4-FFF2-40B4-BE49-F238E27FC236}">
                      <a16:creationId xmlns:a16="http://schemas.microsoft.com/office/drawing/2014/main" id="{44F3904B-28CC-4732-8D01-06571A961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2" y="33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1" name="Oval 228">
                  <a:extLst>
                    <a:ext uri="{FF2B5EF4-FFF2-40B4-BE49-F238E27FC236}">
                      <a16:creationId xmlns:a16="http://schemas.microsoft.com/office/drawing/2014/main" id="{A248AC3A-3A86-4931-A8D7-6AD759B73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32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2" name="Oval 229">
                  <a:extLst>
                    <a:ext uri="{FF2B5EF4-FFF2-40B4-BE49-F238E27FC236}">
                      <a16:creationId xmlns:a16="http://schemas.microsoft.com/office/drawing/2014/main" id="{E3855DB3-9CFC-4F79-8889-40FA67B35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329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3" name="Oval 230">
                  <a:extLst>
                    <a:ext uri="{FF2B5EF4-FFF2-40B4-BE49-F238E27FC236}">
                      <a16:creationId xmlns:a16="http://schemas.microsoft.com/office/drawing/2014/main" id="{67A8BC42-9A58-47A0-B115-A6CD086D2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33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4" name="Oval 231">
                  <a:extLst>
                    <a:ext uri="{FF2B5EF4-FFF2-40B4-BE49-F238E27FC236}">
                      <a16:creationId xmlns:a16="http://schemas.microsoft.com/office/drawing/2014/main" id="{C3DD7E4E-38F7-4526-965F-8A2570678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" y="339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5" name="Oval 232">
                  <a:extLst>
                    <a:ext uri="{FF2B5EF4-FFF2-40B4-BE49-F238E27FC236}">
                      <a16:creationId xmlns:a16="http://schemas.microsoft.com/office/drawing/2014/main" id="{150A131D-A836-46B3-99DE-8034EA30F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34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6" name="Oval 233">
                  <a:extLst>
                    <a:ext uri="{FF2B5EF4-FFF2-40B4-BE49-F238E27FC236}">
                      <a16:creationId xmlns:a16="http://schemas.microsoft.com/office/drawing/2014/main" id="{79027F45-DAA4-4CC9-83AF-FFB63C6A4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3" y="327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7" name="Oval 234">
                  <a:extLst>
                    <a:ext uri="{FF2B5EF4-FFF2-40B4-BE49-F238E27FC236}">
                      <a16:creationId xmlns:a16="http://schemas.microsoft.com/office/drawing/2014/main" id="{984AE43D-2D9D-46C3-AD01-5AC6132F5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5" y="31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8" name="Oval 235">
                  <a:extLst>
                    <a:ext uri="{FF2B5EF4-FFF2-40B4-BE49-F238E27FC236}">
                      <a16:creationId xmlns:a16="http://schemas.microsoft.com/office/drawing/2014/main" id="{83D0AC76-71DD-40A2-8DB3-09041294A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9" y="31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9" name="Oval 236">
                  <a:extLst>
                    <a:ext uri="{FF2B5EF4-FFF2-40B4-BE49-F238E27FC236}">
                      <a16:creationId xmlns:a16="http://schemas.microsoft.com/office/drawing/2014/main" id="{99957A6B-42D4-4094-9F79-7D23F1D5E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9" y="322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0" name="Oval 237">
                  <a:extLst>
                    <a:ext uri="{FF2B5EF4-FFF2-40B4-BE49-F238E27FC236}">
                      <a16:creationId xmlns:a16="http://schemas.microsoft.com/office/drawing/2014/main" id="{1936F82F-2E2B-4AA4-98D2-3D3C2C2D3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" y="315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1" name="Oval 238">
                  <a:extLst>
                    <a:ext uri="{FF2B5EF4-FFF2-40B4-BE49-F238E27FC236}">
                      <a16:creationId xmlns:a16="http://schemas.microsoft.com/office/drawing/2014/main" id="{CD04B2E8-2835-4589-8F81-1555DA151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6" y="308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2" name="Oval 239">
                  <a:extLst>
                    <a:ext uri="{FF2B5EF4-FFF2-40B4-BE49-F238E27FC236}">
                      <a16:creationId xmlns:a16="http://schemas.microsoft.com/office/drawing/2014/main" id="{F21184A4-C0DB-4200-8D2F-B9CFB3CD7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048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3" name="Oval 240">
                  <a:extLst>
                    <a:ext uri="{FF2B5EF4-FFF2-40B4-BE49-F238E27FC236}">
                      <a16:creationId xmlns:a16="http://schemas.microsoft.com/office/drawing/2014/main" id="{DB0FB305-A371-4961-890F-215632A52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" y="310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4" name="Oval 241">
                  <a:extLst>
                    <a:ext uri="{FF2B5EF4-FFF2-40B4-BE49-F238E27FC236}">
                      <a16:creationId xmlns:a16="http://schemas.microsoft.com/office/drawing/2014/main" id="{2B7D49CA-858F-4DDC-ADDB-3599E8B0C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6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5" name="Oval 242">
                  <a:extLst>
                    <a:ext uri="{FF2B5EF4-FFF2-40B4-BE49-F238E27FC236}">
                      <a16:creationId xmlns:a16="http://schemas.microsoft.com/office/drawing/2014/main" id="{F9252602-C9E6-439F-9E45-35A041B7B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09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6" name="Oval 243">
                  <a:extLst>
                    <a:ext uri="{FF2B5EF4-FFF2-40B4-BE49-F238E27FC236}">
                      <a16:creationId xmlns:a16="http://schemas.microsoft.com/office/drawing/2014/main" id="{635CBC3D-7468-40C8-A254-5B709EE40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0" y="304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7" name="Oval 244">
                  <a:extLst>
                    <a:ext uri="{FF2B5EF4-FFF2-40B4-BE49-F238E27FC236}">
                      <a16:creationId xmlns:a16="http://schemas.microsoft.com/office/drawing/2014/main" id="{64FEE575-6E55-4CBE-94BD-57F134D67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9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8" name="Oval 245">
                  <a:extLst>
                    <a:ext uri="{FF2B5EF4-FFF2-40B4-BE49-F238E27FC236}">
                      <a16:creationId xmlns:a16="http://schemas.microsoft.com/office/drawing/2014/main" id="{7F5EA0C6-DC87-43D5-A54F-8F032F67C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293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9" name="Oval 246">
                  <a:extLst>
                    <a:ext uri="{FF2B5EF4-FFF2-40B4-BE49-F238E27FC236}">
                      <a16:creationId xmlns:a16="http://schemas.microsoft.com/office/drawing/2014/main" id="{25B8CCC7-139A-4537-B398-DFB3AB451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" y="296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0" name="Oval 247">
                  <a:extLst>
                    <a:ext uri="{FF2B5EF4-FFF2-40B4-BE49-F238E27FC236}">
                      <a16:creationId xmlns:a16="http://schemas.microsoft.com/office/drawing/2014/main" id="{A9CAD4D9-9DAB-497A-89C2-5554E0902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3" y="303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1" name="Oval 248">
                  <a:extLst>
                    <a:ext uri="{FF2B5EF4-FFF2-40B4-BE49-F238E27FC236}">
                      <a16:creationId xmlns:a16="http://schemas.microsoft.com/office/drawing/2014/main" id="{41583FF1-62EB-493D-89B4-DC7A2CBD3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0" y="310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2" name="Oval 249">
                  <a:extLst>
                    <a:ext uri="{FF2B5EF4-FFF2-40B4-BE49-F238E27FC236}">
                      <a16:creationId xmlns:a16="http://schemas.microsoft.com/office/drawing/2014/main" id="{104EC536-E434-4155-868C-5BCDB75A8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315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3" name="Oval 250">
                  <a:extLst>
                    <a:ext uri="{FF2B5EF4-FFF2-40B4-BE49-F238E27FC236}">
                      <a16:creationId xmlns:a16="http://schemas.microsoft.com/office/drawing/2014/main" id="{3D375AC9-2A48-49A1-B699-021BAA584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4" name="Oval 251">
                  <a:extLst>
                    <a:ext uri="{FF2B5EF4-FFF2-40B4-BE49-F238E27FC236}">
                      <a16:creationId xmlns:a16="http://schemas.microsoft.com/office/drawing/2014/main" id="{CFF58762-6092-4B9A-B779-EDDE06766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8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5" name="Oval 252">
                  <a:extLst>
                    <a:ext uri="{FF2B5EF4-FFF2-40B4-BE49-F238E27FC236}">
                      <a16:creationId xmlns:a16="http://schemas.microsoft.com/office/drawing/2014/main" id="{56E1ED60-1DAE-4DF2-83F5-3BA0DE055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2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6" name="Oval 253">
                  <a:extLst>
                    <a:ext uri="{FF2B5EF4-FFF2-40B4-BE49-F238E27FC236}">
                      <a16:creationId xmlns:a16="http://schemas.microsoft.com/office/drawing/2014/main" id="{301D680D-BCC5-4A2A-8CAC-854A121F2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9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7" name="Oval 254">
                  <a:extLst>
                    <a:ext uri="{FF2B5EF4-FFF2-40B4-BE49-F238E27FC236}">
                      <a16:creationId xmlns:a16="http://schemas.microsoft.com/office/drawing/2014/main" id="{340DB641-A8FB-4D5A-859F-BE25A9052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89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8" name="Oval 255">
                  <a:extLst>
                    <a:ext uri="{FF2B5EF4-FFF2-40B4-BE49-F238E27FC236}">
                      <a16:creationId xmlns:a16="http://schemas.microsoft.com/office/drawing/2014/main" id="{502C94D9-4A5C-4D27-A061-2D23FB45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86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9" name="Oval 256">
                  <a:extLst>
                    <a:ext uri="{FF2B5EF4-FFF2-40B4-BE49-F238E27FC236}">
                      <a16:creationId xmlns:a16="http://schemas.microsoft.com/office/drawing/2014/main" id="{D34007D1-798F-4D90-840F-1D7D148C9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84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0" name="Oval 257">
                  <a:extLst>
                    <a:ext uri="{FF2B5EF4-FFF2-40B4-BE49-F238E27FC236}">
                      <a16:creationId xmlns:a16="http://schemas.microsoft.com/office/drawing/2014/main" id="{3C415AB0-D913-48D3-8E90-B237C14F8B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77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1" name="Oval 258">
                  <a:extLst>
                    <a:ext uri="{FF2B5EF4-FFF2-40B4-BE49-F238E27FC236}">
                      <a16:creationId xmlns:a16="http://schemas.microsoft.com/office/drawing/2014/main" id="{15C46DC9-1BA0-4BAC-B2B9-8E03DF064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9" y="271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2" name="Oval 259">
                  <a:extLst>
                    <a:ext uri="{FF2B5EF4-FFF2-40B4-BE49-F238E27FC236}">
                      <a16:creationId xmlns:a16="http://schemas.microsoft.com/office/drawing/2014/main" id="{CFD6BA90-1DD9-4C1F-9DF2-AC6766F29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72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3" name="Oval 260">
                  <a:extLst>
                    <a:ext uri="{FF2B5EF4-FFF2-40B4-BE49-F238E27FC236}">
                      <a16:creationId xmlns:a16="http://schemas.microsoft.com/office/drawing/2014/main" id="{CF5069F7-010B-406B-B7DF-F3BAF09A1D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" y="279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4" name="Oval 261">
                  <a:extLst>
                    <a:ext uri="{FF2B5EF4-FFF2-40B4-BE49-F238E27FC236}">
                      <a16:creationId xmlns:a16="http://schemas.microsoft.com/office/drawing/2014/main" id="{FB438E1D-D1FA-4F52-9937-5AA24FE38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79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5" name="Oval 262">
                  <a:extLst>
                    <a:ext uri="{FF2B5EF4-FFF2-40B4-BE49-F238E27FC236}">
                      <a16:creationId xmlns:a16="http://schemas.microsoft.com/office/drawing/2014/main" id="{032A6261-02FB-4E67-A2A8-EB8DCA5B1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281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6" name="Oval 263">
                  <a:extLst>
                    <a:ext uri="{FF2B5EF4-FFF2-40B4-BE49-F238E27FC236}">
                      <a16:creationId xmlns:a16="http://schemas.microsoft.com/office/drawing/2014/main" id="{B5241C0C-C070-4E0F-ACDB-5F8B456E2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" y="274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7" name="Oval 264">
                  <a:extLst>
                    <a:ext uri="{FF2B5EF4-FFF2-40B4-BE49-F238E27FC236}">
                      <a16:creationId xmlns:a16="http://schemas.microsoft.com/office/drawing/2014/main" id="{D648FE6B-AC17-492B-AFF7-E06AB9737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" y="26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8" name="Oval 265">
                  <a:extLst>
                    <a:ext uri="{FF2B5EF4-FFF2-40B4-BE49-F238E27FC236}">
                      <a16:creationId xmlns:a16="http://schemas.microsoft.com/office/drawing/2014/main" id="{6F115683-5DEC-4693-B7D3-28045BD97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" y="264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9" name="Oval 266">
                  <a:extLst>
                    <a:ext uri="{FF2B5EF4-FFF2-40B4-BE49-F238E27FC236}">
                      <a16:creationId xmlns:a16="http://schemas.microsoft.com/office/drawing/2014/main" id="{85A3F68E-B928-490F-8E20-1DFB74CA0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259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0" name="Oval 267">
                  <a:extLst>
                    <a:ext uri="{FF2B5EF4-FFF2-40B4-BE49-F238E27FC236}">
                      <a16:creationId xmlns:a16="http://schemas.microsoft.com/office/drawing/2014/main" id="{03A0CC97-B70C-410B-BC8F-98C9FD197D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" y="2548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1" name="Oval 268">
                  <a:extLst>
                    <a:ext uri="{FF2B5EF4-FFF2-40B4-BE49-F238E27FC236}">
                      <a16:creationId xmlns:a16="http://schemas.microsoft.com/office/drawing/2014/main" id="{D5247ADB-5D5F-4A1E-89B0-2EB92983D5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5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2" name="Oval 269">
                  <a:extLst>
                    <a:ext uri="{FF2B5EF4-FFF2-40B4-BE49-F238E27FC236}">
                      <a16:creationId xmlns:a16="http://schemas.microsoft.com/office/drawing/2014/main" id="{0716C3A2-B23D-4AF6-9AA2-E008C9ED1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259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3" name="Oval 270">
                  <a:extLst>
                    <a:ext uri="{FF2B5EF4-FFF2-40B4-BE49-F238E27FC236}">
                      <a16:creationId xmlns:a16="http://schemas.microsoft.com/office/drawing/2014/main" id="{5E11080A-02CE-402D-AEBC-EB1B13DFE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" y="266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4" name="Oval 271">
                  <a:extLst>
                    <a:ext uri="{FF2B5EF4-FFF2-40B4-BE49-F238E27FC236}">
                      <a16:creationId xmlns:a16="http://schemas.microsoft.com/office/drawing/2014/main" id="{6CA6F0A3-99BA-49B0-9735-CD15BCF25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" y="265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5" name="Oval 272">
                  <a:extLst>
                    <a:ext uri="{FF2B5EF4-FFF2-40B4-BE49-F238E27FC236}">
                      <a16:creationId xmlns:a16="http://schemas.microsoft.com/office/drawing/2014/main" id="{DE2310DC-27CB-4571-9B2A-85B2BB103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260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6" name="Oval 273">
                  <a:extLst>
                    <a:ext uri="{FF2B5EF4-FFF2-40B4-BE49-F238E27FC236}">
                      <a16:creationId xmlns:a16="http://schemas.microsoft.com/office/drawing/2014/main" id="{A261A247-99BA-4317-A407-84C600C49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52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7" name="Oval 274">
                  <a:extLst>
                    <a:ext uri="{FF2B5EF4-FFF2-40B4-BE49-F238E27FC236}">
                      <a16:creationId xmlns:a16="http://schemas.microsoft.com/office/drawing/2014/main" id="{AA558408-C30E-4E83-884D-FB2A6F09B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45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8" name="Oval 275">
                  <a:extLst>
                    <a:ext uri="{FF2B5EF4-FFF2-40B4-BE49-F238E27FC236}">
                      <a16:creationId xmlns:a16="http://schemas.microsoft.com/office/drawing/2014/main" id="{45B4D90B-EEA6-46D7-A736-7596C51C9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245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9" name="Oval 276">
                  <a:extLst>
                    <a:ext uri="{FF2B5EF4-FFF2-40B4-BE49-F238E27FC236}">
                      <a16:creationId xmlns:a16="http://schemas.microsoft.com/office/drawing/2014/main" id="{1DDAC67C-9A90-4AE6-8704-5D90D6A81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52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0" name="Oval 277">
                  <a:extLst>
                    <a:ext uri="{FF2B5EF4-FFF2-40B4-BE49-F238E27FC236}">
                      <a16:creationId xmlns:a16="http://schemas.microsoft.com/office/drawing/2014/main" id="{BB6BB07F-FE31-4F69-B2B4-8EB12E3C23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" y="257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1" name="Oval 278">
                  <a:extLst>
                    <a:ext uri="{FF2B5EF4-FFF2-40B4-BE49-F238E27FC236}">
                      <a16:creationId xmlns:a16="http://schemas.microsoft.com/office/drawing/2014/main" id="{0CD14BC3-F52A-4ACF-B8B1-C50FF92A2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" y="257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2" name="Oval 279">
                  <a:extLst>
                    <a:ext uri="{FF2B5EF4-FFF2-40B4-BE49-F238E27FC236}">
                      <a16:creationId xmlns:a16="http://schemas.microsoft.com/office/drawing/2014/main" id="{6FCB13CD-1D36-4BCB-859A-2BC793AC4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" y="264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3" name="Oval 280">
                  <a:extLst>
                    <a:ext uri="{FF2B5EF4-FFF2-40B4-BE49-F238E27FC236}">
                      <a16:creationId xmlns:a16="http://schemas.microsoft.com/office/drawing/2014/main" id="{72755710-A048-4C1D-BFCB-8837B126A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" y="270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4" name="Oval 281">
                  <a:extLst>
                    <a:ext uri="{FF2B5EF4-FFF2-40B4-BE49-F238E27FC236}">
                      <a16:creationId xmlns:a16="http://schemas.microsoft.com/office/drawing/2014/main" id="{822C8D7F-B4A2-4B4E-947F-4B42A5458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" y="274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5" name="Oval 282">
                  <a:extLst>
                    <a:ext uri="{FF2B5EF4-FFF2-40B4-BE49-F238E27FC236}">
                      <a16:creationId xmlns:a16="http://schemas.microsoft.com/office/drawing/2014/main" id="{995AA611-37E0-487C-92E5-42AB5E907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81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6" name="Oval 283">
                  <a:extLst>
                    <a:ext uri="{FF2B5EF4-FFF2-40B4-BE49-F238E27FC236}">
                      <a16:creationId xmlns:a16="http://schemas.microsoft.com/office/drawing/2014/main" id="{713387F2-08E5-4D60-B036-0EFD34501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85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7" name="Oval 284">
                  <a:extLst>
                    <a:ext uri="{FF2B5EF4-FFF2-40B4-BE49-F238E27FC236}">
                      <a16:creationId xmlns:a16="http://schemas.microsoft.com/office/drawing/2014/main" id="{7AACA108-BBF4-4745-A3F2-6AB0A2A4E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91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8" name="Oval 285">
                  <a:extLst>
                    <a:ext uri="{FF2B5EF4-FFF2-40B4-BE49-F238E27FC236}">
                      <a16:creationId xmlns:a16="http://schemas.microsoft.com/office/drawing/2014/main" id="{039D06E4-E1A3-4D36-8A4E-AFA1F250C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" y="295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9" name="Oval 286">
                  <a:extLst>
                    <a:ext uri="{FF2B5EF4-FFF2-40B4-BE49-F238E27FC236}">
                      <a16:creationId xmlns:a16="http://schemas.microsoft.com/office/drawing/2014/main" id="{A08F05F3-6329-42D1-B84D-8AF2DDA44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1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5" name="Group 287">
                <a:extLst>
                  <a:ext uri="{FF2B5EF4-FFF2-40B4-BE49-F238E27FC236}">
                    <a16:creationId xmlns:a16="http://schemas.microsoft.com/office/drawing/2014/main" id="{46A4B810-BA55-47C4-89DD-42C2230022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1" y="2933"/>
                <a:ext cx="662" cy="603"/>
                <a:chOff x="1487" y="2889"/>
                <a:chExt cx="662" cy="603"/>
              </a:xfrm>
            </p:grpSpPr>
            <p:sp>
              <p:nvSpPr>
                <p:cNvPr id="17358" name="Oval 288">
                  <a:extLst>
                    <a:ext uri="{FF2B5EF4-FFF2-40B4-BE49-F238E27FC236}">
                      <a16:creationId xmlns:a16="http://schemas.microsoft.com/office/drawing/2014/main" id="{C8B5DAE9-B40F-46E1-A469-77642E316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63" y="33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9" name="Oval 289">
                  <a:extLst>
                    <a:ext uri="{FF2B5EF4-FFF2-40B4-BE49-F238E27FC236}">
                      <a16:creationId xmlns:a16="http://schemas.microsoft.com/office/drawing/2014/main" id="{590A472D-C304-4A32-BF4B-188CF3BED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99" y="33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0" name="Oval 290">
                  <a:extLst>
                    <a:ext uri="{FF2B5EF4-FFF2-40B4-BE49-F238E27FC236}">
                      <a16:creationId xmlns:a16="http://schemas.microsoft.com/office/drawing/2014/main" id="{A616BE55-89E6-4799-85B7-57E93FB7E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19" y="340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1" name="Oval 291">
                  <a:extLst>
                    <a:ext uri="{FF2B5EF4-FFF2-40B4-BE49-F238E27FC236}">
                      <a16:creationId xmlns:a16="http://schemas.microsoft.com/office/drawing/2014/main" id="{B741E206-C902-436F-95F8-A2EF828E1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487" y="332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2" name="Oval 292">
                  <a:extLst>
                    <a:ext uri="{FF2B5EF4-FFF2-40B4-BE49-F238E27FC236}">
                      <a16:creationId xmlns:a16="http://schemas.microsoft.com/office/drawing/2014/main" id="{68D34827-7A9A-4DA2-A569-245805ED7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492" y="32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3" name="Oval 293">
                  <a:extLst>
                    <a:ext uri="{FF2B5EF4-FFF2-40B4-BE49-F238E27FC236}">
                      <a16:creationId xmlns:a16="http://schemas.microsoft.com/office/drawing/2014/main" id="{5C27682B-415E-42F9-9680-9654486F2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51" y="32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4" name="Oval 294">
                  <a:extLst>
                    <a:ext uri="{FF2B5EF4-FFF2-40B4-BE49-F238E27FC236}">
                      <a16:creationId xmlns:a16="http://schemas.microsoft.com/office/drawing/2014/main" id="{A303A93D-01E6-4AEF-A499-BB7F5452D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78" y="32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5" name="Oval 295">
                  <a:extLst>
                    <a:ext uri="{FF2B5EF4-FFF2-40B4-BE49-F238E27FC236}">
                      <a16:creationId xmlns:a16="http://schemas.microsoft.com/office/drawing/2014/main" id="{82B8D6C5-70A0-49D5-867F-30104AF44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32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6" name="Oval 296">
                  <a:extLst>
                    <a:ext uri="{FF2B5EF4-FFF2-40B4-BE49-F238E27FC236}">
                      <a16:creationId xmlns:a16="http://schemas.microsoft.com/office/drawing/2014/main" id="{B375A4CA-27BD-43FF-ADD8-2323BB4E4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06" y="326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7" name="Oval 297">
                  <a:extLst>
                    <a:ext uri="{FF2B5EF4-FFF2-40B4-BE49-F238E27FC236}">
                      <a16:creationId xmlns:a16="http://schemas.microsoft.com/office/drawing/2014/main" id="{42C14D61-3E07-4805-BE20-6134DBEA3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38" y="32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8" name="Oval 298">
                  <a:extLst>
                    <a:ext uri="{FF2B5EF4-FFF2-40B4-BE49-F238E27FC236}">
                      <a16:creationId xmlns:a16="http://schemas.microsoft.com/office/drawing/2014/main" id="{85185D52-8D98-461F-86A4-4E283650F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17" y="31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9" name="Oval 299">
                  <a:extLst>
                    <a:ext uri="{FF2B5EF4-FFF2-40B4-BE49-F238E27FC236}">
                      <a16:creationId xmlns:a16="http://schemas.microsoft.com/office/drawing/2014/main" id="{6C4279C1-4BBA-4665-8B8E-83B02B79C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86" y="310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0" name="Oval 300">
                  <a:extLst>
                    <a:ext uri="{FF2B5EF4-FFF2-40B4-BE49-F238E27FC236}">
                      <a16:creationId xmlns:a16="http://schemas.microsoft.com/office/drawing/2014/main" id="{7D33E1C4-179E-4764-9E35-1AA96DDD2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3" y="31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1" name="Oval 301">
                  <a:extLst>
                    <a:ext uri="{FF2B5EF4-FFF2-40B4-BE49-F238E27FC236}">
                      <a16:creationId xmlns:a16="http://schemas.microsoft.com/office/drawing/2014/main" id="{942A7AF2-0DE5-47B6-BE72-C3107319C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45" y="321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2" name="Oval 302">
                  <a:extLst>
                    <a:ext uri="{FF2B5EF4-FFF2-40B4-BE49-F238E27FC236}">
                      <a16:creationId xmlns:a16="http://schemas.microsoft.com/office/drawing/2014/main" id="{18CBF172-51D5-417F-A4B5-255D8FB51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18" y="32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3" name="Oval 303">
                  <a:extLst>
                    <a:ext uri="{FF2B5EF4-FFF2-40B4-BE49-F238E27FC236}">
                      <a16:creationId xmlns:a16="http://schemas.microsoft.com/office/drawing/2014/main" id="{AFD5A87F-FA8C-4054-A1F2-12886B5C9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72" y="332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4" name="Oval 304">
                  <a:extLst>
                    <a:ext uri="{FF2B5EF4-FFF2-40B4-BE49-F238E27FC236}">
                      <a16:creationId xmlns:a16="http://schemas.microsoft.com/office/drawing/2014/main" id="{DACC67D0-12FC-4E3F-85B6-1446AEA9C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2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5" name="Oval 305">
                  <a:extLst>
                    <a:ext uri="{FF2B5EF4-FFF2-40B4-BE49-F238E27FC236}">
                      <a16:creationId xmlns:a16="http://schemas.microsoft.com/office/drawing/2014/main" id="{DC031034-F6B3-48B3-9EC0-DBBD86163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4" y="325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6" name="Oval 306">
                  <a:extLst>
                    <a:ext uri="{FF2B5EF4-FFF2-40B4-BE49-F238E27FC236}">
                      <a16:creationId xmlns:a16="http://schemas.microsoft.com/office/drawing/2014/main" id="{5E4F557B-09BF-4ADB-9FF7-DC5429D84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4" y="319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7" name="Oval 307">
                  <a:extLst>
                    <a:ext uri="{FF2B5EF4-FFF2-40B4-BE49-F238E27FC236}">
                      <a16:creationId xmlns:a16="http://schemas.microsoft.com/office/drawing/2014/main" id="{5302718E-9860-4785-9ADB-91AD1FD0B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1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8" name="Oval 308">
                  <a:extLst>
                    <a:ext uri="{FF2B5EF4-FFF2-40B4-BE49-F238E27FC236}">
                      <a16:creationId xmlns:a16="http://schemas.microsoft.com/office/drawing/2014/main" id="{EE0CF5C8-426C-484F-9222-5FA118C1F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07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9" name="Oval 309">
                  <a:extLst>
                    <a:ext uri="{FF2B5EF4-FFF2-40B4-BE49-F238E27FC236}">
                      <a16:creationId xmlns:a16="http://schemas.microsoft.com/office/drawing/2014/main" id="{DF88D199-1619-45A9-9A15-333758470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303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0" name="Oval 310">
                  <a:extLst>
                    <a:ext uri="{FF2B5EF4-FFF2-40B4-BE49-F238E27FC236}">
                      <a16:creationId xmlns:a16="http://schemas.microsoft.com/office/drawing/2014/main" id="{2F746285-FDBA-4053-A593-050DECAE1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24" y="301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1" name="Oval 311">
                  <a:extLst>
                    <a:ext uri="{FF2B5EF4-FFF2-40B4-BE49-F238E27FC236}">
                      <a16:creationId xmlns:a16="http://schemas.microsoft.com/office/drawing/2014/main" id="{9D404C53-FB2E-42E4-9C7C-17F75CC478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97" y="29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2" name="Oval 312">
                  <a:extLst>
                    <a:ext uri="{FF2B5EF4-FFF2-40B4-BE49-F238E27FC236}">
                      <a16:creationId xmlns:a16="http://schemas.microsoft.com/office/drawing/2014/main" id="{353E6A62-CB2C-4D0D-95D8-5A4ECE422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19" y="288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3" name="Oval 313">
                  <a:extLst>
                    <a:ext uri="{FF2B5EF4-FFF2-40B4-BE49-F238E27FC236}">
                      <a16:creationId xmlns:a16="http://schemas.microsoft.com/office/drawing/2014/main" id="{0588647A-21AD-40CA-9D9C-AA4FCDE47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89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4" name="Oval 314">
                  <a:extLst>
                    <a:ext uri="{FF2B5EF4-FFF2-40B4-BE49-F238E27FC236}">
                      <a16:creationId xmlns:a16="http://schemas.microsoft.com/office/drawing/2014/main" id="{33AB32B4-2BE4-400F-8A53-3CC2F5920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6" name="Group 315">
                <a:extLst>
                  <a:ext uri="{FF2B5EF4-FFF2-40B4-BE49-F238E27FC236}">
                    <a16:creationId xmlns:a16="http://schemas.microsoft.com/office/drawing/2014/main" id="{F29D4F90-3079-4429-94F5-4D7975AB0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302" y="3079"/>
                <a:ext cx="667" cy="587"/>
                <a:chOff x="2085" y="2629"/>
                <a:chExt cx="667" cy="587"/>
              </a:xfrm>
            </p:grpSpPr>
            <p:sp>
              <p:nvSpPr>
                <p:cNvPr id="17333" name="Oval 316">
                  <a:extLst>
                    <a:ext uri="{FF2B5EF4-FFF2-40B4-BE49-F238E27FC236}">
                      <a16:creationId xmlns:a16="http://schemas.microsoft.com/office/drawing/2014/main" id="{DB80776D-36DF-4E32-9585-C059502F9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4" name="Oval 317">
                  <a:extLst>
                    <a:ext uri="{FF2B5EF4-FFF2-40B4-BE49-F238E27FC236}">
                      <a16:creationId xmlns:a16="http://schemas.microsoft.com/office/drawing/2014/main" id="{CC81DF7C-A7DB-43C5-BD97-B3C312F596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5" name="Oval 318">
                  <a:extLst>
                    <a:ext uri="{FF2B5EF4-FFF2-40B4-BE49-F238E27FC236}">
                      <a16:creationId xmlns:a16="http://schemas.microsoft.com/office/drawing/2014/main" id="{990C838D-34FD-4574-9284-718E088B4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6" name="Oval 319">
                  <a:extLst>
                    <a:ext uri="{FF2B5EF4-FFF2-40B4-BE49-F238E27FC236}">
                      <a16:creationId xmlns:a16="http://schemas.microsoft.com/office/drawing/2014/main" id="{473B0C0A-91F0-480A-B081-217BC46B0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7" name="Oval 320">
                  <a:extLst>
                    <a:ext uri="{FF2B5EF4-FFF2-40B4-BE49-F238E27FC236}">
                      <a16:creationId xmlns:a16="http://schemas.microsoft.com/office/drawing/2014/main" id="{F6A49DDA-BC4C-4A62-8318-C34202C1B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8" name="Oval 321">
                  <a:extLst>
                    <a:ext uri="{FF2B5EF4-FFF2-40B4-BE49-F238E27FC236}">
                      <a16:creationId xmlns:a16="http://schemas.microsoft.com/office/drawing/2014/main" id="{6927D65E-7983-414C-9191-B0E7445BA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9" name="Oval 322">
                  <a:extLst>
                    <a:ext uri="{FF2B5EF4-FFF2-40B4-BE49-F238E27FC236}">
                      <a16:creationId xmlns:a16="http://schemas.microsoft.com/office/drawing/2014/main" id="{CC3161AE-F3C4-49AD-9C2D-C4AEB389B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0" name="Oval 323">
                  <a:extLst>
                    <a:ext uri="{FF2B5EF4-FFF2-40B4-BE49-F238E27FC236}">
                      <a16:creationId xmlns:a16="http://schemas.microsoft.com/office/drawing/2014/main" id="{41FEC753-B64B-420D-BEDA-E46B22328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1" name="Oval 324">
                  <a:extLst>
                    <a:ext uri="{FF2B5EF4-FFF2-40B4-BE49-F238E27FC236}">
                      <a16:creationId xmlns:a16="http://schemas.microsoft.com/office/drawing/2014/main" id="{1ECD0C7F-E89C-40A3-8567-C5826ABB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2" name="Oval 325">
                  <a:extLst>
                    <a:ext uri="{FF2B5EF4-FFF2-40B4-BE49-F238E27FC236}">
                      <a16:creationId xmlns:a16="http://schemas.microsoft.com/office/drawing/2014/main" id="{58BF5F49-C9B5-47AA-AE67-A55996F1D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3" name="Oval 326">
                  <a:extLst>
                    <a:ext uri="{FF2B5EF4-FFF2-40B4-BE49-F238E27FC236}">
                      <a16:creationId xmlns:a16="http://schemas.microsoft.com/office/drawing/2014/main" id="{A34DAB0B-E720-4604-A8F7-296B03841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4" name="Oval 327">
                  <a:extLst>
                    <a:ext uri="{FF2B5EF4-FFF2-40B4-BE49-F238E27FC236}">
                      <a16:creationId xmlns:a16="http://schemas.microsoft.com/office/drawing/2014/main" id="{9A0CE6CC-C496-47F9-ABAE-E3F5535F1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5" name="Oval 328">
                  <a:extLst>
                    <a:ext uri="{FF2B5EF4-FFF2-40B4-BE49-F238E27FC236}">
                      <a16:creationId xmlns:a16="http://schemas.microsoft.com/office/drawing/2014/main" id="{76DCE368-C8F9-41CE-B641-EE804CA0E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6" name="Oval 329">
                  <a:extLst>
                    <a:ext uri="{FF2B5EF4-FFF2-40B4-BE49-F238E27FC236}">
                      <a16:creationId xmlns:a16="http://schemas.microsoft.com/office/drawing/2014/main" id="{5831A95D-E179-4E28-A7DD-ECFD93ACF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7" name="Oval 330">
                  <a:extLst>
                    <a:ext uri="{FF2B5EF4-FFF2-40B4-BE49-F238E27FC236}">
                      <a16:creationId xmlns:a16="http://schemas.microsoft.com/office/drawing/2014/main" id="{A3BB1039-1A83-42A7-A539-EA711FD9E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8" name="Oval 331">
                  <a:extLst>
                    <a:ext uri="{FF2B5EF4-FFF2-40B4-BE49-F238E27FC236}">
                      <a16:creationId xmlns:a16="http://schemas.microsoft.com/office/drawing/2014/main" id="{9731AFAA-75C0-4A5D-8BE7-C768EE79D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9" name="Oval 332">
                  <a:extLst>
                    <a:ext uri="{FF2B5EF4-FFF2-40B4-BE49-F238E27FC236}">
                      <a16:creationId xmlns:a16="http://schemas.microsoft.com/office/drawing/2014/main" id="{77DF5714-9E0E-4385-8C41-3E0B3A1B3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0" name="Oval 333">
                  <a:extLst>
                    <a:ext uri="{FF2B5EF4-FFF2-40B4-BE49-F238E27FC236}">
                      <a16:creationId xmlns:a16="http://schemas.microsoft.com/office/drawing/2014/main" id="{72B77B3D-DAD6-432B-A82B-B140213A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1" name="Oval 334">
                  <a:extLst>
                    <a:ext uri="{FF2B5EF4-FFF2-40B4-BE49-F238E27FC236}">
                      <a16:creationId xmlns:a16="http://schemas.microsoft.com/office/drawing/2014/main" id="{7B000A92-40A0-43D3-A2F1-70B910E33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2" name="Oval 335">
                  <a:extLst>
                    <a:ext uri="{FF2B5EF4-FFF2-40B4-BE49-F238E27FC236}">
                      <a16:creationId xmlns:a16="http://schemas.microsoft.com/office/drawing/2014/main" id="{539326C6-075F-4EBB-BAFB-53F902FD8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3" name="Oval 336">
                  <a:extLst>
                    <a:ext uri="{FF2B5EF4-FFF2-40B4-BE49-F238E27FC236}">
                      <a16:creationId xmlns:a16="http://schemas.microsoft.com/office/drawing/2014/main" id="{AAA03C1F-C2D3-4394-83E6-06D7C440C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4" name="Oval 337">
                  <a:extLst>
                    <a:ext uri="{FF2B5EF4-FFF2-40B4-BE49-F238E27FC236}">
                      <a16:creationId xmlns:a16="http://schemas.microsoft.com/office/drawing/2014/main" id="{802FD148-675C-4412-AC63-21DED40CA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5" name="Oval 338">
                  <a:extLst>
                    <a:ext uri="{FF2B5EF4-FFF2-40B4-BE49-F238E27FC236}">
                      <a16:creationId xmlns:a16="http://schemas.microsoft.com/office/drawing/2014/main" id="{C0D93440-C3C2-437C-9070-669BFFE02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6" name="Oval 339">
                  <a:extLst>
                    <a:ext uri="{FF2B5EF4-FFF2-40B4-BE49-F238E27FC236}">
                      <a16:creationId xmlns:a16="http://schemas.microsoft.com/office/drawing/2014/main" id="{C4DA8546-37C9-42D1-BCA5-127C0C76F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7" name="Oval 340">
                  <a:extLst>
                    <a:ext uri="{FF2B5EF4-FFF2-40B4-BE49-F238E27FC236}">
                      <a16:creationId xmlns:a16="http://schemas.microsoft.com/office/drawing/2014/main" id="{38FA5B11-F0FE-4DBD-BA5D-3E66F237C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7" name="Group 341">
                <a:extLst>
                  <a:ext uri="{FF2B5EF4-FFF2-40B4-BE49-F238E27FC236}">
                    <a16:creationId xmlns:a16="http://schemas.microsoft.com/office/drawing/2014/main" id="{75DC9698-7AD4-450E-9D00-6F16573F44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757" y="3469"/>
                <a:ext cx="876" cy="492"/>
                <a:chOff x="1610" y="3281"/>
                <a:chExt cx="876" cy="492"/>
              </a:xfrm>
            </p:grpSpPr>
            <p:sp>
              <p:nvSpPr>
                <p:cNvPr id="17310" name="Oval 342">
                  <a:extLst>
                    <a:ext uri="{FF2B5EF4-FFF2-40B4-BE49-F238E27FC236}">
                      <a16:creationId xmlns:a16="http://schemas.microsoft.com/office/drawing/2014/main" id="{33AC46DE-AE21-419A-AFC0-115EB28844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08" y="328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1" name="Oval 343">
                  <a:extLst>
                    <a:ext uri="{FF2B5EF4-FFF2-40B4-BE49-F238E27FC236}">
                      <a16:creationId xmlns:a16="http://schemas.microsoft.com/office/drawing/2014/main" id="{EB027DB2-2D05-4CCE-97B0-2F16B12D29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87" y="335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2" name="Oval 344">
                  <a:extLst>
                    <a:ext uri="{FF2B5EF4-FFF2-40B4-BE49-F238E27FC236}">
                      <a16:creationId xmlns:a16="http://schemas.microsoft.com/office/drawing/2014/main" id="{30748022-B393-42A6-A37D-7768A5EC2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2" y="33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3" name="Oval 345">
                  <a:extLst>
                    <a:ext uri="{FF2B5EF4-FFF2-40B4-BE49-F238E27FC236}">
                      <a16:creationId xmlns:a16="http://schemas.microsoft.com/office/drawing/2014/main" id="{59349A52-83B3-4B16-94F4-F6DF6DA95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340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4" name="Oval 346">
                  <a:extLst>
                    <a:ext uri="{FF2B5EF4-FFF2-40B4-BE49-F238E27FC236}">
                      <a16:creationId xmlns:a16="http://schemas.microsoft.com/office/drawing/2014/main" id="{8C70B78D-B608-441A-96A5-11CC71C3C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6" y="34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5" name="Oval 347">
                  <a:extLst>
                    <a:ext uri="{FF2B5EF4-FFF2-40B4-BE49-F238E27FC236}">
                      <a16:creationId xmlns:a16="http://schemas.microsoft.com/office/drawing/2014/main" id="{E91158A7-108D-43A7-9CEF-D39D4F740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76" y="35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6" name="Oval 348">
                  <a:extLst>
                    <a:ext uri="{FF2B5EF4-FFF2-40B4-BE49-F238E27FC236}">
                      <a16:creationId xmlns:a16="http://schemas.microsoft.com/office/drawing/2014/main" id="{C0717671-ED8F-434F-A92B-CC31AA3CA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17" y="35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7" name="Oval 349">
                  <a:extLst>
                    <a:ext uri="{FF2B5EF4-FFF2-40B4-BE49-F238E27FC236}">
                      <a16:creationId xmlns:a16="http://schemas.microsoft.com/office/drawing/2014/main" id="{01CE9A47-F36D-430A-861B-E079D9658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49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8" name="Oval 350">
                  <a:extLst>
                    <a:ext uri="{FF2B5EF4-FFF2-40B4-BE49-F238E27FC236}">
                      <a16:creationId xmlns:a16="http://schemas.microsoft.com/office/drawing/2014/main" id="{0818C12B-C944-44B6-8B95-BB805D379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3" y="355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9" name="Oval 351">
                  <a:extLst>
                    <a:ext uri="{FF2B5EF4-FFF2-40B4-BE49-F238E27FC236}">
                      <a16:creationId xmlns:a16="http://schemas.microsoft.com/office/drawing/2014/main" id="{C852C329-F7E6-469B-92E2-2605FE20F9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6" y="363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0" name="Oval 352">
                  <a:extLst>
                    <a:ext uri="{FF2B5EF4-FFF2-40B4-BE49-F238E27FC236}">
                      <a16:creationId xmlns:a16="http://schemas.microsoft.com/office/drawing/2014/main" id="{6B5F34B6-6FC8-4034-B102-097A5E0AE0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28" y="36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1" name="Oval 353">
                  <a:extLst>
                    <a:ext uri="{FF2B5EF4-FFF2-40B4-BE49-F238E27FC236}">
                      <a16:creationId xmlns:a16="http://schemas.microsoft.com/office/drawing/2014/main" id="{3D78A74E-7AAF-4BED-B4BE-A657C55B9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64" y="365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2" name="Oval 354">
                  <a:extLst>
                    <a:ext uri="{FF2B5EF4-FFF2-40B4-BE49-F238E27FC236}">
                      <a16:creationId xmlns:a16="http://schemas.microsoft.com/office/drawing/2014/main" id="{CBD7C7D9-5E08-43B4-9B2C-AA2CD955C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49" y="36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3" name="Oval 355">
                  <a:extLst>
                    <a:ext uri="{FF2B5EF4-FFF2-40B4-BE49-F238E27FC236}">
                      <a16:creationId xmlns:a16="http://schemas.microsoft.com/office/drawing/2014/main" id="{73954E99-6FF4-4B34-906C-1E81CA423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79" y="358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4" name="Oval 356">
                  <a:extLst>
                    <a:ext uri="{FF2B5EF4-FFF2-40B4-BE49-F238E27FC236}">
                      <a16:creationId xmlns:a16="http://schemas.microsoft.com/office/drawing/2014/main" id="{84B60E92-92B4-4CE1-8821-CD65BD43B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94" y="35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5" name="Oval 357">
                  <a:extLst>
                    <a:ext uri="{FF2B5EF4-FFF2-40B4-BE49-F238E27FC236}">
                      <a16:creationId xmlns:a16="http://schemas.microsoft.com/office/drawing/2014/main" id="{E4706054-522D-48BD-81AD-2148A9005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36" y="34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6" name="Oval 358">
                  <a:extLst>
                    <a:ext uri="{FF2B5EF4-FFF2-40B4-BE49-F238E27FC236}">
                      <a16:creationId xmlns:a16="http://schemas.microsoft.com/office/drawing/2014/main" id="{3CD45BFD-4F70-4DB3-869C-12FB126FD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04" y="34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7" name="Oval 359">
                  <a:extLst>
                    <a:ext uri="{FF2B5EF4-FFF2-40B4-BE49-F238E27FC236}">
                      <a16:creationId xmlns:a16="http://schemas.microsoft.com/office/drawing/2014/main" id="{3034575D-9B0D-4884-8AF4-79BBCFAA1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28" y="346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8" name="Oval 360">
                  <a:extLst>
                    <a:ext uri="{FF2B5EF4-FFF2-40B4-BE49-F238E27FC236}">
                      <a16:creationId xmlns:a16="http://schemas.microsoft.com/office/drawing/2014/main" id="{740BB9DC-7193-414D-AC2F-E536EB3F8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33" y="35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9" name="Oval 361">
                  <a:extLst>
                    <a:ext uri="{FF2B5EF4-FFF2-40B4-BE49-F238E27FC236}">
                      <a16:creationId xmlns:a16="http://schemas.microsoft.com/office/drawing/2014/main" id="{D67F1EAB-642A-4E71-86F9-4DB7B41D0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53" y="356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0" name="Oval 362">
                  <a:extLst>
                    <a:ext uri="{FF2B5EF4-FFF2-40B4-BE49-F238E27FC236}">
                      <a16:creationId xmlns:a16="http://schemas.microsoft.com/office/drawing/2014/main" id="{10BF173D-0FFF-4F38-9412-4EA625DB7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0" y="351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1" name="Oval 363">
                  <a:extLst>
                    <a:ext uri="{FF2B5EF4-FFF2-40B4-BE49-F238E27FC236}">
                      <a16:creationId xmlns:a16="http://schemas.microsoft.com/office/drawing/2014/main" id="{6F613B6A-6B5A-43DC-A441-282F2AF47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5" y="344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2" name="Oval 364">
                  <a:extLst>
                    <a:ext uri="{FF2B5EF4-FFF2-40B4-BE49-F238E27FC236}">
                      <a16:creationId xmlns:a16="http://schemas.microsoft.com/office/drawing/2014/main" id="{A7EDE9EB-7FFC-4B71-9566-EF8DEA13B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9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48" name="Group 365">
                <a:extLst>
                  <a:ext uri="{FF2B5EF4-FFF2-40B4-BE49-F238E27FC236}">
                    <a16:creationId xmlns:a16="http://schemas.microsoft.com/office/drawing/2014/main" id="{81950AA4-70B9-4FD6-A1F6-B11A564669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5" y="3917"/>
                <a:ext cx="288" cy="267"/>
                <a:chOff x="126" y="3494"/>
                <a:chExt cx="288" cy="267"/>
              </a:xfrm>
            </p:grpSpPr>
            <p:sp>
              <p:nvSpPr>
                <p:cNvPr id="17301" name="Oval 366">
                  <a:extLst>
                    <a:ext uri="{FF2B5EF4-FFF2-40B4-BE49-F238E27FC236}">
                      <a16:creationId xmlns:a16="http://schemas.microsoft.com/office/drawing/2014/main" id="{A0458022-B859-46D0-B9A6-4B2C12F6F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90" y="367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7302" name="Group 367">
                  <a:extLst>
                    <a:ext uri="{FF2B5EF4-FFF2-40B4-BE49-F238E27FC236}">
                      <a16:creationId xmlns:a16="http://schemas.microsoft.com/office/drawing/2014/main" id="{1F8E1D01-D35A-447F-BA51-BC945C15B0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" y="3494"/>
                  <a:ext cx="288" cy="244"/>
                  <a:chOff x="126" y="3494"/>
                  <a:chExt cx="288" cy="244"/>
                </a:xfrm>
              </p:grpSpPr>
              <p:sp>
                <p:nvSpPr>
                  <p:cNvPr id="17303" name="Oval 368">
                    <a:extLst>
                      <a:ext uri="{FF2B5EF4-FFF2-40B4-BE49-F238E27FC236}">
                        <a16:creationId xmlns:a16="http://schemas.microsoft.com/office/drawing/2014/main" id="{68A8BE3F-F6BC-450C-B426-AE9E5AFBEB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57" y="3494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67058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04" name="Oval 369">
                    <a:extLst>
                      <a:ext uri="{FF2B5EF4-FFF2-40B4-BE49-F238E27FC236}">
                        <a16:creationId xmlns:a16="http://schemas.microsoft.com/office/drawing/2014/main" id="{A90B00CF-D4B8-42BC-9F9E-D3C2C3DD81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18" y="355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67058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05" name="Oval 370">
                    <a:extLst>
                      <a:ext uri="{FF2B5EF4-FFF2-40B4-BE49-F238E27FC236}">
                        <a16:creationId xmlns:a16="http://schemas.microsoft.com/office/drawing/2014/main" id="{EF251839-6415-4226-9C2D-3F6C56F424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38" y="355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67058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06" name="Oval 371">
                    <a:extLst>
                      <a:ext uri="{FF2B5EF4-FFF2-40B4-BE49-F238E27FC236}">
                        <a16:creationId xmlns:a16="http://schemas.microsoft.com/office/drawing/2014/main" id="{D89D13E1-C413-45A3-9CC2-DDDE8B634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26" y="3564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67058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07" name="Oval 372">
                    <a:extLst>
                      <a:ext uri="{FF2B5EF4-FFF2-40B4-BE49-F238E27FC236}">
                        <a16:creationId xmlns:a16="http://schemas.microsoft.com/office/drawing/2014/main" id="{DA9B725A-8EC2-4FC1-ABE4-7C13FA46F0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31" y="363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67058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08" name="Oval 373">
                    <a:extLst>
                      <a:ext uri="{FF2B5EF4-FFF2-40B4-BE49-F238E27FC236}">
                        <a16:creationId xmlns:a16="http://schemas.microsoft.com/office/drawing/2014/main" id="{D6A8D5C2-7D08-4A19-9955-DCD26880EF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33" y="3637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67058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09" name="Oval 374">
                    <a:extLst>
                      <a:ext uri="{FF2B5EF4-FFF2-40B4-BE49-F238E27FC236}">
                        <a16:creationId xmlns:a16="http://schemas.microsoft.com/office/drawing/2014/main" id="{50CA9715-5621-4906-85BB-E98829ED5F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71" y="3647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67058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7249" name="Group 375">
                <a:extLst>
                  <a:ext uri="{FF2B5EF4-FFF2-40B4-BE49-F238E27FC236}">
                    <a16:creationId xmlns:a16="http://schemas.microsoft.com/office/drawing/2014/main" id="{0FE60DD7-FBA1-4630-BEE3-839EA6EE15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716" y="3601"/>
                <a:ext cx="667" cy="587"/>
                <a:chOff x="2085" y="2629"/>
                <a:chExt cx="667" cy="587"/>
              </a:xfrm>
            </p:grpSpPr>
            <p:sp>
              <p:nvSpPr>
                <p:cNvPr id="17276" name="Oval 376">
                  <a:extLst>
                    <a:ext uri="{FF2B5EF4-FFF2-40B4-BE49-F238E27FC236}">
                      <a16:creationId xmlns:a16="http://schemas.microsoft.com/office/drawing/2014/main" id="{EB87748F-4681-4192-BFBF-ECC87A9DC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7" name="Oval 377">
                  <a:extLst>
                    <a:ext uri="{FF2B5EF4-FFF2-40B4-BE49-F238E27FC236}">
                      <a16:creationId xmlns:a16="http://schemas.microsoft.com/office/drawing/2014/main" id="{C1647FDB-4F90-4D3A-9B1B-2C7E9DC2A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8" name="Oval 378">
                  <a:extLst>
                    <a:ext uri="{FF2B5EF4-FFF2-40B4-BE49-F238E27FC236}">
                      <a16:creationId xmlns:a16="http://schemas.microsoft.com/office/drawing/2014/main" id="{EC4288EF-63B9-4B24-B57E-1E55CA07C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9" name="Oval 379">
                  <a:extLst>
                    <a:ext uri="{FF2B5EF4-FFF2-40B4-BE49-F238E27FC236}">
                      <a16:creationId xmlns:a16="http://schemas.microsoft.com/office/drawing/2014/main" id="{4C608909-9609-4BD0-B923-680273FDD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0" name="Oval 380">
                  <a:extLst>
                    <a:ext uri="{FF2B5EF4-FFF2-40B4-BE49-F238E27FC236}">
                      <a16:creationId xmlns:a16="http://schemas.microsoft.com/office/drawing/2014/main" id="{A5335810-2432-46A9-8528-F38A7E237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1" name="Oval 381">
                  <a:extLst>
                    <a:ext uri="{FF2B5EF4-FFF2-40B4-BE49-F238E27FC236}">
                      <a16:creationId xmlns:a16="http://schemas.microsoft.com/office/drawing/2014/main" id="{5ECD50DF-761D-4E7D-B1D7-5A527E78F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2" name="Oval 382">
                  <a:extLst>
                    <a:ext uri="{FF2B5EF4-FFF2-40B4-BE49-F238E27FC236}">
                      <a16:creationId xmlns:a16="http://schemas.microsoft.com/office/drawing/2014/main" id="{96612968-D5A7-4455-BD33-396A6EA4C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3" name="Oval 383">
                  <a:extLst>
                    <a:ext uri="{FF2B5EF4-FFF2-40B4-BE49-F238E27FC236}">
                      <a16:creationId xmlns:a16="http://schemas.microsoft.com/office/drawing/2014/main" id="{D316DD50-7C07-428E-837A-642FBFD6F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4" name="Oval 384">
                  <a:extLst>
                    <a:ext uri="{FF2B5EF4-FFF2-40B4-BE49-F238E27FC236}">
                      <a16:creationId xmlns:a16="http://schemas.microsoft.com/office/drawing/2014/main" id="{105936A7-C8BE-4DAE-BE68-028EF776C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5" name="Oval 385">
                  <a:extLst>
                    <a:ext uri="{FF2B5EF4-FFF2-40B4-BE49-F238E27FC236}">
                      <a16:creationId xmlns:a16="http://schemas.microsoft.com/office/drawing/2014/main" id="{DB19D633-CA96-43FC-92DA-1413A565C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6" name="Oval 386">
                  <a:extLst>
                    <a:ext uri="{FF2B5EF4-FFF2-40B4-BE49-F238E27FC236}">
                      <a16:creationId xmlns:a16="http://schemas.microsoft.com/office/drawing/2014/main" id="{E6AF50F5-813E-4403-AAB1-0B65C83F1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7" name="Oval 387">
                  <a:extLst>
                    <a:ext uri="{FF2B5EF4-FFF2-40B4-BE49-F238E27FC236}">
                      <a16:creationId xmlns:a16="http://schemas.microsoft.com/office/drawing/2014/main" id="{799372CB-2BF8-4494-84B6-E6FF0869C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8" name="Oval 388">
                  <a:extLst>
                    <a:ext uri="{FF2B5EF4-FFF2-40B4-BE49-F238E27FC236}">
                      <a16:creationId xmlns:a16="http://schemas.microsoft.com/office/drawing/2014/main" id="{590C447F-7D37-4754-AC32-CCCAA458C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9" name="Oval 389">
                  <a:extLst>
                    <a:ext uri="{FF2B5EF4-FFF2-40B4-BE49-F238E27FC236}">
                      <a16:creationId xmlns:a16="http://schemas.microsoft.com/office/drawing/2014/main" id="{2E8A66B1-464E-4FF9-ADD6-67198CB9D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0" name="Oval 390">
                  <a:extLst>
                    <a:ext uri="{FF2B5EF4-FFF2-40B4-BE49-F238E27FC236}">
                      <a16:creationId xmlns:a16="http://schemas.microsoft.com/office/drawing/2014/main" id="{C9F67F25-4EEF-4545-8DDB-6B56433CB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1" name="Oval 391">
                  <a:extLst>
                    <a:ext uri="{FF2B5EF4-FFF2-40B4-BE49-F238E27FC236}">
                      <a16:creationId xmlns:a16="http://schemas.microsoft.com/office/drawing/2014/main" id="{A7A94088-C6B7-495E-9AC7-D867BD1BB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2" name="Oval 392">
                  <a:extLst>
                    <a:ext uri="{FF2B5EF4-FFF2-40B4-BE49-F238E27FC236}">
                      <a16:creationId xmlns:a16="http://schemas.microsoft.com/office/drawing/2014/main" id="{790DC325-69CE-4234-8A6E-52DA0DA24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3" name="Oval 393">
                  <a:extLst>
                    <a:ext uri="{FF2B5EF4-FFF2-40B4-BE49-F238E27FC236}">
                      <a16:creationId xmlns:a16="http://schemas.microsoft.com/office/drawing/2014/main" id="{B3D884E3-914C-4F89-9F6C-02F8C3E7E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4" name="Oval 394">
                  <a:extLst>
                    <a:ext uri="{FF2B5EF4-FFF2-40B4-BE49-F238E27FC236}">
                      <a16:creationId xmlns:a16="http://schemas.microsoft.com/office/drawing/2014/main" id="{08F7A6B3-96FC-4BF5-8D17-E99F141F5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5" name="Oval 395">
                  <a:extLst>
                    <a:ext uri="{FF2B5EF4-FFF2-40B4-BE49-F238E27FC236}">
                      <a16:creationId xmlns:a16="http://schemas.microsoft.com/office/drawing/2014/main" id="{9D53829E-A20F-4B81-9639-FF38ED50A5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6" name="Oval 396">
                  <a:extLst>
                    <a:ext uri="{FF2B5EF4-FFF2-40B4-BE49-F238E27FC236}">
                      <a16:creationId xmlns:a16="http://schemas.microsoft.com/office/drawing/2014/main" id="{A8E6590E-A4BE-450A-8509-74851829B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7" name="Oval 397">
                  <a:extLst>
                    <a:ext uri="{FF2B5EF4-FFF2-40B4-BE49-F238E27FC236}">
                      <a16:creationId xmlns:a16="http://schemas.microsoft.com/office/drawing/2014/main" id="{77667E59-ABE9-4371-ABA7-E0434CEF9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8" name="Oval 398">
                  <a:extLst>
                    <a:ext uri="{FF2B5EF4-FFF2-40B4-BE49-F238E27FC236}">
                      <a16:creationId xmlns:a16="http://schemas.microsoft.com/office/drawing/2014/main" id="{A3C212B3-13E1-47ED-8AA9-8D8285975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9" name="Oval 399">
                  <a:extLst>
                    <a:ext uri="{FF2B5EF4-FFF2-40B4-BE49-F238E27FC236}">
                      <a16:creationId xmlns:a16="http://schemas.microsoft.com/office/drawing/2014/main" id="{49E3C694-F1B6-4AAE-B555-38039DB61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00" name="Oval 400">
                  <a:extLst>
                    <a:ext uri="{FF2B5EF4-FFF2-40B4-BE49-F238E27FC236}">
                      <a16:creationId xmlns:a16="http://schemas.microsoft.com/office/drawing/2014/main" id="{5F7AB0AD-B8FD-4168-9F92-DDE3E01F0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50" name="Group 401">
                <a:extLst>
                  <a:ext uri="{FF2B5EF4-FFF2-40B4-BE49-F238E27FC236}">
                    <a16:creationId xmlns:a16="http://schemas.microsoft.com/office/drawing/2014/main" id="{E8D80FB5-01F9-41F2-BE43-B2B5CFFB85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404" y="2892"/>
                <a:ext cx="667" cy="587"/>
                <a:chOff x="2085" y="2629"/>
                <a:chExt cx="667" cy="587"/>
              </a:xfrm>
            </p:grpSpPr>
            <p:sp>
              <p:nvSpPr>
                <p:cNvPr id="17251" name="Oval 402">
                  <a:extLst>
                    <a:ext uri="{FF2B5EF4-FFF2-40B4-BE49-F238E27FC236}">
                      <a16:creationId xmlns:a16="http://schemas.microsoft.com/office/drawing/2014/main" id="{39DCD539-4E19-42EA-A742-BD2B39B1B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2" name="Oval 403">
                  <a:extLst>
                    <a:ext uri="{FF2B5EF4-FFF2-40B4-BE49-F238E27FC236}">
                      <a16:creationId xmlns:a16="http://schemas.microsoft.com/office/drawing/2014/main" id="{A34D136B-D4BB-4A16-94C6-04CA19817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3" name="Oval 404">
                  <a:extLst>
                    <a:ext uri="{FF2B5EF4-FFF2-40B4-BE49-F238E27FC236}">
                      <a16:creationId xmlns:a16="http://schemas.microsoft.com/office/drawing/2014/main" id="{98BCA072-920F-444C-A4C4-63D297FB88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4" name="Oval 405">
                  <a:extLst>
                    <a:ext uri="{FF2B5EF4-FFF2-40B4-BE49-F238E27FC236}">
                      <a16:creationId xmlns:a16="http://schemas.microsoft.com/office/drawing/2014/main" id="{9A107486-51C9-4B6F-8748-3D06DBB64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5" name="Oval 406">
                  <a:extLst>
                    <a:ext uri="{FF2B5EF4-FFF2-40B4-BE49-F238E27FC236}">
                      <a16:creationId xmlns:a16="http://schemas.microsoft.com/office/drawing/2014/main" id="{E6238C06-94F1-4767-98AC-2FF568FAB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6" name="Oval 407">
                  <a:extLst>
                    <a:ext uri="{FF2B5EF4-FFF2-40B4-BE49-F238E27FC236}">
                      <a16:creationId xmlns:a16="http://schemas.microsoft.com/office/drawing/2014/main" id="{EE758A60-F844-459A-A513-99B48A5FF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7" name="Oval 408">
                  <a:extLst>
                    <a:ext uri="{FF2B5EF4-FFF2-40B4-BE49-F238E27FC236}">
                      <a16:creationId xmlns:a16="http://schemas.microsoft.com/office/drawing/2014/main" id="{3F5ED9BC-D997-4A43-860C-D49F5D8AA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8" name="Oval 409">
                  <a:extLst>
                    <a:ext uri="{FF2B5EF4-FFF2-40B4-BE49-F238E27FC236}">
                      <a16:creationId xmlns:a16="http://schemas.microsoft.com/office/drawing/2014/main" id="{667B87F8-BCE2-48D8-B20C-D99B67272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9" name="Oval 410">
                  <a:extLst>
                    <a:ext uri="{FF2B5EF4-FFF2-40B4-BE49-F238E27FC236}">
                      <a16:creationId xmlns:a16="http://schemas.microsoft.com/office/drawing/2014/main" id="{52916ECF-7DDA-4C20-AFEE-FFCA7E50C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0" name="Oval 411">
                  <a:extLst>
                    <a:ext uri="{FF2B5EF4-FFF2-40B4-BE49-F238E27FC236}">
                      <a16:creationId xmlns:a16="http://schemas.microsoft.com/office/drawing/2014/main" id="{AC0A5307-B708-47AE-9C70-1E5949EB4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1" name="Oval 412">
                  <a:extLst>
                    <a:ext uri="{FF2B5EF4-FFF2-40B4-BE49-F238E27FC236}">
                      <a16:creationId xmlns:a16="http://schemas.microsoft.com/office/drawing/2014/main" id="{EEDAE587-E644-40E5-988C-56ED9203E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2" name="Oval 413">
                  <a:extLst>
                    <a:ext uri="{FF2B5EF4-FFF2-40B4-BE49-F238E27FC236}">
                      <a16:creationId xmlns:a16="http://schemas.microsoft.com/office/drawing/2014/main" id="{358EB100-141D-4F0C-8F6D-B0C02D937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3" name="Oval 414">
                  <a:extLst>
                    <a:ext uri="{FF2B5EF4-FFF2-40B4-BE49-F238E27FC236}">
                      <a16:creationId xmlns:a16="http://schemas.microsoft.com/office/drawing/2014/main" id="{F564E824-8471-41DB-BE39-104396547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4" name="Oval 415">
                  <a:extLst>
                    <a:ext uri="{FF2B5EF4-FFF2-40B4-BE49-F238E27FC236}">
                      <a16:creationId xmlns:a16="http://schemas.microsoft.com/office/drawing/2014/main" id="{AB6F61A6-ACEC-4AE5-AF8B-7C5C17AE3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5" name="Oval 416">
                  <a:extLst>
                    <a:ext uri="{FF2B5EF4-FFF2-40B4-BE49-F238E27FC236}">
                      <a16:creationId xmlns:a16="http://schemas.microsoft.com/office/drawing/2014/main" id="{345D9FA6-249E-42D6-95A4-98F53338C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6" name="Oval 417">
                  <a:extLst>
                    <a:ext uri="{FF2B5EF4-FFF2-40B4-BE49-F238E27FC236}">
                      <a16:creationId xmlns:a16="http://schemas.microsoft.com/office/drawing/2014/main" id="{DAB4C7AC-3E77-415A-BD09-298788C4B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7" name="Oval 418">
                  <a:extLst>
                    <a:ext uri="{FF2B5EF4-FFF2-40B4-BE49-F238E27FC236}">
                      <a16:creationId xmlns:a16="http://schemas.microsoft.com/office/drawing/2014/main" id="{56E11D3B-4EDB-44BD-AF50-39CE60628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8" name="Oval 419">
                  <a:extLst>
                    <a:ext uri="{FF2B5EF4-FFF2-40B4-BE49-F238E27FC236}">
                      <a16:creationId xmlns:a16="http://schemas.microsoft.com/office/drawing/2014/main" id="{3D7F4B20-68B1-4DCA-A46E-1BEBA54B2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9" name="Oval 420">
                  <a:extLst>
                    <a:ext uri="{FF2B5EF4-FFF2-40B4-BE49-F238E27FC236}">
                      <a16:creationId xmlns:a16="http://schemas.microsoft.com/office/drawing/2014/main" id="{03FC8C8E-08C0-44A1-A9C1-06891FED1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0" name="Oval 421">
                  <a:extLst>
                    <a:ext uri="{FF2B5EF4-FFF2-40B4-BE49-F238E27FC236}">
                      <a16:creationId xmlns:a16="http://schemas.microsoft.com/office/drawing/2014/main" id="{12F9AAE2-B767-4370-B8AD-62E9C9CDF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1" name="Oval 422">
                  <a:extLst>
                    <a:ext uri="{FF2B5EF4-FFF2-40B4-BE49-F238E27FC236}">
                      <a16:creationId xmlns:a16="http://schemas.microsoft.com/office/drawing/2014/main" id="{21BFDB0C-1689-46DC-9F82-6F29515A2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2" name="Oval 423">
                  <a:extLst>
                    <a:ext uri="{FF2B5EF4-FFF2-40B4-BE49-F238E27FC236}">
                      <a16:creationId xmlns:a16="http://schemas.microsoft.com/office/drawing/2014/main" id="{DB86CEB5-1C4F-4480-8310-01F88183EC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3" name="Oval 424">
                  <a:extLst>
                    <a:ext uri="{FF2B5EF4-FFF2-40B4-BE49-F238E27FC236}">
                      <a16:creationId xmlns:a16="http://schemas.microsoft.com/office/drawing/2014/main" id="{47A689C1-B3E6-4301-854B-E830B82ED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4" name="Oval 425">
                  <a:extLst>
                    <a:ext uri="{FF2B5EF4-FFF2-40B4-BE49-F238E27FC236}">
                      <a16:creationId xmlns:a16="http://schemas.microsoft.com/office/drawing/2014/main" id="{16CECE38-4B4E-49D8-B921-2711599B5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5" name="Oval 426">
                  <a:extLst>
                    <a:ext uri="{FF2B5EF4-FFF2-40B4-BE49-F238E27FC236}">
                      <a16:creationId xmlns:a16="http://schemas.microsoft.com/office/drawing/2014/main" id="{0C784D34-D9D7-4F4C-B374-9473E65F8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6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393" name="Group 427">
              <a:extLst>
                <a:ext uri="{FF2B5EF4-FFF2-40B4-BE49-F238E27FC236}">
                  <a16:creationId xmlns:a16="http://schemas.microsoft.com/office/drawing/2014/main" id="{0C6B3889-F77E-4129-9FF0-63B3F31DD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544"/>
              <a:ext cx="1703" cy="1643"/>
              <a:chOff x="3633" y="2535"/>
              <a:chExt cx="1703" cy="1643"/>
            </a:xfrm>
          </p:grpSpPr>
          <p:grpSp>
            <p:nvGrpSpPr>
              <p:cNvPr id="16818" name="Group 428">
                <a:extLst>
                  <a:ext uri="{FF2B5EF4-FFF2-40B4-BE49-F238E27FC236}">
                    <a16:creationId xmlns:a16="http://schemas.microsoft.com/office/drawing/2014/main" id="{009E27C3-E39C-49A0-B2E9-C9EE93A060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997" y="2535"/>
                <a:ext cx="667" cy="587"/>
                <a:chOff x="2085" y="2629"/>
                <a:chExt cx="667" cy="587"/>
              </a:xfrm>
            </p:grpSpPr>
            <p:sp>
              <p:nvSpPr>
                <p:cNvPr id="17213" name="Oval 429">
                  <a:extLst>
                    <a:ext uri="{FF2B5EF4-FFF2-40B4-BE49-F238E27FC236}">
                      <a16:creationId xmlns:a16="http://schemas.microsoft.com/office/drawing/2014/main" id="{3CC8F907-0854-4730-A099-645F3E9CD4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4" name="Oval 430">
                  <a:extLst>
                    <a:ext uri="{FF2B5EF4-FFF2-40B4-BE49-F238E27FC236}">
                      <a16:creationId xmlns:a16="http://schemas.microsoft.com/office/drawing/2014/main" id="{233AA7A7-8DD6-43A2-A2AE-47D8862F4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5" name="Oval 431">
                  <a:extLst>
                    <a:ext uri="{FF2B5EF4-FFF2-40B4-BE49-F238E27FC236}">
                      <a16:creationId xmlns:a16="http://schemas.microsoft.com/office/drawing/2014/main" id="{F20A628C-E380-47FD-933E-9311CCA5F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6" name="Oval 432">
                  <a:extLst>
                    <a:ext uri="{FF2B5EF4-FFF2-40B4-BE49-F238E27FC236}">
                      <a16:creationId xmlns:a16="http://schemas.microsoft.com/office/drawing/2014/main" id="{26F719E3-F1CF-4148-BCF1-0F6D706F1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7" name="Oval 433">
                  <a:extLst>
                    <a:ext uri="{FF2B5EF4-FFF2-40B4-BE49-F238E27FC236}">
                      <a16:creationId xmlns:a16="http://schemas.microsoft.com/office/drawing/2014/main" id="{D34A6C1A-8F26-4D6A-B33D-B8E4D425E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8" name="Oval 434">
                  <a:extLst>
                    <a:ext uri="{FF2B5EF4-FFF2-40B4-BE49-F238E27FC236}">
                      <a16:creationId xmlns:a16="http://schemas.microsoft.com/office/drawing/2014/main" id="{D245FD1A-4188-4D8D-83F0-41D3E7829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9" name="Oval 435">
                  <a:extLst>
                    <a:ext uri="{FF2B5EF4-FFF2-40B4-BE49-F238E27FC236}">
                      <a16:creationId xmlns:a16="http://schemas.microsoft.com/office/drawing/2014/main" id="{D1762B34-52CE-4CE2-994A-10A4F36CB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0" name="Oval 436">
                  <a:extLst>
                    <a:ext uri="{FF2B5EF4-FFF2-40B4-BE49-F238E27FC236}">
                      <a16:creationId xmlns:a16="http://schemas.microsoft.com/office/drawing/2014/main" id="{D6D79966-DA9C-4C8C-A2BB-06715913E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1" name="Oval 437">
                  <a:extLst>
                    <a:ext uri="{FF2B5EF4-FFF2-40B4-BE49-F238E27FC236}">
                      <a16:creationId xmlns:a16="http://schemas.microsoft.com/office/drawing/2014/main" id="{862D3DCA-EA1C-4FAF-A0C8-33729988D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2" name="Oval 438">
                  <a:extLst>
                    <a:ext uri="{FF2B5EF4-FFF2-40B4-BE49-F238E27FC236}">
                      <a16:creationId xmlns:a16="http://schemas.microsoft.com/office/drawing/2014/main" id="{DABE6A5A-BFC9-4E3D-B1FD-EEE619CC8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3" name="Oval 439">
                  <a:extLst>
                    <a:ext uri="{FF2B5EF4-FFF2-40B4-BE49-F238E27FC236}">
                      <a16:creationId xmlns:a16="http://schemas.microsoft.com/office/drawing/2014/main" id="{E7FF91A9-1015-44DF-A4B9-9042AE820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4" name="Oval 440">
                  <a:extLst>
                    <a:ext uri="{FF2B5EF4-FFF2-40B4-BE49-F238E27FC236}">
                      <a16:creationId xmlns:a16="http://schemas.microsoft.com/office/drawing/2014/main" id="{17CE57EA-5A5E-4E03-974B-22642200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5" name="Oval 441">
                  <a:extLst>
                    <a:ext uri="{FF2B5EF4-FFF2-40B4-BE49-F238E27FC236}">
                      <a16:creationId xmlns:a16="http://schemas.microsoft.com/office/drawing/2014/main" id="{F0162102-1C41-43C8-9891-E0B4D7A4F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6" name="Oval 442">
                  <a:extLst>
                    <a:ext uri="{FF2B5EF4-FFF2-40B4-BE49-F238E27FC236}">
                      <a16:creationId xmlns:a16="http://schemas.microsoft.com/office/drawing/2014/main" id="{56A71B0C-74DA-482C-9D51-FE537620C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7" name="Oval 443">
                  <a:extLst>
                    <a:ext uri="{FF2B5EF4-FFF2-40B4-BE49-F238E27FC236}">
                      <a16:creationId xmlns:a16="http://schemas.microsoft.com/office/drawing/2014/main" id="{BDC99A2B-703E-4A51-9F1D-CD88E4994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8" name="Oval 444">
                  <a:extLst>
                    <a:ext uri="{FF2B5EF4-FFF2-40B4-BE49-F238E27FC236}">
                      <a16:creationId xmlns:a16="http://schemas.microsoft.com/office/drawing/2014/main" id="{A814A36A-F4C9-4200-B734-FB942F623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9" name="Oval 445">
                  <a:extLst>
                    <a:ext uri="{FF2B5EF4-FFF2-40B4-BE49-F238E27FC236}">
                      <a16:creationId xmlns:a16="http://schemas.microsoft.com/office/drawing/2014/main" id="{FA27A552-6AF2-474E-9835-D927BE3C6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0" name="Oval 446">
                  <a:extLst>
                    <a:ext uri="{FF2B5EF4-FFF2-40B4-BE49-F238E27FC236}">
                      <a16:creationId xmlns:a16="http://schemas.microsoft.com/office/drawing/2014/main" id="{32FD8A2B-9917-4CF8-AC7D-1C3529783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1" name="Oval 447">
                  <a:extLst>
                    <a:ext uri="{FF2B5EF4-FFF2-40B4-BE49-F238E27FC236}">
                      <a16:creationId xmlns:a16="http://schemas.microsoft.com/office/drawing/2014/main" id="{EADECB4D-E076-4E99-890B-10906AD8A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2" name="Oval 448">
                  <a:extLst>
                    <a:ext uri="{FF2B5EF4-FFF2-40B4-BE49-F238E27FC236}">
                      <a16:creationId xmlns:a16="http://schemas.microsoft.com/office/drawing/2014/main" id="{0F0A06E0-1778-482C-B8B0-2768937A2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3" name="Oval 449">
                  <a:extLst>
                    <a:ext uri="{FF2B5EF4-FFF2-40B4-BE49-F238E27FC236}">
                      <a16:creationId xmlns:a16="http://schemas.microsoft.com/office/drawing/2014/main" id="{F7611BAE-B398-411F-A076-29CF67C4B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4" name="Oval 450">
                  <a:extLst>
                    <a:ext uri="{FF2B5EF4-FFF2-40B4-BE49-F238E27FC236}">
                      <a16:creationId xmlns:a16="http://schemas.microsoft.com/office/drawing/2014/main" id="{B45175A0-8AE7-4481-8EC8-AE6AB78DC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5" name="Oval 451">
                  <a:extLst>
                    <a:ext uri="{FF2B5EF4-FFF2-40B4-BE49-F238E27FC236}">
                      <a16:creationId xmlns:a16="http://schemas.microsoft.com/office/drawing/2014/main" id="{23B51296-1613-4494-8F9E-CA1967126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6" name="Oval 452">
                  <a:extLst>
                    <a:ext uri="{FF2B5EF4-FFF2-40B4-BE49-F238E27FC236}">
                      <a16:creationId xmlns:a16="http://schemas.microsoft.com/office/drawing/2014/main" id="{FBF1C541-AE48-439B-B492-5CB290CD4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7" name="Oval 453">
                  <a:extLst>
                    <a:ext uri="{FF2B5EF4-FFF2-40B4-BE49-F238E27FC236}">
                      <a16:creationId xmlns:a16="http://schemas.microsoft.com/office/drawing/2014/main" id="{95C3D7B3-8412-4F61-9E28-CA0FFD94E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19" name="Group 454">
                <a:extLst>
                  <a:ext uri="{FF2B5EF4-FFF2-40B4-BE49-F238E27FC236}">
                    <a16:creationId xmlns:a16="http://schemas.microsoft.com/office/drawing/2014/main" id="{7387DC07-FB52-4406-BE68-68E8448B3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669" y="3543"/>
                <a:ext cx="667" cy="587"/>
                <a:chOff x="2085" y="2629"/>
                <a:chExt cx="667" cy="587"/>
              </a:xfrm>
            </p:grpSpPr>
            <p:sp>
              <p:nvSpPr>
                <p:cNvPr id="17188" name="Oval 455">
                  <a:extLst>
                    <a:ext uri="{FF2B5EF4-FFF2-40B4-BE49-F238E27FC236}">
                      <a16:creationId xmlns:a16="http://schemas.microsoft.com/office/drawing/2014/main" id="{EE68056A-1211-4DFD-80D2-E88525781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9" name="Oval 456">
                  <a:extLst>
                    <a:ext uri="{FF2B5EF4-FFF2-40B4-BE49-F238E27FC236}">
                      <a16:creationId xmlns:a16="http://schemas.microsoft.com/office/drawing/2014/main" id="{CCCC9EFB-0C41-4C5B-9B18-8A6A3F446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0" name="Oval 457">
                  <a:extLst>
                    <a:ext uri="{FF2B5EF4-FFF2-40B4-BE49-F238E27FC236}">
                      <a16:creationId xmlns:a16="http://schemas.microsoft.com/office/drawing/2014/main" id="{BF1FFC9B-CFAE-471A-A7F5-59E3F5DA2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1" name="Oval 458">
                  <a:extLst>
                    <a:ext uri="{FF2B5EF4-FFF2-40B4-BE49-F238E27FC236}">
                      <a16:creationId xmlns:a16="http://schemas.microsoft.com/office/drawing/2014/main" id="{8D0E623B-7C1E-4E47-802F-AA6FF66FD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2" name="Oval 459">
                  <a:extLst>
                    <a:ext uri="{FF2B5EF4-FFF2-40B4-BE49-F238E27FC236}">
                      <a16:creationId xmlns:a16="http://schemas.microsoft.com/office/drawing/2014/main" id="{59633379-6B41-4368-AA93-311DEC046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3" name="Oval 460">
                  <a:extLst>
                    <a:ext uri="{FF2B5EF4-FFF2-40B4-BE49-F238E27FC236}">
                      <a16:creationId xmlns:a16="http://schemas.microsoft.com/office/drawing/2014/main" id="{90529F55-35B0-4FEE-BD70-00E784734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4" name="Oval 461">
                  <a:extLst>
                    <a:ext uri="{FF2B5EF4-FFF2-40B4-BE49-F238E27FC236}">
                      <a16:creationId xmlns:a16="http://schemas.microsoft.com/office/drawing/2014/main" id="{F6B4D5D0-F8EB-4C7D-ABBB-BEE55B98F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5" name="Oval 462">
                  <a:extLst>
                    <a:ext uri="{FF2B5EF4-FFF2-40B4-BE49-F238E27FC236}">
                      <a16:creationId xmlns:a16="http://schemas.microsoft.com/office/drawing/2014/main" id="{39AB3F0F-C96B-459A-AA97-51A7E36D2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6" name="Oval 463">
                  <a:extLst>
                    <a:ext uri="{FF2B5EF4-FFF2-40B4-BE49-F238E27FC236}">
                      <a16:creationId xmlns:a16="http://schemas.microsoft.com/office/drawing/2014/main" id="{E8078EF5-4201-418B-8D02-63ED43229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7" name="Oval 464">
                  <a:extLst>
                    <a:ext uri="{FF2B5EF4-FFF2-40B4-BE49-F238E27FC236}">
                      <a16:creationId xmlns:a16="http://schemas.microsoft.com/office/drawing/2014/main" id="{E1DDF91A-55EF-475B-9FC3-409B960C1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8" name="Oval 465">
                  <a:extLst>
                    <a:ext uri="{FF2B5EF4-FFF2-40B4-BE49-F238E27FC236}">
                      <a16:creationId xmlns:a16="http://schemas.microsoft.com/office/drawing/2014/main" id="{F0379BBE-81A5-44B9-B863-2B1AB3099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9" name="Oval 466">
                  <a:extLst>
                    <a:ext uri="{FF2B5EF4-FFF2-40B4-BE49-F238E27FC236}">
                      <a16:creationId xmlns:a16="http://schemas.microsoft.com/office/drawing/2014/main" id="{E1896720-A6F6-4FB9-8490-38B5B33E8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0" name="Oval 467">
                  <a:extLst>
                    <a:ext uri="{FF2B5EF4-FFF2-40B4-BE49-F238E27FC236}">
                      <a16:creationId xmlns:a16="http://schemas.microsoft.com/office/drawing/2014/main" id="{6D10C17D-7769-4783-AD03-C12CC0A27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1" name="Oval 468">
                  <a:extLst>
                    <a:ext uri="{FF2B5EF4-FFF2-40B4-BE49-F238E27FC236}">
                      <a16:creationId xmlns:a16="http://schemas.microsoft.com/office/drawing/2014/main" id="{67EE25EE-F847-4DE3-8EAD-5DFA8DA8A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2" name="Oval 469">
                  <a:extLst>
                    <a:ext uri="{FF2B5EF4-FFF2-40B4-BE49-F238E27FC236}">
                      <a16:creationId xmlns:a16="http://schemas.microsoft.com/office/drawing/2014/main" id="{3DD38D2A-10F4-404C-AD9D-EAB46ACC3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3" name="Oval 470">
                  <a:extLst>
                    <a:ext uri="{FF2B5EF4-FFF2-40B4-BE49-F238E27FC236}">
                      <a16:creationId xmlns:a16="http://schemas.microsoft.com/office/drawing/2014/main" id="{BB6DCFB5-7A3F-4B62-B207-FEA08E1C4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4" name="Oval 471">
                  <a:extLst>
                    <a:ext uri="{FF2B5EF4-FFF2-40B4-BE49-F238E27FC236}">
                      <a16:creationId xmlns:a16="http://schemas.microsoft.com/office/drawing/2014/main" id="{D76F6C8F-CF95-47FA-B4B0-E305F6449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5" name="Oval 472">
                  <a:extLst>
                    <a:ext uri="{FF2B5EF4-FFF2-40B4-BE49-F238E27FC236}">
                      <a16:creationId xmlns:a16="http://schemas.microsoft.com/office/drawing/2014/main" id="{AF983665-066F-4769-8A7B-ADC2C200B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6" name="Oval 473">
                  <a:extLst>
                    <a:ext uri="{FF2B5EF4-FFF2-40B4-BE49-F238E27FC236}">
                      <a16:creationId xmlns:a16="http://schemas.microsoft.com/office/drawing/2014/main" id="{7BA57A1B-8AB7-4AE2-9344-EE6D0CF64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7" name="Oval 474">
                  <a:extLst>
                    <a:ext uri="{FF2B5EF4-FFF2-40B4-BE49-F238E27FC236}">
                      <a16:creationId xmlns:a16="http://schemas.microsoft.com/office/drawing/2014/main" id="{C5CE48D8-E183-44F7-BF82-06266DAE3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8" name="Oval 475">
                  <a:extLst>
                    <a:ext uri="{FF2B5EF4-FFF2-40B4-BE49-F238E27FC236}">
                      <a16:creationId xmlns:a16="http://schemas.microsoft.com/office/drawing/2014/main" id="{47E47D7A-C612-45E1-B101-CDF01504C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9" name="Oval 476">
                  <a:extLst>
                    <a:ext uri="{FF2B5EF4-FFF2-40B4-BE49-F238E27FC236}">
                      <a16:creationId xmlns:a16="http://schemas.microsoft.com/office/drawing/2014/main" id="{26231341-4D88-4665-A612-D4752BC06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0" name="Oval 477">
                  <a:extLst>
                    <a:ext uri="{FF2B5EF4-FFF2-40B4-BE49-F238E27FC236}">
                      <a16:creationId xmlns:a16="http://schemas.microsoft.com/office/drawing/2014/main" id="{F4421043-D315-43FF-923B-FAB19B276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1" name="Oval 478">
                  <a:extLst>
                    <a:ext uri="{FF2B5EF4-FFF2-40B4-BE49-F238E27FC236}">
                      <a16:creationId xmlns:a16="http://schemas.microsoft.com/office/drawing/2014/main" id="{9750D5D9-7EC4-4D1F-8254-89E2FDCEF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2" name="Oval 479">
                  <a:extLst>
                    <a:ext uri="{FF2B5EF4-FFF2-40B4-BE49-F238E27FC236}">
                      <a16:creationId xmlns:a16="http://schemas.microsoft.com/office/drawing/2014/main" id="{D04B8F66-4AF9-4743-9E12-6C232C913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0" name="Group 480">
                <a:extLst>
                  <a:ext uri="{FF2B5EF4-FFF2-40B4-BE49-F238E27FC236}">
                    <a16:creationId xmlns:a16="http://schemas.microsoft.com/office/drawing/2014/main" id="{35CEEEDC-930F-428F-9339-50365F7B6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22481" flipV="1">
                <a:off x="3639" y="2903"/>
                <a:ext cx="667" cy="587"/>
                <a:chOff x="2085" y="2629"/>
                <a:chExt cx="667" cy="587"/>
              </a:xfrm>
            </p:grpSpPr>
            <p:sp>
              <p:nvSpPr>
                <p:cNvPr id="17163" name="Oval 481">
                  <a:extLst>
                    <a:ext uri="{FF2B5EF4-FFF2-40B4-BE49-F238E27FC236}">
                      <a16:creationId xmlns:a16="http://schemas.microsoft.com/office/drawing/2014/main" id="{B6C7F12D-AA69-45F0-9DF9-DA2C94215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4" name="Oval 482">
                  <a:extLst>
                    <a:ext uri="{FF2B5EF4-FFF2-40B4-BE49-F238E27FC236}">
                      <a16:creationId xmlns:a16="http://schemas.microsoft.com/office/drawing/2014/main" id="{DEBE1949-A56D-4B71-9C33-2A1AF7EAF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5" name="Oval 483">
                  <a:extLst>
                    <a:ext uri="{FF2B5EF4-FFF2-40B4-BE49-F238E27FC236}">
                      <a16:creationId xmlns:a16="http://schemas.microsoft.com/office/drawing/2014/main" id="{98DB33CB-090F-4E44-8CE7-2C48EDFE5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6" name="Oval 484">
                  <a:extLst>
                    <a:ext uri="{FF2B5EF4-FFF2-40B4-BE49-F238E27FC236}">
                      <a16:creationId xmlns:a16="http://schemas.microsoft.com/office/drawing/2014/main" id="{B4629EDE-8D8B-4DB7-BD06-576AB4FF4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7" name="Oval 485">
                  <a:extLst>
                    <a:ext uri="{FF2B5EF4-FFF2-40B4-BE49-F238E27FC236}">
                      <a16:creationId xmlns:a16="http://schemas.microsoft.com/office/drawing/2014/main" id="{B16A31A7-4EF9-42F7-BFBD-CEA3BA0F7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8" name="Oval 486">
                  <a:extLst>
                    <a:ext uri="{FF2B5EF4-FFF2-40B4-BE49-F238E27FC236}">
                      <a16:creationId xmlns:a16="http://schemas.microsoft.com/office/drawing/2014/main" id="{957CCE89-496C-4675-8836-06EE3FF57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9" name="Oval 487">
                  <a:extLst>
                    <a:ext uri="{FF2B5EF4-FFF2-40B4-BE49-F238E27FC236}">
                      <a16:creationId xmlns:a16="http://schemas.microsoft.com/office/drawing/2014/main" id="{0F0BE8B7-71A0-425D-A266-E49CCEF54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0" name="Oval 488">
                  <a:extLst>
                    <a:ext uri="{FF2B5EF4-FFF2-40B4-BE49-F238E27FC236}">
                      <a16:creationId xmlns:a16="http://schemas.microsoft.com/office/drawing/2014/main" id="{3AA39BBA-0688-4848-9434-DDD0E5E28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1" name="Oval 489">
                  <a:extLst>
                    <a:ext uri="{FF2B5EF4-FFF2-40B4-BE49-F238E27FC236}">
                      <a16:creationId xmlns:a16="http://schemas.microsoft.com/office/drawing/2014/main" id="{0E82D918-9052-4B6A-8628-D6154EE08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2" name="Oval 490">
                  <a:extLst>
                    <a:ext uri="{FF2B5EF4-FFF2-40B4-BE49-F238E27FC236}">
                      <a16:creationId xmlns:a16="http://schemas.microsoft.com/office/drawing/2014/main" id="{EE9DB8F5-21EE-4892-9825-DA2725568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3" name="Oval 491">
                  <a:extLst>
                    <a:ext uri="{FF2B5EF4-FFF2-40B4-BE49-F238E27FC236}">
                      <a16:creationId xmlns:a16="http://schemas.microsoft.com/office/drawing/2014/main" id="{4265548C-17C9-4436-BAF6-05F04188B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4" name="Oval 492">
                  <a:extLst>
                    <a:ext uri="{FF2B5EF4-FFF2-40B4-BE49-F238E27FC236}">
                      <a16:creationId xmlns:a16="http://schemas.microsoft.com/office/drawing/2014/main" id="{9022B371-B50F-477F-B168-EA176FF93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5" name="Oval 493">
                  <a:extLst>
                    <a:ext uri="{FF2B5EF4-FFF2-40B4-BE49-F238E27FC236}">
                      <a16:creationId xmlns:a16="http://schemas.microsoft.com/office/drawing/2014/main" id="{A21EE19B-44C8-475A-8B42-065AB6111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6" name="Oval 494">
                  <a:extLst>
                    <a:ext uri="{FF2B5EF4-FFF2-40B4-BE49-F238E27FC236}">
                      <a16:creationId xmlns:a16="http://schemas.microsoft.com/office/drawing/2014/main" id="{821603D4-B23D-4FC9-A371-23BEA363A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7" name="Oval 495">
                  <a:extLst>
                    <a:ext uri="{FF2B5EF4-FFF2-40B4-BE49-F238E27FC236}">
                      <a16:creationId xmlns:a16="http://schemas.microsoft.com/office/drawing/2014/main" id="{3DC10954-F4D0-4365-B23B-E78B51792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8" name="Oval 496">
                  <a:extLst>
                    <a:ext uri="{FF2B5EF4-FFF2-40B4-BE49-F238E27FC236}">
                      <a16:creationId xmlns:a16="http://schemas.microsoft.com/office/drawing/2014/main" id="{840BA1B3-FFA5-4227-A4EE-056C9597F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9" name="Oval 497">
                  <a:extLst>
                    <a:ext uri="{FF2B5EF4-FFF2-40B4-BE49-F238E27FC236}">
                      <a16:creationId xmlns:a16="http://schemas.microsoft.com/office/drawing/2014/main" id="{1A3177F9-55A9-4ED0-A3D7-8C5B70C24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0" name="Oval 498">
                  <a:extLst>
                    <a:ext uri="{FF2B5EF4-FFF2-40B4-BE49-F238E27FC236}">
                      <a16:creationId xmlns:a16="http://schemas.microsoft.com/office/drawing/2014/main" id="{7001066F-01EB-4DE7-BECD-2326D39E7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1" name="Oval 499">
                  <a:extLst>
                    <a:ext uri="{FF2B5EF4-FFF2-40B4-BE49-F238E27FC236}">
                      <a16:creationId xmlns:a16="http://schemas.microsoft.com/office/drawing/2014/main" id="{602BF734-D8F6-4D25-9B28-78D7FB08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2" name="Oval 500">
                  <a:extLst>
                    <a:ext uri="{FF2B5EF4-FFF2-40B4-BE49-F238E27FC236}">
                      <a16:creationId xmlns:a16="http://schemas.microsoft.com/office/drawing/2014/main" id="{90A43001-4DAE-429B-91BB-E117A97B0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3" name="Oval 501">
                  <a:extLst>
                    <a:ext uri="{FF2B5EF4-FFF2-40B4-BE49-F238E27FC236}">
                      <a16:creationId xmlns:a16="http://schemas.microsoft.com/office/drawing/2014/main" id="{621BCBAA-5B12-49BD-B484-7C1D64FC9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4" name="Oval 502">
                  <a:extLst>
                    <a:ext uri="{FF2B5EF4-FFF2-40B4-BE49-F238E27FC236}">
                      <a16:creationId xmlns:a16="http://schemas.microsoft.com/office/drawing/2014/main" id="{FFBA2ACB-BD97-44F2-8BE0-CD237AC1C5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5" name="Oval 503">
                  <a:extLst>
                    <a:ext uri="{FF2B5EF4-FFF2-40B4-BE49-F238E27FC236}">
                      <a16:creationId xmlns:a16="http://schemas.microsoft.com/office/drawing/2014/main" id="{AEC923B9-6F72-4336-9543-6DE72BF1D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6" name="Oval 504">
                  <a:extLst>
                    <a:ext uri="{FF2B5EF4-FFF2-40B4-BE49-F238E27FC236}">
                      <a16:creationId xmlns:a16="http://schemas.microsoft.com/office/drawing/2014/main" id="{1C80EB6C-8A29-4E54-9C43-BF6B663EC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7" name="Oval 505">
                  <a:extLst>
                    <a:ext uri="{FF2B5EF4-FFF2-40B4-BE49-F238E27FC236}">
                      <a16:creationId xmlns:a16="http://schemas.microsoft.com/office/drawing/2014/main" id="{488E700C-162A-46D2-9A1C-57B6B9257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1" name="Group 506">
                <a:extLst>
                  <a:ext uri="{FF2B5EF4-FFF2-40B4-BE49-F238E27FC236}">
                    <a16:creationId xmlns:a16="http://schemas.microsoft.com/office/drawing/2014/main" id="{6417F7E5-5073-4A76-96B3-8A7C7906A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79044">
                <a:off x="4509" y="3336"/>
                <a:ext cx="794" cy="547"/>
                <a:chOff x="2024" y="3228"/>
                <a:chExt cx="794" cy="547"/>
              </a:xfrm>
            </p:grpSpPr>
            <p:sp>
              <p:nvSpPr>
                <p:cNvPr id="17140" name="Oval 507">
                  <a:extLst>
                    <a:ext uri="{FF2B5EF4-FFF2-40B4-BE49-F238E27FC236}">
                      <a16:creationId xmlns:a16="http://schemas.microsoft.com/office/drawing/2014/main" id="{56A74147-731E-4F69-9357-AB3A9C224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22" y="325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1" name="Oval 508">
                  <a:extLst>
                    <a:ext uri="{FF2B5EF4-FFF2-40B4-BE49-F238E27FC236}">
                      <a16:creationId xmlns:a16="http://schemas.microsoft.com/office/drawing/2014/main" id="{9E659467-09FF-45CD-865D-21787E3FF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96" y="33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2" name="Oval 509">
                  <a:extLst>
                    <a:ext uri="{FF2B5EF4-FFF2-40B4-BE49-F238E27FC236}">
                      <a16:creationId xmlns:a16="http://schemas.microsoft.com/office/drawing/2014/main" id="{3FD3CF63-275C-432E-BABD-95733164A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05" y="33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3" name="Oval 510">
                  <a:extLst>
                    <a:ext uri="{FF2B5EF4-FFF2-40B4-BE49-F238E27FC236}">
                      <a16:creationId xmlns:a16="http://schemas.microsoft.com/office/drawing/2014/main" id="{B429CBD8-08E1-4818-9876-076CA0FD9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8" y="339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4" name="Oval 511">
                  <a:extLst>
                    <a:ext uri="{FF2B5EF4-FFF2-40B4-BE49-F238E27FC236}">
                      <a16:creationId xmlns:a16="http://schemas.microsoft.com/office/drawing/2014/main" id="{3B8250EB-107C-4EB3-8D44-5C93655DD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1" y="344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5" name="Oval 512">
                  <a:extLst>
                    <a:ext uri="{FF2B5EF4-FFF2-40B4-BE49-F238E27FC236}">
                      <a16:creationId xmlns:a16="http://schemas.microsoft.com/office/drawing/2014/main" id="{39A5774C-387E-4DB5-B285-F877DE7DA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7" y="35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6" name="Oval 513">
                  <a:extLst>
                    <a:ext uri="{FF2B5EF4-FFF2-40B4-BE49-F238E27FC236}">
                      <a16:creationId xmlns:a16="http://schemas.microsoft.com/office/drawing/2014/main" id="{239661DE-B746-47B3-96B5-0A59AB2DA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8" y="351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7" name="Oval 514">
                  <a:extLst>
                    <a:ext uri="{FF2B5EF4-FFF2-40B4-BE49-F238E27FC236}">
                      <a16:creationId xmlns:a16="http://schemas.microsoft.com/office/drawing/2014/main" id="{2C7E7EA4-2072-40C4-A330-08F665E5D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99" y="348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8" name="Oval 515">
                  <a:extLst>
                    <a:ext uri="{FF2B5EF4-FFF2-40B4-BE49-F238E27FC236}">
                      <a16:creationId xmlns:a16="http://schemas.microsoft.com/office/drawing/2014/main" id="{8A31670A-D665-42BC-B102-7728913B0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73" y="356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9" name="Oval 516">
                  <a:extLst>
                    <a:ext uri="{FF2B5EF4-FFF2-40B4-BE49-F238E27FC236}">
                      <a16:creationId xmlns:a16="http://schemas.microsoft.com/office/drawing/2014/main" id="{D16E17CF-2AEA-4D88-BBC7-0D82DDCA2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0" y="36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0" name="Oval 517">
                  <a:extLst>
                    <a:ext uri="{FF2B5EF4-FFF2-40B4-BE49-F238E27FC236}">
                      <a16:creationId xmlns:a16="http://schemas.microsoft.com/office/drawing/2014/main" id="{ABF27FEC-ADAF-4C95-BE36-56A394E7A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8" y="368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1" name="Oval 518">
                  <a:extLst>
                    <a:ext uri="{FF2B5EF4-FFF2-40B4-BE49-F238E27FC236}">
                      <a16:creationId xmlns:a16="http://schemas.microsoft.com/office/drawing/2014/main" id="{6E037A72-40AC-4307-AEC5-D0D6896BD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89" y="366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2" name="Oval 519">
                  <a:extLst>
                    <a:ext uri="{FF2B5EF4-FFF2-40B4-BE49-F238E27FC236}">
                      <a16:creationId xmlns:a16="http://schemas.microsoft.com/office/drawing/2014/main" id="{1DE5309C-CD98-4F4B-AD24-4D1DFF4EE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63" y="359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3" name="Oval 520">
                  <a:extLst>
                    <a:ext uri="{FF2B5EF4-FFF2-40B4-BE49-F238E27FC236}">
                      <a16:creationId xmlns:a16="http://schemas.microsoft.com/office/drawing/2014/main" id="{041FC1E5-A271-411E-8E67-49D40B1CB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88" y="36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4" name="Oval 521">
                  <a:extLst>
                    <a:ext uri="{FF2B5EF4-FFF2-40B4-BE49-F238E27FC236}">
                      <a16:creationId xmlns:a16="http://schemas.microsoft.com/office/drawing/2014/main" id="{E5FA3D07-669A-4ACF-962A-501508743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97" y="35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5" name="Oval 522">
                  <a:extLst>
                    <a:ext uri="{FF2B5EF4-FFF2-40B4-BE49-F238E27FC236}">
                      <a16:creationId xmlns:a16="http://schemas.microsoft.com/office/drawing/2014/main" id="{5B2D6761-1F77-4CF9-BF71-64BAC5A2A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66" y="34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6" name="Oval 523">
                  <a:extLst>
                    <a:ext uri="{FF2B5EF4-FFF2-40B4-BE49-F238E27FC236}">
                      <a16:creationId xmlns:a16="http://schemas.microsoft.com/office/drawing/2014/main" id="{7F7D57AE-22D4-4940-8090-B2DE21047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23" y="34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7" name="Oval 524">
                  <a:extLst>
                    <a:ext uri="{FF2B5EF4-FFF2-40B4-BE49-F238E27FC236}">
                      <a16:creationId xmlns:a16="http://schemas.microsoft.com/office/drawing/2014/main" id="{1A5D3DC5-6E8B-44D4-8D8C-3EFA934EC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5" y="35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8" name="Oval 525">
                  <a:extLst>
                    <a:ext uri="{FF2B5EF4-FFF2-40B4-BE49-F238E27FC236}">
                      <a16:creationId xmlns:a16="http://schemas.microsoft.com/office/drawing/2014/main" id="{02925DC3-C0FD-4FA0-8120-13572A0C4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26" y="34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9" name="Oval 526">
                  <a:extLst>
                    <a:ext uri="{FF2B5EF4-FFF2-40B4-BE49-F238E27FC236}">
                      <a16:creationId xmlns:a16="http://schemas.microsoft.com/office/drawing/2014/main" id="{87845FF6-BF82-4951-8603-E9FEFAF08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73" y="35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0" name="Oval 527">
                  <a:extLst>
                    <a:ext uri="{FF2B5EF4-FFF2-40B4-BE49-F238E27FC236}">
                      <a16:creationId xmlns:a16="http://schemas.microsoft.com/office/drawing/2014/main" id="{F6B9F391-3BE1-43C8-8DEB-45AFBD94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24" y="35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1" name="Oval 528">
                  <a:extLst>
                    <a:ext uri="{FF2B5EF4-FFF2-40B4-BE49-F238E27FC236}">
                      <a16:creationId xmlns:a16="http://schemas.microsoft.com/office/drawing/2014/main" id="{01B3BF5B-7BCF-488A-8B7C-0E8624F5B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34" y="34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2" name="Oval 529">
                  <a:extLst>
                    <a:ext uri="{FF2B5EF4-FFF2-40B4-BE49-F238E27FC236}">
                      <a16:creationId xmlns:a16="http://schemas.microsoft.com/office/drawing/2014/main" id="{DE39EEA0-50D4-42FD-8B3C-49ED22BDD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0" y="322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2" name="Group 530">
                <a:extLst>
                  <a:ext uri="{FF2B5EF4-FFF2-40B4-BE49-F238E27FC236}">
                    <a16:creationId xmlns:a16="http://schemas.microsoft.com/office/drawing/2014/main" id="{69BC1410-353D-4913-861F-A8F9D6648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 flipV="1">
                <a:off x="4311" y="2845"/>
                <a:ext cx="667" cy="587"/>
                <a:chOff x="2085" y="2629"/>
                <a:chExt cx="667" cy="587"/>
              </a:xfrm>
            </p:grpSpPr>
            <p:sp>
              <p:nvSpPr>
                <p:cNvPr id="17115" name="Oval 531">
                  <a:extLst>
                    <a:ext uri="{FF2B5EF4-FFF2-40B4-BE49-F238E27FC236}">
                      <a16:creationId xmlns:a16="http://schemas.microsoft.com/office/drawing/2014/main" id="{5526ED82-0DFC-4900-B069-70F21FD18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6" name="Oval 532">
                  <a:extLst>
                    <a:ext uri="{FF2B5EF4-FFF2-40B4-BE49-F238E27FC236}">
                      <a16:creationId xmlns:a16="http://schemas.microsoft.com/office/drawing/2014/main" id="{12A40BC8-4BA4-495E-9357-A319B3733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7" name="Oval 533">
                  <a:extLst>
                    <a:ext uri="{FF2B5EF4-FFF2-40B4-BE49-F238E27FC236}">
                      <a16:creationId xmlns:a16="http://schemas.microsoft.com/office/drawing/2014/main" id="{FAD3CCCF-1724-4329-A38F-74CC79904C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8" name="Oval 534">
                  <a:extLst>
                    <a:ext uri="{FF2B5EF4-FFF2-40B4-BE49-F238E27FC236}">
                      <a16:creationId xmlns:a16="http://schemas.microsoft.com/office/drawing/2014/main" id="{D3CA24F6-B611-4208-BC9D-F70C3AFB3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9" name="Oval 535">
                  <a:extLst>
                    <a:ext uri="{FF2B5EF4-FFF2-40B4-BE49-F238E27FC236}">
                      <a16:creationId xmlns:a16="http://schemas.microsoft.com/office/drawing/2014/main" id="{0F6988A1-F517-495F-AED4-E215AD82B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0" name="Oval 536">
                  <a:extLst>
                    <a:ext uri="{FF2B5EF4-FFF2-40B4-BE49-F238E27FC236}">
                      <a16:creationId xmlns:a16="http://schemas.microsoft.com/office/drawing/2014/main" id="{AA98FF6A-7B16-46AF-96A7-8199C5386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1" name="Oval 537">
                  <a:extLst>
                    <a:ext uri="{FF2B5EF4-FFF2-40B4-BE49-F238E27FC236}">
                      <a16:creationId xmlns:a16="http://schemas.microsoft.com/office/drawing/2014/main" id="{6738CAC0-F098-4C71-AD0A-0B5B0116E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2" name="Oval 538">
                  <a:extLst>
                    <a:ext uri="{FF2B5EF4-FFF2-40B4-BE49-F238E27FC236}">
                      <a16:creationId xmlns:a16="http://schemas.microsoft.com/office/drawing/2014/main" id="{65631F27-E823-45A8-944D-87D721F8A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3" name="Oval 539">
                  <a:extLst>
                    <a:ext uri="{FF2B5EF4-FFF2-40B4-BE49-F238E27FC236}">
                      <a16:creationId xmlns:a16="http://schemas.microsoft.com/office/drawing/2014/main" id="{45942316-D424-47A4-9D4E-928E9FFFA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4" name="Oval 540">
                  <a:extLst>
                    <a:ext uri="{FF2B5EF4-FFF2-40B4-BE49-F238E27FC236}">
                      <a16:creationId xmlns:a16="http://schemas.microsoft.com/office/drawing/2014/main" id="{F53D9E2F-66ED-42E7-AD2E-AAB6B7DC34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5" name="Oval 541">
                  <a:extLst>
                    <a:ext uri="{FF2B5EF4-FFF2-40B4-BE49-F238E27FC236}">
                      <a16:creationId xmlns:a16="http://schemas.microsoft.com/office/drawing/2014/main" id="{1F4F46C1-A9AE-4338-98EA-D8F10886D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6" name="Oval 542">
                  <a:extLst>
                    <a:ext uri="{FF2B5EF4-FFF2-40B4-BE49-F238E27FC236}">
                      <a16:creationId xmlns:a16="http://schemas.microsoft.com/office/drawing/2014/main" id="{FC18FBD1-EF64-4D58-AAA3-9EA2AD501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7" name="Oval 543">
                  <a:extLst>
                    <a:ext uri="{FF2B5EF4-FFF2-40B4-BE49-F238E27FC236}">
                      <a16:creationId xmlns:a16="http://schemas.microsoft.com/office/drawing/2014/main" id="{DAF03677-6BA7-4C57-8040-B0C36E0E6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8" name="Oval 544">
                  <a:extLst>
                    <a:ext uri="{FF2B5EF4-FFF2-40B4-BE49-F238E27FC236}">
                      <a16:creationId xmlns:a16="http://schemas.microsoft.com/office/drawing/2014/main" id="{E0F108A0-78A7-4862-898A-7BCA41EEC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9" name="Oval 545">
                  <a:extLst>
                    <a:ext uri="{FF2B5EF4-FFF2-40B4-BE49-F238E27FC236}">
                      <a16:creationId xmlns:a16="http://schemas.microsoft.com/office/drawing/2014/main" id="{3962B61B-CEB1-4B32-9ADC-C8394D6FF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0" name="Oval 546">
                  <a:extLst>
                    <a:ext uri="{FF2B5EF4-FFF2-40B4-BE49-F238E27FC236}">
                      <a16:creationId xmlns:a16="http://schemas.microsoft.com/office/drawing/2014/main" id="{49AD3A62-6463-4A24-85A4-85B609EE3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1" name="Oval 547">
                  <a:extLst>
                    <a:ext uri="{FF2B5EF4-FFF2-40B4-BE49-F238E27FC236}">
                      <a16:creationId xmlns:a16="http://schemas.microsoft.com/office/drawing/2014/main" id="{32AEF274-B5A0-4C76-B530-C75971CE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2" name="Oval 548">
                  <a:extLst>
                    <a:ext uri="{FF2B5EF4-FFF2-40B4-BE49-F238E27FC236}">
                      <a16:creationId xmlns:a16="http://schemas.microsoft.com/office/drawing/2014/main" id="{3EC1328C-4318-41A6-A8B9-972D5F835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3" name="Oval 549">
                  <a:extLst>
                    <a:ext uri="{FF2B5EF4-FFF2-40B4-BE49-F238E27FC236}">
                      <a16:creationId xmlns:a16="http://schemas.microsoft.com/office/drawing/2014/main" id="{96EB13B7-5B21-4697-8954-52CF4D8E7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4" name="Oval 550">
                  <a:extLst>
                    <a:ext uri="{FF2B5EF4-FFF2-40B4-BE49-F238E27FC236}">
                      <a16:creationId xmlns:a16="http://schemas.microsoft.com/office/drawing/2014/main" id="{74D5BD9F-DE37-49D0-BDA3-B2E83532A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5" name="Oval 551">
                  <a:extLst>
                    <a:ext uri="{FF2B5EF4-FFF2-40B4-BE49-F238E27FC236}">
                      <a16:creationId xmlns:a16="http://schemas.microsoft.com/office/drawing/2014/main" id="{E76502FF-5B92-45CC-B253-58E8179AD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6" name="Oval 552">
                  <a:extLst>
                    <a:ext uri="{FF2B5EF4-FFF2-40B4-BE49-F238E27FC236}">
                      <a16:creationId xmlns:a16="http://schemas.microsoft.com/office/drawing/2014/main" id="{6FA1B984-80FC-4C9A-9C41-6E7973C1A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7" name="Oval 553">
                  <a:extLst>
                    <a:ext uri="{FF2B5EF4-FFF2-40B4-BE49-F238E27FC236}">
                      <a16:creationId xmlns:a16="http://schemas.microsoft.com/office/drawing/2014/main" id="{01D54207-258A-47EF-9884-052872E0D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8" name="Oval 554">
                  <a:extLst>
                    <a:ext uri="{FF2B5EF4-FFF2-40B4-BE49-F238E27FC236}">
                      <a16:creationId xmlns:a16="http://schemas.microsoft.com/office/drawing/2014/main" id="{28A9B940-EF61-41B1-81C7-77CBE8D5C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9" name="Oval 555">
                  <a:extLst>
                    <a:ext uri="{FF2B5EF4-FFF2-40B4-BE49-F238E27FC236}">
                      <a16:creationId xmlns:a16="http://schemas.microsoft.com/office/drawing/2014/main" id="{CCAA1E87-73A8-4F8D-B9CB-C2DEAC959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3" name="Group 556">
                <a:extLst>
                  <a:ext uri="{FF2B5EF4-FFF2-40B4-BE49-F238E27FC236}">
                    <a16:creationId xmlns:a16="http://schemas.microsoft.com/office/drawing/2014/main" id="{34C2504C-3E2C-4143-9254-29D6A4154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701" y="2909"/>
                <a:ext cx="1265" cy="1144"/>
                <a:chOff x="202" y="2457"/>
                <a:chExt cx="1265" cy="1144"/>
              </a:xfrm>
            </p:grpSpPr>
            <p:sp>
              <p:nvSpPr>
                <p:cNvPr id="17040" name="Oval 557">
                  <a:extLst>
                    <a:ext uri="{FF2B5EF4-FFF2-40B4-BE49-F238E27FC236}">
                      <a16:creationId xmlns:a16="http://schemas.microsoft.com/office/drawing/2014/main" id="{3F65E534-D6AD-48F0-B74B-D2E2B334B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310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1" name="Oval 558">
                  <a:extLst>
                    <a:ext uri="{FF2B5EF4-FFF2-40B4-BE49-F238E27FC236}">
                      <a16:creationId xmlns:a16="http://schemas.microsoft.com/office/drawing/2014/main" id="{6F013A54-7E28-4FB2-B796-ED7EB56D0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" y="318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2" name="Oval 559">
                  <a:extLst>
                    <a:ext uri="{FF2B5EF4-FFF2-40B4-BE49-F238E27FC236}">
                      <a16:creationId xmlns:a16="http://schemas.microsoft.com/office/drawing/2014/main" id="{FD80B40C-91D0-470E-A712-0F132ED68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" y="31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3" name="Oval 560">
                  <a:extLst>
                    <a:ext uri="{FF2B5EF4-FFF2-40B4-BE49-F238E27FC236}">
                      <a16:creationId xmlns:a16="http://schemas.microsoft.com/office/drawing/2014/main" id="{04D337D3-0E2F-47CD-A5DA-A29BA9DF3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323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4" name="Oval 561">
                  <a:extLst>
                    <a:ext uri="{FF2B5EF4-FFF2-40B4-BE49-F238E27FC236}">
                      <a16:creationId xmlns:a16="http://schemas.microsoft.com/office/drawing/2014/main" id="{BA5B2A87-16CE-4428-9E22-43602DAD4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3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5" name="Oval 562">
                  <a:extLst>
                    <a:ext uri="{FF2B5EF4-FFF2-40B4-BE49-F238E27FC236}">
                      <a16:creationId xmlns:a16="http://schemas.microsoft.com/office/drawing/2014/main" id="{D3FE2AFE-D09D-440B-BDDD-5CA331E74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" y="33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6" name="Oval 563">
                  <a:extLst>
                    <a:ext uri="{FF2B5EF4-FFF2-40B4-BE49-F238E27FC236}">
                      <a16:creationId xmlns:a16="http://schemas.microsoft.com/office/drawing/2014/main" id="{627E8E47-02A1-4307-93EB-84CD6FDFF2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335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7" name="Oval 564">
                  <a:extLst>
                    <a:ext uri="{FF2B5EF4-FFF2-40B4-BE49-F238E27FC236}">
                      <a16:creationId xmlns:a16="http://schemas.microsoft.com/office/drawing/2014/main" id="{A87261CE-1F73-454E-9BD4-3D61024FF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332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8" name="Oval 565">
                  <a:extLst>
                    <a:ext uri="{FF2B5EF4-FFF2-40B4-BE49-F238E27FC236}">
                      <a16:creationId xmlns:a16="http://schemas.microsoft.com/office/drawing/2014/main" id="{2F516C9B-9688-4533-A2FF-3DB6653A3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338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9" name="Oval 566">
                  <a:extLst>
                    <a:ext uri="{FF2B5EF4-FFF2-40B4-BE49-F238E27FC236}">
                      <a16:creationId xmlns:a16="http://schemas.microsoft.com/office/drawing/2014/main" id="{57A77131-A27A-4C71-8CB6-29737A2A0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" y="34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0" name="Oval 567">
                  <a:extLst>
                    <a:ext uri="{FF2B5EF4-FFF2-40B4-BE49-F238E27FC236}">
                      <a16:creationId xmlns:a16="http://schemas.microsoft.com/office/drawing/2014/main" id="{53C1EF31-8DFF-4C4C-BE29-63444CA29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" y="35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1" name="Oval 568">
                  <a:extLst>
                    <a:ext uri="{FF2B5EF4-FFF2-40B4-BE49-F238E27FC236}">
                      <a16:creationId xmlns:a16="http://schemas.microsoft.com/office/drawing/2014/main" id="{E8DEE5A9-9337-4939-82D2-495ECDC0B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4" y="34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2" name="Oval 569">
                  <a:extLst>
                    <a:ext uri="{FF2B5EF4-FFF2-40B4-BE49-F238E27FC236}">
                      <a16:creationId xmlns:a16="http://schemas.microsoft.com/office/drawing/2014/main" id="{ED372ABC-A0C9-4A4A-B6D7-3AD8A7E46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343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3" name="Oval 570">
                  <a:extLst>
                    <a:ext uri="{FF2B5EF4-FFF2-40B4-BE49-F238E27FC236}">
                      <a16:creationId xmlns:a16="http://schemas.microsoft.com/office/drawing/2014/main" id="{91892130-BE42-47BD-856F-08851ADF4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9" y="341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4" name="Oval 571">
                  <a:extLst>
                    <a:ext uri="{FF2B5EF4-FFF2-40B4-BE49-F238E27FC236}">
                      <a16:creationId xmlns:a16="http://schemas.microsoft.com/office/drawing/2014/main" id="{F5E34171-5788-4B38-801F-EC701B2B4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335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5" name="Oval 572">
                  <a:extLst>
                    <a:ext uri="{FF2B5EF4-FFF2-40B4-BE49-F238E27FC236}">
                      <a16:creationId xmlns:a16="http://schemas.microsoft.com/office/drawing/2014/main" id="{9DDA9E88-7BDB-4248-A2A1-046305D4F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2" y="33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6" name="Oval 573">
                  <a:extLst>
                    <a:ext uri="{FF2B5EF4-FFF2-40B4-BE49-F238E27FC236}">
                      <a16:creationId xmlns:a16="http://schemas.microsoft.com/office/drawing/2014/main" id="{93D6108A-0A70-40F5-AC7A-B958B7ACB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32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7" name="Oval 574">
                  <a:extLst>
                    <a:ext uri="{FF2B5EF4-FFF2-40B4-BE49-F238E27FC236}">
                      <a16:creationId xmlns:a16="http://schemas.microsoft.com/office/drawing/2014/main" id="{3FF549BE-52F2-46C5-84CF-CA900FD60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8" name="Oval 575">
                  <a:extLst>
                    <a:ext uri="{FF2B5EF4-FFF2-40B4-BE49-F238E27FC236}">
                      <a16:creationId xmlns:a16="http://schemas.microsoft.com/office/drawing/2014/main" id="{5872099F-7698-474E-84AD-329164FE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33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9" name="Oval 576">
                  <a:extLst>
                    <a:ext uri="{FF2B5EF4-FFF2-40B4-BE49-F238E27FC236}">
                      <a16:creationId xmlns:a16="http://schemas.microsoft.com/office/drawing/2014/main" id="{B8F4A673-E7BB-4FA0-ADE9-D2DBB7DA0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" y="33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0" name="Oval 577">
                  <a:extLst>
                    <a:ext uri="{FF2B5EF4-FFF2-40B4-BE49-F238E27FC236}">
                      <a16:creationId xmlns:a16="http://schemas.microsoft.com/office/drawing/2014/main" id="{E05A37C3-4871-470C-BF0E-0126E7DBC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3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1" name="Oval 578">
                  <a:extLst>
                    <a:ext uri="{FF2B5EF4-FFF2-40B4-BE49-F238E27FC236}">
                      <a16:creationId xmlns:a16="http://schemas.microsoft.com/office/drawing/2014/main" id="{5EBF13D8-3563-4C3C-89DA-38D71DB50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3" y="327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2" name="Oval 579">
                  <a:extLst>
                    <a:ext uri="{FF2B5EF4-FFF2-40B4-BE49-F238E27FC236}">
                      <a16:creationId xmlns:a16="http://schemas.microsoft.com/office/drawing/2014/main" id="{E2A65915-41BC-49E2-8327-C89C9BD2A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5" y="31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3" name="Oval 580">
                  <a:extLst>
                    <a:ext uri="{FF2B5EF4-FFF2-40B4-BE49-F238E27FC236}">
                      <a16:creationId xmlns:a16="http://schemas.microsoft.com/office/drawing/2014/main" id="{A797FA5B-FE0E-48C2-BD19-4E40D9C08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9" y="31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4" name="Oval 581">
                  <a:extLst>
                    <a:ext uri="{FF2B5EF4-FFF2-40B4-BE49-F238E27FC236}">
                      <a16:creationId xmlns:a16="http://schemas.microsoft.com/office/drawing/2014/main" id="{0DB894F5-4061-4824-B38A-7EDC60729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9" y="32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5" name="Oval 582">
                  <a:extLst>
                    <a:ext uri="{FF2B5EF4-FFF2-40B4-BE49-F238E27FC236}">
                      <a16:creationId xmlns:a16="http://schemas.microsoft.com/office/drawing/2014/main" id="{09D52D2B-AEA9-41BD-9B8F-3BD532039D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" y="315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6" name="Oval 583">
                  <a:extLst>
                    <a:ext uri="{FF2B5EF4-FFF2-40B4-BE49-F238E27FC236}">
                      <a16:creationId xmlns:a16="http://schemas.microsoft.com/office/drawing/2014/main" id="{0B162B82-6B6E-410E-9E1B-DF4BA629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6" y="30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7" name="Oval 584">
                  <a:extLst>
                    <a:ext uri="{FF2B5EF4-FFF2-40B4-BE49-F238E27FC236}">
                      <a16:creationId xmlns:a16="http://schemas.microsoft.com/office/drawing/2014/main" id="{F03190BF-2B64-4AE9-877E-63ADCF9EAF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0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8" name="Oval 585">
                  <a:extLst>
                    <a:ext uri="{FF2B5EF4-FFF2-40B4-BE49-F238E27FC236}">
                      <a16:creationId xmlns:a16="http://schemas.microsoft.com/office/drawing/2014/main" id="{9AE82B42-70D0-4AE2-BB1F-107FA5E51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" y="31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9" name="Oval 586">
                  <a:extLst>
                    <a:ext uri="{FF2B5EF4-FFF2-40B4-BE49-F238E27FC236}">
                      <a16:creationId xmlns:a16="http://schemas.microsoft.com/office/drawing/2014/main" id="{BBD77013-0F4B-45D3-86C2-FACCC752F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6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0" name="Oval 587">
                  <a:extLst>
                    <a:ext uri="{FF2B5EF4-FFF2-40B4-BE49-F238E27FC236}">
                      <a16:creationId xmlns:a16="http://schemas.microsoft.com/office/drawing/2014/main" id="{55A9021C-299F-4A7A-8E93-6ECB51E55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09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1" name="Oval 588">
                  <a:extLst>
                    <a:ext uri="{FF2B5EF4-FFF2-40B4-BE49-F238E27FC236}">
                      <a16:creationId xmlns:a16="http://schemas.microsoft.com/office/drawing/2014/main" id="{3EE48164-DF3A-4E28-8AD1-496AFA399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0" y="30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2" name="Oval 589">
                  <a:extLst>
                    <a:ext uri="{FF2B5EF4-FFF2-40B4-BE49-F238E27FC236}">
                      <a16:creationId xmlns:a16="http://schemas.microsoft.com/office/drawing/2014/main" id="{18336581-0B34-4BA5-9F4E-3B076BAD5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9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3" name="Oval 590">
                  <a:extLst>
                    <a:ext uri="{FF2B5EF4-FFF2-40B4-BE49-F238E27FC236}">
                      <a16:creationId xmlns:a16="http://schemas.microsoft.com/office/drawing/2014/main" id="{79B61DC3-0BED-432C-8B03-5021FACCE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293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4" name="Oval 591">
                  <a:extLst>
                    <a:ext uri="{FF2B5EF4-FFF2-40B4-BE49-F238E27FC236}">
                      <a16:creationId xmlns:a16="http://schemas.microsoft.com/office/drawing/2014/main" id="{69AA3C67-B17B-413F-BDA6-FF251CBAA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5" name="Oval 592">
                  <a:extLst>
                    <a:ext uri="{FF2B5EF4-FFF2-40B4-BE49-F238E27FC236}">
                      <a16:creationId xmlns:a16="http://schemas.microsoft.com/office/drawing/2014/main" id="{21ECF8CE-FA77-4A03-9C76-5D23294B9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3" y="303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6" name="Oval 593">
                  <a:extLst>
                    <a:ext uri="{FF2B5EF4-FFF2-40B4-BE49-F238E27FC236}">
                      <a16:creationId xmlns:a16="http://schemas.microsoft.com/office/drawing/2014/main" id="{FEDD86E1-5347-426D-8B2F-F5A1BED03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0" y="310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7" name="Oval 594">
                  <a:extLst>
                    <a:ext uri="{FF2B5EF4-FFF2-40B4-BE49-F238E27FC236}">
                      <a16:creationId xmlns:a16="http://schemas.microsoft.com/office/drawing/2014/main" id="{EAA37F58-5EB3-46EE-8EDC-F256FBFCE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315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8" name="Oval 595">
                  <a:extLst>
                    <a:ext uri="{FF2B5EF4-FFF2-40B4-BE49-F238E27FC236}">
                      <a16:creationId xmlns:a16="http://schemas.microsoft.com/office/drawing/2014/main" id="{01630D2E-12E4-4A72-AD57-A7366B436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9" name="Oval 596">
                  <a:extLst>
                    <a:ext uri="{FF2B5EF4-FFF2-40B4-BE49-F238E27FC236}">
                      <a16:creationId xmlns:a16="http://schemas.microsoft.com/office/drawing/2014/main" id="{91007DB3-2BF9-4EA4-ABF7-F729D7AEF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8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0" name="Oval 597">
                  <a:extLst>
                    <a:ext uri="{FF2B5EF4-FFF2-40B4-BE49-F238E27FC236}">
                      <a16:creationId xmlns:a16="http://schemas.microsoft.com/office/drawing/2014/main" id="{F19E696F-5071-4C25-9644-BB9DD3F906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1" name="Oval 598">
                  <a:extLst>
                    <a:ext uri="{FF2B5EF4-FFF2-40B4-BE49-F238E27FC236}">
                      <a16:creationId xmlns:a16="http://schemas.microsoft.com/office/drawing/2014/main" id="{63339148-C56C-4100-B7F8-59FBFF9E6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9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2" name="Oval 599">
                  <a:extLst>
                    <a:ext uri="{FF2B5EF4-FFF2-40B4-BE49-F238E27FC236}">
                      <a16:creationId xmlns:a16="http://schemas.microsoft.com/office/drawing/2014/main" id="{2A061424-6D25-4FF2-AE85-67EDC8AD0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89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3" name="Oval 600">
                  <a:extLst>
                    <a:ext uri="{FF2B5EF4-FFF2-40B4-BE49-F238E27FC236}">
                      <a16:creationId xmlns:a16="http://schemas.microsoft.com/office/drawing/2014/main" id="{BD252BA1-80B6-41B7-8232-CD49D5031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8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4" name="Oval 601">
                  <a:extLst>
                    <a:ext uri="{FF2B5EF4-FFF2-40B4-BE49-F238E27FC236}">
                      <a16:creationId xmlns:a16="http://schemas.microsoft.com/office/drawing/2014/main" id="{C8603563-6D0E-459B-98E9-95269E1AC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8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5" name="Oval 602">
                  <a:extLst>
                    <a:ext uri="{FF2B5EF4-FFF2-40B4-BE49-F238E27FC236}">
                      <a16:creationId xmlns:a16="http://schemas.microsoft.com/office/drawing/2014/main" id="{71429D56-5ED8-49F5-9FC6-3F14706BF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7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6" name="Oval 603">
                  <a:extLst>
                    <a:ext uri="{FF2B5EF4-FFF2-40B4-BE49-F238E27FC236}">
                      <a16:creationId xmlns:a16="http://schemas.microsoft.com/office/drawing/2014/main" id="{E3637A46-D8F3-49CE-BEFF-504777D9B2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9" y="27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7" name="Oval 604">
                  <a:extLst>
                    <a:ext uri="{FF2B5EF4-FFF2-40B4-BE49-F238E27FC236}">
                      <a16:creationId xmlns:a16="http://schemas.microsoft.com/office/drawing/2014/main" id="{40FD2471-A8B4-4A75-95D1-D1A9CA0AF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7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8" name="Oval 605">
                  <a:extLst>
                    <a:ext uri="{FF2B5EF4-FFF2-40B4-BE49-F238E27FC236}">
                      <a16:creationId xmlns:a16="http://schemas.microsoft.com/office/drawing/2014/main" id="{C3ADC962-343D-4F3A-AB3C-2AC7FA5EC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" y="27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9" name="Oval 606">
                  <a:extLst>
                    <a:ext uri="{FF2B5EF4-FFF2-40B4-BE49-F238E27FC236}">
                      <a16:creationId xmlns:a16="http://schemas.microsoft.com/office/drawing/2014/main" id="{CA685A9C-A076-473C-B477-8DF1937B3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7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0" name="Oval 607">
                  <a:extLst>
                    <a:ext uri="{FF2B5EF4-FFF2-40B4-BE49-F238E27FC236}">
                      <a16:creationId xmlns:a16="http://schemas.microsoft.com/office/drawing/2014/main" id="{8E8E63C6-7DFE-4871-BD8A-11703F374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28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1" name="Oval 608">
                  <a:extLst>
                    <a:ext uri="{FF2B5EF4-FFF2-40B4-BE49-F238E27FC236}">
                      <a16:creationId xmlns:a16="http://schemas.microsoft.com/office/drawing/2014/main" id="{E9ED8F53-C3B2-4CC9-BCCD-5E2F4B942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" y="27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2" name="Oval 609">
                  <a:extLst>
                    <a:ext uri="{FF2B5EF4-FFF2-40B4-BE49-F238E27FC236}">
                      <a16:creationId xmlns:a16="http://schemas.microsoft.com/office/drawing/2014/main" id="{AECEABED-AA8F-4F0F-B558-D7615C2ED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" y="26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3" name="Oval 610">
                  <a:extLst>
                    <a:ext uri="{FF2B5EF4-FFF2-40B4-BE49-F238E27FC236}">
                      <a16:creationId xmlns:a16="http://schemas.microsoft.com/office/drawing/2014/main" id="{4EBE226F-487F-4413-BEBD-9C10279A9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" y="264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4" name="Oval 611">
                  <a:extLst>
                    <a:ext uri="{FF2B5EF4-FFF2-40B4-BE49-F238E27FC236}">
                      <a16:creationId xmlns:a16="http://schemas.microsoft.com/office/drawing/2014/main" id="{32D609BA-8B3A-45FB-85CF-A807FE5C7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259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5" name="Oval 612">
                  <a:extLst>
                    <a:ext uri="{FF2B5EF4-FFF2-40B4-BE49-F238E27FC236}">
                      <a16:creationId xmlns:a16="http://schemas.microsoft.com/office/drawing/2014/main" id="{4F3DF2B2-5286-462C-AF20-9568DAD0F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" y="25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6" name="Oval 613">
                  <a:extLst>
                    <a:ext uri="{FF2B5EF4-FFF2-40B4-BE49-F238E27FC236}">
                      <a16:creationId xmlns:a16="http://schemas.microsoft.com/office/drawing/2014/main" id="{0296BEA4-2645-4CC9-AADE-FCB918399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5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7" name="Oval 614">
                  <a:extLst>
                    <a:ext uri="{FF2B5EF4-FFF2-40B4-BE49-F238E27FC236}">
                      <a16:creationId xmlns:a16="http://schemas.microsoft.com/office/drawing/2014/main" id="{DFE55738-E841-45D8-9B1B-E9C7CF048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259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8" name="Oval 615">
                  <a:extLst>
                    <a:ext uri="{FF2B5EF4-FFF2-40B4-BE49-F238E27FC236}">
                      <a16:creationId xmlns:a16="http://schemas.microsoft.com/office/drawing/2014/main" id="{19424219-133D-4593-A92B-1ACC68EE3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" y="266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9" name="Oval 616">
                  <a:extLst>
                    <a:ext uri="{FF2B5EF4-FFF2-40B4-BE49-F238E27FC236}">
                      <a16:creationId xmlns:a16="http://schemas.microsoft.com/office/drawing/2014/main" id="{53B1039B-68A3-4C3C-99A2-F6AEC474D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" y="265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0" name="Oval 617">
                  <a:extLst>
                    <a:ext uri="{FF2B5EF4-FFF2-40B4-BE49-F238E27FC236}">
                      <a16:creationId xmlns:a16="http://schemas.microsoft.com/office/drawing/2014/main" id="{93B26B4D-05EB-49BF-8E20-03F5EC9CC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260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1" name="Oval 618">
                  <a:extLst>
                    <a:ext uri="{FF2B5EF4-FFF2-40B4-BE49-F238E27FC236}">
                      <a16:creationId xmlns:a16="http://schemas.microsoft.com/office/drawing/2014/main" id="{508E9D2A-ABA4-4D97-8EBD-B662D1313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52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2" name="Oval 619">
                  <a:extLst>
                    <a:ext uri="{FF2B5EF4-FFF2-40B4-BE49-F238E27FC236}">
                      <a16:creationId xmlns:a16="http://schemas.microsoft.com/office/drawing/2014/main" id="{48FDD237-76A2-4387-B1A8-6C9C43DC6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4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3" name="Oval 620">
                  <a:extLst>
                    <a:ext uri="{FF2B5EF4-FFF2-40B4-BE49-F238E27FC236}">
                      <a16:creationId xmlns:a16="http://schemas.microsoft.com/office/drawing/2014/main" id="{8161D6A2-3211-4902-8F44-69936BF0A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24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4" name="Oval 621">
                  <a:extLst>
                    <a:ext uri="{FF2B5EF4-FFF2-40B4-BE49-F238E27FC236}">
                      <a16:creationId xmlns:a16="http://schemas.microsoft.com/office/drawing/2014/main" id="{7B5ABF5B-237A-4C2A-A147-389E010C8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52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5" name="Oval 622">
                  <a:extLst>
                    <a:ext uri="{FF2B5EF4-FFF2-40B4-BE49-F238E27FC236}">
                      <a16:creationId xmlns:a16="http://schemas.microsoft.com/office/drawing/2014/main" id="{3AAC3890-7A4C-464D-9B4A-C4111D352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" y="25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6" name="Oval 623">
                  <a:extLst>
                    <a:ext uri="{FF2B5EF4-FFF2-40B4-BE49-F238E27FC236}">
                      <a16:creationId xmlns:a16="http://schemas.microsoft.com/office/drawing/2014/main" id="{6AAF848A-7D8D-48DC-8CCE-8AEC61E2C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" y="25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7" name="Oval 624">
                  <a:extLst>
                    <a:ext uri="{FF2B5EF4-FFF2-40B4-BE49-F238E27FC236}">
                      <a16:creationId xmlns:a16="http://schemas.microsoft.com/office/drawing/2014/main" id="{FCB2903B-5CF4-41A7-8740-FFBCC4963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" y="26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8" name="Oval 625">
                  <a:extLst>
                    <a:ext uri="{FF2B5EF4-FFF2-40B4-BE49-F238E27FC236}">
                      <a16:creationId xmlns:a16="http://schemas.microsoft.com/office/drawing/2014/main" id="{7A86645F-A6D5-418F-90D2-9C4A74E92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" y="270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9" name="Oval 626">
                  <a:extLst>
                    <a:ext uri="{FF2B5EF4-FFF2-40B4-BE49-F238E27FC236}">
                      <a16:creationId xmlns:a16="http://schemas.microsoft.com/office/drawing/2014/main" id="{93A3C203-27D8-4912-9B71-A3481A069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" y="27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0" name="Oval 627">
                  <a:extLst>
                    <a:ext uri="{FF2B5EF4-FFF2-40B4-BE49-F238E27FC236}">
                      <a16:creationId xmlns:a16="http://schemas.microsoft.com/office/drawing/2014/main" id="{4406A6FA-041A-420E-869A-1019021F9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8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1" name="Oval 628">
                  <a:extLst>
                    <a:ext uri="{FF2B5EF4-FFF2-40B4-BE49-F238E27FC236}">
                      <a16:creationId xmlns:a16="http://schemas.microsoft.com/office/drawing/2014/main" id="{68259E7D-283B-4780-A5DC-9E4FABA4C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85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2" name="Oval 629">
                  <a:extLst>
                    <a:ext uri="{FF2B5EF4-FFF2-40B4-BE49-F238E27FC236}">
                      <a16:creationId xmlns:a16="http://schemas.microsoft.com/office/drawing/2014/main" id="{4BC466E6-06BB-4EC5-A045-324A2BCB9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91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3" name="Oval 630">
                  <a:extLst>
                    <a:ext uri="{FF2B5EF4-FFF2-40B4-BE49-F238E27FC236}">
                      <a16:creationId xmlns:a16="http://schemas.microsoft.com/office/drawing/2014/main" id="{C01E88D2-DB23-484B-99F4-F699FF41B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" y="295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4" name="Oval 631">
                  <a:extLst>
                    <a:ext uri="{FF2B5EF4-FFF2-40B4-BE49-F238E27FC236}">
                      <a16:creationId xmlns:a16="http://schemas.microsoft.com/office/drawing/2014/main" id="{A48EFD83-8E03-4668-B880-E9D1D71FC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4" name="Group 632">
                <a:extLst>
                  <a:ext uri="{FF2B5EF4-FFF2-40B4-BE49-F238E27FC236}">
                    <a16:creationId xmlns:a16="http://schemas.microsoft.com/office/drawing/2014/main" id="{12B120C1-C463-4444-A289-7FDE84F67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59638" flipH="1">
                <a:off x="3833" y="2927"/>
                <a:ext cx="1265" cy="1144"/>
                <a:chOff x="202" y="2457"/>
                <a:chExt cx="1265" cy="1144"/>
              </a:xfrm>
            </p:grpSpPr>
            <p:sp>
              <p:nvSpPr>
                <p:cNvPr id="16965" name="Oval 633">
                  <a:extLst>
                    <a:ext uri="{FF2B5EF4-FFF2-40B4-BE49-F238E27FC236}">
                      <a16:creationId xmlns:a16="http://schemas.microsoft.com/office/drawing/2014/main" id="{59C32D5C-643D-4B8E-ADEB-B3A195AA8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310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6" name="Oval 634">
                  <a:extLst>
                    <a:ext uri="{FF2B5EF4-FFF2-40B4-BE49-F238E27FC236}">
                      <a16:creationId xmlns:a16="http://schemas.microsoft.com/office/drawing/2014/main" id="{6423047B-3871-49E1-889A-84BC4880C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" y="318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7" name="Oval 635">
                  <a:extLst>
                    <a:ext uri="{FF2B5EF4-FFF2-40B4-BE49-F238E27FC236}">
                      <a16:creationId xmlns:a16="http://schemas.microsoft.com/office/drawing/2014/main" id="{5790AF9D-74F8-4410-BF0A-DFD54CD68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" y="317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8" name="Oval 636">
                  <a:extLst>
                    <a:ext uri="{FF2B5EF4-FFF2-40B4-BE49-F238E27FC236}">
                      <a16:creationId xmlns:a16="http://schemas.microsoft.com/office/drawing/2014/main" id="{792B84B8-CFBE-465F-8781-0077F5709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323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9" name="Oval 637">
                  <a:extLst>
                    <a:ext uri="{FF2B5EF4-FFF2-40B4-BE49-F238E27FC236}">
                      <a16:creationId xmlns:a16="http://schemas.microsoft.com/office/drawing/2014/main" id="{61ED7D4B-E4C1-4942-A779-CA420B629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30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0" name="Oval 638">
                  <a:extLst>
                    <a:ext uri="{FF2B5EF4-FFF2-40B4-BE49-F238E27FC236}">
                      <a16:creationId xmlns:a16="http://schemas.microsoft.com/office/drawing/2014/main" id="{9ED8E67F-F53B-41C7-B851-08A94ADCB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" y="33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1" name="Oval 639">
                  <a:extLst>
                    <a:ext uri="{FF2B5EF4-FFF2-40B4-BE49-F238E27FC236}">
                      <a16:creationId xmlns:a16="http://schemas.microsoft.com/office/drawing/2014/main" id="{007B716F-56D7-4665-881D-949582317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335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2" name="Oval 640">
                  <a:extLst>
                    <a:ext uri="{FF2B5EF4-FFF2-40B4-BE49-F238E27FC236}">
                      <a16:creationId xmlns:a16="http://schemas.microsoft.com/office/drawing/2014/main" id="{1A0A2DB7-A5EF-4C2B-BA4B-0A7A4EDAD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332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3" name="Oval 641">
                  <a:extLst>
                    <a:ext uri="{FF2B5EF4-FFF2-40B4-BE49-F238E27FC236}">
                      <a16:creationId xmlns:a16="http://schemas.microsoft.com/office/drawing/2014/main" id="{B3135B62-D0C1-4978-B1C1-92C785FC3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338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4" name="Oval 642">
                  <a:extLst>
                    <a:ext uri="{FF2B5EF4-FFF2-40B4-BE49-F238E27FC236}">
                      <a16:creationId xmlns:a16="http://schemas.microsoft.com/office/drawing/2014/main" id="{38C864FD-9170-4198-923E-FB8BE0089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" y="346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5" name="Oval 643">
                  <a:extLst>
                    <a:ext uri="{FF2B5EF4-FFF2-40B4-BE49-F238E27FC236}">
                      <a16:creationId xmlns:a16="http://schemas.microsoft.com/office/drawing/2014/main" id="{246FE276-16CA-4F5A-8F50-FAAC84F73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" y="351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6" name="Oval 644">
                  <a:extLst>
                    <a:ext uri="{FF2B5EF4-FFF2-40B4-BE49-F238E27FC236}">
                      <a16:creationId xmlns:a16="http://schemas.microsoft.com/office/drawing/2014/main" id="{819301E6-AFBE-4C8D-82B4-9CB7FE862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4" y="348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7" name="Oval 645">
                  <a:extLst>
                    <a:ext uri="{FF2B5EF4-FFF2-40B4-BE49-F238E27FC236}">
                      <a16:creationId xmlns:a16="http://schemas.microsoft.com/office/drawing/2014/main" id="{631FA296-1208-423C-8893-DDC5FF6FF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343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8" name="Oval 646">
                  <a:extLst>
                    <a:ext uri="{FF2B5EF4-FFF2-40B4-BE49-F238E27FC236}">
                      <a16:creationId xmlns:a16="http://schemas.microsoft.com/office/drawing/2014/main" id="{EDCD4320-7D44-4C8F-B9C4-801F4E1DF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9" y="341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9" name="Oval 647">
                  <a:extLst>
                    <a:ext uri="{FF2B5EF4-FFF2-40B4-BE49-F238E27FC236}">
                      <a16:creationId xmlns:a16="http://schemas.microsoft.com/office/drawing/2014/main" id="{8FED4C5F-896D-48C4-9883-7D04D779B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335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0" name="Oval 648">
                  <a:extLst>
                    <a:ext uri="{FF2B5EF4-FFF2-40B4-BE49-F238E27FC236}">
                      <a16:creationId xmlns:a16="http://schemas.microsoft.com/office/drawing/2014/main" id="{4BC3877A-7681-47A4-B14B-C754BB1A2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2" y="33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1" name="Oval 649">
                  <a:extLst>
                    <a:ext uri="{FF2B5EF4-FFF2-40B4-BE49-F238E27FC236}">
                      <a16:creationId xmlns:a16="http://schemas.microsoft.com/office/drawing/2014/main" id="{98E6AC23-9B68-4CED-899F-B135A6E42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32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2" name="Oval 650">
                  <a:extLst>
                    <a:ext uri="{FF2B5EF4-FFF2-40B4-BE49-F238E27FC236}">
                      <a16:creationId xmlns:a16="http://schemas.microsoft.com/office/drawing/2014/main" id="{60CCAA60-0795-4A97-BB99-063FC827F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329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3" name="Oval 651">
                  <a:extLst>
                    <a:ext uri="{FF2B5EF4-FFF2-40B4-BE49-F238E27FC236}">
                      <a16:creationId xmlns:a16="http://schemas.microsoft.com/office/drawing/2014/main" id="{EB966A74-0A7C-405F-8EF2-7BB797239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33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4" name="Oval 652">
                  <a:extLst>
                    <a:ext uri="{FF2B5EF4-FFF2-40B4-BE49-F238E27FC236}">
                      <a16:creationId xmlns:a16="http://schemas.microsoft.com/office/drawing/2014/main" id="{B55AA626-A121-4009-9D20-CD1FAA0A7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" y="339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5" name="Oval 653">
                  <a:extLst>
                    <a:ext uri="{FF2B5EF4-FFF2-40B4-BE49-F238E27FC236}">
                      <a16:creationId xmlns:a16="http://schemas.microsoft.com/office/drawing/2014/main" id="{7E876120-E0D1-4488-B214-CB1C59EB9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34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6" name="Oval 654">
                  <a:extLst>
                    <a:ext uri="{FF2B5EF4-FFF2-40B4-BE49-F238E27FC236}">
                      <a16:creationId xmlns:a16="http://schemas.microsoft.com/office/drawing/2014/main" id="{8BC8BFC0-F49D-4E16-BE27-81748D89D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3" y="327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7" name="Oval 655">
                  <a:extLst>
                    <a:ext uri="{FF2B5EF4-FFF2-40B4-BE49-F238E27FC236}">
                      <a16:creationId xmlns:a16="http://schemas.microsoft.com/office/drawing/2014/main" id="{C8145C19-EC45-44E6-AC56-C3869DC55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5" y="31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8" name="Oval 656">
                  <a:extLst>
                    <a:ext uri="{FF2B5EF4-FFF2-40B4-BE49-F238E27FC236}">
                      <a16:creationId xmlns:a16="http://schemas.microsoft.com/office/drawing/2014/main" id="{DD03AA84-E95A-4066-B3AB-E44721674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9" y="31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9" name="Oval 657">
                  <a:extLst>
                    <a:ext uri="{FF2B5EF4-FFF2-40B4-BE49-F238E27FC236}">
                      <a16:creationId xmlns:a16="http://schemas.microsoft.com/office/drawing/2014/main" id="{B7023689-C2BD-4AB5-BDB7-C7F9D9C8E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9" y="322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0" name="Oval 658">
                  <a:extLst>
                    <a:ext uri="{FF2B5EF4-FFF2-40B4-BE49-F238E27FC236}">
                      <a16:creationId xmlns:a16="http://schemas.microsoft.com/office/drawing/2014/main" id="{362DE8A0-4D26-4C53-9578-72F66513A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" y="315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1" name="Oval 659">
                  <a:extLst>
                    <a:ext uri="{FF2B5EF4-FFF2-40B4-BE49-F238E27FC236}">
                      <a16:creationId xmlns:a16="http://schemas.microsoft.com/office/drawing/2014/main" id="{6816159E-69ED-47DF-95D3-D38ABD3F4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6" y="308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2" name="Oval 660">
                  <a:extLst>
                    <a:ext uri="{FF2B5EF4-FFF2-40B4-BE49-F238E27FC236}">
                      <a16:creationId xmlns:a16="http://schemas.microsoft.com/office/drawing/2014/main" id="{F32A4565-93A8-44B2-86AD-6916D93F10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048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3" name="Oval 661">
                  <a:extLst>
                    <a:ext uri="{FF2B5EF4-FFF2-40B4-BE49-F238E27FC236}">
                      <a16:creationId xmlns:a16="http://schemas.microsoft.com/office/drawing/2014/main" id="{6D0C7BB5-E607-4540-99DB-BAACA402B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" y="310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4" name="Oval 662">
                  <a:extLst>
                    <a:ext uri="{FF2B5EF4-FFF2-40B4-BE49-F238E27FC236}">
                      <a16:creationId xmlns:a16="http://schemas.microsoft.com/office/drawing/2014/main" id="{359AC4D6-8FE2-443B-84F8-DD62F3E20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6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5" name="Oval 663">
                  <a:extLst>
                    <a:ext uri="{FF2B5EF4-FFF2-40B4-BE49-F238E27FC236}">
                      <a16:creationId xmlns:a16="http://schemas.microsoft.com/office/drawing/2014/main" id="{1B7BCA8E-A7F1-4EBD-A467-C8DAC856C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09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6" name="Oval 664">
                  <a:extLst>
                    <a:ext uri="{FF2B5EF4-FFF2-40B4-BE49-F238E27FC236}">
                      <a16:creationId xmlns:a16="http://schemas.microsoft.com/office/drawing/2014/main" id="{3C14F98E-820A-40F1-9900-E9A927119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0" y="304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7" name="Oval 665">
                  <a:extLst>
                    <a:ext uri="{FF2B5EF4-FFF2-40B4-BE49-F238E27FC236}">
                      <a16:creationId xmlns:a16="http://schemas.microsoft.com/office/drawing/2014/main" id="{87D265AE-56EC-4FCF-97DE-F7DCD4CFD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9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8" name="Oval 666">
                  <a:extLst>
                    <a:ext uri="{FF2B5EF4-FFF2-40B4-BE49-F238E27FC236}">
                      <a16:creationId xmlns:a16="http://schemas.microsoft.com/office/drawing/2014/main" id="{9F6ADCAE-D2B4-4DC3-9C4A-D01B305CC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293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9" name="Oval 667">
                  <a:extLst>
                    <a:ext uri="{FF2B5EF4-FFF2-40B4-BE49-F238E27FC236}">
                      <a16:creationId xmlns:a16="http://schemas.microsoft.com/office/drawing/2014/main" id="{0D4A153F-7F0F-4BCC-B4A1-1B7A9439C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" y="296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0" name="Oval 668">
                  <a:extLst>
                    <a:ext uri="{FF2B5EF4-FFF2-40B4-BE49-F238E27FC236}">
                      <a16:creationId xmlns:a16="http://schemas.microsoft.com/office/drawing/2014/main" id="{39FDF13F-76D3-45A0-AD6E-2309E4795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3" y="303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1" name="Oval 669">
                  <a:extLst>
                    <a:ext uri="{FF2B5EF4-FFF2-40B4-BE49-F238E27FC236}">
                      <a16:creationId xmlns:a16="http://schemas.microsoft.com/office/drawing/2014/main" id="{FD06B959-142C-401B-8A0B-490DAA8B9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0" y="310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2" name="Oval 670">
                  <a:extLst>
                    <a:ext uri="{FF2B5EF4-FFF2-40B4-BE49-F238E27FC236}">
                      <a16:creationId xmlns:a16="http://schemas.microsoft.com/office/drawing/2014/main" id="{48AFADB4-369C-4E16-95E4-460AB8DD8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315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3" name="Oval 671">
                  <a:extLst>
                    <a:ext uri="{FF2B5EF4-FFF2-40B4-BE49-F238E27FC236}">
                      <a16:creationId xmlns:a16="http://schemas.microsoft.com/office/drawing/2014/main" id="{D49A640B-9D6F-4C0D-803C-996F1B34C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4" name="Oval 672">
                  <a:extLst>
                    <a:ext uri="{FF2B5EF4-FFF2-40B4-BE49-F238E27FC236}">
                      <a16:creationId xmlns:a16="http://schemas.microsoft.com/office/drawing/2014/main" id="{33228A19-005D-40C9-AFB9-9AE7C66F9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8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5" name="Oval 673">
                  <a:extLst>
                    <a:ext uri="{FF2B5EF4-FFF2-40B4-BE49-F238E27FC236}">
                      <a16:creationId xmlns:a16="http://schemas.microsoft.com/office/drawing/2014/main" id="{B53FA1C8-EAF0-43C8-8022-DAFD71100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2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6" name="Oval 674">
                  <a:extLst>
                    <a:ext uri="{FF2B5EF4-FFF2-40B4-BE49-F238E27FC236}">
                      <a16:creationId xmlns:a16="http://schemas.microsoft.com/office/drawing/2014/main" id="{1E096026-A81F-4946-A467-375D4F38B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9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7" name="Oval 675">
                  <a:extLst>
                    <a:ext uri="{FF2B5EF4-FFF2-40B4-BE49-F238E27FC236}">
                      <a16:creationId xmlns:a16="http://schemas.microsoft.com/office/drawing/2014/main" id="{C7CB519A-919B-47BD-BDF7-3B36AB513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89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8" name="Oval 676">
                  <a:extLst>
                    <a:ext uri="{FF2B5EF4-FFF2-40B4-BE49-F238E27FC236}">
                      <a16:creationId xmlns:a16="http://schemas.microsoft.com/office/drawing/2014/main" id="{388EF23B-9D3E-4653-BB02-E2C812F99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86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9" name="Oval 677">
                  <a:extLst>
                    <a:ext uri="{FF2B5EF4-FFF2-40B4-BE49-F238E27FC236}">
                      <a16:creationId xmlns:a16="http://schemas.microsoft.com/office/drawing/2014/main" id="{D18EE86A-03C8-4047-BA13-E89AA26FA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84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0" name="Oval 678">
                  <a:extLst>
                    <a:ext uri="{FF2B5EF4-FFF2-40B4-BE49-F238E27FC236}">
                      <a16:creationId xmlns:a16="http://schemas.microsoft.com/office/drawing/2014/main" id="{AE5C204B-246A-4ABC-B39E-2B91FC069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77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1" name="Oval 679">
                  <a:extLst>
                    <a:ext uri="{FF2B5EF4-FFF2-40B4-BE49-F238E27FC236}">
                      <a16:creationId xmlns:a16="http://schemas.microsoft.com/office/drawing/2014/main" id="{106DED56-29E1-44E6-9B8C-47EC12C2A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9" y="271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2" name="Oval 680">
                  <a:extLst>
                    <a:ext uri="{FF2B5EF4-FFF2-40B4-BE49-F238E27FC236}">
                      <a16:creationId xmlns:a16="http://schemas.microsoft.com/office/drawing/2014/main" id="{AFE3D9DA-601E-450D-82BC-B83D28883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72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3" name="Oval 681">
                  <a:extLst>
                    <a:ext uri="{FF2B5EF4-FFF2-40B4-BE49-F238E27FC236}">
                      <a16:creationId xmlns:a16="http://schemas.microsoft.com/office/drawing/2014/main" id="{AC01241A-2F6D-4933-9EE6-2F654409A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" y="279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4" name="Oval 682">
                  <a:extLst>
                    <a:ext uri="{FF2B5EF4-FFF2-40B4-BE49-F238E27FC236}">
                      <a16:creationId xmlns:a16="http://schemas.microsoft.com/office/drawing/2014/main" id="{9826BB66-179E-44D8-AC4A-DFF6BBDB3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79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5" name="Oval 683">
                  <a:extLst>
                    <a:ext uri="{FF2B5EF4-FFF2-40B4-BE49-F238E27FC236}">
                      <a16:creationId xmlns:a16="http://schemas.microsoft.com/office/drawing/2014/main" id="{C5C2D05C-AB8D-4B82-97F8-5CE5BEFAE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281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6" name="Oval 684">
                  <a:extLst>
                    <a:ext uri="{FF2B5EF4-FFF2-40B4-BE49-F238E27FC236}">
                      <a16:creationId xmlns:a16="http://schemas.microsoft.com/office/drawing/2014/main" id="{A4860139-D63F-44BB-8C19-88ACE1B21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" y="274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7" name="Oval 685">
                  <a:extLst>
                    <a:ext uri="{FF2B5EF4-FFF2-40B4-BE49-F238E27FC236}">
                      <a16:creationId xmlns:a16="http://schemas.microsoft.com/office/drawing/2014/main" id="{E108C3B4-DC36-4218-AD16-4FE7D450D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" y="26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8" name="Oval 686">
                  <a:extLst>
                    <a:ext uri="{FF2B5EF4-FFF2-40B4-BE49-F238E27FC236}">
                      <a16:creationId xmlns:a16="http://schemas.microsoft.com/office/drawing/2014/main" id="{728ADA99-A866-418A-A7C3-CBAA7214B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" y="264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9" name="Oval 687">
                  <a:extLst>
                    <a:ext uri="{FF2B5EF4-FFF2-40B4-BE49-F238E27FC236}">
                      <a16:creationId xmlns:a16="http://schemas.microsoft.com/office/drawing/2014/main" id="{7477AA83-62D5-45FA-8615-2BF811AB1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259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0" name="Oval 688">
                  <a:extLst>
                    <a:ext uri="{FF2B5EF4-FFF2-40B4-BE49-F238E27FC236}">
                      <a16:creationId xmlns:a16="http://schemas.microsoft.com/office/drawing/2014/main" id="{195C3B16-ED1E-4884-828E-DFFC726380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" y="2548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1" name="Oval 689">
                  <a:extLst>
                    <a:ext uri="{FF2B5EF4-FFF2-40B4-BE49-F238E27FC236}">
                      <a16:creationId xmlns:a16="http://schemas.microsoft.com/office/drawing/2014/main" id="{FDF5818C-A403-4212-A335-D836468702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5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2" name="Oval 690">
                  <a:extLst>
                    <a:ext uri="{FF2B5EF4-FFF2-40B4-BE49-F238E27FC236}">
                      <a16:creationId xmlns:a16="http://schemas.microsoft.com/office/drawing/2014/main" id="{EDF66769-0CFB-4590-A384-F5F2903C5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259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3" name="Oval 691">
                  <a:extLst>
                    <a:ext uri="{FF2B5EF4-FFF2-40B4-BE49-F238E27FC236}">
                      <a16:creationId xmlns:a16="http://schemas.microsoft.com/office/drawing/2014/main" id="{566903D8-C619-437B-9896-BAD45EED1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" y="266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4" name="Oval 692">
                  <a:extLst>
                    <a:ext uri="{FF2B5EF4-FFF2-40B4-BE49-F238E27FC236}">
                      <a16:creationId xmlns:a16="http://schemas.microsoft.com/office/drawing/2014/main" id="{0B4E2FCE-5B18-4705-8797-8CE4954F5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" y="265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5" name="Oval 693">
                  <a:extLst>
                    <a:ext uri="{FF2B5EF4-FFF2-40B4-BE49-F238E27FC236}">
                      <a16:creationId xmlns:a16="http://schemas.microsoft.com/office/drawing/2014/main" id="{E494CDF5-4173-4194-B05A-0B42E6010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260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6" name="Oval 694">
                  <a:extLst>
                    <a:ext uri="{FF2B5EF4-FFF2-40B4-BE49-F238E27FC236}">
                      <a16:creationId xmlns:a16="http://schemas.microsoft.com/office/drawing/2014/main" id="{F9389861-A5E9-43EC-8540-9808841D2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52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7" name="Oval 695">
                  <a:extLst>
                    <a:ext uri="{FF2B5EF4-FFF2-40B4-BE49-F238E27FC236}">
                      <a16:creationId xmlns:a16="http://schemas.microsoft.com/office/drawing/2014/main" id="{D9238D13-102C-4634-A17F-43F8F63E6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45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8" name="Oval 696">
                  <a:extLst>
                    <a:ext uri="{FF2B5EF4-FFF2-40B4-BE49-F238E27FC236}">
                      <a16:creationId xmlns:a16="http://schemas.microsoft.com/office/drawing/2014/main" id="{625DEDFC-0552-491C-9415-352628DE0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245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9" name="Oval 697">
                  <a:extLst>
                    <a:ext uri="{FF2B5EF4-FFF2-40B4-BE49-F238E27FC236}">
                      <a16:creationId xmlns:a16="http://schemas.microsoft.com/office/drawing/2014/main" id="{D7E9975A-7154-4368-A707-725D063E6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52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0" name="Oval 698">
                  <a:extLst>
                    <a:ext uri="{FF2B5EF4-FFF2-40B4-BE49-F238E27FC236}">
                      <a16:creationId xmlns:a16="http://schemas.microsoft.com/office/drawing/2014/main" id="{8EBF82B7-2076-43EE-AAC5-B793B17F1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" y="257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1" name="Oval 699">
                  <a:extLst>
                    <a:ext uri="{FF2B5EF4-FFF2-40B4-BE49-F238E27FC236}">
                      <a16:creationId xmlns:a16="http://schemas.microsoft.com/office/drawing/2014/main" id="{4BBF5BEF-5C56-4D81-A0DE-03D0D446A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" y="257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2" name="Oval 700">
                  <a:extLst>
                    <a:ext uri="{FF2B5EF4-FFF2-40B4-BE49-F238E27FC236}">
                      <a16:creationId xmlns:a16="http://schemas.microsoft.com/office/drawing/2014/main" id="{B5343E05-6636-44A3-B665-4E12FA51C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" y="264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3" name="Oval 701">
                  <a:extLst>
                    <a:ext uri="{FF2B5EF4-FFF2-40B4-BE49-F238E27FC236}">
                      <a16:creationId xmlns:a16="http://schemas.microsoft.com/office/drawing/2014/main" id="{BE848F86-584B-421E-9DED-0777D5307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" y="270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4" name="Oval 702">
                  <a:extLst>
                    <a:ext uri="{FF2B5EF4-FFF2-40B4-BE49-F238E27FC236}">
                      <a16:creationId xmlns:a16="http://schemas.microsoft.com/office/drawing/2014/main" id="{F93D82BC-7F57-41F9-B734-3CFDF116E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" y="274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5" name="Oval 703">
                  <a:extLst>
                    <a:ext uri="{FF2B5EF4-FFF2-40B4-BE49-F238E27FC236}">
                      <a16:creationId xmlns:a16="http://schemas.microsoft.com/office/drawing/2014/main" id="{29C46EB9-4ABB-458F-8A58-07454728C9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81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6" name="Oval 704">
                  <a:extLst>
                    <a:ext uri="{FF2B5EF4-FFF2-40B4-BE49-F238E27FC236}">
                      <a16:creationId xmlns:a16="http://schemas.microsoft.com/office/drawing/2014/main" id="{00FE1847-21D0-4D4B-9923-E11FA32D5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85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7" name="Oval 705">
                  <a:extLst>
                    <a:ext uri="{FF2B5EF4-FFF2-40B4-BE49-F238E27FC236}">
                      <a16:creationId xmlns:a16="http://schemas.microsoft.com/office/drawing/2014/main" id="{4FA2A4E9-8E57-48AF-9A28-B4418FF3B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91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8" name="Oval 706">
                  <a:extLst>
                    <a:ext uri="{FF2B5EF4-FFF2-40B4-BE49-F238E27FC236}">
                      <a16:creationId xmlns:a16="http://schemas.microsoft.com/office/drawing/2014/main" id="{1EF6603C-7897-431B-A9EB-987ABDEC6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" y="295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9" name="Oval 707">
                  <a:extLst>
                    <a:ext uri="{FF2B5EF4-FFF2-40B4-BE49-F238E27FC236}">
                      <a16:creationId xmlns:a16="http://schemas.microsoft.com/office/drawing/2014/main" id="{DC58328C-E6D2-4ABA-9078-07246BEB12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5" name="Group 708">
                <a:extLst>
                  <a:ext uri="{FF2B5EF4-FFF2-40B4-BE49-F238E27FC236}">
                    <a16:creationId xmlns:a16="http://schemas.microsoft.com/office/drawing/2014/main" id="{0F0E14A6-CEBA-4ADD-9DBB-7968D9A2A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33" y="2923"/>
                <a:ext cx="662" cy="603"/>
                <a:chOff x="1487" y="2889"/>
                <a:chExt cx="662" cy="603"/>
              </a:xfrm>
            </p:grpSpPr>
            <p:sp>
              <p:nvSpPr>
                <p:cNvPr id="16938" name="Oval 709">
                  <a:extLst>
                    <a:ext uri="{FF2B5EF4-FFF2-40B4-BE49-F238E27FC236}">
                      <a16:creationId xmlns:a16="http://schemas.microsoft.com/office/drawing/2014/main" id="{CC8BB30A-73A2-44F6-9DA7-699AE613E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63" y="33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9" name="Oval 710">
                  <a:extLst>
                    <a:ext uri="{FF2B5EF4-FFF2-40B4-BE49-F238E27FC236}">
                      <a16:creationId xmlns:a16="http://schemas.microsoft.com/office/drawing/2014/main" id="{4A86AA44-3D81-46C4-985D-9D1E65E3F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99" y="33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0" name="Oval 711">
                  <a:extLst>
                    <a:ext uri="{FF2B5EF4-FFF2-40B4-BE49-F238E27FC236}">
                      <a16:creationId xmlns:a16="http://schemas.microsoft.com/office/drawing/2014/main" id="{258392C2-B715-48F1-837B-528C6EEAB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19" y="340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1" name="Oval 712">
                  <a:extLst>
                    <a:ext uri="{FF2B5EF4-FFF2-40B4-BE49-F238E27FC236}">
                      <a16:creationId xmlns:a16="http://schemas.microsoft.com/office/drawing/2014/main" id="{54087969-B58C-464B-9B51-B4F6E5D67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487" y="332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2" name="Oval 713">
                  <a:extLst>
                    <a:ext uri="{FF2B5EF4-FFF2-40B4-BE49-F238E27FC236}">
                      <a16:creationId xmlns:a16="http://schemas.microsoft.com/office/drawing/2014/main" id="{48DC48E8-4741-4000-9E5B-FFBD98FBD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492" y="32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3" name="Oval 714">
                  <a:extLst>
                    <a:ext uri="{FF2B5EF4-FFF2-40B4-BE49-F238E27FC236}">
                      <a16:creationId xmlns:a16="http://schemas.microsoft.com/office/drawing/2014/main" id="{B45CE764-0714-48CC-BC89-F2E797259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51" y="32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4" name="Oval 715">
                  <a:extLst>
                    <a:ext uri="{FF2B5EF4-FFF2-40B4-BE49-F238E27FC236}">
                      <a16:creationId xmlns:a16="http://schemas.microsoft.com/office/drawing/2014/main" id="{8AE4A30E-84CB-4B72-8818-1C6D0FEB6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78" y="32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5" name="Oval 716">
                  <a:extLst>
                    <a:ext uri="{FF2B5EF4-FFF2-40B4-BE49-F238E27FC236}">
                      <a16:creationId xmlns:a16="http://schemas.microsoft.com/office/drawing/2014/main" id="{31658702-0C8E-403E-9D59-B8E309791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32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6" name="Oval 717">
                  <a:extLst>
                    <a:ext uri="{FF2B5EF4-FFF2-40B4-BE49-F238E27FC236}">
                      <a16:creationId xmlns:a16="http://schemas.microsoft.com/office/drawing/2014/main" id="{0AF53D2A-F420-44E5-A37E-7620635A4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06" y="326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7" name="Oval 718">
                  <a:extLst>
                    <a:ext uri="{FF2B5EF4-FFF2-40B4-BE49-F238E27FC236}">
                      <a16:creationId xmlns:a16="http://schemas.microsoft.com/office/drawing/2014/main" id="{F09FA1F7-69B6-4CE1-9A92-501FEC100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38" y="32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8" name="Oval 719">
                  <a:extLst>
                    <a:ext uri="{FF2B5EF4-FFF2-40B4-BE49-F238E27FC236}">
                      <a16:creationId xmlns:a16="http://schemas.microsoft.com/office/drawing/2014/main" id="{5D9000A0-8E6A-4D79-8F3A-6E0639023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17" y="31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9" name="Oval 720">
                  <a:extLst>
                    <a:ext uri="{FF2B5EF4-FFF2-40B4-BE49-F238E27FC236}">
                      <a16:creationId xmlns:a16="http://schemas.microsoft.com/office/drawing/2014/main" id="{3EA79805-E738-46F3-BD39-077E529FA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86" y="310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0" name="Oval 721">
                  <a:extLst>
                    <a:ext uri="{FF2B5EF4-FFF2-40B4-BE49-F238E27FC236}">
                      <a16:creationId xmlns:a16="http://schemas.microsoft.com/office/drawing/2014/main" id="{1841F29C-14A6-4054-A95C-3E6898B0B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3" y="31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1" name="Oval 722">
                  <a:extLst>
                    <a:ext uri="{FF2B5EF4-FFF2-40B4-BE49-F238E27FC236}">
                      <a16:creationId xmlns:a16="http://schemas.microsoft.com/office/drawing/2014/main" id="{20C4CE2D-7B67-4B86-829A-15122DD94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45" y="321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2" name="Oval 723">
                  <a:extLst>
                    <a:ext uri="{FF2B5EF4-FFF2-40B4-BE49-F238E27FC236}">
                      <a16:creationId xmlns:a16="http://schemas.microsoft.com/office/drawing/2014/main" id="{31FF1348-CD6B-4EB1-83A3-AD15133E0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18" y="32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3" name="Oval 724">
                  <a:extLst>
                    <a:ext uri="{FF2B5EF4-FFF2-40B4-BE49-F238E27FC236}">
                      <a16:creationId xmlns:a16="http://schemas.microsoft.com/office/drawing/2014/main" id="{50912EB6-79CC-4683-977A-2FA5DD894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72" y="332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4" name="Oval 725">
                  <a:extLst>
                    <a:ext uri="{FF2B5EF4-FFF2-40B4-BE49-F238E27FC236}">
                      <a16:creationId xmlns:a16="http://schemas.microsoft.com/office/drawing/2014/main" id="{D5F4D9E5-96F5-4082-8800-8E1E6962C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2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5" name="Oval 726">
                  <a:extLst>
                    <a:ext uri="{FF2B5EF4-FFF2-40B4-BE49-F238E27FC236}">
                      <a16:creationId xmlns:a16="http://schemas.microsoft.com/office/drawing/2014/main" id="{D768BB4A-B863-4782-9830-7BF7EA9F2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4" y="325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6" name="Oval 727">
                  <a:extLst>
                    <a:ext uri="{FF2B5EF4-FFF2-40B4-BE49-F238E27FC236}">
                      <a16:creationId xmlns:a16="http://schemas.microsoft.com/office/drawing/2014/main" id="{8569E294-262D-468C-A8A8-DA7D2ADD6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4" y="319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7" name="Oval 728">
                  <a:extLst>
                    <a:ext uri="{FF2B5EF4-FFF2-40B4-BE49-F238E27FC236}">
                      <a16:creationId xmlns:a16="http://schemas.microsoft.com/office/drawing/2014/main" id="{E2DB6A00-C128-4131-8CB1-3C0DCA6A7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1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8" name="Oval 729">
                  <a:extLst>
                    <a:ext uri="{FF2B5EF4-FFF2-40B4-BE49-F238E27FC236}">
                      <a16:creationId xmlns:a16="http://schemas.microsoft.com/office/drawing/2014/main" id="{DC5C460D-94CE-42DB-B84F-5EDE25507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07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9" name="Oval 730">
                  <a:extLst>
                    <a:ext uri="{FF2B5EF4-FFF2-40B4-BE49-F238E27FC236}">
                      <a16:creationId xmlns:a16="http://schemas.microsoft.com/office/drawing/2014/main" id="{AD14D40F-909A-40B3-9016-C6342995A6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303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0" name="Oval 731">
                  <a:extLst>
                    <a:ext uri="{FF2B5EF4-FFF2-40B4-BE49-F238E27FC236}">
                      <a16:creationId xmlns:a16="http://schemas.microsoft.com/office/drawing/2014/main" id="{639B77FB-EB10-4F6A-A60B-EA425DE56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24" y="301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1" name="Oval 732">
                  <a:extLst>
                    <a:ext uri="{FF2B5EF4-FFF2-40B4-BE49-F238E27FC236}">
                      <a16:creationId xmlns:a16="http://schemas.microsoft.com/office/drawing/2014/main" id="{6CDA3B1F-3DC7-42AF-B09D-E6D6F495E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97" y="29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2" name="Oval 733">
                  <a:extLst>
                    <a:ext uri="{FF2B5EF4-FFF2-40B4-BE49-F238E27FC236}">
                      <a16:creationId xmlns:a16="http://schemas.microsoft.com/office/drawing/2014/main" id="{D41C23B6-E5E4-4696-B22F-72868CA2D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19" y="288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3" name="Oval 734">
                  <a:extLst>
                    <a:ext uri="{FF2B5EF4-FFF2-40B4-BE49-F238E27FC236}">
                      <a16:creationId xmlns:a16="http://schemas.microsoft.com/office/drawing/2014/main" id="{3F0E48BB-5013-4335-8705-4C875D862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89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4" name="Oval 735">
                  <a:extLst>
                    <a:ext uri="{FF2B5EF4-FFF2-40B4-BE49-F238E27FC236}">
                      <a16:creationId xmlns:a16="http://schemas.microsoft.com/office/drawing/2014/main" id="{3FD43D52-A320-4CA8-9FAF-8454A80E9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6" name="Group 736">
                <a:extLst>
                  <a:ext uri="{FF2B5EF4-FFF2-40B4-BE49-F238E27FC236}">
                    <a16:creationId xmlns:a16="http://schemas.microsoft.com/office/drawing/2014/main" id="{346D5B9E-6136-468A-9CA9-58C5CE261B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524" y="3069"/>
                <a:ext cx="667" cy="587"/>
                <a:chOff x="2085" y="2629"/>
                <a:chExt cx="667" cy="587"/>
              </a:xfrm>
            </p:grpSpPr>
            <p:sp>
              <p:nvSpPr>
                <p:cNvPr id="16913" name="Oval 737">
                  <a:extLst>
                    <a:ext uri="{FF2B5EF4-FFF2-40B4-BE49-F238E27FC236}">
                      <a16:creationId xmlns:a16="http://schemas.microsoft.com/office/drawing/2014/main" id="{5A0379C9-81AC-4DAD-BD9F-E34EB4B0D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4" name="Oval 738">
                  <a:extLst>
                    <a:ext uri="{FF2B5EF4-FFF2-40B4-BE49-F238E27FC236}">
                      <a16:creationId xmlns:a16="http://schemas.microsoft.com/office/drawing/2014/main" id="{A2C9C72D-21A9-4C09-A3C7-3E45B39F7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5" name="Oval 739">
                  <a:extLst>
                    <a:ext uri="{FF2B5EF4-FFF2-40B4-BE49-F238E27FC236}">
                      <a16:creationId xmlns:a16="http://schemas.microsoft.com/office/drawing/2014/main" id="{33DEF860-E659-4FEF-8950-0A09502D7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6" name="Oval 740">
                  <a:extLst>
                    <a:ext uri="{FF2B5EF4-FFF2-40B4-BE49-F238E27FC236}">
                      <a16:creationId xmlns:a16="http://schemas.microsoft.com/office/drawing/2014/main" id="{99B8A73F-2E76-41C4-99FF-689F0C652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7" name="Oval 741">
                  <a:extLst>
                    <a:ext uri="{FF2B5EF4-FFF2-40B4-BE49-F238E27FC236}">
                      <a16:creationId xmlns:a16="http://schemas.microsoft.com/office/drawing/2014/main" id="{DF8ECC25-078A-44D9-81FB-87E06E304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8" name="Oval 742">
                  <a:extLst>
                    <a:ext uri="{FF2B5EF4-FFF2-40B4-BE49-F238E27FC236}">
                      <a16:creationId xmlns:a16="http://schemas.microsoft.com/office/drawing/2014/main" id="{A81FF45D-B8AE-4358-99DE-E1A8AA039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9" name="Oval 743">
                  <a:extLst>
                    <a:ext uri="{FF2B5EF4-FFF2-40B4-BE49-F238E27FC236}">
                      <a16:creationId xmlns:a16="http://schemas.microsoft.com/office/drawing/2014/main" id="{5C2B0B69-2A17-44B9-ADDB-63648B2F8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0" name="Oval 744">
                  <a:extLst>
                    <a:ext uri="{FF2B5EF4-FFF2-40B4-BE49-F238E27FC236}">
                      <a16:creationId xmlns:a16="http://schemas.microsoft.com/office/drawing/2014/main" id="{41F5A4E8-65EF-4CE0-A325-65462B593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1" name="Oval 745">
                  <a:extLst>
                    <a:ext uri="{FF2B5EF4-FFF2-40B4-BE49-F238E27FC236}">
                      <a16:creationId xmlns:a16="http://schemas.microsoft.com/office/drawing/2014/main" id="{3553D8AF-5209-4851-AE62-C15F763B6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2" name="Oval 746">
                  <a:extLst>
                    <a:ext uri="{FF2B5EF4-FFF2-40B4-BE49-F238E27FC236}">
                      <a16:creationId xmlns:a16="http://schemas.microsoft.com/office/drawing/2014/main" id="{C98D9537-0849-4858-8F6F-ADF4326EA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3" name="Oval 747">
                  <a:extLst>
                    <a:ext uri="{FF2B5EF4-FFF2-40B4-BE49-F238E27FC236}">
                      <a16:creationId xmlns:a16="http://schemas.microsoft.com/office/drawing/2014/main" id="{1DFD8ABE-7D5C-4C0D-B853-734A8F17F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4" name="Oval 748">
                  <a:extLst>
                    <a:ext uri="{FF2B5EF4-FFF2-40B4-BE49-F238E27FC236}">
                      <a16:creationId xmlns:a16="http://schemas.microsoft.com/office/drawing/2014/main" id="{FE521394-EAF2-4300-A4F7-7885217FB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5" name="Oval 749">
                  <a:extLst>
                    <a:ext uri="{FF2B5EF4-FFF2-40B4-BE49-F238E27FC236}">
                      <a16:creationId xmlns:a16="http://schemas.microsoft.com/office/drawing/2014/main" id="{5F4665D6-883C-4E22-87B7-D73256C42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6" name="Oval 750">
                  <a:extLst>
                    <a:ext uri="{FF2B5EF4-FFF2-40B4-BE49-F238E27FC236}">
                      <a16:creationId xmlns:a16="http://schemas.microsoft.com/office/drawing/2014/main" id="{81756650-3427-4DE1-A895-B4F3D51F7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7" name="Oval 751">
                  <a:extLst>
                    <a:ext uri="{FF2B5EF4-FFF2-40B4-BE49-F238E27FC236}">
                      <a16:creationId xmlns:a16="http://schemas.microsoft.com/office/drawing/2014/main" id="{13BF16D2-CAD9-46EE-AF79-74E2ECDAA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8" name="Oval 752">
                  <a:extLst>
                    <a:ext uri="{FF2B5EF4-FFF2-40B4-BE49-F238E27FC236}">
                      <a16:creationId xmlns:a16="http://schemas.microsoft.com/office/drawing/2014/main" id="{BFDB2CF6-EE33-43A0-9684-7771696C6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9" name="Oval 753">
                  <a:extLst>
                    <a:ext uri="{FF2B5EF4-FFF2-40B4-BE49-F238E27FC236}">
                      <a16:creationId xmlns:a16="http://schemas.microsoft.com/office/drawing/2014/main" id="{2F436350-B4EB-41E8-B579-5CEEFBAC9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0" name="Oval 754">
                  <a:extLst>
                    <a:ext uri="{FF2B5EF4-FFF2-40B4-BE49-F238E27FC236}">
                      <a16:creationId xmlns:a16="http://schemas.microsoft.com/office/drawing/2014/main" id="{A3F9D0AB-155A-4DEB-A55A-F20CC1F5D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1" name="Oval 755">
                  <a:extLst>
                    <a:ext uri="{FF2B5EF4-FFF2-40B4-BE49-F238E27FC236}">
                      <a16:creationId xmlns:a16="http://schemas.microsoft.com/office/drawing/2014/main" id="{A6F739FF-B229-4DE8-B216-B198455DB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2" name="Oval 756">
                  <a:extLst>
                    <a:ext uri="{FF2B5EF4-FFF2-40B4-BE49-F238E27FC236}">
                      <a16:creationId xmlns:a16="http://schemas.microsoft.com/office/drawing/2014/main" id="{A2B0DABA-D13E-4919-A1D6-56058C5D2C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3" name="Oval 757">
                  <a:extLst>
                    <a:ext uri="{FF2B5EF4-FFF2-40B4-BE49-F238E27FC236}">
                      <a16:creationId xmlns:a16="http://schemas.microsoft.com/office/drawing/2014/main" id="{85125C83-7E64-460C-9701-6B2D5155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4" name="Oval 758">
                  <a:extLst>
                    <a:ext uri="{FF2B5EF4-FFF2-40B4-BE49-F238E27FC236}">
                      <a16:creationId xmlns:a16="http://schemas.microsoft.com/office/drawing/2014/main" id="{E43A67A9-2289-4B17-9A6F-E949344FA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5" name="Oval 759">
                  <a:extLst>
                    <a:ext uri="{FF2B5EF4-FFF2-40B4-BE49-F238E27FC236}">
                      <a16:creationId xmlns:a16="http://schemas.microsoft.com/office/drawing/2014/main" id="{EB416854-BD23-410A-93DD-9B4C77C3A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6" name="Oval 760">
                  <a:extLst>
                    <a:ext uri="{FF2B5EF4-FFF2-40B4-BE49-F238E27FC236}">
                      <a16:creationId xmlns:a16="http://schemas.microsoft.com/office/drawing/2014/main" id="{383D3E09-8D14-46D5-9E55-3A8DD83D6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7" name="Oval 761">
                  <a:extLst>
                    <a:ext uri="{FF2B5EF4-FFF2-40B4-BE49-F238E27FC236}">
                      <a16:creationId xmlns:a16="http://schemas.microsoft.com/office/drawing/2014/main" id="{D9F34C39-8803-404B-8C59-42B1D6EA3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7" name="Group 762">
                <a:extLst>
                  <a:ext uri="{FF2B5EF4-FFF2-40B4-BE49-F238E27FC236}">
                    <a16:creationId xmlns:a16="http://schemas.microsoft.com/office/drawing/2014/main" id="{3C44723D-8D8B-4C5A-A91C-17151C338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979" y="3459"/>
                <a:ext cx="876" cy="492"/>
                <a:chOff x="1610" y="3281"/>
                <a:chExt cx="876" cy="492"/>
              </a:xfrm>
            </p:grpSpPr>
            <p:sp>
              <p:nvSpPr>
                <p:cNvPr id="16890" name="Oval 763">
                  <a:extLst>
                    <a:ext uri="{FF2B5EF4-FFF2-40B4-BE49-F238E27FC236}">
                      <a16:creationId xmlns:a16="http://schemas.microsoft.com/office/drawing/2014/main" id="{6C128BAA-F78E-4BD4-A061-37D7B10F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08" y="328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1" name="Oval 764">
                  <a:extLst>
                    <a:ext uri="{FF2B5EF4-FFF2-40B4-BE49-F238E27FC236}">
                      <a16:creationId xmlns:a16="http://schemas.microsoft.com/office/drawing/2014/main" id="{0B6A8FB5-9E43-46A3-B37F-20212E010C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87" y="335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2" name="Oval 765">
                  <a:extLst>
                    <a:ext uri="{FF2B5EF4-FFF2-40B4-BE49-F238E27FC236}">
                      <a16:creationId xmlns:a16="http://schemas.microsoft.com/office/drawing/2014/main" id="{7778DC8C-FEB4-4072-BAEE-AAC7DC701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2" y="33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3" name="Oval 766">
                  <a:extLst>
                    <a:ext uri="{FF2B5EF4-FFF2-40B4-BE49-F238E27FC236}">
                      <a16:creationId xmlns:a16="http://schemas.microsoft.com/office/drawing/2014/main" id="{3B770C0E-90B3-4CBE-8920-C6360EA1E3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340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4" name="Oval 767">
                  <a:extLst>
                    <a:ext uri="{FF2B5EF4-FFF2-40B4-BE49-F238E27FC236}">
                      <a16:creationId xmlns:a16="http://schemas.microsoft.com/office/drawing/2014/main" id="{9BE0F3EE-6C44-4E44-88E0-2CB7D877D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6" y="34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5" name="Oval 768">
                  <a:extLst>
                    <a:ext uri="{FF2B5EF4-FFF2-40B4-BE49-F238E27FC236}">
                      <a16:creationId xmlns:a16="http://schemas.microsoft.com/office/drawing/2014/main" id="{D9114E91-11BE-43DB-B172-EAC5D901E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76" y="35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6" name="Oval 769">
                  <a:extLst>
                    <a:ext uri="{FF2B5EF4-FFF2-40B4-BE49-F238E27FC236}">
                      <a16:creationId xmlns:a16="http://schemas.microsoft.com/office/drawing/2014/main" id="{04E7A924-F115-4290-89FF-171DE9555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17" y="35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7" name="Oval 770">
                  <a:extLst>
                    <a:ext uri="{FF2B5EF4-FFF2-40B4-BE49-F238E27FC236}">
                      <a16:creationId xmlns:a16="http://schemas.microsoft.com/office/drawing/2014/main" id="{41A827C6-C313-44D7-BBAC-DE23C9318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49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8" name="Oval 771">
                  <a:extLst>
                    <a:ext uri="{FF2B5EF4-FFF2-40B4-BE49-F238E27FC236}">
                      <a16:creationId xmlns:a16="http://schemas.microsoft.com/office/drawing/2014/main" id="{37F0FEE9-419E-498D-8F00-0E19E1E64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3" y="355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9" name="Oval 772">
                  <a:extLst>
                    <a:ext uri="{FF2B5EF4-FFF2-40B4-BE49-F238E27FC236}">
                      <a16:creationId xmlns:a16="http://schemas.microsoft.com/office/drawing/2014/main" id="{DDDB1486-055C-4884-9780-EC12B0E5A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6" y="363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0" name="Oval 773">
                  <a:extLst>
                    <a:ext uri="{FF2B5EF4-FFF2-40B4-BE49-F238E27FC236}">
                      <a16:creationId xmlns:a16="http://schemas.microsoft.com/office/drawing/2014/main" id="{4A13C606-B8C2-48E4-BE02-2F36C9B08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28" y="36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1" name="Oval 774">
                  <a:extLst>
                    <a:ext uri="{FF2B5EF4-FFF2-40B4-BE49-F238E27FC236}">
                      <a16:creationId xmlns:a16="http://schemas.microsoft.com/office/drawing/2014/main" id="{C1C5477F-A1F1-4A2E-B917-BCC3E7CA4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64" y="365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2" name="Oval 775">
                  <a:extLst>
                    <a:ext uri="{FF2B5EF4-FFF2-40B4-BE49-F238E27FC236}">
                      <a16:creationId xmlns:a16="http://schemas.microsoft.com/office/drawing/2014/main" id="{40E78035-ECEF-4F75-BD5D-BB8F5DAB7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49" y="36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3" name="Oval 776">
                  <a:extLst>
                    <a:ext uri="{FF2B5EF4-FFF2-40B4-BE49-F238E27FC236}">
                      <a16:creationId xmlns:a16="http://schemas.microsoft.com/office/drawing/2014/main" id="{3C49B963-2D98-4A68-8EE1-E0F4A2146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79" y="358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4" name="Oval 777">
                  <a:extLst>
                    <a:ext uri="{FF2B5EF4-FFF2-40B4-BE49-F238E27FC236}">
                      <a16:creationId xmlns:a16="http://schemas.microsoft.com/office/drawing/2014/main" id="{173F5876-106E-48BD-82EC-B1D51AC77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94" y="35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5" name="Oval 778">
                  <a:extLst>
                    <a:ext uri="{FF2B5EF4-FFF2-40B4-BE49-F238E27FC236}">
                      <a16:creationId xmlns:a16="http://schemas.microsoft.com/office/drawing/2014/main" id="{B6C9A357-AF9A-4E42-B25C-54454A1AD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36" y="34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6" name="Oval 779">
                  <a:extLst>
                    <a:ext uri="{FF2B5EF4-FFF2-40B4-BE49-F238E27FC236}">
                      <a16:creationId xmlns:a16="http://schemas.microsoft.com/office/drawing/2014/main" id="{51862441-B5D0-48FF-A42C-B0B42860C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04" y="34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7" name="Oval 780">
                  <a:extLst>
                    <a:ext uri="{FF2B5EF4-FFF2-40B4-BE49-F238E27FC236}">
                      <a16:creationId xmlns:a16="http://schemas.microsoft.com/office/drawing/2014/main" id="{05C392E1-33CA-4764-AAC7-0880EF989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28" y="346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8" name="Oval 781">
                  <a:extLst>
                    <a:ext uri="{FF2B5EF4-FFF2-40B4-BE49-F238E27FC236}">
                      <a16:creationId xmlns:a16="http://schemas.microsoft.com/office/drawing/2014/main" id="{F673FBE0-17C0-47A3-8B34-3050F663D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33" y="35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9" name="Oval 782">
                  <a:extLst>
                    <a:ext uri="{FF2B5EF4-FFF2-40B4-BE49-F238E27FC236}">
                      <a16:creationId xmlns:a16="http://schemas.microsoft.com/office/drawing/2014/main" id="{3823E5F7-84FF-4FFF-9249-CF45F00B9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53" y="356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0" name="Oval 783">
                  <a:extLst>
                    <a:ext uri="{FF2B5EF4-FFF2-40B4-BE49-F238E27FC236}">
                      <a16:creationId xmlns:a16="http://schemas.microsoft.com/office/drawing/2014/main" id="{5AB5F75B-FE6F-46DE-82ED-FA91BB773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0" y="351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1" name="Oval 784">
                  <a:extLst>
                    <a:ext uri="{FF2B5EF4-FFF2-40B4-BE49-F238E27FC236}">
                      <a16:creationId xmlns:a16="http://schemas.microsoft.com/office/drawing/2014/main" id="{70C4C8E1-59FB-4C6E-BFD7-2EBF9A97A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5" y="344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2" name="Oval 785">
                  <a:extLst>
                    <a:ext uri="{FF2B5EF4-FFF2-40B4-BE49-F238E27FC236}">
                      <a16:creationId xmlns:a16="http://schemas.microsoft.com/office/drawing/2014/main" id="{B9097B3D-0965-4AE8-B83C-521E79571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9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28" name="Group 786">
                <a:extLst>
                  <a:ext uri="{FF2B5EF4-FFF2-40B4-BE49-F238E27FC236}">
                    <a16:creationId xmlns:a16="http://schemas.microsoft.com/office/drawing/2014/main" id="{C419E45A-0974-4D95-ABB8-589C2D54A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7" y="3907"/>
                <a:ext cx="288" cy="267"/>
                <a:chOff x="126" y="3494"/>
                <a:chExt cx="288" cy="267"/>
              </a:xfrm>
            </p:grpSpPr>
            <p:sp>
              <p:nvSpPr>
                <p:cNvPr id="16881" name="Oval 787">
                  <a:extLst>
                    <a:ext uri="{FF2B5EF4-FFF2-40B4-BE49-F238E27FC236}">
                      <a16:creationId xmlns:a16="http://schemas.microsoft.com/office/drawing/2014/main" id="{51206CE2-F196-4AF7-999A-703A2848C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90" y="367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882" name="Group 788">
                  <a:extLst>
                    <a:ext uri="{FF2B5EF4-FFF2-40B4-BE49-F238E27FC236}">
                      <a16:creationId xmlns:a16="http://schemas.microsoft.com/office/drawing/2014/main" id="{323F7865-BDEA-4917-9726-8205BA41F8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" y="3494"/>
                  <a:ext cx="288" cy="244"/>
                  <a:chOff x="126" y="3494"/>
                  <a:chExt cx="288" cy="244"/>
                </a:xfrm>
              </p:grpSpPr>
              <p:sp>
                <p:nvSpPr>
                  <p:cNvPr id="16883" name="Oval 789">
                    <a:extLst>
                      <a:ext uri="{FF2B5EF4-FFF2-40B4-BE49-F238E27FC236}">
                        <a16:creationId xmlns:a16="http://schemas.microsoft.com/office/drawing/2014/main" id="{FE7A228B-E590-4587-9556-8FB07FF21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57" y="3494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1411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84" name="Oval 790">
                    <a:extLst>
                      <a:ext uri="{FF2B5EF4-FFF2-40B4-BE49-F238E27FC236}">
                        <a16:creationId xmlns:a16="http://schemas.microsoft.com/office/drawing/2014/main" id="{CECE230C-7946-4095-8EC9-412BB98B07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18" y="355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1411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85" name="Oval 791">
                    <a:extLst>
                      <a:ext uri="{FF2B5EF4-FFF2-40B4-BE49-F238E27FC236}">
                        <a16:creationId xmlns:a16="http://schemas.microsoft.com/office/drawing/2014/main" id="{C1AB4213-9A49-451C-9C76-E886C3792A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38" y="355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1411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86" name="Oval 792">
                    <a:extLst>
                      <a:ext uri="{FF2B5EF4-FFF2-40B4-BE49-F238E27FC236}">
                        <a16:creationId xmlns:a16="http://schemas.microsoft.com/office/drawing/2014/main" id="{B14E2D94-5E13-474A-9933-5C99B15DEA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26" y="3564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1411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87" name="Oval 793">
                    <a:extLst>
                      <a:ext uri="{FF2B5EF4-FFF2-40B4-BE49-F238E27FC236}">
                        <a16:creationId xmlns:a16="http://schemas.microsoft.com/office/drawing/2014/main" id="{9BC06584-0D15-4E2D-BAB6-8D4DE3E1D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31" y="363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1411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88" name="Oval 794">
                    <a:extLst>
                      <a:ext uri="{FF2B5EF4-FFF2-40B4-BE49-F238E27FC236}">
                        <a16:creationId xmlns:a16="http://schemas.microsoft.com/office/drawing/2014/main" id="{E166D046-0E8B-4850-92E6-E132B35DAB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33" y="3637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1411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89" name="Oval 795">
                    <a:extLst>
                      <a:ext uri="{FF2B5EF4-FFF2-40B4-BE49-F238E27FC236}">
                        <a16:creationId xmlns:a16="http://schemas.microsoft.com/office/drawing/2014/main" id="{34B4E67E-5651-4B08-BF45-6B6A2106C1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71" y="3647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1411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6829" name="Group 796">
                <a:extLst>
                  <a:ext uri="{FF2B5EF4-FFF2-40B4-BE49-F238E27FC236}">
                    <a16:creationId xmlns:a16="http://schemas.microsoft.com/office/drawing/2014/main" id="{6B190158-5A02-4D48-AA01-DF99A19AB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938" y="3591"/>
                <a:ext cx="667" cy="587"/>
                <a:chOff x="2085" y="2629"/>
                <a:chExt cx="667" cy="587"/>
              </a:xfrm>
            </p:grpSpPr>
            <p:sp>
              <p:nvSpPr>
                <p:cNvPr id="16856" name="Oval 797">
                  <a:extLst>
                    <a:ext uri="{FF2B5EF4-FFF2-40B4-BE49-F238E27FC236}">
                      <a16:creationId xmlns:a16="http://schemas.microsoft.com/office/drawing/2014/main" id="{3C0333A7-CEBC-488A-B832-8398D6E23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7" name="Oval 798">
                  <a:extLst>
                    <a:ext uri="{FF2B5EF4-FFF2-40B4-BE49-F238E27FC236}">
                      <a16:creationId xmlns:a16="http://schemas.microsoft.com/office/drawing/2014/main" id="{B1BDF242-D1E3-4E36-9984-D3D59E8FA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8" name="Oval 799">
                  <a:extLst>
                    <a:ext uri="{FF2B5EF4-FFF2-40B4-BE49-F238E27FC236}">
                      <a16:creationId xmlns:a16="http://schemas.microsoft.com/office/drawing/2014/main" id="{A3F7D5C3-3390-4AA6-A41F-D97B8C4C9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9" name="Oval 800">
                  <a:extLst>
                    <a:ext uri="{FF2B5EF4-FFF2-40B4-BE49-F238E27FC236}">
                      <a16:creationId xmlns:a16="http://schemas.microsoft.com/office/drawing/2014/main" id="{390C4776-217A-4482-B68A-174ABE366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0" name="Oval 801">
                  <a:extLst>
                    <a:ext uri="{FF2B5EF4-FFF2-40B4-BE49-F238E27FC236}">
                      <a16:creationId xmlns:a16="http://schemas.microsoft.com/office/drawing/2014/main" id="{BFF57B33-4C36-44CF-B29E-7C15168F65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1" name="Oval 802">
                  <a:extLst>
                    <a:ext uri="{FF2B5EF4-FFF2-40B4-BE49-F238E27FC236}">
                      <a16:creationId xmlns:a16="http://schemas.microsoft.com/office/drawing/2014/main" id="{B6F356D7-D57F-4528-B4A5-E993C494F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2" name="Oval 803">
                  <a:extLst>
                    <a:ext uri="{FF2B5EF4-FFF2-40B4-BE49-F238E27FC236}">
                      <a16:creationId xmlns:a16="http://schemas.microsoft.com/office/drawing/2014/main" id="{DE3DD7CE-5345-4977-A31F-CA3B8A87A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3" name="Oval 804">
                  <a:extLst>
                    <a:ext uri="{FF2B5EF4-FFF2-40B4-BE49-F238E27FC236}">
                      <a16:creationId xmlns:a16="http://schemas.microsoft.com/office/drawing/2014/main" id="{C883CB08-1538-4C84-B812-3A5C2741E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4" name="Oval 805">
                  <a:extLst>
                    <a:ext uri="{FF2B5EF4-FFF2-40B4-BE49-F238E27FC236}">
                      <a16:creationId xmlns:a16="http://schemas.microsoft.com/office/drawing/2014/main" id="{5344F00A-0056-4166-B2A6-95E7B8EB2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5" name="Oval 806">
                  <a:extLst>
                    <a:ext uri="{FF2B5EF4-FFF2-40B4-BE49-F238E27FC236}">
                      <a16:creationId xmlns:a16="http://schemas.microsoft.com/office/drawing/2014/main" id="{F4AA7927-6986-4947-BA4E-917413FEA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6" name="Oval 807">
                  <a:extLst>
                    <a:ext uri="{FF2B5EF4-FFF2-40B4-BE49-F238E27FC236}">
                      <a16:creationId xmlns:a16="http://schemas.microsoft.com/office/drawing/2014/main" id="{25807BFA-CE09-479C-ADC8-27482696C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7" name="Oval 808">
                  <a:extLst>
                    <a:ext uri="{FF2B5EF4-FFF2-40B4-BE49-F238E27FC236}">
                      <a16:creationId xmlns:a16="http://schemas.microsoft.com/office/drawing/2014/main" id="{0BABE301-B457-4268-9DEE-C4B13067F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8" name="Oval 809">
                  <a:extLst>
                    <a:ext uri="{FF2B5EF4-FFF2-40B4-BE49-F238E27FC236}">
                      <a16:creationId xmlns:a16="http://schemas.microsoft.com/office/drawing/2014/main" id="{DB3F2C4A-2D5D-4544-A222-62F13BC5F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9" name="Oval 810">
                  <a:extLst>
                    <a:ext uri="{FF2B5EF4-FFF2-40B4-BE49-F238E27FC236}">
                      <a16:creationId xmlns:a16="http://schemas.microsoft.com/office/drawing/2014/main" id="{8423A3C9-42E6-4E24-910F-FB6ED46CB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0" name="Oval 811">
                  <a:extLst>
                    <a:ext uri="{FF2B5EF4-FFF2-40B4-BE49-F238E27FC236}">
                      <a16:creationId xmlns:a16="http://schemas.microsoft.com/office/drawing/2014/main" id="{641E9706-3169-4ABE-BA0B-30FBDD8951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1" name="Oval 812">
                  <a:extLst>
                    <a:ext uri="{FF2B5EF4-FFF2-40B4-BE49-F238E27FC236}">
                      <a16:creationId xmlns:a16="http://schemas.microsoft.com/office/drawing/2014/main" id="{5B2820A0-A5D7-4F21-B4BE-7D2F00A2B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2" name="Oval 813">
                  <a:extLst>
                    <a:ext uri="{FF2B5EF4-FFF2-40B4-BE49-F238E27FC236}">
                      <a16:creationId xmlns:a16="http://schemas.microsoft.com/office/drawing/2014/main" id="{2D5CEDC0-2BA6-4D4D-A253-65EB11BF5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3" name="Oval 814">
                  <a:extLst>
                    <a:ext uri="{FF2B5EF4-FFF2-40B4-BE49-F238E27FC236}">
                      <a16:creationId xmlns:a16="http://schemas.microsoft.com/office/drawing/2014/main" id="{8F7BE4CF-DE5E-426B-91A2-66AC92CEA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4" name="Oval 815">
                  <a:extLst>
                    <a:ext uri="{FF2B5EF4-FFF2-40B4-BE49-F238E27FC236}">
                      <a16:creationId xmlns:a16="http://schemas.microsoft.com/office/drawing/2014/main" id="{AF33CD70-1DF9-4221-A5CA-0DF5231D2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5" name="Oval 816">
                  <a:extLst>
                    <a:ext uri="{FF2B5EF4-FFF2-40B4-BE49-F238E27FC236}">
                      <a16:creationId xmlns:a16="http://schemas.microsoft.com/office/drawing/2014/main" id="{238D3AC6-5641-497F-B5F8-7A78A47AA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6" name="Oval 817">
                  <a:extLst>
                    <a:ext uri="{FF2B5EF4-FFF2-40B4-BE49-F238E27FC236}">
                      <a16:creationId xmlns:a16="http://schemas.microsoft.com/office/drawing/2014/main" id="{F8D70145-0561-4B14-923A-7091A1BC5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7" name="Oval 818">
                  <a:extLst>
                    <a:ext uri="{FF2B5EF4-FFF2-40B4-BE49-F238E27FC236}">
                      <a16:creationId xmlns:a16="http://schemas.microsoft.com/office/drawing/2014/main" id="{97B68940-43B7-4BB9-8CEE-9D6F75A3C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8" name="Oval 819">
                  <a:extLst>
                    <a:ext uri="{FF2B5EF4-FFF2-40B4-BE49-F238E27FC236}">
                      <a16:creationId xmlns:a16="http://schemas.microsoft.com/office/drawing/2014/main" id="{AA35CB6D-0EF7-4DA8-A54C-A0CE2247F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9" name="Oval 820">
                  <a:extLst>
                    <a:ext uri="{FF2B5EF4-FFF2-40B4-BE49-F238E27FC236}">
                      <a16:creationId xmlns:a16="http://schemas.microsoft.com/office/drawing/2014/main" id="{9D89E319-A89E-4C94-8A3E-96E5A9E922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80" name="Oval 821">
                  <a:extLst>
                    <a:ext uri="{FF2B5EF4-FFF2-40B4-BE49-F238E27FC236}">
                      <a16:creationId xmlns:a16="http://schemas.microsoft.com/office/drawing/2014/main" id="{2F49E667-5CA2-4C9B-9838-3AD18FCFB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30" name="Group 822">
                <a:extLst>
                  <a:ext uri="{FF2B5EF4-FFF2-40B4-BE49-F238E27FC236}">
                    <a16:creationId xmlns:a16="http://schemas.microsoft.com/office/drawing/2014/main" id="{283FEE74-A65A-4A25-B4FF-F1B55835C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626" y="2882"/>
                <a:ext cx="667" cy="587"/>
                <a:chOff x="2085" y="2629"/>
                <a:chExt cx="667" cy="587"/>
              </a:xfrm>
            </p:grpSpPr>
            <p:sp>
              <p:nvSpPr>
                <p:cNvPr id="16831" name="Oval 823">
                  <a:extLst>
                    <a:ext uri="{FF2B5EF4-FFF2-40B4-BE49-F238E27FC236}">
                      <a16:creationId xmlns:a16="http://schemas.microsoft.com/office/drawing/2014/main" id="{2CF8D965-7AA2-48C2-ACF6-3F1027B80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2" name="Oval 824">
                  <a:extLst>
                    <a:ext uri="{FF2B5EF4-FFF2-40B4-BE49-F238E27FC236}">
                      <a16:creationId xmlns:a16="http://schemas.microsoft.com/office/drawing/2014/main" id="{9AE4A37D-8009-45A6-B96A-24B1C3ECA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3" name="Oval 825">
                  <a:extLst>
                    <a:ext uri="{FF2B5EF4-FFF2-40B4-BE49-F238E27FC236}">
                      <a16:creationId xmlns:a16="http://schemas.microsoft.com/office/drawing/2014/main" id="{058FF6EA-0BD6-41CA-B8A5-C6805047E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4" name="Oval 826">
                  <a:extLst>
                    <a:ext uri="{FF2B5EF4-FFF2-40B4-BE49-F238E27FC236}">
                      <a16:creationId xmlns:a16="http://schemas.microsoft.com/office/drawing/2014/main" id="{7412C7A1-78BC-4761-8C5E-FAD8AAD58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5" name="Oval 827">
                  <a:extLst>
                    <a:ext uri="{FF2B5EF4-FFF2-40B4-BE49-F238E27FC236}">
                      <a16:creationId xmlns:a16="http://schemas.microsoft.com/office/drawing/2014/main" id="{D876517D-27A0-48C5-A2A7-53AD6D770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6" name="Oval 828">
                  <a:extLst>
                    <a:ext uri="{FF2B5EF4-FFF2-40B4-BE49-F238E27FC236}">
                      <a16:creationId xmlns:a16="http://schemas.microsoft.com/office/drawing/2014/main" id="{32360FD0-134B-423B-9215-8032DC210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7" name="Oval 829">
                  <a:extLst>
                    <a:ext uri="{FF2B5EF4-FFF2-40B4-BE49-F238E27FC236}">
                      <a16:creationId xmlns:a16="http://schemas.microsoft.com/office/drawing/2014/main" id="{0A6979FC-7F33-4C80-91A4-BAAFA9A3D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8" name="Oval 830">
                  <a:extLst>
                    <a:ext uri="{FF2B5EF4-FFF2-40B4-BE49-F238E27FC236}">
                      <a16:creationId xmlns:a16="http://schemas.microsoft.com/office/drawing/2014/main" id="{724CB0C2-51E5-4795-A031-4462CFA9E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9" name="Oval 831">
                  <a:extLst>
                    <a:ext uri="{FF2B5EF4-FFF2-40B4-BE49-F238E27FC236}">
                      <a16:creationId xmlns:a16="http://schemas.microsoft.com/office/drawing/2014/main" id="{AA1B9388-8A75-4A5E-AD08-D4E217FBE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0" name="Oval 832">
                  <a:extLst>
                    <a:ext uri="{FF2B5EF4-FFF2-40B4-BE49-F238E27FC236}">
                      <a16:creationId xmlns:a16="http://schemas.microsoft.com/office/drawing/2014/main" id="{9DC4E4B2-8C83-4EF7-9BCC-4661F76A1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1" name="Oval 833">
                  <a:extLst>
                    <a:ext uri="{FF2B5EF4-FFF2-40B4-BE49-F238E27FC236}">
                      <a16:creationId xmlns:a16="http://schemas.microsoft.com/office/drawing/2014/main" id="{09770F05-4527-4A69-A136-E2C9C6E3C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2" name="Oval 834">
                  <a:extLst>
                    <a:ext uri="{FF2B5EF4-FFF2-40B4-BE49-F238E27FC236}">
                      <a16:creationId xmlns:a16="http://schemas.microsoft.com/office/drawing/2014/main" id="{9F48BF56-447F-44BF-97C8-B8350E809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3" name="Oval 835">
                  <a:extLst>
                    <a:ext uri="{FF2B5EF4-FFF2-40B4-BE49-F238E27FC236}">
                      <a16:creationId xmlns:a16="http://schemas.microsoft.com/office/drawing/2014/main" id="{90F6D92A-3125-49C4-9AE1-DA9671807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4" name="Oval 836">
                  <a:extLst>
                    <a:ext uri="{FF2B5EF4-FFF2-40B4-BE49-F238E27FC236}">
                      <a16:creationId xmlns:a16="http://schemas.microsoft.com/office/drawing/2014/main" id="{A6E1B52E-C3AB-4C54-BD82-CF74B5677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5" name="Oval 837">
                  <a:extLst>
                    <a:ext uri="{FF2B5EF4-FFF2-40B4-BE49-F238E27FC236}">
                      <a16:creationId xmlns:a16="http://schemas.microsoft.com/office/drawing/2014/main" id="{AF901865-0F72-4B78-8A18-48774579B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6" name="Oval 838">
                  <a:extLst>
                    <a:ext uri="{FF2B5EF4-FFF2-40B4-BE49-F238E27FC236}">
                      <a16:creationId xmlns:a16="http://schemas.microsoft.com/office/drawing/2014/main" id="{8EBB0034-0E86-4A8C-9D8D-11D53A731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7" name="Oval 839">
                  <a:extLst>
                    <a:ext uri="{FF2B5EF4-FFF2-40B4-BE49-F238E27FC236}">
                      <a16:creationId xmlns:a16="http://schemas.microsoft.com/office/drawing/2014/main" id="{E67A1E49-16A7-4ECA-8EC7-BE4DE8A4F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8" name="Oval 840">
                  <a:extLst>
                    <a:ext uri="{FF2B5EF4-FFF2-40B4-BE49-F238E27FC236}">
                      <a16:creationId xmlns:a16="http://schemas.microsoft.com/office/drawing/2014/main" id="{317DA758-91AA-432A-A19B-4C250C97E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9" name="Oval 841">
                  <a:extLst>
                    <a:ext uri="{FF2B5EF4-FFF2-40B4-BE49-F238E27FC236}">
                      <a16:creationId xmlns:a16="http://schemas.microsoft.com/office/drawing/2014/main" id="{C24DBD6C-4AFF-4BCA-92D9-0CB7FF7C5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0" name="Oval 842">
                  <a:extLst>
                    <a:ext uri="{FF2B5EF4-FFF2-40B4-BE49-F238E27FC236}">
                      <a16:creationId xmlns:a16="http://schemas.microsoft.com/office/drawing/2014/main" id="{17CA448D-0384-45AA-92A1-A23C4A578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1" name="Oval 843">
                  <a:extLst>
                    <a:ext uri="{FF2B5EF4-FFF2-40B4-BE49-F238E27FC236}">
                      <a16:creationId xmlns:a16="http://schemas.microsoft.com/office/drawing/2014/main" id="{7702E4B0-137B-4A7C-BDA1-0C5349D8E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2" name="Oval 844">
                  <a:extLst>
                    <a:ext uri="{FF2B5EF4-FFF2-40B4-BE49-F238E27FC236}">
                      <a16:creationId xmlns:a16="http://schemas.microsoft.com/office/drawing/2014/main" id="{67FAA219-F8CC-4952-B672-0968D5E06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3" name="Oval 845">
                  <a:extLst>
                    <a:ext uri="{FF2B5EF4-FFF2-40B4-BE49-F238E27FC236}">
                      <a16:creationId xmlns:a16="http://schemas.microsoft.com/office/drawing/2014/main" id="{958FC922-602C-4CF3-B027-2EB98E515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4" name="Oval 846">
                  <a:extLst>
                    <a:ext uri="{FF2B5EF4-FFF2-40B4-BE49-F238E27FC236}">
                      <a16:creationId xmlns:a16="http://schemas.microsoft.com/office/drawing/2014/main" id="{A5C432DE-746C-4D2B-BB5B-918B64BF1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5" name="Oval 847">
                  <a:extLst>
                    <a:ext uri="{FF2B5EF4-FFF2-40B4-BE49-F238E27FC236}">
                      <a16:creationId xmlns:a16="http://schemas.microsoft.com/office/drawing/2014/main" id="{BD6F940D-405C-4F2B-8CEB-5149DED17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394" name="Group 848">
              <a:extLst>
                <a:ext uri="{FF2B5EF4-FFF2-40B4-BE49-F238E27FC236}">
                  <a16:creationId xmlns:a16="http://schemas.microsoft.com/office/drawing/2014/main" id="{C3A0DEBF-F5DD-44BF-B02C-656E91ED8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488"/>
              <a:ext cx="1703" cy="1643"/>
              <a:chOff x="2017" y="1426"/>
              <a:chExt cx="1703" cy="1643"/>
            </a:xfrm>
          </p:grpSpPr>
          <p:grpSp>
            <p:nvGrpSpPr>
              <p:cNvPr id="16398" name="Group 849">
                <a:extLst>
                  <a:ext uri="{FF2B5EF4-FFF2-40B4-BE49-F238E27FC236}">
                    <a16:creationId xmlns:a16="http://schemas.microsoft.com/office/drawing/2014/main" id="{1D8E1A01-2C22-4BF0-B649-4F8241BA04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81" y="1426"/>
                <a:ext cx="667" cy="587"/>
                <a:chOff x="2085" y="2629"/>
                <a:chExt cx="667" cy="587"/>
              </a:xfrm>
            </p:grpSpPr>
            <p:sp>
              <p:nvSpPr>
                <p:cNvPr id="16793" name="Oval 850">
                  <a:extLst>
                    <a:ext uri="{FF2B5EF4-FFF2-40B4-BE49-F238E27FC236}">
                      <a16:creationId xmlns:a16="http://schemas.microsoft.com/office/drawing/2014/main" id="{397B54F1-ABAD-417D-BCD9-B4ABE616D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4" name="Oval 851">
                  <a:extLst>
                    <a:ext uri="{FF2B5EF4-FFF2-40B4-BE49-F238E27FC236}">
                      <a16:creationId xmlns:a16="http://schemas.microsoft.com/office/drawing/2014/main" id="{700C4401-DE69-4C47-87D6-6333B917D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5" name="Oval 852">
                  <a:extLst>
                    <a:ext uri="{FF2B5EF4-FFF2-40B4-BE49-F238E27FC236}">
                      <a16:creationId xmlns:a16="http://schemas.microsoft.com/office/drawing/2014/main" id="{0D269EA7-714C-4C02-84A3-34C43D838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6" name="Oval 853">
                  <a:extLst>
                    <a:ext uri="{FF2B5EF4-FFF2-40B4-BE49-F238E27FC236}">
                      <a16:creationId xmlns:a16="http://schemas.microsoft.com/office/drawing/2014/main" id="{AAAA21D1-411C-4513-B690-D4AC5236A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7" name="Oval 854">
                  <a:extLst>
                    <a:ext uri="{FF2B5EF4-FFF2-40B4-BE49-F238E27FC236}">
                      <a16:creationId xmlns:a16="http://schemas.microsoft.com/office/drawing/2014/main" id="{B8BA10A0-0D2E-4020-AF1C-FAF03C0DB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8" name="Oval 855">
                  <a:extLst>
                    <a:ext uri="{FF2B5EF4-FFF2-40B4-BE49-F238E27FC236}">
                      <a16:creationId xmlns:a16="http://schemas.microsoft.com/office/drawing/2014/main" id="{F2AC30B1-D2DF-427D-9403-0A6394ECB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9" name="Oval 856">
                  <a:extLst>
                    <a:ext uri="{FF2B5EF4-FFF2-40B4-BE49-F238E27FC236}">
                      <a16:creationId xmlns:a16="http://schemas.microsoft.com/office/drawing/2014/main" id="{01B0F4D8-CE17-4E12-A893-713E9F9C1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0" name="Oval 857">
                  <a:extLst>
                    <a:ext uri="{FF2B5EF4-FFF2-40B4-BE49-F238E27FC236}">
                      <a16:creationId xmlns:a16="http://schemas.microsoft.com/office/drawing/2014/main" id="{1960FE79-05D8-4D69-A115-6201DD5EE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1" name="Oval 858">
                  <a:extLst>
                    <a:ext uri="{FF2B5EF4-FFF2-40B4-BE49-F238E27FC236}">
                      <a16:creationId xmlns:a16="http://schemas.microsoft.com/office/drawing/2014/main" id="{42F09576-4E66-45E7-95EA-8C24ACE8E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2" name="Oval 859">
                  <a:extLst>
                    <a:ext uri="{FF2B5EF4-FFF2-40B4-BE49-F238E27FC236}">
                      <a16:creationId xmlns:a16="http://schemas.microsoft.com/office/drawing/2014/main" id="{6DE822C6-AE19-43B0-A0BE-80E6D5E54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3" name="Oval 860">
                  <a:extLst>
                    <a:ext uri="{FF2B5EF4-FFF2-40B4-BE49-F238E27FC236}">
                      <a16:creationId xmlns:a16="http://schemas.microsoft.com/office/drawing/2014/main" id="{5117A536-EADA-44AD-83A2-BBFED7BEB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4" name="Oval 861">
                  <a:extLst>
                    <a:ext uri="{FF2B5EF4-FFF2-40B4-BE49-F238E27FC236}">
                      <a16:creationId xmlns:a16="http://schemas.microsoft.com/office/drawing/2014/main" id="{B8B728B8-529E-4871-9AA5-089B2C22F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5" name="Oval 862">
                  <a:extLst>
                    <a:ext uri="{FF2B5EF4-FFF2-40B4-BE49-F238E27FC236}">
                      <a16:creationId xmlns:a16="http://schemas.microsoft.com/office/drawing/2014/main" id="{A4D56C18-AD91-42B5-8A4F-7B8B7F44F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6" name="Oval 863">
                  <a:extLst>
                    <a:ext uri="{FF2B5EF4-FFF2-40B4-BE49-F238E27FC236}">
                      <a16:creationId xmlns:a16="http://schemas.microsoft.com/office/drawing/2014/main" id="{4DF1192D-92F6-49B7-B405-35CBFD71C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7" name="Oval 864">
                  <a:extLst>
                    <a:ext uri="{FF2B5EF4-FFF2-40B4-BE49-F238E27FC236}">
                      <a16:creationId xmlns:a16="http://schemas.microsoft.com/office/drawing/2014/main" id="{D399F03B-D94C-4669-8549-CA51A7979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8" name="Oval 865">
                  <a:extLst>
                    <a:ext uri="{FF2B5EF4-FFF2-40B4-BE49-F238E27FC236}">
                      <a16:creationId xmlns:a16="http://schemas.microsoft.com/office/drawing/2014/main" id="{525AE96E-22D9-4DCF-8995-C6393B759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9" name="Oval 866">
                  <a:extLst>
                    <a:ext uri="{FF2B5EF4-FFF2-40B4-BE49-F238E27FC236}">
                      <a16:creationId xmlns:a16="http://schemas.microsoft.com/office/drawing/2014/main" id="{BFD66CC5-0101-499D-BC0F-4347D2077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0" name="Oval 867">
                  <a:extLst>
                    <a:ext uri="{FF2B5EF4-FFF2-40B4-BE49-F238E27FC236}">
                      <a16:creationId xmlns:a16="http://schemas.microsoft.com/office/drawing/2014/main" id="{DCF6A17E-78A1-4838-9B01-066846BC4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1" name="Oval 868">
                  <a:extLst>
                    <a:ext uri="{FF2B5EF4-FFF2-40B4-BE49-F238E27FC236}">
                      <a16:creationId xmlns:a16="http://schemas.microsoft.com/office/drawing/2014/main" id="{C21A8BD4-1062-41CE-ADF4-EAE17E0B7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2" name="Oval 869">
                  <a:extLst>
                    <a:ext uri="{FF2B5EF4-FFF2-40B4-BE49-F238E27FC236}">
                      <a16:creationId xmlns:a16="http://schemas.microsoft.com/office/drawing/2014/main" id="{9CEAB94F-1F12-464C-9BC3-3A23ADB66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3" name="Oval 870">
                  <a:extLst>
                    <a:ext uri="{FF2B5EF4-FFF2-40B4-BE49-F238E27FC236}">
                      <a16:creationId xmlns:a16="http://schemas.microsoft.com/office/drawing/2014/main" id="{2A90479D-AFD3-4C9A-8B90-EAAE6192E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4" name="Oval 871">
                  <a:extLst>
                    <a:ext uri="{FF2B5EF4-FFF2-40B4-BE49-F238E27FC236}">
                      <a16:creationId xmlns:a16="http://schemas.microsoft.com/office/drawing/2014/main" id="{075EA91F-D814-4355-87C9-370DFB647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5" name="Oval 872">
                  <a:extLst>
                    <a:ext uri="{FF2B5EF4-FFF2-40B4-BE49-F238E27FC236}">
                      <a16:creationId xmlns:a16="http://schemas.microsoft.com/office/drawing/2014/main" id="{94076A18-ABFD-4CA9-98A1-42F2F44A1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6" name="Oval 873">
                  <a:extLst>
                    <a:ext uri="{FF2B5EF4-FFF2-40B4-BE49-F238E27FC236}">
                      <a16:creationId xmlns:a16="http://schemas.microsoft.com/office/drawing/2014/main" id="{09A26191-9668-4EB0-AAD2-5444787C7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7" name="Oval 874">
                  <a:extLst>
                    <a:ext uri="{FF2B5EF4-FFF2-40B4-BE49-F238E27FC236}">
                      <a16:creationId xmlns:a16="http://schemas.microsoft.com/office/drawing/2014/main" id="{CF0EF749-5A4E-45E3-AF4E-2B0F2DF4D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99" name="Group 875">
                <a:extLst>
                  <a:ext uri="{FF2B5EF4-FFF2-40B4-BE49-F238E27FC236}">
                    <a16:creationId xmlns:a16="http://schemas.microsoft.com/office/drawing/2014/main" id="{F831B20E-C017-4963-ACCD-244ECBD08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053" y="2434"/>
                <a:ext cx="667" cy="587"/>
                <a:chOff x="2085" y="2629"/>
                <a:chExt cx="667" cy="587"/>
              </a:xfrm>
            </p:grpSpPr>
            <p:sp>
              <p:nvSpPr>
                <p:cNvPr id="16768" name="Oval 876">
                  <a:extLst>
                    <a:ext uri="{FF2B5EF4-FFF2-40B4-BE49-F238E27FC236}">
                      <a16:creationId xmlns:a16="http://schemas.microsoft.com/office/drawing/2014/main" id="{B4AEF8BA-4CA1-4621-A777-96688381C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9" name="Oval 877">
                  <a:extLst>
                    <a:ext uri="{FF2B5EF4-FFF2-40B4-BE49-F238E27FC236}">
                      <a16:creationId xmlns:a16="http://schemas.microsoft.com/office/drawing/2014/main" id="{B9246B08-712E-4B84-BB15-1D889E428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0" name="Oval 878">
                  <a:extLst>
                    <a:ext uri="{FF2B5EF4-FFF2-40B4-BE49-F238E27FC236}">
                      <a16:creationId xmlns:a16="http://schemas.microsoft.com/office/drawing/2014/main" id="{72A0F5A7-03BA-4705-932F-6462DDD66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1" name="Oval 879">
                  <a:extLst>
                    <a:ext uri="{FF2B5EF4-FFF2-40B4-BE49-F238E27FC236}">
                      <a16:creationId xmlns:a16="http://schemas.microsoft.com/office/drawing/2014/main" id="{D7238A29-9BD1-4E7D-BC53-C4160CAA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2" name="Oval 880">
                  <a:extLst>
                    <a:ext uri="{FF2B5EF4-FFF2-40B4-BE49-F238E27FC236}">
                      <a16:creationId xmlns:a16="http://schemas.microsoft.com/office/drawing/2014/main" id="{FED8A0BA-DCE8-46C0-8FC3-1B048E4C9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3" name="Oval 881">
                  <a:extLst>
                    <a:ext uri="{FF2B5EF4-FFF2-40B4-BE49-F238E27FC236}">
                      <a16:creationId xmlns:a16="http://schemas.microsoft.com/office/drawing/2014/main" id="{8467B464-3551-4DE2-A056-2368AD6C8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4" name="Oval 882">
                  <a:extLst>
                    <a:ext uri="{FF2B5EF4-FFF2-40B4-BE49-F238E27FC236}">
                      <a16:creationId xmlns:a16="http://schemas.microsoft.com/office/drawing/2014/main" id="{8A483D5C-D788-49DA-B0C0-1CDA5B4E0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5" name="Oval 883">
                  <a:extLst>
                    <a:ext uri="{FF2B5EF4-FFF2-40B4-BE49-F238E27FC236}">
                      <a16:creationId xmlns:a16="http://schemas.microsoft.com/office/drawing/2014/main" id="{EB6A8349-8C26-4206-BF37-0C468A6B6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6" name="Oval 884">
                  <a:extLst>
                    <a:ext uri="{FF2B5EF4-FFF2-40B4-BE49-F238E27FC236}">
                      <a16:creationId xmlns:a16="http://schemas.microsoft.com/office/drawing/2014/main" id="{EFA823FC-9266-4421-8179-C8B4B88EE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7" name="Oval 885">
                  <a:extLst>
                    <a:ext uri="{FF2B5EF4-FFF2-40B4-BE49-F238E27FC236}">
                      <a16:creationId xmlns:a16="http://schemas.microsoft.com/office/drawing/2014/main" id="{8C657329-57C7-4D0C-826B-F1696F1AA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8" name="Oval 886">
                  <a:extLst>
                    <a:ext uri="{FF2B5EF4-FFF2-40B4-BE49-F238E27FC236}">
                      <a16:creationId xmlns:a16="http://schemas.microsoft.com/office/drawing/2014/main" id="{E85448CF-1BE1-40EC-A0A1-D519210A6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9" name="Oval 887">
                  <a:extLst>
                    <a:ext uri="{FF2B5EF4-FFF2-40B4-BE49-F238E27FC236}">
                      <a16:creationId xmlns:a16="http://schemas.microsoft.com/office/drawing/2014/main" id="{3B6BF9AF-94CE-4161-AF3D-734A5991F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0" name="Oval 888">
                  <a:extLst>
                    <a:ext uri="{FF2B5EF4-FFF2-40B4-BE49-F238E27FC236}">
                      <a16:creationId xmlns:a16="http://schemas.microsoft.com/office/drawing/2014/main" id="{D215A71D-D6DC-4536-AD6B-E296AD0A5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1" name="Oval 889">
                  <a:extLst>
                    <a:ext uri="{FF2B5EF4-FFF2-40B4-BE49-F238E27FC236}">
                      <a16:creationId xmlns:a16="http://schemas.microsoft.com/office/drawing/2014/main" id="{29A699EC-A817-43C3-AA08-63D5BFF61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2" name="Oval 890">
                  <a:extLst>
                    <a:ext uri="{FF2B5EF4-FFF2-40B4-BE49-F238E27FC236}">
                      <a16:creationId xmlns:a16="http://schemas.microsoft.com/office/drawing/2014/main" id="{A3C59C61-CB37-4EC6-A0FF-A3B988995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3" name="Oval 891">
                  <a:extLst>
                    <a:ext uri="{FF2B5EF4-FFF2-40B4-BE49-F238E27FC236}">
                      <a16:creationId xmlns:a16="http://schemas.microsoft.com/office/drawing/2014/main" id="{7903A96F-90A0-4153-8DA4-F2950E6CA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4" name="Oval 892">
                  <a:extLst>
                    <a:ext uri="{FF2B5EF4-FFF2-40B4-BE49-F238E27FC236}">
                      <a16:creationId xmlns:a16="http://schemas.microsoft.com/office/drawing/2014/main" id="{C2383D90-EEBE-4B38-A5F7-D4823070DE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5" name="Oval 893">
                  <a:extLst>
                    <a:ext uri="{FF2B5EF4-FFF2-40B4-BE49-F238E27FC236}">
                      <a16:creationId xmlns:a16="http://schemas.microsoft.com/office/drawing/2014/main" id="{F743891D-BED0-44CA-BA00-BA2148235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6" name="Oval 894">
                  <a:extLst>
                    <a:ext uri="{FF2B5EF4-FFF2-40B4-BE49-F238E27FC236}">
                      <a16:creationId xmlns:a16="http://schemas.microsoft.com/office/drawing/2014/main" id="{9316ECE8-BE37-4D77-AAC3-9431D8656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7" name="Oval 895">
                  <a:extLst>
                    <a:ext uri="{FF2B5EF4-FFF2-40B4-BE49-F238E27FC236}">
                      <a16:creationId xmlns:a16="http://schemas.microsoft.com/office/drawing/2014/main" id="{7ADB0F7B-728E-4258-AB18-B84690A3C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8" name="Oval 896">
                  <a:extLst>
                    <a:ext uri="{FF2B5EF4-FFF2-40B4-BE49-F238E27FC236}">
                      <a16:creationId xmlns:a16="http://schemas.microsoft.com/office/drawing/2014/main" id="{5E77C96F-50F0-46D8-B1DD-2ABAAE358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9" name="Oval 897">
                  <a:extLst>
                    <a:ext uri="{FF2B5EF4-FFF2-40B4-BE49-F238E27FC236}">
                      <a16:creationId xmlns:a16="http://schemas.microsoft.com/office/drawing/2014/main" id="{991C5B3A-25AF-4A72-9F1A-F295AA9F9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0" name="Oval 898">
                  <a:extLst>
                    <a:ext uri="{FF2B5EF4-FFF2-40B4-BE49-F238E27FC236}">
                      <a16:creationId xmlns:a16="http://schemas.microsoft.com/office/drawing/2014/main" id="{FFAADCA8-B76D-4E0D-B133-29D2B515B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1" name="Oval 899">
                  <a:extLst>
                    <a:ext uri="{FF2B5EF4-FFF2-40B4-BE49-F238E27FC236}">
                      <a16:creationId xmlns:a16="http://schemas.microsoft.com/office/drawing/2014/main" id="{501F1D92-278D-45B4-8889-2B59D466B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2" name="Oval 900">
                  <a:extLst>
                    <a:ext uri="{FF2B5EF4-FFF2-40B4-BE49-F238E27FC236}">
                      <a16:creationId xmlns:a16="http://schemas.microsoft.com/office/drawing/2014/main" id="{89103ACF-086E-468D-829E-FE2E14600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0" name="Group 901">
                <a:extLst>
                  <a:ext uri="{FF2B5EF4-FFF2-40B4-BE49-F238E27FC236}">
                    <a16:creationId xmlns:a16="http://schemas.microsoft.com/office/drawing/2014/main" id="{F6822367-A961-4366-BB3A-46216C290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22481" flipV="1">
                <a:off x="2023" y="1794"/>
                <a:ext cx="667" cy="587"/>
                <a:chOff x="2085" y="2629"/>
                <a:chExt cx="667" cy="587"/>
              </a:xfrm>
            </p:grpSpPr>
            <p:sp>
              <p:nvSpPr>
                <p:cNvPr id="16743" name="Oval 902">
                  <a:extLst>
                    <a:ext uri="{FF2B5EF4-FFF2-40B4-BE49-F238E27FC236}">
                      <a16:creationId xmlns:a16="http://schemas.microsoft.com/office/drawing/2014/main" id="{FCCA193B-EFB3-4636-B3F2-3924C305D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4" name="Oval 903">
                  <a:extLst>
                    <a:ext uri="{FF2B5EF4-FFF2-40B4-BE49-F238E27FC236}">
                      <a16:creationId xmlns:a16="http://schemas.microsoft.com/office/drawing/2014/main" id="{4AFFE615-5A8E-422C-938C-C1FF81970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5" name="Oval 904">
                  <a:extLst>
                    <a:ext uri="{FF2B5EF4-FFF2-40B4-BE49-F238E27FC236}">
                      <a16:creationId xmlns:a16="http://schemas.microsoft.com/office/drawing/2014/main" id="{734E371D-5FF3-4841-82A4-BFE63528E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6" name="Oval 905">
                  <a:extLst>
                    <a:ext uri="{FF2B5EF4-FFF2-40B4-BE49-F238E27FC236}">
                      <a16:creationId xmlns:a16="http://schemas.microsoft.com/office/drawing/2014/main" id="{E1561DFF-2C44-43C1-888C-4D613C61C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7" name="Oval 906">
                  <a:extLst>
                    <a:ext uri="{FF2B5EF4-FFF2-40B4-BE49-F238E27FC236}">
                      <a16:creationId xmlns:a16="http://schemas.microsoft.com/office/drawing/2014/main" id="{52EC62F3-9478-4DD4-BF0E-B2B5F0E45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8" name="Oval 907">
                  <a:extLst>
                    <a:ext uri="{FF2B5EF4-FFF2-40B4-BE49-F238E27FC236}">
                      <a16:creationId xmlns:a16="http://schemas.microsoft.com/office/drawing/2014/main" id="{1936A632-5860-4ABF-915B-A6F3F34EE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9" name="Oval 908">
                  <a:extLst>
                    <a:ext uri="{FF2B5EF4-FFF2-40B4-BE49-F238E27FC236}">
                      <a16:creationId xmlns:a16="http://schemas.microsoft.com/office/drawing/2014/main" id="{C291BAC3-5427-4D49-AB4E-750A96236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0" name="Oval 909">
                  <a:extLst>
                    <a:ext uri="{FF2B5EF4-FFF2-40B4-BE49-F238E27FC236}">
                      <a16:creationId xmlns:a16="http://schemas.microsoft.com/office/drawing/2014/main" id="{79F24DCB-0E2C-46D1-AA33-25966D506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1" name="Oval 910">
                  <a:extLst>
                    <a:ext uri="{FF2B5EF4-FFF2-40B4-BE49-F238E27FC236}">
                      <a16:creationId xmlns:a16="http://schemas.microsoft.com/office/drawing/2014/main" id="{47EFD749-3A47-46C0-B50D-4B4353EDF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2" name="Oval 911">
                  <a:extLst>
                    <a:ext uri="{FF2B5EF4-FFF2-40B4-BE49-F238E27FC236}">
                      <a16:creationId xmlns:a16="http://schemas.microsoft.com/office/drawing/2014/main" id="{D9458CDA-74EB-42D0-85BE-7573F33BB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3" name="Oval 912">
                  <a:extLst>
                    <a:ext uri="{FF2B5EF4-FFF2-40B4-BE49-F238E27FC236}">
                      <a16:creationId xmlns:a16="http://schemas.microsoft.com/office/drawing/2014/main" id="{AB57E889-DD6E-45F6-851A-449955B48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4" name="Oval 913">
                  <a:extLst>
                    <a:ext uri="{FF2B5EF4-FFF2-40B4-BE49-F238E27FC236}">
                      <a16:creationId xmlns:a16="http://schemas.microsoft.com/office/drawing/2014/main" id="{75E1F283-55D3-45DA-9E33-44C8711F0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5" name="Oval 914">
                  <a:extLst>
                    <a:ext uri="{FF2B5EF4-FFF2-40B4-BE49-F238E27FC236}">
                      <a16:creationId xmlns:a16="http://schemas.microsoft.com/office/drawing/2014/main" id="{D032944D-3E10-427A-9A7C-867CF0CC2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6" name="Oval 915">
                  <a:extLst>
                    <a:ext uri="{FF2B5EF4-FFF2-40B4-BE49-F238E27FC236}">
                      <a16:creationId xmlns:a16="http://schemas.microsoft.com/office/drawing/2014/main" id="{6AC1D8F3-E7A3-43A7-B858-994BACB2F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7" name="Oval 916">
                  <a:extLst>
                    <a:ext uri="{FF2B5EF4-FFF2-40B4-BE49-F238E27FC236}">
                      <a16:creationId xmlns:a16="http://schemas.microsoft.com/office/drawing/2014/main" id="{2D9A5962-9761-445D-B5F3-8EDCD3234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8" name="Oval 917">
                  <a:extLst>
                    <a:ext uri="{FF2B5EF4-FFF2-40B4-BE49-F238E27FC236}">
                      <a16:creationId xmlns:a16="http://schemas.microsoft.com/office/drawing/2014/main" id="{93CC9217-D97F-4E32-86F4-6E83CA31C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9" name="Oval 918">
                  <a:extLst>
                    <a:ext uri="{FF2B5EF4-FFF2-40B4-BE49-F238E27FC236}">
                      <a16:creationId xmlns:a16="http://schemas.microsoft.com/office/drawing/2014/main" id="{22650C11-D432-4A51-983D-E5A0ABBA0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0" name="Oval 919">
                  <a:extLst>
                    <a:ext uri="{FF2B5EF4-FFF2-40B4-BE49-F238E27FC236}">
                      <a16:creationId xmlns:a16="http://schemas.microsoft.com/office/drawing/2014/main" id="{F9C47840-5722-4CFB-9AC3-B37FB0B86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1" name="Oval 920">
                  <a:extLst>
                    <a:ext uri="{FF2B5EF4-FFF2-40B4-BE49-F238E27FC236}">
                      <a16:creationId xmlns:a16="http://schemas.microsoft.com/office/drawing/2014/main" id="{BE40CBD5-C88D-4B95-817C-159FCB01C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2" name="Oval 921">
                  <a:extLst>
                    <a:ext uri="{FF2B5EF4-FFF2-40B4-BE49-F238E27FC236}">
                      <a16:creationId xmlns:a16="http://schemas.microsoft.com/office/drawing/2014/main" id="{B1189338-D783-41D6-BE56-2E85164F1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3" name="Oval 922">
                  <a:extLst>
                    <a:ext uri="{FF2B5EF4-FFF2-40B4-BE49-F238E27FC236}">
                      <a16:creationId xmlns:a16="http://schemas.microsoft.com/office/drawing/2014/main" id="{5B3CAF13-E08D-4827-9165-F7C01046B3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4" name="Oval 923">
                  <a:extLst>
                    <a:ext uri="{FF2B5EF4-FFF2-40B4-BE49-F238E27FC236}">
                      <a16:creationId xmlns:a16="http://schemas.microsoft.com/office/drawing/2014/main" id="{089651BF-09AB-4D1A-8183-9F638FF68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5" name="Oval 924">
                  <a:extLst>
                    <a:ext uri="{FF2B5EF4-FFF2-40B4-BE49-F238E27FC236}">
                      <a16:creationId xmlns:a16="http://schemas.microsoft.com/office/drawing/2014/main" id="{F80D2ADF-A51C-4977-B45D-C9794D435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6" name="Oval 925">
                  <a:extLst>
                    <a:ext uri="{FF2B5EF4-FFF2-40B4-BE49-F238E27FC236}">
                      <a16:creationId xmlns:a16="http://schemas.microsoft.com/office/drawing/2014/main" id="{3842D687-0169-4EBE-90BF-8357A220A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7" name="Oval 926">
                  <a:extLst>
                    <a:ext uri="{FF2B5EF4-FFF2-40B4-BE49-F238E27FC236}">
                      <a16:creationId xmlns:a16="http://schemas.microsoft.com/office/drawing/2014/main" id="{B3B879A2-5EA0-4076-8D63-C2F8B0851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1" name="Group 927">
                <a:extLst>
                  <a:ext uri="{FF2B5EF4-FFF2-40B4-BE49-F238E27FC236}">
                    <a16:creationId xmlns:a16="http://schemas.microsoft.com/office/drawing/2014/main" id="{82BB117D-1EB8-48FC-AD39-1D6ADE1F35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79044">
                <a:off x="2893" y="2227"/>
                <a:ext cx="794" cy="547"/>
                <a:chOff x="2024" y="3228"/>
                <a:chExt cx="794" cy="547"/>
              </a:xfrm>
            </p:grpSpPr>
            <p:sp>
              <p:nvSpPr>
                <p:cNvPr id="16720" name="Oval 928">
                  <a:extLst>
                    <a:ext uri="{FF2B5EF4-FFF2-40B4-BE49-F238E27FC236}">
                      <a16:creationId xmlns:a16="http://schemas.microsoft.com/office/drawing/2014/main" id="{0E51F3F6-4904-44DE-9648-347A609BA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22" y="325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1" name="Oval 929">
                  <a:extLst>
                    <a:ext uri="{FF2B5EF4-FFF2-40B4-BE49-F238E27FC236}">
                      <a16:creationId xmlns:a16="http://schemas.microsoft.com/office/drawing/2014/main" id="{FFF0EB96-5FFD-416C-A882-2DAE41C75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96" y="33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2" name="Oval 930">
                  <a:extLst>
                    <a:ext uri="{FF2B5EF4-FFF2-40B4-BE49-F238E27FC236}">
                      <a16:creationId xmlns:a16="http://schemas.microsoft.com/office/drawing/2014/main" id="{B4EEE78C-AF85-47E1-845D-FC32D1FCE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05" y="33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3" name="Oval 931">
                  <a:extLst>
                    <a:ext uri="{FF2B5EF4-FFF2-40B4-BE49-F238E27FC236}">
                      <a16:creationId xmlns:a16="http://schemas.microsoft.com/office/drawing/2014/main" id="{F2DDB092-E3DB-47E0-9DA6-7DCDFD3078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8" y="339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4" name="Oval 932">
                  <a:extLst>
                    <a:ext uri="{FF2B5EF4-FFF2-40B4-BE49-F238E27FC236}">
                      <a16:creationId xmlns:a16="http://schemas.microsoft.com/office/drawing/2014/main" id="{7B0ACE92-410C-4429-937E-2F2806350D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1" y="344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5" name="Oval 933">
                  <a:extLst>
                    <a:ext uri="{FF2B5EF4-FFF2-40B4-BE49-F238E27FC236}">
                      <a16:creationId xmlns:a16="http://schemas.microsoft.com/office/drawing/2014/main" id="{C51B7195-E53B-4E11-A966-67631CE0F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7" y="35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6" name="Oval 934">
                  <a:extLst>
                    <a:ext uri="{FF2B5EF4-FFF2-40B4-BE49-F238E27FC236}">
                      <a16:creationId xmlns:a16="http://schemas.microsoft.com/office/drawing/2014/main" id="{38CD18BD-5DFF-4F3A-B3E0-75F96CFC0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8" y="351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7" name="Oval 935">
                  <a:extLst>
                    <a:ext uri="{FF2B5EF4-FFF2-40B4-BE49-F238E27FC236}">
                      <a16:creationId xmlns:a16="http://schemas.microsoft.com/office/drawing/2014/main" id="{6828FDEA-0DC5-43A0-8B76-1183B6742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99" y="348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8" name="Oval 936">
                  <a:extLst>
                    <a:ext uri="{FF2B5EF4-FFF2-40B4-BE49-F238E27FC236}">
                      <a16:creationId xmlns:a16="http://schemas.microsoft.com/office/drawing/2014/main" id="{47F59045-5EB4-457D-88FA-80877EDF1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73" y="356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9" name="Oval 937">
                  <a:extLst>
                    <a:ext uri="{FF2B5EF4-FFF2-40B4-BE49-F238E27FC236}">
                      <a16:creationId xmlns:a16="http://schemas.microsoft.com/office/drawing/2014/main" id="{F09EECD5-9C00-432B-A8F2-BE50C4F94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0" y="36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0" name="Oval 938">
                  <a:extLst>
                    <a:ext uri="{FF2B5EF4-FFF2-40B4-BE49-F238E27FC236}">
                      <a16:creationId xmlns:a16="http://schemas.microsoft.com/office/drawing/2014/main" id="{7E2EBDC5-3504-4E9A-BAA8-C6BFA2F91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8" y="368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1" name="Oval 939">
                  <a:extLst>
                    <a:ext uri="{FF2B5EF4-FFF2-40B4-BE49-F238E27FC236}">
                      <a16:creationId xmlns:a16="http://schemas.microsoft.com/office/drawing/2014/main" id="{71751FD7-658B-4C70-B35A-99BE8730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89" y="366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2" name="Oval 940">
                  <a:extLst>
                    <a:ext uri="{FF2B5EF4-FFF2-40B4-BE49-F238E27FC236}">
                      <a16:creationId xmlns:a16="http://schemas.microsoft.com/office/drawing/2014/main" id="{567DDCD9-6BD3-4633-8D77-859A4A1AD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63" y="359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3" name="Oval 941">
                  <a:extLst>
                    <a:ext uri="{FF2B5EF4-FFF2-40B4-BE49-F238E27FC236}">
                      <a16:creationId xmlns:a16="http://schemas.microsoft.com/office/drawing/2014/main" id="{680ECC01-A571-4155-B0B7-FECC1143F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88" y="36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4" name="Oval 942">
                  <a:extLst>
                    <a:ext uri="{FF2B5EF4-FFF2-40B4-BE49-F238E27FC236}">
                      <a16:creationId xmlns:a16="http://schemas.microsoft.com/office/drawing/2014/main" id="{9F9FBBFD-7E67-450F-BFB4-347299F10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97" y="35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5" name="Oval 943">
                  <a:extLst>
                    <a:ext uri="{FF2B5EF4-FFF2-40B4-BE49-F238E27FC236}">
                      <a16:creationId xmlns:a16="http://schemas.microsoft.com/office/drawing/2014/main" id="{624C0D84-1197-47FA-8D1C-0C7D20CAE3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66" y="34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6" name="Oval 944">
                  <a:extLst>
                    <a:ext uri="{FF2B5EF4-FFF2-40B4-BE49-F238E27FC236}">
                      <a16:creationId xmlns:a16="http://schemas.microsoft.com/office/drawing/2014/main" id="{124F8BF5-CB61-4FA9-90A3-5DD49B1FDC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23" y="34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7" name="Oval 945">
                  <a:extLst>
                    <a:ext uri="{FF2B5EF4-FFF2-40B4-BE49-F238E27FC236}">
                      <a16:creationId xmlns:a16="http://schemas.microsoft.com/office/drawing/2014/main" id="{14666516-3CA6-4838-91F3-27C474A19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5" y="35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8" name="Oval 946">
                  <a:extLst>
                    <a:ext uri="{FF2B5EF4-FFF2-40B4-BE49-F238E27FC236}">
                      <a16:creationId xmlns:a16="http://schemas.microsoft.com/office/drawing/2014/main" id="{81AA9A23-4AC8-4C62-A5D1-69381FF93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26" y="34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9" name="Oval 947">
                  <a:extLst>
                    <a:ext uri="{FF2B5EF4-FFF2-40B4-BE49-F238E27FC236}">
                      <a16:creationId xmlns:a16="http://schemas.microsoft.com/office/drawing/2014/main" id="{E287D9C9-614F-42C2-BF80-BAD0EAC9EA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73" y="35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0" name="Oval 948">
                  <a:extLst>
                    <a:ext uri="{FF2B5EF4-FFF2-40B4-BE49-F238E27FC236}">
                      <a16:creationId xmlns:a16="http://schemas.microsoft.com/office/drawing/2014/main" id="{18103785-13F8-4671-A9BF-84ECB3EFE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24" y="35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1" name="Oval 949">
                  <a:extLst>
                    <a:ext uri="{FF2B5EF4-FFF2-40B4-BE49-F238E27FC236}">
                      <a16:creationId xmlns:a16="http://schemas.microsoft.com/office/drawing/2014/main" id="{461E5D7A-DDCE-4A8A-85B2-CF9080B1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34" y="34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2" name="Oval 950">
                  <a:extLst>
                    <a:ext uri="{FF2B5EF4-FFF2-40B4-BE49-F238E27FC236}">
                      <a16:creationId xmlns:a16="http://schemas.microsoft.com/office/drawing/2014/main" id="{59B7A921-2D8D-429F-A979-3F90BA481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0" y="322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2" name="Group 951">
                <a:extLst>
                  <a:ext uri="{FF2B5EF4-FFF2-40B4-BE49-F238E27FC236}">
                    <a16:creationId xmlns:a16="http://schemas.microsoft.com/office/drawing/2014/main" id="{75926453-F640-48A1-8EC7-03DD88B697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 flipV="1">
                <a:off x="2695" y="1736"/>
                <a:ext cx="667" cy="587"/>
                <a:chOff x="2085" y="2629"/>
                <a:chExt cx="667" cy="587"/>
              </a:xfrm>
            </p:grpSpPr>
            <p:sp>
              <p:nvSpPr>
                <p:cNvPr id="16695" name="Oval 952">
                  <a:extLst>
                    <a:ext uri="{FF2B5EF4-FFF2-40B4-BE49-F238E27FC236}">
                      <a16:creationId xmlns:a16="http://schemas.microsoft.com/office/drawing/2014/main" id="{38801DC8-CE3D-4F67-B6D7-9B909B99C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6" name="Oval 953">
                  <a:extLst>
                    <a:ext uri="{FF2B5EF4-FFF2-40B4-BE49-F238E27FC236}">
                      <a16:creationId xmlns:a16="http://schemas.microsoft.com/office/drawing/2014/main" id="{4CC1B7B8-A892-4245-8EEC-39BFBC2C2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7" name="Oval 954">
                  <a:extLst>
                    <a:ext uri="{FF2B5EF4-FFF2-40B4-BE49-F238E27FC236}">
                      <a16:creationId xmlns:a16="http://schemas.microsoft.com/office/drawing/2014/main" id="{7877F574-7DD6-463E-B9A2-C2153D927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8" name="Oval 955">
                  <a:extLst>
                    <a:ext uri="{FF2B5EF4-FFF2-40B4-BE49-F238E27FC236}">
                      <a16:creationId xmlns:a16="http://schemas.microsoft.com/office/drawing/2014/main" id="{8EB0D788-914B-4A92-834C-31C378210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9" name="Oval 956">
                  <a:extLst>
                    <a:ext uri="{FF2B5EF4-FFF2-40B4-BE49-F238E27FC236}">
                      <a16:creationId xmlns:a16="http://schemas.microsoft.com/office/drawing/2014/main" id="{C623AD70-1E4B-4D53-A45F-9B0875405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0" name="Oval 957">
                  <a:extLst>
                    <a:ext uri="{FF2B5EF4-FFF2-40B4-BE49-F238E27FC236}">
                      <a16:creationId xmlns:a16="http://schemas.microsoft.com/office/drawing/2014/main" id="{734CB7AB-EBEE-408C-A57F-7A42AE1645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1" name="Oval 958">
                  <a:extLst>
                    <a:ext uri="{FF2B5EF4-FFF2-40B4-BE49-F238E27FC236}">
                      <a16:creationId xmlns:a16="http://schemas.microsoft.com/office/drawing/2014/main" id="{E16CB2CB-5E8B-4642-9273-0858D5C7C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2" name="Oval 959">
                  <a:extLst>
                    <a:ext uri="{FF2B5EF4-FFF2-40B4-BE49-F238E27FC236}">
                      <a16:creationId xmlns:a16="http://schemas.microsoft.com/office/drawing/2014/main" id="{D6E6646B-CD99-46FE-B7C4-41CA7A7AD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3" name="Oval 960">
                  <a:extLst>
                    <a:ext uri="{FF2B5EF4-FFF2-40B4-BE49-F238E27FC236}">
                      <a16:creationId xmlns:a16="http://schemas.microsoft.com/office/drawing/2014/main" id="{0EFB5562-60B0-4B7B-A954-3B1A15338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4" name="Oval 961">
                  <a:extLst>
                    <a:ext uri="{FF2B5EF4-FFF2-40B4-BE49-F238E27FC236}">
                      <a16:creationId xmlns:a16="http://schemas.microsoft.com/office/drawing/2014/main" id="{9E58C546-26DD-4DF9-9DEA-9F10BC8D0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5" name="Oval 962">
                  <a:extLst>
                    <a:ext uri="{FF2B5EF4-FFF2-40B4-BE49-F238E27FC236}">
                      <a16:creationId xmlns:a16="http://schemas.microsoft.com/office/drawing/2014/main" id="{703151B2-066A-43D9-8DA0-2EDA714F0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6" name="Oval 963">
                  <a:extLst>
                    <a:ext uri="{FF2B5EF4-FFF2-40B4-BE49-F238E27FC236}">
                      <a16:creationId xmlns:a16="http://schemas.microsoft.com/office/drawing/2014/main" id="{CFB7E7A8-8D85-4A93-A947-B45012475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7" name="Oval 964">
                  <a:extLst>
                    <a:ext uri="{FF2B5EF4-FFF2-40B4-BE49-F238E27FC236}">
                      <a16:creationId xmlns:a16="http://schemas.microsoft.com/office/drawing/2014/main" id="{1C38B61A-B783-4C9B-A007-88C13F8EC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8" name="Oval 965">
                  <a:extLst>
                    <a:ext uri="{FF2B5EF4-FFF2-40B4-BE49-F238E27FC236}">
                      <a16:creationId xmlns:a16="http://schemas.microsoft.com/office/drawing/2014/main" id="{E504AAB4-A05B-41B4-9DCE-D4C474AAB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9" name="Oval 966">
                  <a:extLst>
                    <a:ext uri="{FF2B5EF4-FFF2-40B4-BE49-F238E27FC236}">
                      <a16:creationId xmlns:a16="http://schemas.microsoft.com/office/drawing/2014/main" id="{189DDC09-9FD7-4DF7-8313-AFF034231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0" name="Oval 967">
                  <a:extLst>
                    <a:ext uri="{FF2B5EF4-FFF2-40B4-BE49-F238E27FC236}">
                      <a16:creationId xmlns:a16="http://schemas.microsoft.com/office/drawing/2014/main" id="{C079A056-2E41-46EB-9F07-671D83E11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1" name="Oval 968">
                  <a:extLst>
                    <a:ext uri="{FF2B5EF4-FFF2-40B4-BE49-F238E27FC236}">
                      <a16:creationId xmlns:a16="http://schemas.microsoft.com/office/drawing/2014/main" id="{EA13D271-4E5B-4B7E-ACD3-C18A82D9B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2" name="Oval 969">
                  <a:extLst>
                    <a:ext uri="{FF2B5EF4-FFF2-40B4-BE49-F238E27FC236}">
                      <a16:creationId xmlns:a16="http://schemas.microsoft.com/office/drawing/2014/main" id="{D4253351-02F4-46D3-A097-003862F73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3" name="Oval 970">
                  <a:extLst>
                    <a:ext uri="{FF2B5EF4-FFF2-40B4-BE49-F238E27FC236}">
                      <a16:creationId xmlns:a16="http://schemas.microsoft.com/office/drawing/2014/main" id="{FDBAB26E-A4C4-4C8D-895A-8CE9BD386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4" name="Oval 971">
                  <a:extLst>
                    <a:ext uri="{FF2B5EF4-FFF2-40B4-BE49-F238E27FC236}">
                      <a16:creationId xmlns:a16="http://schemas.microsoft.com/office/drawing/2014/main" id="{98BC1125-DB17-4F9A-B751-FABAE6289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5" name="Oval 972">
                  <a:extLst>
                    <a:ext uri="{FF2B5EF4-FFF2-40B4-BE49-F238E27FC236}">
                      <a16:creationId xmlns:a16="http://schemas.microsoft.com/office/drawing/2014/main" id="{239F2435-5F31-4F19-8560-44B3FB6C7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6" name="Oval 973">
                  <a:extLst>
                    <a:ext uri="{FF2B5EF4-FFF2-40B4-BE49-F238E27FC236}">
                      <a16:creationId xmlns:a16="http://schemas.microsoft.com/office/drawing/2014/main" id="{D957CA2F-46C6-4EAE-B19B-D3B19B486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7" name="Oval 974">
                  <a:extLst>
                    <a:ext uri="{FF2B5EF4-FFF2-40B4-BE49-F238E27FC236}">
                      <a16:creationId xmlns:a16="http://schemas.microsoft.com/office/drawing/2014/main" id="{1DBECBA2-8C0A-46DC-A5CA-20F95A85C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8" name="Oval 975">
                  <a:extLst>
                    <a:ext uri="{FF2B5EF4-FFF2-40B4-BE49-F238E27FC236}">
                      <a16:creationId xmlns:a16="http://schemas.microsoft.com/office/drawing/2014/main" id="{AC037424-8A57-4A4C-B51F-10804F18D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9" name="Oval 976">
                  <a:extLst>
                    <a:ext uri="{FF2B5EF4-FFF2-40B4-BE49-F238E27FC236}">
                      <a16:creationId xmlns:a16="http://schemas.microsoft.com/office/drawing/2014/main" id="{87E4208A-19A5-4465-8D3D-DDBA1C42E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3" name="Group 977">
                <a:extLst>
                  <a:ext uri="{FF2B5EF4-FFF2-40B4-BE49-F238E27FC236}">
                    <a16:creationId xmlns:a16="http://schemas.microsoft.com/office/drawing/2014/main" id="{6078D2D0-FDBD-4702-A361-442D256F86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085" y="1800"/>
                <a:ext cx="1265" cy="1144"/>
                <a:chOff x="202" y="2457"/>
                <a:chExt cx="1265" cy="1144"/>
              </a:xfrm>
            </p:grpSpPr>
            <p:sp>
              <p:nvSpPr>
                <p:cNvPr id="16620" name="Oval 978">
                  <a:extLst>
                    <a:ext uri="{FF2B5EF4-FFF2-40B4-BE49-F238E27FC236}">
                      <a16:creationId xmlns:a16="http://schemas.microsoft.com/office/drawing/2014/main" id="{18560CBD-966C-4F5C-9B9B-220B5EAF2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310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1" name="Oval 979">
                  <a:extLst>
                    <a:ext uri="{FF2B5EF4-FFF2-40B4-BE49-F238E27FC236}">
                      <a16:creationId xmlns:a16="http://schemas.microsoft.com/office/drawing/2014/main" id="{70135A33-D7E0-46E5-B980-C68C3BF38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" y="318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2" name="Oval 980">
                  <a:extLst>
                    <a:ext uri="{FF2B5EF4-FFF2-40B4-BE49-F238E27FC236}">
                      <a16:creationId xmlns:a16="http://schemas.microsoft.com/office/drawing/2014/main" id="{54081AD7-4147-4F42-8A60-67A766812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" y="31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3" name="Oval 981">
                  <a:extLst>
                    <a:ext uri="{FF2B5EF4-FFF2-40B4-BE49-F238E27FC236}">
                      <a16:creationId xmlns:a16="http://schemas.microsoft.com/office/drawing/2014/main" id="{985BC5DE-73B1-4354-82E1-65BCF6A74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323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4" name="Oval 982">
                  <a:extLst>
                    <a:ext uri="{FF2B5EF4-FFF2-40B4-BE49-F238E27FC236}">
                      <a16:creationId xmlns:a16="http://schemas.microsoft.com/office/drawing/2014/main" id="{708D01D9-5BC3-4AEF-AA9B-EEF4B7119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3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5" name="Oval 983">
                  <a:extLst>
                    <a:ext uri="{FF2B5EF4-FFF2-40B4-BE49-F238E27FC236}">
                      <a16:creationId xmlns:a16="http://schemas.microsoft.com/office/drawing/2014/main" id="{858A428D-C653-452D-B5ED-A4B24B8DF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" y="33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6" name="Oval 984">
                  <a:extLst>
                    <a:ext uri="{FF2B5EF4-FFF2-40B4-BE49-F238E27FC236}">
                      <a16:creationId xmlns:a16="http://schemas.microsoft.com/office/drawing/2014/main" id="{B87D8C59-97A4-4270-A104-863F98F6D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335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7" name="Oval 985">
                  <a:extLst>
                    <a:ext uri="{FF2B5EF4-FFF2-40B4-BE49-F238E27FC236}">
                      <a16:creationId xmlns:a16="http://schemas.microsoft.com/office/drawing/2014/main" id="{ED94D3F0-ED52-452F-8E22-7F03135F2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332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8" name="Oval 986">
                  <a:extLst>
                    <a:ext uri="{FF2B5EF4-FFF2-40B4-BE49-F238E27FC236}">
                      <a16:creationId xmlns:a16="http://schemas.microsoft.com/office/drawing/2014/main" id="{1C09DD86-8EED-4929-A4E2-D3B7C8387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338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9" name="Oval 987">
                  <a:extLst>
                    <a:ext uri="{FF2B5EF4-FFF2-40B4-BE49-F238E27FC236}">
                      <a16:creationId xmlns:a16="http://schemas.microsoft.com/office/drawing/2014/main" id="{A9EB0EC2-26F3-4AC4-95E2-9ABF9CDF2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" y="34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0" name="Oval 988">
                  <a:extLst>
                    <a:ext uri="{FF2B5EF4-FFF2-40B4-BE49-F238E27FC236}">
                      <a16:creationId xmlns:a16="http://schemas.microsoft.com/office/drawing/2014/main" id="{C2249E7F-EE72-44D2-8D85-5D9BC9694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" y="35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1" name="Oval 989">
                  <a:extLst>
                    <a:ext uri="{FF2B5EF4-FFF2-40B4-BE49-F238E27FC236}">
                      <a16:creationId xmlns:a16="http://schemas.microsoft.com/office/drawing/2014/main" id="{62E5E2D8-AB39-4980-9CD3-6AA958587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4" y="34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2" name="Oval 990">
                  <a:extLst>
                    <a:ext uri="{FF2B5EF4-FFF2-40B4-BE49-F238E27FC236}">
                      <a16:creationId xmlns:a16="http://schemas.microsoft.com/office/drawing/2014/main" id="{0CD340A6-5DE1-492B-AA41-D3C478F047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343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3" name="Oval 991">
                  <a:extLst>
                    <a:ext uri="{FF2B5EF4-FFF2-40B4-BE49-F238E27FC236}">
                      <a16:creationId xmlns:a16="http://schemas.microsoft.com/office/drawing/2014/main" id="{9312CDF5-D364-41FC-8286-F77B169A1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9" y="341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4" name="Oval 992">
                  <a:extLst>
                    <a:ext uri="{FF2B5EF4-FFF2-40B4-BE49-F238E27FC236}">
                      <a16:creationId xmlns:a16="http://schemas.microsoft.com/office/drawing/2014/main" id="{4E4203B6-E4D8-40D7-B2A7-CCF0C76E3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335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5" name="Oval 993">
                  <a:extLst>
                    <a:ext uri="{FF2B5EF4-FFF2-40B4-BE49-F238E27FC236}">
                      <a16:creationId xmlns:a16="http://schemas.microsoft.com/office/drawing/2014/main" id="{E3BE261C-F924-40FB-956E-69FA1F593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2" y="33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6" name="Oval 994">
                  <a:extLst>
                    <a:ext uri="{FF2B5EF4-FFF2-40B4-BE49-F238E27FC236}">
                      <a16:creationId xmlns:a16="http://schemas.microsoft.com/office/drawing/2014/main" id="{27EF7801-3576-4F11-8A12-F66CC1DB4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32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7" name="Oval 995">
                  <a:extLst>
                    <a:ext uri="{FF2B5EF4-FFF2-40B4-BE49-F238E27FC236}">
                      <a16:creationId xmlns:a16="http://schemas.microsoft.com/office/drawing/2014/main" id="{470498D2-BF33-4517-BEAC-5D3C0AC69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8" name="Oval 996">
                  <a:extLst>
                    <a:ext uri="{FF2B5EF4-FFF2-40B4-BE49-F238E27FC236}">
                      <a16:creationId xmlns:a16="http://schemas.microsoft.com/office/drawing/2014/main" id="{753E136A-9B2A-47D6-8EEB-FD39685C5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336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9" name="Oval 997">
                  <a:extLst>
                    <a:ext uri="{FF2B5EF4-FFF2-40B4-BE49-F238E27FC236}">
                      <a16:creationId xmlns:a16="http://schemas.microsoft.com/office/drawing/2014/main" id="{6CA9AC1E-D7AE-4DFF-B1D9-02BEE6D34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" y="33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0" name="Oval 998">
                  <a:extLst>
                    <a:ext uri="{FF2B5EF4-FFF2-40B4-BE49-F238E27FC236}">
                      <a16:creationId xmlns:a16="http://schemas.microsoft.com/office/drawing/2014/main" id="{0F5F318E-1BCE-4CB2-9B60-066B2FC58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3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1" name="Oval 999">
                  <a:extLst>
                    <a:ext uri="{FF2B5EF4-FFF2-40B4-BE49-F238E27FC236}">
                      <a16:creationId xmlns:a16="http://schemas.microsoft.com/office/drawing/2014/main" id="{F6813C5B-D6D2-45B6-AB31-E51EAA325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3" y="327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2" name="Oval 1000">
                  <a:extLst>
                    <a:ext uri="{FF2B5EF4-FFF2-40B4-BE49-F238E27FC236}">
                      <a16:creationId xmlns:a16="http://schemas.microsoft.com/office/drawing/2014/main" id="{E146A483-967A-488F-91D1-8BA37F9B4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5" y="31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3" name="Oval 1001">
                  <a:extLst>
                    <a:ext uri="{FF2B5EF4-FFF2-40B4-BE49-F238E27FC236}">
                      <a16:creationId xmlns:a16="http://schemas.microsoft.com/office/drawing/2014/main" id="{F2228234-02C8-44C8-BF18-ACC2F444F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9" y="31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4" name="Oval 1002">
                  <a:extLst>
                    <a:ext uri="{FF2B5EF4-FFF2-40B4-BE49-F238E27FC236}">
                      <a16:creationId xmlns:a16="http://schemas.microsoft.com/office/drawing/2014/main" id="{C1B3CB63-B52A-4C94-809A-893346E9F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9" y="32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5" name="Oval 1003">
                  <a:extLst>
                    <a:ext uri="{FF2B5EF4-FFF2-40B4-BE49-F238E27FC236}">
                      <a16:creationId xmlns:a16="http://schemas.microsoft.com/office/drawing/2014/main" id="{B6306501-82DA-40B0-9CE2-6F71B74D9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" y="315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6" name="Oval 1004">
                  <a:extLst>
                    <a:ext uri="{FF2B5EF4-FFF2-40B4-BE49-F238E27FC236}">
                      <a16:creationId xmlns:a16="http://schemas.microsoft.com/office/drawing/2014/main" id="{9CEFCC22-753A-42F3-8C4F-F2E804346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6" y="30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7" name="Oval 1005">
                  <a:extLst>
                    <a:ext uri="{FF2B5EF4-FFF2-40B4-BE49-F238E27FC236}">
                      <a16:creationId xmlns:a16="http://schemas.microsoft.com/office/drawing/2014/main" id="{C5F1A025-7351-42A4-89C5-6B48D6F9A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0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8" name="Oval 1006">
                  <a:extLst>
                    <a:ext uri="{FF2B5EF4-FFF2-40B4-BE49-F238E27FC236}">
                      <a16:creationId xmlns:a16="http://schemas.microsoft.com/office/drawing/2014/main" id="{82F0FE9B-30D7-49BE-9737-E3AD90987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" y="31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9" name="Oval 1007">
                  <a:extLst>
                    <a:ext uri="{FF2B5EF4-FFF2-40B4-BE49-F238E27FC236}">
                      <a16:creationId xmlns:a16="http://schemas.microsoft.com/office/drawing/2014/main" id="{5F7D3824-56E6-4005-AAD3-283BCB01D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6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0" name="Oval 1008">
                  <a:extLst>
                    <a:ext uri="{FF2B5EF4-FFF2-40B4-BE49-F238E27FC236}">
                      <a16:creationId xmlns:a16="http://schemas.microsoft.com/office/drawing/2014/main" id="{9AA3B772-3CED-4D0B-959B-EC1F19E30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09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1" name="Oval 1009">
                  <a:extLst>
                    <a:ext uri="{FF2B5EF4-FFF2-40B4-BE49-F238E27FC236}">
                      <a16:creationId xmlns:a16="http://schemas.microsoft.com/office/drawing/2014/main" id="{78C669D3-073D-4EE5-ABDF-8E8B84D5E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0" y="30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2" name="Oval 1010">
                  <a:extLst>
                    <a:ext uri="{FF2B5EF4-FFF2-40B4-BE49-F238E27FC236}">
                      <a16:creationId xmlns:a16="http://schemas.microsoft.com/office/drawing/2014/main" id="{B761F1E8-D43A-414F-B81E-69FD18DEA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9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3" name="Oval 1011">
                  <a:extLst>
                    <a:ext uri="{FF2B5EF4-FFF2-40B4-BE49-F238E27FC236}">
                      <a16:creationId xmlns:a16="http://schemas.microsoft.com/office/drawing/2014/main" id="{247785E6-A35E-43A5-87D3-055EB07A5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293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4" name="Oval 1012">
                  <a:extLst>
                    <a:ext uri="{FF2B5EF4-FFF2-40B4-BE49-F238E27FC236}">
                      <a16:creationId xmlns:a16="http://schemas.microsoft.com/office/drawing/2014/main" id="{5756437C-3875-4340-B65E-B4361CF13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5" name="Oval 1013">
                  <a:extLst>
                    <a:ext uri="{FF2B5EF4-FFF2-40B4-BE49-F238E27FC236}">
                      <a16:creationId xmlns:a16="http://schemas.microsoft.com/office/drawing/2014/main" id="{87CF6E2F-4B31-4987-BA5E-C68F8E955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3" y="303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6" name="Oval 1014">
                  <a:extLst>
                    <a:ext uri="{FF2B5EF4-FFF2-40B4-BE49-F238E27FC236}">
                      <a16:creationId xmlns:a16="http://schemas.microsoft.com/office/drawing/2014/main" id="{CCC5BEAC-8040-4B1F-9C9D-915C403C2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0" y="310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7" name="Oval 1015">
                  <a:extLst>
                    <a:ext uri="{FF2B5EF4-FFF2-40B4-BE49-F238E27FC236}">
                      <a16:creationId xmlns:a16="http://schemas.microsoft.com/office/drawing/2014/main" id="{53E934FF-E7B8-4199-91C1-FF5C709D0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315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8" name="Oval 1016">
                  <a:extLst>
                    <a:ext uri="{FF2B5EF4-FFF2-40B4-BE49-F238E27FC236}">
                      <a16:creationId xmlns:a16="http://schemas.microsoft.com/office/drawing/2014/main" id="{06CC6166-F61D-4C4D-9918-F3FBC0656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9" name="Oval 1017">
                  <a:extLst>
                    <a:ext uri="{FF2B5EF4-FFF2-40B4-BE49-F238E27FC236}">
                      <a16:creationId xmlns:a16="http://schemas.microsoft.com/office/drawing/2014/main" id="{CAB7D6F5-B7C8-47FF-9B7A-C1347EECD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8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0" name="Oval 1018">
                  <a:extLst>
                    <a:ext uri="{FF2B5EF4-FFF2-40B4-BE49-F238E27FC236}">
                      <a16:creationId xmlns:a16="http://schemas.microsoft.com/office/drawing/2014/main" id="{39E3C741-A86B-4F74-89F5-72225C8DC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1" name="Oval 1019">
                  <a:extLst>
                    <a:ext uri="{FF2B5EF4-FFF2-40B4-BE49-F238E27FC236}">
                      <a16:creationId xmlns:a16="http://schemas.microsoft.com/office/drawing/2014/main" id="{6228687F-C35D-4AD0-AAB2-17DEF4F3A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9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2" name="Oval 1020">
                  <a:extLst>
                    <a:ext uri="{FF2B5EF4-FFF2-40B4-BE49-F238E27FC236}">
                      <a16:creationId xmlns:a16="http://schemas.microsoft.com/office/drawing/2014/main" id="{88158C79-C622-4E35-9AEE-ADB965570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89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3" name="Oval 1021">
                  <a:extLst>
                    <a:ext uri="{FF2B5EF4-FFF2-40B4-BE49-F238E27FC236}">
                      <a16:creationId xmlns:a16="http://schemas.microsoft.com/office/drawing/2014/main" id="{D58B846A-E90C-4E52-870E-EBD51D727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8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4" name="Oval 1022">
                  <a:extLst>
                    <a:ext uri="{FF2B5EF4-FFF2-40B4-BE49-F238E27FC236}">
                      <a16:creationId xmlns:a16="http://schemas.microsoft.com/office/drawing/2014/main" id="{0DDBAF74-9F1C-4C12-A225-857CC9D23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84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5" name="Oval 1023">
                  <a:extLst>
                    <a:ext uri="{FF2B5EF4-FFF2-40B4-BE49-F238E27FC236}">
                      <a16:creationId xmlns:a16="http://schemas.microsoft.com/office/drawing/2014/main" id="{24AD4AE9-BF86-43F8-AB0D-5916CD6EE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7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6" name="Oval 1024">
                  <a:extLst>
                    <a:ext uri="{FF2B5EF4-FFF2-40B4-BE49-F238E27FC236}">
                      <a16:creationId xmlns:a16="http://schemas.microsoft.com/office/drawing/2014/main" id="{97BEBFAC-D410-4A5D-9FBC-F0F195AF2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9" y="27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7" name="Oval 1025">
                  <a:extLst>
                    <a:ext uri="{FF2B5EF4-FFF2-40B4-BE49-F238E27FC236}">
                      <a16:creationId xmlns:a16="http://schemas.microsoft.com/office/drawing/2014/main" id="{1C5DDF80-10C4-475E-8242-B63F5CAE4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7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8" name="Oval 1026">
                  <a:extLst>
                    <a:ext uri="{FF2B5EF4-FFF2-40B4-BE49-F238E27FC236}">
                      <a16:creationId xmlns:a16="http://schemas.microsoft.com/office/drawing/2014/main" id="{1848E581-F792-49D7-8BBA-9AE479445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" y="27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9" name="Oval 1027">
                  <a:extLst>
                    <a:ext uri="{FF2B5EF4-FFF2-40B4-BE49-F238E27FC236}">
                      <a16:creationId xmlns:a16="http://schemas.microsoft.com/office/drawing/2014/main" id="{F0901FE2-CCD2-4996-AF79-5C9590CDE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79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0" name="Oval 1028">
                  <a:extLst>
                    <a:ext uri="{FF2B5EF4-FFF2-40B4-BE49-F238E27FC236}">
                      <a16:creationId xmlns:a16="http://schemas.microsoft.com/office/drawing/2014/main" id="{EC3DDB7D-2571-4A7B-B467-59323EB8A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28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1" name="Oval 1029">
                  <a:extLst>
                    <a:ext uri="{FF2B5EF4-FFF2-40B4-BE49-F238E27FC236}">
                      <a16:creationId xmlns:a16="http://schemas.microsoft.com/office/drawing/2014/main" id="{CB7B678B-C883-4890-B183-F046AC7F7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" y="274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2" name="Oval 1030">
                  <a:extLst>
                    <a:ext uri="{FF2B5EF4-FFF2-40B4-BE49-F238E27FC236}">
                      <a16:creationId xmlns:a16="http://schemas.microsoft.com/office/drawing/2014/main" id="{6F22443D-8699-432D-88CC-B01EF4C25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" y="269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3" name="Oval 1031">
                  <a:extLst>
                    <a:ext uri="{FF2B5EF4-FFF2-40B4-BE49-F238E27FC236}">
                      <a16:creationId xmlns:a16="http://schemas.microsoft.com/office/drawing/2014/main" id="{5A0247A7-7A74-4820-B92E-8DDAE5775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" y="264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4" name="Oval 1032">
                  <a:extLst>
                    <a:ext uri="{FF2B5EF4-FFF2-40B4-BE49-F238E27FC236}">
                      <a16:creationId xmlns:a16="http://schemas.microsoft.com/office/drawing/2014/main" id="{79ADEB90-3E90-4CF1-B185-E7EB4FAC4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259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5" name="Oval 1033">
                  <a:extLst>
                    <a:ext uri="{FF2B5EF4-FFF2-40B4-BE49-F238E27FC236}">
                      <a16:creationId xmlns:a16="http://schemas.microsoft.com/office/drawing/2014/main" id="{5013CDB1-2904-438A-A2A5-6CDB87B19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" y="25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6" name="Oval 1034">
                  <a:extLst>
                    <a:ext uri="{FF2B5EF4-FFF2-40B4-BE49-F238E27FC236}">
                      <a16:creationId xmlns:a16="http://schemas.microsoft.com/office/drawing/2014/main" id="{F106BC6D-6070-483F-B7CF-1094A8444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5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7" name="Oval 1035">
                  <a:extLst>
                    <a:ext uri="{FF2B5EF4-FFF2-40B4-BE49-F238E27FC236}">
                      <a16:creationId xmlns:a16="http://schemas.microsoft.com/office/drawing/2014/main" id="{C61CAF49-5191-40A6-9BA1-CBDDA73A1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259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8" name="Oval 1036">
                  <a:extLst>
                    <a:ext uri="{FF2B5EF4-FFF2-40B4-BE49-F238E27FC236}">
                      <a16:creationId xmlns:a16="http://schemas.microsoft.com/office/drawing/2014/main" id="{DB81E639-5A9E-4726-9483-E611569DA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" y="266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9" name="Oval 1037">
                  <a:extLst>
                    <a:ext uri="{FF2B5EF4-FFF2-40B4-BE49-F238E27FC236}">
                      <a16:creationId xmlns:a16="http://schemas.microsoft.com/office/drawing/2014/main" id="{67BF5D60-D75F-4F17-AC86-3242AAF93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" y="265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0" name="Oval 1038">
                  <a:extLst>
                    <a:ext uri="{FF2B5EF4-FFF2-40B4-BE49-F238E27FC236}">
                      <a16:creationId xmlns:a16="http://schemas.microsoft.com/office/drawing/2014/main" id="{1EA4A3B2-2296-4C50-9EFC-C7825DAF6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260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1" name="Oval 1039">
                  <a:extLst>
                    <a:ext uri="{FF2B5EF4-FFF2-40B4-BE49-F238E27FC236}">
                      <a16:creationId xmlns:a16="http://schemas.microsoft.com/office/drawing/2014/main" id="{A03A728E-26BA-4175-AA88-D3AA72651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52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2" name="Oval 1040">
                  <a:extLst>
                    <a:ext uri="{FF2B5EF4-FFF2-40B4-BE49-F238E27FC236}">
                      <a16:creationId xmlns:a16="http://schemas.microsoft.com/office/drawing/2014/main" id="{9B40FEDF-8953-4B88-A829-8A996706C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4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3" name="Oval 1041">
                  <a:extLst>
                    <a:ext uri="{FF2B5EF4-FFF2-40B4-BE49-F238E27FC236}">
                      <a16:creationId xmlns:a16="http://schemas.microsoft.com/office/drawing/2014/main" id="{3BF2B398-6072-4EEE-8903-10386B10A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24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4" name="Oval 1042">
                  <a:extLst>
                    <a:ext uri="{FF2B5EF4-FFF2-40B4-BE49-F238E27FC236}">
                      <a16:creationId xmlns:a16="http://schemas.microsoft.com/office/drawing/2014/main" id="{E1AC7C0E-2808-4705-B810-E11E30450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52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5" name="Oval 1043">
                  <a:extLst>
                    <a:ext uri="{FF2B5EF4-FFF2-40B4-BE49-F238E27FC236}">
                      <a16:creationId xmlns:a16="http://schemas.microsoft.com/office/drawing/2014/main" id="{C77A4CBA-3193-40C4-82FB-B2B95C698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" y="25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6" name="Oval 1044">
                  <a:extLst>
                    <a:ext uri="{FF2B5EF4-FFF2-40B4-BE49-F238E27FC236}">
                      <a16:creationId xmlns:a16="http://schemas.microsoft.com/office/drawing/2014/main" id="{76326AE1-392F-455D-8072-9C61A4C8E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" y="25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7" name="Oval 1045">
                  <a:extLst>
                    <a:ext uri="{FF2B5EF4-FFF2-40B4-BE49-F238E27FC236}">
                      <a16:creationId xmlns:a16="http://schemas.microsoft.com/office/drawing/2014/main" id="{8D72C9C8-A9AB-431E-9617-E17A2937B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" y="26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8" name="Oval 1046">
                  <a:extLst>
                    <a:ext uri="{FF2B5EF4-FFF2-40B4-BE49-F238E27FC236}">
                      <a16:creationId xmlns:a16="http://schemas.microsoft.com/office/drawing/2014/main" id="{94D674F3-56DF-4F55-9C36-9173519709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" y="270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9" name="Oval 1047">
                  <a:extLst>
                    <a:ext uri="{FF2B5EF4-FFF2-40B4-BE49-F238E27FC236}">
                      <a16:creationId xmlns:a16="http://schemas.microsoft.com/office/drawing/2014/main" id="{DDAEBF07-3652-409A-9C2F-24F65B095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" y="27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0" name="Oval 1048">
                  <a:extLst>
                    <a:ext uri="{FF2B5EF4-FFF2-40B4-BE49-F238E27FC236}">
                      <a16:creationId xmlns:a16="http://schemas.microsoft.com/office/drawing/2014/main" id="{A9912BD9-DE93-4BA7-9E96-71947592C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81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1" name="Oval 1049">
                  <a:extLst>
                    <a:ext uri="{FF2B5EF4-FFF2-40B4-BE49-F238E27FC236}">
                      <a16:creationId xmlns:a16="http://schemas.microsoft.com/office/drawing/2014/main" id="{C49BAF45-9075-4768-A9F7-191E3FB47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85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2" name="Oval 1050">
                  <a:extLst>
                    <a:ext uri="{FF2B5EF4-FFF2-40B4-BE49-F238E27FC236}">
                      <a16:creationId xmlns:a16="http://schemas.microsoft.com/office/drawing/2014/main" id="{C3BDB0D3-03A8-45F2-A004-1CE8650A64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91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3" name="Oval 1051">
                  <a:extLst>
                    <a:ext uri="{FF2B5EF4-FFF2-40B4-BE49-F238E27FC236}">
                      <a16:creationId xmlns:a16="http://schemas.microsoft.com/office/drawing/2014/main" id="{41680D49-0EB2-47DB-8C1A-263AC261D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" y="295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4" name="Oval 1052">
                  <a:extLst>
                    <a:ext uri="{FF2B5EF4-FFF2-40B4-BE49-F238E27FC236}">
                      <a16:creationId xmlns:a16="http://schemas.microsoft.com/office/drawing/2014/main" id="{F30498AE-F3BB-4CBB-870E-F08CB8A6C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31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4" name="Group 1053">
                <a:extLst>
                  <a:ext uri="{FF2B5EF4-FFF2-40B4-BE49-F238E27FC236}">
                    <a16:creationId xmlns:a16="http://schemas.microsoft.com/office/drawing/2014/main" id="{0D40A0E0-4E4E-40F0-89B4-862CAFABB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59638" flipH="1">
                <a:off x="2217" y="1818"/>
                <a:ext cx="1265" cy="1144"/>
                <a:chOff x="202" y="2457"/>
                <a:chExt cx="1265" cy="1144"/>
              </a:xfrm>
            </p:grpSpPr>
            <p:sp>
              <p:nvSpPr>
                <p:cNvPr id="16545" name="Oval 1054">
                  <a:extLst>
                    <a:ext uri="{FF2B5EF4-FFF2-40B4-BE49-F238E27FC236}">
                      <a16:creationId xmlns:a16="http://schemas.microsoft.com/office/drawing/2014/main" id="{0B7C42C0-2B8C-4F15-A963-3B768D6A9C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310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6" name="Oval 1055">
                  <a:extLst>
                    <a:ext uri="{FF2B5EF4-FFF2-40B4-BE49-F238E27FC236}">
                      <a16:creationId xmlns:a16="http://schemas.microsoft.com/office/drawing/2014/main" id="{C4168D9A-E6EE-42A7-BBE2-C2A46B1F3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" y="318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7" name="Oval 1056">
                  <a:extLst>
                    <a:ext uri="{FF2B5EF4-FFF2-40B4-BE49-F238E27FC236}">
                      <a16:creationId xmlns:a16="http://schemas.microsoft.com/office/drawing/2014/main" id="{E32A6FF8-175C-4983-8435-B8273A5B9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" y="317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8" name="Oval 1057">
                  <a:extLst>
                    <a:ext uri="{FF2B5EF4-FFF2-40B4-BE49-F238E27FC236}">
                      <a16:creationId xmlns:a16="http://schemas.microsoft.com/office/drawing/2014/main" id="{635694BE-9DF9-4EED-9698-6126BEDE9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323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9" name="Oval 1058">
                  <a:extLst>
                    <a:ext uri="{FF2B5EF4-FFF2-40B4-BE49-F238E27FC236}">
                      <a16:creationId xmlns:a16="http://schemas.microsoft.com/office/drawing/2014/main" id="{B46A4A1F-0E61-4759-8151-FAB30E57B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30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0" name="Oval 1059">
                  <a:extLst>
                    <a:ext uri="{FF2B5EF4-FFF2-40B4-BE49-F238E27FC236}">
                      <a16:creationId xmlns:a16="http://schemas.microsoft.com/office/drawing/2014/main" id="{21BE2F0A-5D36-4770-8B98-1313828CC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" y="33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1" name="Oval 1060">
                  <a:extLst>
                    <a:ext uri="{FF2B5EF4-FFF2-40B4-BE49-F238E27FC236}">
                      <a16:creationId xmlns:a16="http://schemas.microsoft.com/office/drawing/2014/main" id="{F31D2312-EA8D-4026-8BB3-92F2F256C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335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2" name="Oval 1061">
                  <a:extLst>
                    <a:ext uri="{FF2B5EF4-FFF2-40B4-BE49-F238E27FC236}">
                      <a16:creationId xmlns:a16="http://schemas.microsoft.com/office/drawing/2014/main" id="{46BEBB74-43E4-4936-9823-9401F702F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332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3" name="Oval 1062">
                  <a:extLst>
                    <a:ext uri="{FF2B5EF4-FFF2-40B4-BE49-F238E27FC236}">
                      <a16:creationId xmlns:a16="http://schemas.microsoft.com/office/drawing/2014/main" id="{0CEE92D8-EAB1-4526-8CD3-934916504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338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4" name="Oval 1063">
                  <a:extLst>
                    <a:ext uri="{FF2B5EF4-FFF2-40B4-BE49-F238E27FC236}">
                      <a16:creationId xmlns:a16="http://schemas.microsoft.com/office/drawing/2014/main" id="{6E27E2EA-6D0A-4C0A-9467-983E330FE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" y="346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5" name="Oval 1064">
                  <a:extLst>
                    <a:ext uri="{FF2B5EF4-FFF2-40B4-BE49-F238E27FC236}">
                      <a16:creationId xmlns:a16="http://schemas.microsoft.com/office/drawing/2014/main" id="{3FB92CFD-637D-4209-A630-CA9820BD4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" y="351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6" name="Oval 1065">
                  <a:extLst>
                    <a:ext uri="{FF2B5EF4-FFF2-40B4-BE49-F238E27FC236}">
                      <a16:creationId xmlns:a16="http://schemas.microsoft.com/office/drawing/2014/main" id="{EED92050-91BE-419A-8BD4-907D5317F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4" y="348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7" name="Oval 1066">
                  <a:extLst>
                    <a:ext uri="{FF2B5EF4-FFF2-40B4-BE49-F238E27FC236}">
                      <a16:creationId xmlns:a16="http://schemas.microsoft.com/office/drawing/2014/main" id="{5738BD72-03ED-4E74-A261-2121998BE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343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8" name="Oval 1067">
                  <a:extLst>
                    <a:ext uri="{FF2B5EF4-FFF2-40B4-BE49-F238E27FC236}">
                      <a16:creationId xmlns:a16="http://schemas.microsoft.com/office/drawing/2014/main" id="{7B5A1F08-A1AB-4991-84A2-3DA18D2BB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9" y="341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9" name="Oval 1068">
                  <a:extLst>
                    <a:ext uri="{FF2B5EF4-FFF2-40B4-BE49-F238E27FC236}">
                      <a16:creationId xmlns:a16="http://schemas.microsoft.com/office/drawing/2014/main" id="{1F8AA05D-FB14-4848-A462-DEE489E83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335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0" name="Oval 1069">
                  <a:extLst>
                    <a:ext uri="{FF2B5EF4-FFF2-40B4-BE49-F238E27FC236}">
                      <a16:creationId xmlns:a16="http://schemas.microsoft.com/office/drawing/2014/main" id="{F8860F6D-741B-4E9E-AE25-5D8C17582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2" y="33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1" name="Oval 1070">
                  <a:extLst>
                    <a:ext uri="{FF2B5EF4-FFF2-40B4-BE49-F238E27FC236}">
                      <a16:creationId xmlns:a16="http://schemas.microsoft.com/office/drawing/2014/main" id="{BC76D41C-5B65-4B13-B643-35FF0F6ED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32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2" name="Oval 1071">
                  <a:extLst>
                    <a:ext uri="{FF2B5EF4-FFF2-40B4-BE49-F238E27FC236}">
                      <a16:creationId xmlns:a16="http://schemas.microsoft.com/office/drawing/2014/main" id="{9F451C60-7137-489E-9063-6785FA906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329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3" name="Oval 1072">
                  <a:extLst>
                    <a:ext uri="{FF2B5EF4-FFF2-40B4-BE49-F238E27FC236}">
                      <a16:creationId xmlns:a16="http://schemas.microsoft.com/office/drawing/2014/main" id="{A1F155C4-B10B-4440-8A0E-0BACCC68D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336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4" name="Oval 1073">
                  <a:extLst>
                    <a:ext uri="{FF2B5EF4-FFF2-40B4-BE49-F238E27FC236}">
                      <a16:creationId xmlns:a16="http://schemas.microsoft.com/office/drawing/2014/main" id="{A1A0AA05-6C40-4BBF-A113-F9B55B235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" y="339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5" name="Oval 1074">
                  <a:extLst>
                    <a:ext uri="{FF2B5EF4-FFF2-40B4-BE49-F238E27FC236}">
                      <a16:creationId xmlns:a16="http://schemas.microsoft.com/office/drawing/2014/main" id="{430A4FC7-C84D-429D-97F0-D163B1C37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34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6" name="Oval 1075">
                  <a:extLst>
                    <a:ext uri="{FF2B5EF4-FFF2-40B4-BE49-F238E27FC236}">
                      <a16:creationId xmlns:a16="http://schemas.microsoft.com/office/drawing/2014/main" id="{3C13462F-5362-483A-8C28-FC94DCC6B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3" y="327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7" name="Oval 1076">
                  <a:extLst>
                    <a:ext uri="{FF2B5EF4-FFF2-40B4-BE49-F238E27FC236}">
                      <a16:creationId xmlns:a16="http://schemas.microsoft.com/office/drawing/2014/main" id="{FE741C46-6B91-4391-A897-2B2DB7A66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5" y="31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8" name="Oval 1077">
                  <a:extLst>
                    <a:ext uri="{FF2B5EF4-FFF2-40B4-BE49-F238E27FC236}">
                      <a16:creationId xmlns:a16="http://schemas.microsoft.com/office/drawing/2014/main" id="{7CC4D030-9044-4EFC-A3C9-AFFD87035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9" y="31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9" name="Oval 1078">
                  <a:extLst>
                    <a:ext uri="{FF2B5EF4-FFF2-40B4-BE49-F238E27FC236}">
                      <a16:creationId xmlns:a16="http://schemas.microsoft.com/office/drawing/2014/main" id="{9EBD8B40-720B-4E9C-87BD-A09B7F26F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9" y="322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0" name="Oval 1079">
                  <a:extLst>
                    <a:ext uri="{FF2B5EF4-FFF2-40B4-BE49-F238E27FC236}">
                      <a16:creationId xmlns:a16="http://schemas.microsoft.com/office/drawing/2014/main" id="{67B1A4A9-74F5-44EF-8152-2126E2693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" y="315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1" name="Oval 1080">
                  <a:extLst>
                    <a:ext uri="{FF2B5EF4-FFF2-40B4-BE49-F238E27FC236}">
                      <a16:creationId xmlns:a16="http://schemas.microsoft.com/office/drawing/2014/main" id="{CE209373-3A7B-4166-8267-0EF4DE394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6" y="308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2" name="Oval 1081">
                  <a:extLst>
                    <a:ext uri="{FF2B5EF4-FFF2-40B4-BE49-F238E27FC236}">
                      <a16:creationId xmlns:a16="http://schemas.microsoft.com/office/drawing/2014/main" id="{201286A3-5133-4EFC-BA3C-1A8BF98D4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048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3" name="Oval 1082">
                  <a:extLst>
                    <a:ext uri="{FF2B5EF4-FFF2-40B4-BE49-F238E27FC236}">
                      <a16:creationId xmlns:a16="http://schemas.microsoft.com/office/drawing/2014/main" id="{34703C48-F83E-44A9-A43D-42B693C07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" y="310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4" name="Oval 1083">
                  <a:extLst>
                    <a:ext uri="{FF2B5EF4-FFF2-40B4-BE49-F238E27FC236}">
                      <a16:creationId xmlns:a16="http://schemas.microsoft.com/office/drawing/2014/main" id="{33EC9FF4-7F1B-4360-BC34-FEFBA986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6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5" name="Oval 1084">
                  <a:extLst>
                    <a:ext uri="{FF2B5EF4-FFF2-40B4-BE49-F238E27FC236}">
                      <a16:creationId xmlns:a16="http://schemas.microsoft.com/office/drawing/2014/main" id="{6A30CF7E-B48C-4DD8-9877-F46EC85F8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09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6" name="Oval 1085">
                  <a:extLst>
                    <a:ext uri="{FF2B5EF4-FFF2-40B4-BE49-F238E27FC236}">
                      <a16:creationId xmlns:a16="http://schemas.microsoft.com/office/drawing/2014/main" id="{51DC8170-6FD0-48B0-8972-CBDF7A770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0" y="304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7" name="Oval 1086">
                  <a:extLst>
                    <a:ext uri="{FF2B5EF4-FFF2-40B4-BE49-F238E27FC236}">
                      <a16:creationId xmlns:a16="http://schemas.microsoft.com/office/drawing/2014/main" id="{6933D038-89BC-4A11-ACF8-4A3DD784D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9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8" name="Oval 1087">
                  <a:extLst>
                    <a:ext uri="{FF2B5EF4-FFF2-40B4-BE49-F238E27FC236}">
                      <a16:creationId xmlns:a16="http://schemas.microsoft.com/office/drawing/2014/main" id="{22F348ED-E8F0-4164-83B9-ECC7717A9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293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9" name="Oval 1088">
                  <a:extLst>
                    <a:ext uri="{FF2B5EF4-FFF2-40B4-BE49-F238E27FC236}">
                      <a16:creationId xmlns:a16="http://schemas.microsoft.com/office/drawing/2014/main" id="{6CBF9627-7561-4FA2-B235-6B5DA1D8F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" y="296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0" name="Oval 1089">
                  <a:extLst>
                    <a:ext uri="{FF2B5EF4-FFF2-40B4-BE49-F238E27FC236}">
                      <a16:creationId xmlns:a16="http://schemas.microsoft.com/office/drawing/2014/main" id="{1C4850AF-24E3-4840-A533-840E55C1E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3" y="303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1" name="Oval 1090">
                  <a:extLst>
                    <a:ext uri="{FF2B5EF4-FFF2-40B4-BE49-F238E27FC236}">
                      <a16:creationId xmlns:a16="http://schemas.microsoft.com/office/drawing/2014/main" id="{6B0B19A7-3AF8-4872-8906-FCE39952B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0" y="310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2" name="Oval 1091">
                  <a:extLst>
                    <a:ext uri="{FF2B5EF4-FFF2-40B4-BE49-F238E27FC236}">
                      <a16:creationId xmlns:a16="http://schemas.microsoft.com/office/drawing/2014/main" id="{7918D237-360D-49FE-BF3E-8CC7BCBAC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315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3" name="Oval 1092">
                  <a:extLst>
                    <a:ext uri="{FF2B5EF4-FFF2-40B4-BE49-F238E27FC236}">
                      <a16:creationId xmlns:a16="http://schemas.microsoft.com/office/drawing/2014/main" id="{719B4546-83B6-4639-8644-3ED0DE69B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4" name="Oval 1093">
                  <a:extLst>
                    <a:ext uri="{FF2B5EF4-FFF2-40B4-BE49-F238E27FC236}">
                      <a16:creationId xmlns:a16="http://schemas.microsoft.com/office/drawing/2014/main" id="{E7C21AB2-96E1-44A1-A84F-3BBBE67C3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8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5" name="Oval 1094">
                  <a:extLst>
                    <a:ext uri="{FF2B5EF4-FFF2-40B4-BE49-F238E27FC236}">
                      <a16:creationId xmlns:a16="http://schemas.microsoft.com/office/drawing/2014/main" id="{F27CEE8F-D747-4A2F-A59E-B11CCF4D3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302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6" name="Oval 1095">
                  <a:extLst>
                    <a:ext uri="{FF2B5EF4-FFF2-40B4-BE49-F238E27FC236}">
                      <a16:creationId xmlns:a16="http://schemas.microsoft.com/office/drawing/2014/main" id="{2061B1AA-FD46-4DA2-8ED7-FC705B18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9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7" name="Oval 1096">
                  <a:extLst>
                    <a:ext uri="{FF2B5EF4-FFF2-40B4-BE49-F238E27FC236}">
                      <a16:creationId xmlns:a16="http://schemas.microsoft.com/office/drawing/2014/main" id="{CB978641-F204-4F02-951A-6BF897EFD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289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8" name="Oval 1097">
                  <a:extLst>
                    <a:ext uri="{FF2B5EF4-FFF2-40B4-BE49-F238E27FC236}">
                      <a16:creationId xmlns:a16="http://schemas.microsoft.com/office/drawing/2014/main" id="{D349C3E0-C118-4208-92C4-264056FE1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86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9" name="Oval 1098">
                  <a:extLst>
                    <a:ext uri="{FF2B5EF4-FFF2-40B4-BE49-F238E27FC236}">
                      <a16:creationId xmlns:a16="http://schemas.microsoft.com/office/drawing/2014/main" id="{DEAB6CA8-5BE6-4552-96F6-803C6C2F5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84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0" name="Oval 1099">
                  <a:extLst>
                    <a:ext uri="{FF2B5EF4-FFF2-40B4-BE49-F238E27FC236}">
                      <a16:creationId xmlns:a16="http://schemas.microsoft.com/office/drawing/2014/main" id="{45D02304-888F-41F5-BC60-74534111C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77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1" name="Oval 1100">
                  <a:extLst>
                    <a:ext uri="{FF2B5EF4-FFF2-40B4-BE49-F238E27FC236}">
                      <a16:creationId xmlns:a16="http://schemas.microsoft.com/office/drawing/2014/main" id="{3A0AB742-0B9C-4B1A-AE85-57F1B1A8E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9" y="271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2" name="Oval 1101">
                  <a:extLst>
                    <a:ext uri="{FF2B5EF4-FFF2-40B4-BE49-F238E27FC236}">
                      <a16:creationId xmlns:a16="http://schemas.microsoft.com/office/drawing/2014/main" id="{850E55DC-2977-4687-B451-C3478429B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" y="272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3" name="Oval 1102">
                  <a:extLst>
                    <a:ext uri="{FF2B5EF4-FFF2-40B4-BE49-F238E27FC236}">
                      <a16:creationId xmlns:a16="http://schemas.microsoft.com/office/drawing/2014/main" id="{910702DD-C515-4C46-85A3-03C72B0CE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" y="279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4" name="Oval 1103">
                  <a:extLst>
                    <a:ext uri="{FF2B5EF4-FFF2-40B4-BE49-F238E27FC236}">
                      <a16:creationId xmlns:a16="http://schemas.microsoft.com/office/drawing/2014/main" id="{63773537-7332-41E0-8D90-BA5F629FC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79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5" name="Oval 1104">
                  <a:extLst>
                    <a:ext uri="{FF2B5EF4-FFF2-40B4-BE49-F238E27FC236}">
                      <a16:creationId xmlns:a16="http://schemas.microsoft.com/office/drawing/2014/main" id="{8F30F0DD-F271-4A39-BAB6-C236FEBFD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281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6" name="Oval 1105">
                  <a:extLst>
                    <a:ext uri="{FF2B5EF4-FFF2-40B4-BE49-F238E27FC236}">
                      <a16:creationId xmlns:a16="http://schemas.microsoft.com/office/drawing/2014/main" id="{FD9D81D2-8066-4FFE-A811-89FFAF407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" y="274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7" name="Oval 1106">
                  <a:extLst>
                    <a:ext uri="{FF2B5EF4-FFF2-40B4-BE49-F238E27FC236}">
                      <a16:creationId xmlns:a16="http://schemas.microsoft.com/office/drawing/2014/main" id="{AF784EB7-21DD-4571-8345-CA3D868B4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" y="269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8" name="Oval 1107">
                  <a:extLst>
                    <a:ext uri="{FF2B5EF4-FFF2-40B4-BE49-F238E27FC236}">
                      <a16:creationId xmlns:a16="http://schemas.microsoft.com/office/drawing/2014/main" id="{A27CE6E8-6984-4A4A-B18F-785256932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" y="264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9" name="Oval 1108">
                  <a:extLst>
                    <a:ext uri="{FF2B5EF4-FFF2-40B4-BE49-F238E27FC236}">
                      <a16:creationId xmlns:a16="http://schemas.microsoft.com/office/drawing/2014/main" id="{2C80A582-FEE7-4C0C-A24A-31AA36F5E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259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0" name="Oval 1109">
                  <a:extLst>
                    <a:ext uri="{FF2B5EF4-FFF2-40B4-BE49-F238E27FC236}">
                      <a16:creationId xmlns:a16="http://schemas.microsoft.com/office/drawing/2014/main" id="{99B46957-11EF-46A0-88AC-A284FDF39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" y="2548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1" name="Oval 1110">
                  <a:extLst>
                    <a:ext uri="{FF2B5EF4-FFF2-40B4-BE49-F238E27FC236}">
                      <a16:creationId xmlns:a16="http://schemas.microsoft.com/office/drawing/2014/main" id="{A91A1464-3195-483D-A891-7F3ED512D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57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2" name="Oval 1111">
                  <a:extLst>
                    <a:ext uri="{FF2B5EF4-FFF2-40B4-BE49-F238E27FC236}">
                      <a16:creationId xmlns:a16="http://schemas.microsoft.com/office/drawing/2014/main" id="{34A5AE40-5DF2-47B6-889D-E8D7346FE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259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3" name="Oval 1112">
                  <a:extLst>
                    <a:ext uri="{FF2B5EF4-FFF2-40B4-BE49-F238E27FC236}">
                      <a16:creationId xmlns:a16="http://schemas.microsoft.com/office/drawing/2014/main" id="{1877497B-AB8E-433B-B28C-E02D41BC0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" y="266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4" name="Oval 1113">
                  <a:extLst>
                    <a:ext uri="{FF2B5EF4-FFF2-40B4-BE49-F238E27FC236}">
                      <a16:creationId xmlns:a16="http://schemas.microsoft.com/office/drawing/2014/main" id="{461C0DE2-46A8-4593-8FBF-AACD6E392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" y="2659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5" name="Oval 1114">
                  <a:extLst>
                    <a:ext uri="{FF2B5EF4-FFF2-40B4-BE49-F238E27FC236}">
                      <a16:creationId xmlns:a16="http://schemas.microsoft.com/office/drawing/2014/main" id="{C06438D8-7C5C-4D75-9F72-4C43AD68C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260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6" name="Oval 1115">
                  <a:extLst>
                    <a:ext uri="{FF2B5EF4-FFF2-40B4-BE49-F238E27FC236}">
                      <a16:creationId xmlns:a16="http://schemas.microsoft.com/office/drawing/2014/main" id="{7254C6ED-2D5F-4793-BDC1-66D964FE0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526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7" name="Oval 1116">
                  <a:extLst>
                    <a:ext uri="{FF2B5EF4-FFF2-40B4-BE49-F238E27FC236}">
                      <a16:creationId xmlns:a16="http://schemas.microsoft.com/office/drawing/2014/main" id="{6A4185E8-5FCD-422D-856A-32D1466E8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245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8" name="Oval 1117">
                  <a:extLst>
                    <a:ext uri="{FF2B5EF4-FFF2-40B4-BE49-F238E27FC236}">
                      <a16:creationId xmlns:a16="http://schemas.microsoft.com/office/drawing/2014/main" id="{D85AC1CB-C260-4C34-9429-A16F161ED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2457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9" name="Oval 1118">
                  <a:extLst>
                    <a:ext uri="{FF2B5EF4-FFF2-40B4-BE49-F238E27FC236}">
                      <a16:creationId xmlns:a16="http://schemas.microsoft.com/office/drawing/2014/main" id="{92A17958-CE93-4CEC-B1E6-726F2B0A7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52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0" name="Oval 1119">
                  <a:extLst>
                    <a:ext uri="{FF2B5EF4-FFF2-40B4-BE49-F238E27FC236}">
                      <a16:creationId xmlns:a16="http://schemas.microsoft.com/office/drawing/2014/main" id="{2376F329-AC9B-413C-B73B-6BD45CE62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" y="257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1" name="Oval 1120">
                  <a:extLst>
                    <a:ext uri="{FF2B5EF4-FFF2-40B4-BE49-F238E27FC236}">
                      <a16:creationId xmlns:a16="http://schemas.microsoft.com/office/drawing/2014/main" id="{6C73870B-CAAC-417B-B5D9-08BD8FF30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" y="257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2" name="Oval 1121">
                  <a:extLst>
                    <a:ext uri="{FF2B5EF4-FFF2-40B4-BE49-F238E27FC236}">
                      <a16:creationId xmlns:a16="http://schemas.microsoft.com/office/drawing/2014/main" id="{94DC4769-85B1-40A1-A76C-C41D2492B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" y="2645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3" name="Oval 1122">
                  <a:extLst>
                    <a:ext uri="{FF2B5EF4-FFF2-40B4-BE49-F238E27FC236}">
                      <a16:creationId xmlns:a16="http://schemas.microsoft.com/office/drawing/2014/main" id="{5E9EF99D-3951-4785-A5CE-CB960B954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" y="270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4" name="Oval 1123">
                  <a:extLst>
                    <a:ext uri="{FF2B5EF4-FFF2-40B4-BE49-F238E27FC236}">
                      <a16:creationId xmlns:a16="http://schemas.microsoft.com/office/drawing/2014/main" id="{8EB36605-3AD2-424B-884C-9B22D26B9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" y="274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5" name="Oval 1124">
                  <a:extLst>
                    <a:ext uri="{FF2B5EF4-FFF2-40B4-BE49-F238E27FC236}">
                      <a16:creationId xmlns:a16="http://schemas.microsoft.com/office/drawing/2014/main" id="{F92FFB1E-EF7F-4F85-82E0-446E64F4D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810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6" name="Oval 1125">
                  <a:extLst>
                    <a:ext uri="{FF2B5EF4-FFF2-40B4-BE49-F238E27FC236}">
                      <a16:creationId xmlns:a16="http://schemas.microsoft.com/office/drawing/2014/main" id="{C16A506E-409F-48BC-A43D-ABB0E6D0D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852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7" name="Oval 1126">
                  <a:extLst>
                    <a:ext uri="{FF2B5EF4-FFF2-40B4-BE49-F238E27FC236}">
                      <a16:creationId xmlns:a16="http://schemas.microsoft.com/office/drawing/2014/main" id="{FF9CFE85-EF08-4B54-81D1-77407BF441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" y="2911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8" name="Oval 1127">
                  <a:extLst>
                    <a:ext uri="{FF2B5EF4-FFF2-40B4-BE49-F238E27FC236}">
                      <a16:creationId xmlns:a16="http://schemas.microsoft.com/office/drawing/2014/main" id="{79825A3E-EA75-4E22-978E-19985EEB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" y="2953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9" name="Oval 1128">
                  <a:extLst>
                    <a:ext uri="{FF2B5EF4-FFF2-40B4-BE49-F238E27FC236}">
                      <a16:creationId xmlns:a16="http://schemas.microsoft.com/office/drawing/2014/main" id="{B3CFD5AF-4667-4BF1-BF8B-8916532BE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3124"/>
                  <a:ext cx="96" cy="91"/>
                </a:xfrm>
                <a:prstGeom prst="ellipse">
                  <a:avLst/>
                </a:prstGeom>
                <a:solidFill>
                  <a:srgbClr val="FF0000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5" name="Group 1129">
                <a:extLst>
                  <a:ext uri="{FF2B5EF4-FFF2-40B4-BE49-F238E27FC236}">
                    <a16:creationId xmlns:a16="http://schemas.microsoft.com/office/drawing/2014/main" id="{F1D1E5AF-E1F6-4406-81D3-69E123BF37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017" y="1814"/>
                <a:ext cx="662" cy="603"/>
                <a:chOff x="1487" y="2889"/>
                <a:chExt cx="662" cy="603"/>
              </a:xfrm>
            </p:grpSpPr>
            <p:sp>
              <p:nvSpPr>
                <p:cNvPr id="16518" name="Oval 1130">
                  <a:extLst>
                    <a:ext uri="{FF2B5EF4-FFF2-40B4-BE49-F238E27FC236}">
                      <a16:creationId xmlns:a16="http://schemas.microsoft.com/office/drawing/2014/main" id="{DA08F0AA-E8F4-42C4-BE0A-E4A95E8F4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63" y="33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9" name="Oval 1131">
                  <a:extLst>
                    <a:ext uri="{FF2B5EF4-FFF2-40B4-BE49-F238E27FC236}">
                      <a16:creationId xmlns:a16="http://schemas.microsoft.com/office/drawing/2014/main" id="{8AAD9C78-2740-4362-8518-23BF75169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99" y="33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0" name="Oval 1132">
                  <a:extLst>
                    <a:ext uri="{FF2B5EF4-FFF2-40B4-BE49-F238E27FC236}">
                      <a16:creationId xmlns:a16="http://schemas.microsoft.com/office/drawing/2014/main" id="{8AB26925-760F-4D26-A9BA-D50BD793F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19" y="340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1" name="Oval 1133">
                  <a:extLst>
                    <a:ext uri="{FF2B5EF4-FFF2-40B4-BE49-F238E27FC236}">
                      <a16:creationId xmlns:a16="http://schemas.microsoft.com/office/drawing/2014/main" id="{66FBEC38-C1B3-44D2-8BAC-043D7BFD7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487" y="332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2" name="Oval 1134">
                  <a:extLst>
                    <a:ext uri="{FF2B5EF4-FFF2-40B4-BE49-F238E27FC236}">
                      <a16:creationId xmlns:a16="http://schemas.microsoft.com/office/drawing/2014/main" id="{515C24BD-6FCB-4AC5-8631-C790AA7118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492" y="325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3" name="Oval 1135">
                  <a:extLst>
                    <a:ext uri="{FF2B5EF4-FFF2-40B4-BE49-F238E27FC236}">
                      <a16:creationId xmlns:a16="http://schemas.microsoft.com/office/drawing/2014/main" id="{25F3F00B-3A45-45B8-83FB-5A9121AD2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51" y="32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4" name="Oval 1136">
                  <a:extLst>
                    <a:ext uri="{FF2B5EF4-FFF2-40B4-BE49-F238E27FC236}">
                      <a16:creationId xmlns:a16="http://schemas.microsoft.com/office/drawing/2014/main" id="{08901121-0C3A-480C-A11F-6FF2C59F2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78" y="32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5" name="Oval 1137">
                  <a:extLst>
                    <a:ext uri="{FF2B5EF4-FFF2-40B4-BE49-F238E27FC236}">
                      <a16:creationId xmlns:a16="http://schemas.microsoft.com/office/drawing/2014/main" id="{F66B04D0-49F9-491E-A654-88689A488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32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6" name="Oval 1138">
                  <a:extLst>
                    <a:ext uri="{FF2B5EF4-FFF2-40B4-BE49-F238E27FC236}">
                      <a16:creationId xmlns:a16="http://schemas.microsoft.com/office/drawing/2014/main" id="{70DD7ACA-7500-4095-8DB9-561F46EAB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06" y="326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7" name="Oval 1139">
                  <a:extLst>
                    <a:ext uri="{FF2B5EF4-FFF2-40B4-BE49-F238E27FC236}">
                      <a16:creationId xmlns:a16="http://schemas.microsoft.com/office/drawing/2014/main" id="{0AA9CB54-AD06-410F-A25B-6CB5023CC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38" y="32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8" name="Oval 1140">
                  <a:extLst>
                    <a:ext uri="{FF2B5EF4-FFF2-40B4-BE49-F238E27FC236}">
                      <a16:creationId xmlns:a16="http://schemas.microsoft.com/office/drawing/2014/main" id="{2CBDA722-053E-40AF-9E8C-8762914CC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17" y="31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9" name="Oval 1141">
                  <a:extLst>
                    <a:ext uri="{FF2B5EF4-FFF2-40B4-BE49-F238E27FC236}">
                      <a16:creationId xmlns:a16="http://schemas.microsoft.com/office/drawing/2014/main" id="{C8A2F419-A98E-484E-BEA2-3C750B8BD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86" y="310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0" name="Oval 1142">
                  <a:extLst>
                    <a:ext uri="{FF2B5EF4-FFF2-40B4-BE49-F238E27FC236}">
                      <a16:creationId xmlns:a16="http://schemas.microsoft.com/office/drawing/2014/main" id="{555D0137-A9BE-4408-9312-550FE8273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3" y="314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1" name="Oval 1143">
                  <a:extLst>
                    <a:ext uri="{FF2B5EF4-FFF2-40B4-BE49-F238E27FC236}">
                      <a16:creationId xmlns:a16="http://schemas.microsoft.com/office/drawing/2014/main" id="{6F7CDDF1-E38C-48A8-80F7-3E6ECB6A8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45" y="321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2" name="Oval 1144">
                  <a:extLst>
                    <a:ext uri="{FF2B5EF4-FFF2-40B4-BE49-F238E27FC236}">
                      <a16:creationId xmlns:a16="http://schemas.microsoft.com/office/drawing/2014/main" id="{659CC966-E673-460F-B014-46ECF4DC6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18" y="327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3" name="Oval 1145">
                  <a:extLst>
                    <a:ext uri="{FF2B5EF4-FFF2-40B4-BE49-F238E27FC236}">
                      <a16:creationId xmlns:a16="http://schemas.microsoft.com/office/drawing/2014/main" id="{82528A2C-12B3-4B54-89F9-1ADE521E9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72" y="332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4" name="Oval 1146">
                  <a:extLst>
                    <a:ext uri="{FF2B5EF4-FFF2-40B4-BE49-F238E27FC236}">
                      <a16:creationId xmlns:a16="http://schemas.microsoft.com/office/drawing/2014/main" id="{FBA4A782-E048-4D42-9554-93DF338CB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2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5" name="Oval 1147">
                  <a:extLst>
                    <a:ext uri="{FF2B5EF4-FFF2-40B4-BE49-F238E27FC236}">
                      <a16:creationId xmlns:a16="http://schemas.microsoft.com/office/drawing/2014/main" id="{40BF7773-FFAF-4B03-AE3D-C251EA072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4" y="325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6" name="Oval 1148">
                  <a:extLst>
                    <a:ext uri="{FF2B5EF4-FFF2-40B4-BE49-F238E27FC236}">
                      <a16:creationId xmlns:a16="http://schemas.microsoft.com/office/drawing/2014/main" id="{94766767-94D6-4E68-8177-4DE368B39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4" y="319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7" name="Oval 1149">
                  <a:extLst>
                    <a:ext uri="{FF2B5EF4-FFF2-40B4-BE49-F238E27FC236}">
                      <a16:creationId xmlns:a16="http://schemas.microsoft.com/office/drawing/2014/main" id="{45043376-60E4-491F-9148-2DAFB6BB9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1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8" name="Oval 1150">
                  <a:extLst>
                    <a:ext uri="{FF2B5EF4-FFF2-40B4-BE49-F238E27FC236}">
                      <a16:creationId xmlns:a16="http://schemas.microsoft.com/office/drawing/2014/main" id="{681AE0B0-2652-4551-BAF9-B62D88AD8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07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9" name="Oval 1151">
                  <a:extLst>
                    <a:ext uri="{FF2B5EF4-FFF2-40B4-BE49-F238E27FC236}">
                      <a16:creationId xmlns:a16="http://schemas.microsoft.com/office/drawing/2014/main" id="{F1C4582D-03F9-4F51-A186-DFABA4AD1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303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0" name="Oval 1152">
                  <a:extLst>
                    <a:ext uri="{FF2B5EF4-FFF2-40B4-BE49-F238E27FC236}">
                      <a16:creationId xmlns:a16="http://schemas.microsoft.com/office/drawing/2014/main" id="{1A1A8CB5-ABDA-4A6F-9D8E-666068FEB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24" y="301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1" name="Oval 1153">
                  <a:extLst>
                    <a:ext uri="{FF2B5EF4-FFF2-40B4-BE49-F238E27FC236}">
                      <a16:creationId xmlns:a16="http://schemas.microsoft.com/office/drawing/2014/main" id="{2FEEEFC6-A85F-41D3-A753-C056A0BC9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97" y="294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2" name="Oval 1154">
                  <a:extLst>
                    <a:ext uri="{FF2B5EF4-FFF2-40B4-BE49-F238E27FC236}">
                      <a16:creationId xmlns:a16="http://schemas.microsoft.com/office/drawing/2014/main" id="{CBA21290-ED7C-4A1D-BB5E-E941C77B7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19" y="288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3" name="Oval 1155">
                  <a:extLst>
                    <a:ext uri="{FF2B5EF4-FFF2-40B4-BE49-F238E27FC236}">
                      <a16:creationId xmlns:a16="http://schemas.microsoft.com/office/drawing/2014/main" id="{8B03FD0A-9BEE-442A-8928-53CAAACD32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89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4" name="Oval 1156">
                  <a:extLst>
                    <a:ext uri="{FF2B5EF4-FFF2-40B4-BE49-F238E27FC236}">
                      <a16:creationId xmlns:a16="http://schemas.microsoft.com/office/drawing/2014/main" id="{26BB3008-7E93-49A2-B874-EAB298C59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6" name="Group 1157">
                <a:extLst>
                  <a:ext uri="{FF2B5EF4-FFF2-40B4-BE49-F238E27FC236}">
                    <a16:creationId xmlns:a16="http://schemas.microsoft.com/office/drawing/2014/main" id="{9D348009-A9BD-4AD2-93C5-BA829CAFB1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908" y="1960"/>
                <a:ext cx="667" cy="587"/>
                <a:chOff x="2085" y="2629"/>
                <a:chExt cx="667" cy="587"/>
              </a:xfrm>
            </p:grpSpPr>
            <p:sp>
              <p:nvSpPr>
                <p:cNvPr id="16493" name="Oval 1158">
                  <a:extLst>
                    <a:ext uri="{FF2B5EF4-FFF2-40B4-BE49-F238E27FC236}">
                      <a16:creationId xmlns:a16="http://schemas.microsoft.com/office/drawing/2014/main" id="{AEC34745-F32E-4549-A484-5BC0B9E0E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4" name="Oval 1159">
                  <a:extLst>
                    <a:ext uri="{FF2B5EF4-FFF2-40B4-BE49-F238E27FC236}">
                      <a16:creationId xmlns:a16="http://schemas.microsoft.com/office/drawing/2014/main" id="{260A216A-4C01-42CB-88F2-E66AEFE4F7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5" name="Oval 1160">
                  <a:extLst>
                    <a:ext uri="{FF2B5EF4-FFF2-40B4-BE49-F238E27FC236}">
                      <a16:creationId xmlns:a16="http://schemas.microsoft.com/office/drawing/2014/main" id="{446DCB0B-1411-4270-9F96-E20AAA0AB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6" name="Oval 1161">
                  <a:extLst>
                    <a:ext uri="{FF2B5EF4-FFF2-40B4-BE49-F238E27FC236}">
                      <a16:creationId xmlns:a16="http://schemas.microsoft.com/office/drawing/2014/main" id="{DDC06B61-8B4A-4643-98D7-C012043E2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7" name="Oval 1162">
                  <a:extLst>
                    <a:ext uri="{FF2B5EF4-FFF2-40B4-BE49-F238E27FC236}">
                      <a16:creationId xmlns:a16="http://schemas.microsoft.com/office/drawing/2014/main" id="{3CBE9D6F-5852-441F-98B2-306650057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8" name="Oval 1163">
                  <a:extLst>
                    <a:ext uri="{FF2B5EF4-FFF2-40B4-BE49-F238E27FC236}">
                      <a16:creationId xmlns:a16="http://schemas.microsoft.com/office/drawing/2014/main" id="{A17DCCFC-F311-4039-9F96-C883E58D8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9" name="Oval 1164">
                  <a:extLst>
                    <a:ext uri="{FF2B5EF4-FFF2-40B4-BE49-F238E27FC236}">
                      <a16:creationId xmlns:a16="http://schemas.microsoft.com/office/drawing/2014/main" id="{3E98BB2D-D17B-4E22-B148-02811E23D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0" name="Oval 1165">
                  <a:extLst>
                    <a:ext uri="{FF2B5EF4-FFF2-40B4-BE49-F238E27FC236}">
                      <a16:creationId xmlns:a16="http://schemas.microsoft.com/office/drawing/2014/main" id="{DA367DBC-1BC8-4249-B4ED-F2F511734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1" name="Oval 1166">
                  <a:extLst>
                    <a:ext uri="{FF2B5EF4-FFF2-40B4-BE49-F238E27FC236}">
                      <a16:creationId xmlns:a16="http://schemas.microsoft.com/office/drawing/2014/main" id="{C6E855F1-ED44-47BA-B4A1-632842114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2" name="Oval 1167">
                  <a:extLst>
                    <a:ext uri="{FF2B5EF4-FFF2-40B4-BE49-F238E27FC236}">
                      <a16:creationId xmlns:a16="http://schemas.microsoft.com/office/drawing/2014/main" id="{43E6B96D-25F5-45E2-951B-4A96EB50E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3" name="Oval 1168">
                  <a:extLst>
                    <a:ext uri="{FF2B5EF4-FFF2-40B4-BE49-F238E27FC236}">
                      <a16:creationId xmlns:a16="http://schemas.microsoft.com/office/drawing/2014/main" id="{0086FEBE-26C3-412B-A98B-42B3684BEC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4" name="Oval 1169">
                  <a:extLst>
                    <a:ext uri="{FF2B5EF4-FFF2-40B4-BE49-F238E27FC236}">
                      <a16:creationId xmlns:a16="http://schemas.microsoft.com/office/drawing/2014/main" id="{47923AEB-C7B4-4FBE-A7C7-0A40772C3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5" name="Oval 1170">
                  <a:extLst>
                    <a:ext uri="{FF2B5EF4-FFF2-40B4-BE49-F238E27FC236}">
                      <a16:creationId xmlns:a16="http://schemas.microsoft.com/office/drawing/2014/main" id="{04E4F323-63E0-4FA9-ABC9-A40D6CEEF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6" name="Oval 1171">
                  <a:extLst>
                    <a:ext uri="{FF2B5EF4-FFF2-40B4-BE49-F238E27FC236}">
                      <a16:creationId xmlns:a16="http://schemas.microsoft.com/office/drawing/2014/main" id="{4B194CC0-EBEE-45CC-9031-6774EB511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7" name="Oval 1172">
                  <a:extLst>
                    <a:ext uri="{FF2B5EF4-FFF2-40B4-BE49-F238E27FC236}">
                      <a16:creationId xmlns:a16="http://schemas.microsoft.com/office/drawing/2014/main" id="{3C86B5D0-1980-4AAE-82D2-20059CEEE2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8" name="Oval 1173">
                  <a:extLst>
                    <a:ext uri="{FF2B5EF4-FFF2-40B4-BE49-F238E27FC236}">
                      <a16:creationId xmlns:a16="http://schemas.microsoft.com/office/drawing/2014/main" id="{8FD98ABA-F433-438F-A6DF-925D80C77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9" name="Oval 1174">
                  <a:extLst>
                    <a:ext uri="{FF2B5EF4-FFF2-40B4-BE49-F238E27FC236}">
                      <a16:creationId xmlns:a16="http://schemas.microsoft.com/office/drawing/2014/main" id="{F3E2E8A4-FD9B-4FD4-B4F0-31C12E180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0" name="Oval 1175">
                  <a:extLst>
                    <a:ext uri="{FF2B5EF4-FFF2-40B4-BE49-F238E27FC236}">
                      <a16:creationId xmlns:a16="http://schemas.microsoft.com/office/drawing/2014/main" id="{B44CB2B6-17B8-465D-8D28-A23C439E8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1" name="Oval 1176">
                  <a:extLst>
                    <a:ext uri="{FF2B5EF4-FFF2-40B4-BE49-F238E27FC236}">
                      <a16:creationId xmlns:a16="http://schemas.microsoft.com/office/drawing/2014/main" id="{98450CEB-834E-40F6-969C-7CF5C32FE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2" name="Oval 1177">
                  <a:extLst>
                    <a:ext uri="{FF2B5EF4-FFF2-40B4-BE49-F238E27FC236}">
                      <a16:creationId xmlns:a16="http://schemas.microsoft.com/office/drawing/2014/main" id="{57769B11-F994-428B-B00C-E21B8A5A8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3" name="Oval 1178">
                  <a:extLst>
                    <a:ext uri="{FF2B5EF4-FFF2-40B4-BE49-F238E27FC236}">
                      <a16:creationId xmlns:a16="http://schemas.microsoft.com/office/drawing/2014/main" id="{3DB5ED69-1F4E-48D3-BE35-78DEDCA67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4" name="Oval 1179">
                  <a:extLst>
                    <a:ext uri="{FF2B5EF4-FFF2-40B4-BE49-F238E27FC236}">
                      <a16:creationId xmlns:a16="http://schemas.microsoft.com/office/drawing/2014/main" id="{D71B6241-2309-48F0-96FD-61A905B63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5" name="Oval 1180">
                  <a:extLst>
                    <a:ext uri="{FF2B5EF4-FFF2-40B4-BE49-F238E27FC236}">
                      <a16:creationId xmlns:a16="http://schemas.microsoft.com/office/drawing/2014/main" id="{E944DCFA-2C4C-4C20-9901-6BEE89B38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6" name="Oval 1181">
                  <a:extLst>
                    <a:ext uri="{FF2B5EF4-FFF2-40B4-BE49-F238E27FC236}">
                      <a16:creationId xmlns:a16="http://schemas.microsoft.com/office/drawing/2014/main" id="{E1814832-83C7-4023-86C6-B48557C96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7" name="Oval 1182">
                  <a:extLst>
                    <a:ext uri="{FF2B5EF4-FFF2-40B4-BE49-F238E27FC236}">
                      <a16:creationId xmlns:a16="http://schemas.microsoft.com/office/drawing/2014/main" id="{2586C7D2-135D-4A6D-85D9-22EDD6EC2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7" name="Group 1183">
                <a:extLst>
                  <a:ext uri="{FF2B5EF4-FFF2-40B4-BE49-F238E27FC236}">
                    <a16:creationId xmlns:a16="http://schemas.microsoft.com/office/drawing/2014/main" id="{9683105D-B12E-4A0A-A0AC-7F1F3DD154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63" y="2350"/>
                <a:ext cx="876" cy="492"/>
                <a:chOff x="1610" y="3281"/>
                <a:chExt cx="876" cy="492"/>
              </a:xfrm>
            </p:grpSpPr>
            <p:sp>
              <p:nvSpPr>
                <p:cNvPr id="16470" name="Oval 1184">
                  <a:extLst>
                    <a:ext uri="{FF2B5EF4-FFF2-40B4-BE49-F238E27FC236}">
                      <a16:creationId xmlns:a16="http://schemas.microsoft.com/office/drawing/2014/main" id="{E603FFE0-6371-4240-90A6-507315D78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08" y="328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1" name="Oval 1185">
                  <a:extLst>
                    <a:ext uri="{FF2B5EF4-FFF2-40B4-BE49-F238E27FC236}">
                      <a16:creationId xmlns:a16="http://schemas.microsoft.com/office/drawing/2014/main" id="{5255300B-FEDF-4A18-9321-CA9067FC5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87" y="335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2" name="Oval 1186">
                  <a:extLst>
                    <a:ext uri="{FF2B5EF4-FFF2-40B4-BE49-F238E27FC236}">
                      <a16:creationId xmlns:a16="http://schemas.microsoft.com/office/drawing/2014/main" id="{97FF425A-79C4-40AA-9CB2-C6F611503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2" y="334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3" name="Oval 1187">
                  <a:extLst>
                    <a:ext uri="{FF2B5EF4-FFF2-40B4-BE49-F238E27FC236}">
                      <a16:creationId xmlns:a16="http://schemas.microsoft.com/office/drawing/2014/main" id="{38A44FC2-B5E7-4E6E-BC35-1C1FD4286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340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4" name="Oval 1188">
                  <a:extLst>
                    <a:ext uri="{FF2B5EF4-FFF2-40B4-BE49-F238E27FC236}">
                      <a16:creationId xmlns:a16="http://schemas.microsoft.com/office/drawing/2014/main" id="{D34329BC-C38B-4224-B718-DDAF260A9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6" y="347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5" name="Oval 1189">
                  <a:extLst>
                    <a:ext uri="{FF2B5EF4-FFF2-40B4-BE49-F238E27FC236}">
                      <a16:creationId xmlns:a16="http://schemas.microsoft.com/office/drawing/2014/main" id="{9C5A6736-0A60-4870-B8F2-EB549EE15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76" y="35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6" name="Oval 1190">
                  <a:extLst>
                    <a:ext uri="{FF2B5EF4-FFF2-40B4-BE49-F238E27FC236}">
                      <a16:creationId xmlns:a16="http://schemas.microsoft.com/office/drawing/2014/main" id="{958A2540-7B8A-46E1-A2B2-83A23B3D4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17" y="35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7" name="Oval 1191">
                  <a:extLst>
                    <a:ext uri="{FF2B5EF4-FFF2-40B4-BE49-F238E27FC236}">
                      <a16:creationId xmlns:a16="http://schemas.microsoft.com/office/drawing/2014/main" id="{5269FF55-5A3D-4A5F-8A45-BF9DF635A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3" y="349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8" name="Oval 1192">
                  <a:extLst>
                    <a:ext uri="{FF2B5EF4-FFF2-40B4-BE49-F238E27FC236}">
                      <a16:creationId xmlns:a16="http://schemas.microsoft.com/office/drawing/2014/main" id="{52C7A62D-D11A-4659-8A92-6490DD69A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3" y="355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9" name="Oval 1193">
                  <a:extLst>
                    <a:ext uri="{FF2B5EF4-FFF2-40B4-BE49-F238E27FC236}">
                      <a16:creationId xmlns:a16="http://schemas.microsoft.com/office/drawing/2014/main" id="{57D5B4CF-40BD-4838-B918-BFE4B9498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6" y="363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0" name="Oval 1194">
                  <a:extLst>
                    <a:ext uri="{FF2B5EF4-FFF2-40B4-BE49-F238E27FC236}">
                      <a16:creationId xmlns:a16="http://schemas.microsoft.com/office/drawing/2014/main" id="{2B01FFCF-923C-4F0A-A499-64EB89579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28" y="36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1" name="Oval 1195">
                  <a:extLst>
                    <a:ext uri="{FF2B5EF4-FFF2-40B4-BE49-F238E27FC236}">
                      <a16:creationId xmlns:a16="http://schemas.microsoft.com/office/drawing/2014/main" id="{6367D00C-4BB2-4CFB-B8F9-42E9F176C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64" y="365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2" name="Oval 1196">
                  <a:extLst>
                    <a:ext uri="{FF2B5EF4-FFF2-40B4-BE49-F238E27FC236}">
                      <a16:creationId xmlns:a16="http://schemas.microsoft.com/office/drawing/2014/main" id="{CDDF313F-CE66-4121-8DB3-07B2E5F50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49" y="360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3" name="Oval 1197">
                  <a:extLst>
                    <a:ext uri="{FF2B5EF4-FFF2-40B4-BE49-F238E27FC236}">
                      <a16:creationId xmlns:a16="http://schemas.microsoft.com/office/drawing/2014/main" id="{57791172-0798-4637-9D07-1F9370A77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79" y="358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4" name="Oval 1198">
                  <a:extLst>
                    <a:ext uri="{FF2B5EF4-FFF2-40B4-BE49-F238E27FC236}">
                      <a16:creationId xmlns:a16="http://schemas.microsoft.com/office/drawing/2014/main" id="{8375D21B-2923-46EE-A12C-5CEF16774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94" y="352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5" name="Oval 1199">
                  <a:extLst>
                    <a:ext uri="{FF2B5EF4-FFF2-40B4-BE49-F238E27FC236}">
                      <a16:creationId xmlns:a16="http://schemas.microsoft.com/office/drawing/2014/main" id="{9A199BC1-465E-4FF7-A6EA-D524AA4C6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36" y="34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6" name="Oval 1200">
                  <a:extLst>
                    <a:ext uri="{FF2B5EF4-FFF2-40B4-BE49-F238E27FC236}">
                      <a16:creationId xmlns:a16="http://schemas.microsoft.com/office/drawing/2014/main" id="{3848C26E-E145-48D8-A48B-E10278947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04" y="34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7" name="Oval 1201">
                  <a:extLst>
                    <a:ext uri="{FF2B5EF4-FFF2-40B4-BE49-F238E27FC236}">
                      <a16:creationId xmlns:a16="http://schemas.microsoft.com/office/drawing/2014/main" id="{204D107A-39F5-43AF-9A9A-08DD66D99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28" y="346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8" name="Oval 1202">
                  <a:extLst>
                    <a:ext uri="{FF2B5EF4-FFF2-40B4-BE49-F238E27FC236}">
                      <a16:creationId xmlns:a16="http://schemas.microsoft.com/office/drawing/2014/main" id="{4EF230BE-110F-4C77-B795-0AECA0157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33" y="353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9" name="Oval 1203">
                  <a:extLst>
                    <a:ext uri="{FF2B5EF4-FFF2-40B4-BE49-F238E27FC236}">
                      <a16:creationId xmlns:a16="http://schemas.microsoft.com/office/drawing/2014/main" id="{262E3A59-9C29-4957-BDDC-65A598970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53" y="356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0" name="Oval 1204">
                  <a:extLst>
                    <a:ext uri="{FF2B5EF4-FFF2-40B4-BE49-F238E27FC236}">
                      <a16:creationId xmlns:a16="http://schemas.microsoft.com/office/drawing/2014/main" id="{5607519B-0566-4661-BD96-EA10DDCDC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0" y="351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1" name="Oval 1205">
                  <a:extLst>
                    <a:ext uri="{FF2B5EF4-FFF2-40B4-BE49-F238E27FC236}">
                      <a16:creationId xmlns:a16="http://schemas.microsoft.com/office/drawing/2014/main" id="{C923BE86-F974-4D10-894A-60601B9A5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5" y="344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2" name="Oval 1206">
                  <a:extLst>
                    <a:ext uri="{FF2B5EF4-FFF2-40B4-BE49-F238E27FC236}">
                      <a16:creationId xmlns:a16="http://schemas.microsoft.com/office/drawing/2014/main" id="{8B9C56A3-90E8-44BB-9358-33F42BFA75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90" y="329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8" name="Group 1207">
                <a:extLst>
                  <a:ext uri="{FF2B5EF4-FFF2-40B4-BE49-F238E27FC236}">
                    <a16:creationId xmlns:a16="http://schemas.microsoft.com/office/drawing/2014/main" id="{6FB372EF-0A50-400A-BAE9-9287D51C6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1" y="2798"/>
                <a:ext cx="288" cy="267"/>
                <a:chOff x="126" y="3494"/>
                <a:chExt cx="288" cy="267"/>
              </a:xfrm>
            </p:grpSpPr>
            <p:sp>
              <p:nvSpPr>
                <p:cNvPr id="16461" name="Oval 1208">
                  <a:extLst>
                    <a:ext uri="{FF2B5EF4-FFF2-40B4-BE49-F238E27FC236}">
                      <a16:creationId xmlns:a16="http://schemas.microsoft.com/office/drawing/2014/main" id="{82BB1898-5A34-4208-ABB9-7A6A69DEF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90" y="367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462" name="Group 1209">
                  <a:extLst>
                    <a:ext uri="{FF2B5EF4-FFF2-40B4-BE49-F238E27FC236}">
                      <a16:creationId xmlns:a16="http://schemas.microsoft.com/office/drawing/2014/main" id="{8721EA5A-6F48-4010-A542-B8D0B38BA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" y="3494"/>
                  <a:ext cx="288" cy="244"/>
                  <a:chOff x="126" y="3494"/>
                  <a:chExt cx="288" cy="244"/>
                </a:xfrm>
              </p:grpSpPr>
              <p:sp>
                <p:nvSpPr>
                  <p:cNvPr id="16463" name="Oval 1210">
                    <a:extLst>
                      <a:ext uri="{FF2B5EF4-FFF2-40B4-BE49-F238E27FC236}">
                        <a16:creationId xmlns:a16="http://schemas.microsoft.com/office/drawing/2014/main" id="{024130B2-2A57-420E-B005-69ADB6C71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57" y="3494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4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64" name="Oval 1211">
                    <a:extLst>
                      <a:ext uri="{FF2B5EF4-FFF2-40B4-BE49-F238E27FC236}">
                        <a16:creationId xmlns:a16="http://schemas.microsoft.com/office/drawing/2014/main" id="{2AE47332-B2CB-43BA-92F0-CCC5CB0632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18" y="355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4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65" name="Oval 1212">
                    <a:extLst>
                      <a:ext uri="{FF2B5EF4-FFF2-40B4-BE49-F238E27FC236}">
                        <a16:creationId xmlns:a16="http://schemas.microsoft.com/office/drawing/2014/main" id="{0E231950-DA4B-4180-94D7-749C73D78F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38" y="355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4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66" name="Oval 1213">
                    <a:extLst>
                      <a:ext uri="{FF2B5EF4-FFF2-40B4-BE49-F238E27FC236}">
                        <a16:creationId xmlns:a16="http://schemas.microsoft.com/office/drawing/2014/main" id="{318205FB-E5FC-4E02-9823-0F3F83B90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26" y="3564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4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67" name="Oval 1214">
                    <a:extLst>
                      <a:ext uri="{FF2B5EF4-FFF2-40B4-BE49-F238E27FC236}">
                        <a16:creationId xmlns:a16="http://schemas.microsoft.com/office/drawing/2014/main" id="{258ACF07-D5A0-40CD-A66F-F2CD6E9063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31" y="3639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4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68" name="Oval 1215">
                    <a:extLst>
                      <a:ext uri="{FF2B5EF4-FFF2-40B4-BE49-F238E27FC236}">
                        <a16:creationId xmlns:a16="http://schemas.microsoft.com/office/drawing/2014/main" id="{667C0B2E-E977-4D91-9F8F-24B496B1D0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33" y="3637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4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69" name="Oval 1216">
                    <a:extLst>
                      <a:ext uri="{FF2B5EF4-FFF2-40B4-BE49-F238E27FC236}">
                        <a16:creationId xmlns:a16="http://schemas.microsoft.com/office/drawing/2014/main" id="{FBA6A5D6-0234-4008-A4A3-0B0B7195E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71" y="3647"/>
                    <a:ext cx="96" cy="91"/>
                  </a:xfrm>
                  <a:prstGeom prst="ellipse">
                    <a:avLst/>
                  </a:prstGeom>
                  <a:solidFill>
                    <a:srgbClr val="0000FF">
                      <a:alpha val="4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6409" name="Group 1217">
                <a:extLst>
                  <a:ext uri="{FF2B5EF4-FFF2-40B4-BE49-F238E27FC236}">
                    <a16:creationId xmlns:a16="http://schemas.microsoft.com/office/drawing/2014/main" id="{F3677555-EDC9-453F-97A5-9C5BFAF29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22" y="2482"/>
                <a:ext cx="667" cy="587"/>
                <a:chOff x="2085" y="2629"/>
                <a:chExt cx="667" cy="587"/>
              </a:xfrm>
            </p:grpSpPr>
            <p:sp>
              <p:nvSpPr>
                <p:cNvPr id="16436" name="Oval 1218">
                  <a:extLst>
                    <a:ext uri="{FF2B5EF4-FFF2-40B4-BE49-F238E27FC236}">
                      <a16:creationId xmlns:a16="http://schemas.microsoft.com/office/drawing/2014/main" id="{C6E9C260-35BE-44B6-8CDE-B0FB88A7E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7" name="Oval 1219">
                  <a:extLst>
                    <a:ext uri="{FF2B5EF4-FFF2-40B4-BE49-F238E27FC236}">
                      <a16:creationId xmlns:a16="http://schemas.microsoft.com/office/drawing/2014/main" id="{58FC6E7A-F10A-4CC0-B0A0-49BAA130E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8" name="Oval 1220">
                  <a:extLst>
                    <a:ext uri="{FF2B5EF4-FFF2-40B4-BE49-F238E27FC236}">
                      <a16:creationId xmlns:a16="http://schemas.microsoft.com/office/drawing/2014/main" id="{AE5A781F-1809-4B75-AAA3-3C9EBFB28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9" name="Oval 1221">
                  <a:extLst>
                    <a:ext uri="{FF2B5EF4-FFF2-40B4-BE49-F238E27FC236}">
                      <a16:creationId xmlns:a16="http://schemas.microsoft.com/office/drawing/2014/main" id="{42341A9D-A3C1-4C6A-BA20-413847B10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0" name="Oval 1222">
                  <a:extLst>
                    <a:ext uri="{FF2B5EF4-FFF2-40B4-BE49-F238E27FC236}">
                      <a16:creationId xmlns:a16="http://schemas.microsoft.com/office/drawing/2014/main" id="{583D7D8A-6EC1-4D73-88C2-84A1AB44B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1" name="Oval 1223">
                  <a:extLst>
                    <a:ext uri="{FF2B5EF4-FFF2-40B4-BE49-F238E27FC236}">
                      <a16:creationId xmlns:a16="http://schemas.microsoft.com/office/drawing/2014/main" id="{C49FFAE8-3B4F-462F-95E9-8DDF2F816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2" name="Oval 1224">
                  <a:extLst>
                    <a:ext uri="{FF2B5EF4-FFF2-40B4-BE49-F238E27FC236}">
                      <a16:creationId xmlns:a16="http://schemas.microsoft.com/office/drawing/2014/main" id="{8890CA67-CF11-443B-B14E-A4386A1D5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3" name="Oval 1225">
                  <a:extLst>
                    <a:ext uri="{FF2B5EF4-FFF2-40B4-BE49-F238E27FC236}">
                      <a16:creationId xmlns:a16="http://schemas.microsoft.com/office/drawing/2014/main" id="{9766599E-B1B2-4160-872A-F480691F4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4" name="Oval 1226">
                  <a:extLst>
                    <a:ext uri="{FF2B5EF4-FFF2-40B4-BE49-F238E27FC236}">
                      <a16:creationId xmlns:a16="http://schemas.microsoft.com/office/drawing/2014/main" id="{2AA9300C-368C-4662-A83F-2AB77F40D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5" name="Oval 1227">
                  <a:extLst>
                    <a:ext uri="{FF2B5EF4-FFF2-40B4-BE49-F238E27FC236}">
                      <a16:creationId xmlns:a16="http://schemas.microsoft.com/office/drawing/2014/main" id="{32521238-9A40-4CBD-8BC6-08F1BCB6B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6" name="Oval 1228">
                  <a:extLst>
                    <a:ext uri="{FF2B5EF4-FFF2-40B4-BE49-F238E27FC236}">
                      <a16:creationId xmlns:a16="http://schemas.microsoft.com/office/drawing/2014/main" id="{7C7A971D-BD44-470F-9502-11B78120C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7" name="Oval 1229">
                  <a:extLst>
                    <a:ext uri="{FF2B5EF4-FFF2-40B4-BE49-F238E27FC236}">
                      <a16:creationId xmlns:a16="http://schemas.microsoft.com/office/drawing/2014/main" id="{A0250F76-6BD4-4D7C-9E8A-761877C65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8" name="Oval 1230">
                  <a:extLst>
                    <a:ext uri="{FF2B5EF4-FFF2-40B4-BE49-F238E27FC236}">
                      <a16:creationId xmlns:a16="http://schemas.microsoft.com/office/drawing/2014/main" id="{3A6BF90F-BCD0-457D-90BD-E001A3975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9" name="Oval 1231">
                  <a:extLst>
                    <a:ext uri="{FF2B5EF4-FFF2-40B4-BE49-F238E27FC236}">
                      <a16:creationId xmlns:a16="http://schemas.microsoft.com/office/drawing/2014/main" id="{071A0F63-D955-461F-842A-8C4B8115E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0" name="Oval 1232">
                  <a:extLst>
                    <a:ext uri="{FF2B5EF4-FFF2-40B4-BE49-F238E27FC236}">
                      <a16:creationId xmlns:a16="http://schemas.microsoft.com/office/drawing/2014/main" id="{25E667B3-E60F-4DD8-A3A6-DF6982A02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1" name="Oval 1233">
                  <a:extLst>
                    <a:ext uri="{FF2B5EF4-FFF2-40B4-BE49-F238E27FC236}">
                      <a16:creationId xmlns:a16="http://schemas.microsoft.com/office/drawing/2014/main" id="{BA96C1C0-BFF5-49D5-8DF4-215B5E5E5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2" name="Oval 1234">
                  <a:extLst>
                    <a:ext uri="{FF2B5EF4-FFF2-40B4-BE49-F238E27FC236}">
                      <a16:creationId xmlns:a16="http://schemas.microsoft.com/office/drawing/2014/main" id="{44B9DFD6-4F31-4623-A77D-5A9BF249D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3" name="Oval 1235">
                  <a:extLst>
                    <a:ext uri="{FF2B5EF4-FFF2-40B4-BE49-F238E27FC236}">
                      <a16:creationId xmlns:a16="http://schemas.microsoft.com/office/drawing/2014/main" id="{4A3894CF-DD9F-432F-B684-10C77BEEA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4" name="Oval 1236">
                  <a:extLst>
                    <a:ext uri="{FF2B5EF4-FFF2-40B4-BE49-F238E27FC236}">
                      <a16:creationId xmlns:a16="http://schemas.microsoft.com/office/drawing/2014/main" id="{E68A28B5-184E-4B45-9CBB-9D7CD3B66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5" name="Oval 1237">
                  <a:extLst>
                    <a:ext uri="{FF2B5EF4-FFF2-40B4-BE49-F238E27FC236}">
                      <a16:creationId xmlns:a16="http://schemas.microsoft.com/office/drawing/2014/main" id="{2EB95180-DD98-4F2F-8204-7354C73C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6" name="Oval 1238">
                  <a:extLst>
                    <a:ext uri="{FF2B5EF4-FFF2-40B4-BE49-F238E27FC236}">
                      <a16:creationId xmlns:a16="http://schemas.microsoft.com/office/drawing/2014/main" id="{E26B32DB-F89A-41E5-BCC1-5578A43E8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7" name="Oval 1239">
                  <a:extLst>
                    <a:ext uri="{FF2B5EF4-FFF2-40B4-BE49-F238E27FC236}">
                      <a16:creationId xmlns:a16="http://schemas.microsoft.com/office/drawing/2014/main" id="{E03377E1-4D1D-4E1A-BBFA-0F64F39DA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8" name="Oval 1240">
                  <a:extLst>
                    <a:ext uri="{FF2B5EF4-FFF2-40B4-BE49-F238E27FC236}">
                      <a16:creationId xmlns:a16="http://schemas.microsoft.com/office/drawing/2014/main" id="{EBB0F2BA-CB5A-4F00-89D8-73B48EAAE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9" name="Oval 1241">
                  <a:extLst>
                    <a:ext uri="{FF2B5EF4-FFF2-40B4-BE49-F238E27FC236}">
                      <a16:creationId xmlns:a16="http://schemas.microsoft.com/office/drawing/2014/main" id="{853108CE-89DE-45A9-8E9F-37EA4095D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60" name="Oval 1242">
                  <a:extLst>
                    <a:ext uri="{FF2B5EF4-FFF2-40B4-BE49-F238E27FC236}">
                      <a16:creationId xmlns:a16="http://schemas.microsoft.com/office/drawing/2014/main" id="{FC7BA318-92AE-47D5-B4E0-B15ACD1AC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10" name="Group 1243">
                <a:extLst>
                  <a:ext uri="{FF2B5EF4-FFF2-40B4-BE49-F238E27FC236}">
                    <a16:creationId xmlns:a16="http://schemas.microsoft.com/office/drawing/2014/main" id="{16A338BA-C2C0-4ED3-92B8-3BFB204B4F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010" y="1773"/>
                <a:ext cx="667" cy="587"/>
                <a:chOff x="2085" y="2629"/>
                <a:chExt cx="667" cy="587"/>
              </a:xfrm>
            </p:grpSpPr>
            <p:sp>
              <p:nvSpPr>
                <p:cNvPr id="16411" name="Oval 1244">
                  <a:extLst>
                    <a:ext uri="{FF2B5EF4-FFF2-40B4-BE49-F238E27FC236}">
                      <a16:creationId xmlns:a16="http://schemas.microsoft.com/office/drawing/2014/main" id="{7E2D8AFD-AE4E-4998-9A37-A74D937CB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5" y="296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2" name="Oval 1245">
                  <a:extLst>
                    <a:ext uri="{FF2B5EF4-FFF2-40B4-BE49-F238E27FC236}">
                      <a16:creationId xmlns:a16="http://schemas.microsoft.com/office/drawing/2014/main" id="{1F540F8B-489C-4992-8A9A-AEB004FC6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5" y="298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3" name="Oval 1246">
                  <a:extLst>
                    <a:ext uri="{FF2B5EF4-FFF2-40B4-BE49-F238E27FC236}">
                      <a16:creationId xmlns:a16="http://schemas.microsoft.com/office/drawing/2014/main" id="{D81C38FF-802C-4989-9520-ED99E2A72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03" y="291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4" name="Oval 1247">
                  <a:extLst>
                    <a:ext uri="{FF2B5EF4-FFF2-40B4-BE49-F238E27FC236}">
                      <a16:creationId xmlns:a16="http://schemas.microsoft.com/office/drawing/2014/main" id="{1A444FC2-2978-45BE-A815-80D2FC877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87" y="286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5" name="Oval 1248">
                  <a:extLst>
                    <a:ext uri="{FF2B5EF4-FFF2-40B4-BE49-F238E27FC236}">
                      <a16:creationId xmlns:a16="http://schemas.microsoft.com/office/drawing/2014/main" id="{D1611533-5C86-46BE-8552-7E912AAED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50" y="281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6" name="Oval 1249">
                  <a:extLst>
                    <a:ext uri="{FF2B5EF4-FFF2-40B4-BE49-F238E27FC236}">
                      <a16:creationId xmlns:a16="http://schemas.microsoft.com/office/drawing/2014/main" id="{370B7325-22C8-4B97-8E68-EE6C6677C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66" y="276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7" name="Oval 1250">
                  <a:extLst>
                    <a:ext uri="{FF2B5EF4-FFF2-40B4-BE49-F238E27FC236}">
                      <a16:creationId xmlns:a16="http://schemas.microsoft.com/office/drawing/2014/main" id="{225C1B86-44CB-47D1-8768-2E891D69D1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14" y="2720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8" name="Oval 1251">
                  <a:extLst>
                    <a:ext uri="{FF2B5EF4-FFF2-40B4-BE49-F238E27FC236}">
                      <a16:creationId xmlns:a16="http://schemas.microsoft.com/office/drawing/2014/main" id="{1D31955A-949C-4711-9760-4778CFF2C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278" y="274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9" name="Oval 1252">
                  <a:extLst>
                    <a:ext uri="{FF2B5EF4-FFF2-40B4-BE49-F238E27FC236}">
                      <a16:creationId xmlns:a16="http://schemas.microsoft.com/office/drawing/2014/main" id="{6958558D-045C-45FA-8DF4-1BE09E563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15" y="276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0" name="Oval 1253">
                  <a:extLst>
                    <a:ext uri="{FF2B5EF4-FFF2-40B4-BE49-F238E27FC236}">
                      <a16:creationId xmlns:a16="http://schemas.microsoft.com/office/drawing/2014/main" id="{A8952389-C602-4AB8-8EAA-D3545C8299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57" y="283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1" name="Oval 1254">
                  <a:extLst>
                    <a:ext uri="{FF2B5EF4-FFF2-40B4-BE49-F238E27FC236}">
                      <a16:creationId xmlns:a16="http://schemas.microsoft.com/office/drawing/2014/main" id="{97F336DF-8EF4-43F8-BBB9-2240AD102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37" y="2831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2" name="Oval 1255">
                  <a:extLst>
                    <a:ext uri="{FF2B5EF4-FFF2-40B4-BE49-F238E27FC236}">
                      <a16:creationId xmlns:a16="http://schemas.microsoft.com/office/drawing/2014/main" id="{0267AE24-6BF6-4EBB-A82F-F5FBBFDB32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59" y="277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3" name="Oval 1256">
                  <a:extLst>
                    <a:ext uri="{FF2B5EF4-FFF2-40B4-BE49-F238E27FC236}">
                      <a16:creationId xmlns:a16="http://schemas.microsoft.com/office/drawing/2014/main" id="{8C8B2291-1C3D-415A-986D-A62E2F69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98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4" name="Oval 1257">
                  <a:extLst>
                    <a:ext uri="{FF2B5EF4-FFF2-40B4-BE49-F238E27FC236}">
                      <a16:creationId xmlns:a16="http://schemas.microsoft.com/office/drawing/2014/main" id="{CAC63E37-F6EB-4119-B22E-0F839423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49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5" name="Oval 1258">
                  <a:extLst>
                    <a:ext uri="{FF2B5EF4-FFF2-40B4-BE49-F238E27FC236}">
                      <a16:creationId xmlns:a16="http://schemas.microsoft.com/office/drawing/2014/main" id="{81798F24-754E-44D0-9DEA-8A750595A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18" y="2629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6" name="Oval 1259">
                  <a:extLst>
                    <a:ext uri="{FF2B5EF4-FFF2-40B4-BE49-F238E27FC236}">
                      <a16:creationId xmlns:a16="http://schemas.microsoft.com/office/drawing/2014/main" id="{3C7E4C0F-E229-465C-8D7A-A1D5DCE70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69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7" name="Oval 1260">
                  <a:extLst>
                    <a:ext uri="{FF2B5EF4-FFF2-40B4-BE49-F238E27FC236}">
                      <a16:creationId xmlns:a16="http://schemas.microsoft.com/office/drawing/2014/main" id="{DCF3CBB3-54BF-4624-A071-D89F45ED6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0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8" name="Oval 1261">
                  <a:extLst>
                    <a:ext uri="{FF2B5EF4-FFF2-40B4-BE49-F238E27FC236}">
                      <a16:creationId xmlns:a16="http://schemas.microsoft.com/office/drawing/2014/main" id="{83872284-38F6-4041-B3FA-EFF529801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35" y="274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9" name="Oval 1262">
                  <a:extLst>
                    <a:ext uri="{FF2B5EF4-FFF2-40B4-BE49-F238E27FC236}">
                      <a16:creationId xmlns:a16="http://schemas.microsoft.com/office/drawing/2014/main" id="{9AA29F8D-8D7D-4ECE-B4FF-EB67AFCBF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6" y="2817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0" name="Oval 1263">
                  <a:extLst>
                    <a:ext uri="{FF2B5EF4-FFF2-40B4-BE49-F238E27FC236}">
                      <a16:creationId xmlns:a16="http://schemas.microsoft.com/office/drawing/2014/main" id="{D1E56FA1-C109-4696-B8A0-AA708D7BB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14" y="2876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1" name="Oval 1264">
                  <a:extLst>
                    <a:ext uri="{FF2B5EF4-FFF2-40B4-BE49-F238E27FC236}">
                      <a16:creationId xmlns:a16="http://schemas.microsoft.com/office/drawing/2014/main" id="{A304BDE0-FD54-49B1-A7EB-D2A6B8B0E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50" y="291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2" name="Oval 1265">
                  <a:extLst>
                    <a:ext uri="{FF2B5EF4-FFF2-40B4-BE49-F238E27FC236}">
                      <a16:creationId xmlns:a16="http://schemas.microsoft.com/office/drawing/2014/main" id="{A818E2FF-9D06-43F2-9890-F0F63189E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28" y="2982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3" name="Oval 1266">
                  <a:extLst>
                    <a:ext uri="{FF2B5EF4-FFF2-40B4-BE49-F238E27FC236}">
                      <a16:creationId xmlns:a16="http://schemas.microsoft.com/office/drawing/2014/main" id="{9737A7FD-04B1-4A5D-B159-8A54C9DDA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24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4" name="Oval 1267">
                  <a:extLst>
                    <a:ext uri="{FF2B5EF4-FFF2-40B4-BE49-F238E27FC236}">
                      <a16:creationId xmlns:a16="http://schemas.microsoft.com/office/drawing/2014/main" id="{DB70A161-D0B0-44A3-99C6-0209504E4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66" y="3083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5" name="Oval 1268">
                  <a:extLst>
                    <a:ext uri="{FF2B5EF4-FFF2-40B4-BE49-F238E27FC236}">
                      <a16:creationId xmlns:a16="http://schemas.microsoft.com/office/drawing/2014/main" id="{C45497E1-F73A-47F8-B665-B0A0CB90F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2" y="3125"/>
                  <a:ext cx="96" cy="91"/>
                </a:xfrm>
                <a:prstGeom prst="ellipse">
                  <a:avLst/>
                </a:prstGeom>
                <a:solidFill>
                  <a:srgbClr val="0000FF">
                    <a:alpha val="4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395" name="Freeform 1269">
              <a:extLst>
                <a:ext uri="{FF2B5EF4-FFF2-40B4-BE49-F238E27FC236}">
                  <a16:creationId xmlns:a16="http://schemas.microsoft.com/office/drawing/2014/main" id="{83B85284-FDE5-4793-BE1C-FF33984B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304"/>
              <a:ext cx="1019" cy="651"/>
            </a:xfrm>
            <a:custGeom>
              <a:avLst/>
              <a:gdLst>
                <a:gd name="T0" fmla="*/ 1019 w 1019"/>
                <a:gd name="T1" fmla="*/ 0 h 651"/>
                <a:gd name="T2" fmla="*/ 0 w 1019"/>
                <a:gd name="T3" fmla="*/ 0 h 651"/>
                <a:gd name="T4" fmla="*/ 0 w 1019"/>
                <a:gd name="T5" fmla="*/ 651 h 6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9" h="651">
                  <a:moveTo>
                    <a:pt x="1019" y="0"/>
                  </a:move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6396" name="Rectangle 1270">
              <a:extLst>
                <a:ext uri="{FF2B5EF4-FFF2-40B4-BE49-F238E27FC236}">
                  <a16:creationId xmlns:a16="http://schemas.microsoft.com/office/drawing/2014/main" id="{BA5CBF3D-1631-4469-A0A5-A6ADA444E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48"/>
              <a:ext cx="1016" cy="324"/>
            </a:xfrm>
            <a:prstGeom prst="rect">
              <a:avLst/>
            </a:prstGeom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A(H)</a:t>
              </a:r>
              <a:r>
                <a:rPr lang="es-ES_tradnl" altLang="en-US" sz="2400" b="1">
                  <a:latin typeface="Times New Roman" panose="02020603050405020304" pitchFamily="18" charset="0"/>
                </a:rPr>
                <a:t>/</a:t>
              </a:r>
              <a:r>
                <a:rPr lang="es-ES_tradnl" altLang="en-US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B(D)</a:t>
              </a:r>
            </a:p>
          </p:txBody>
        </p:sp>
        <p:sp useBgFill="1">
          <p:nvSpPr>
            <p:cNvPr id="16397" name="Rectangle 1271">
              <a:extLst>
                <a:ext uri="{FF2B5EF4-FFF2-40B4-BE49-F238E27FC236}">
                  <a16:creationId xmlns:a16="http://schemas.microsoft.com/office/drawing/2014/main" id="{4EF03357-42F1-4D52-8D49-6A9C901D5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154"/>
              <a:ext cx="1016" cy="324"/>
            </a:xfrm>
            <a:prstGeom prst="rect">
              <a:avLst/>
            </a:prstGeom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A(D)/</a:t>
              </a:r>
              <a:r>
                <a:rPr lang="es-ES_tradnl" altLang="en-US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B(H)</a:t>
              </a:r>
            </a:p>
          </p:txBody>
        </p:sp>
      </p:grpSp>
      <p:sp>
        <p:nvSpPr>
          <p:cNvPr id="16389" name="Rectangle 1274">
            <a:extLst>
              <a:ext uri="{FF2B5EF4-FFF2-40B4-BE49-F238E27FC236}">
                <a16:creationId xmlns:a16="http://schemas.microsoft.com/office/drawing/2014/main" id="{13C6918D-0A0F-4D75-8AB5-4D1E5C303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26988"/>
            <a:ext cx="7467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Importance </a:t>
            </a:r>
            <a:r>
              <a:rPr lang="en-US" altLang="en-US" sz="2400" b="1" u="sng">
                <a:latin typeface="Times New Roman" panose="02020603050405020304" pitchFamily="18" charset="0"/>
              </a:rPr>
              <a:t>of</a:t>
            </a:r>
            <a:r>
              <a:rPr lang="en-US" altLang="en-US" sz="2800" b="1" u="sng">
                <a:latin typeface="Times New Roman" panose="02020603050405020304" pitchFamily="18" charset="0"/>
              </a:rPr>
              <a:t> hydrogen?</a:t>
            </a:r>
          </a:p>
        </p:txBody>
      </p:sp>
      <p:sp>
        <p:nvSpPr>
          <p:cNvPr id="16390" name="Rectangle 1276">
            <a:extLst>
              <a:ext uri="{FF2B5EF4-FFF2-40B4-BE49-F238E27FC236}">
                <a16:creationId xmlns:a16="http://schemas.microsoft.com/office/drawing/2014/main" id="{45E87EAE-1F5E-4CBF-A22B-3E49A497B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3048000" cy="1371600"/>
          </a:xfrm>
          <a:prstGeom prst="rect">
            <a:avLst/>
          </a:prstGeom>
          <a:noFill/>
          <a:ln w="254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6391" name="Footer Placeholder 5">
            <a:extLst>
              <a:ext uri="{FF2B5EF4-FFF2-40B4-BE49-F238E27FC236}">
                <a16:creationId xmlns:a16="http://schemas.microsoft.com/office/drawing/2014/main" id="{7A83244F-B81B-4744-A529-3CE318A9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9FB968-A301-40B3-A5C3-651A868475FD}"/>
              </a:ext>
            </a:extLst>
          </p:cNvPr>
          <p:cNvSpPr/>
          <p:nvPr/>
        </p:nvSpPr>
        <p:spPr>
          <a:xfrm>
            <a:off x="1295400" y="190500"/>
            <a:ext cx="66992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Types of Scattering and Motions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03024-A3D2-45BE-B1D0-F31C4F5B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1760538"/>
            <a:ext cx="4098925" cy="31686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rgbClr val="CC0000"/>
                </a:solidFill>
                <a:latin typeface="Times New Roman" panose="02020603050405020304" pitchFamily="18" charset="0"/>
              </a:rPr>
              <a:t>Elastic neutron scattering: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CC0000"/>
                </a:solidFill>
                <a:latin typeface="Times New Roman" panose="02020603050405020304" pitchFamily="18" charset="0"/>
              </a:rPr>
              <a:t>      is the scattering for which the energy transfer is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CC0000"/>
                </a:solidFill>
                <a:latin typeface="Times New Roman" panose="02020603050405020304" pitchFamily="18" charset="0"/>
              </a:rPr>
              <a:t>      identically zero.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Quasi-elastic neutron scattering: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peaks at zero energy transfer, but is broadened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compared to the instrumental resolution. It arises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from diffusive or diffusive-like processes</a:t>
            </a:r>
            <a:r>
              <a:rPr lang="en-US" altLang="en-US" sz="1400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1400" dirty="0">
              <a:latin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rgbClr val="006600"/>
                </a:solidFill>
                <a:latin typeface="Times New Roman" panose="02020603050405020304" pitchFamily="18" charset="0"/>
              </a:rPr>
              <a:t>Inelastic neutron scattering: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006600"/>
                </a:solidFill>
                <a:latin typeface="Times New Roman" panose="02020603050405020304" pitchFamily="18" charset="0"/>
              </a:rPr>
              <a:t>      peaks at non-zero energy transfer. This scattering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006600"/>
                </a:solidFill>
                <a:latin typeface="Times New Roman" panose="02020603050405020304" pitchFamily="18" charset="0"/>
              </a:rPr>
              <a:t>      reflects the vibrational or fast modes of the system.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8436" name="Freeform 18">
            <a:extLst>
              <a:ext uri="{FF2B5EF4-FFF2-40B4-BE49-F238E27FC236}">
                <a16:creationId xmlns:a16="http://schemas.microsoft.com/office/drawing/2014/main" id="{AF758294-387E-4E2D-A3A9-7CA75097BAB9}"/>
              </a:ext>
            </a:extLst>
          </p:cNvPr>
          <p:cNvSpPr>
            <a:spLocks/>
          </p:cNvSpPr>
          <p:nvPr/>
        </p:nvSpPr>
        <p:spPr bwMode="auto">
          <a:xfrm>
            <a:off x="2562225" y="4694238"/>
            <a:ext cx="2536825" cy="265112"/>
          </a:xfrm>
          <a:custGeom>
            <a:avLst/>
            <a:gdLst>
              <a:gd name="T0" fmla="*/ 0 w 2734"/>
              <a:gd name="T1" fmla="*/ 2147483646 h 527"/>
              <a:gd name="T2" fmla="*/ 2147483646 w 2734"/>
              <a:gd name="T3" fmla="*/ 2147483646 h 527"/>
              <a:gd name="T4" fmla="*/ 2147483646 w 2734"/>
              <a:gd name="T5" fmla="*/ 2147483646 h 527"/>
              <a:gd name="T6" fmla="*/ 2147483646 w 2734"/>
              <a:gd name="T7" fmla="*/ 2147483646 h 527"/>
              <a:gd name="T8" fmla="*/ 2147483646 w 2734"/>
              <a:gd name="T9" fmla="*/ 2147483646 h 527"/>
              <a:gd name="T10" fmla="*/ 2147483646 w 2734"/>
              <a:gd name="T11" fmla="*/ 2147483646 h 527"/>
              <a:gd name="T12" fmla="*/ 2147483646 w 2734"/>
              <a:gd name="T13" fmla="*/ 2147483646 h 527"/>
              <a:gd name="T14" fmla="*/ 2147483646 w 2734"/>
              <a:gd name="T15" fmla="*/ 2147483646 h 527"/>
              <a:gd name="T16" fmla="*/ 2147483646 w 2734"/>
              <a:gd name="T17" fmla="*/ 2147483646 h 527"/>
              <a:gd name="T18" fmla="*/ 2147483646 w 2734"/>
              <a:gd name="T19" fmla="*/ 2147483646 h 5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34" h="527">
                <a:moveTo>
                  <a:pt x="0" y="522"/>
                </a:moveTo>
                <a:cubicBezTo>
                  <a:pt x="63" y="520"/>
                  <a:pt x="254" y="527"/>
                  <a:pt x="380" y="509"/>
                </a:cubicBezTo>
                <a:cubicBezTo>
                  <a:pt x="506" y="491"/>
                  <a:pt x="647" y="457"/>
                  <a:pt x="754" y="414"/>
                </a:cubicBezTo>
                <a:cubicBezTo>
                  <a:pt x="861" y="371"/>
                  <a:pt x="925" y="318"/>
                  <a:pt x="1020" y="250"/>
                </a:cubicBezTo>
                <a:cubicBezTo>
                  <a:pt x="1115" y="182"/>
                  <a:pt x="1226" y="6"/>
                  <a:pt x="1324" y="3"/>
                </a:cubicBezTo>
                <a:cubicBezTo>
                  <a:pt x="1422" y="0"/>
                  <a:pt x="1517" y="164"/>
                  <a:pt x="1608" y="231"/>
                </a:cubicBezTo>
                <a:cubicBezTo>
                  <a:pt x="1699" y="298"/>
                  <a:pt x="1786" y="364"/>
                  <a:pt x="1868" y="408"/>
                </a:cubicBezTo>
                <a:cubicBezTo>
                  <a:pt x="1950" y="452"/>
                  <a:pt x="1999" y="478"/>
                  <a:pt x="2102" y="497"/>
                </a:cubicBezTo>
                <a:cubicBezTo>
                  <a:pt x="2205" y="516"/>
                  <a:pt x="2383" y="518"/>
                  <a:pt x="2488" y="522"/>
                </a:cubicBezTo>
                <a:cubicBezTo>
                  <a:pt x="2593" y="526"/>
                  <a:pt x="2683" y="522"/>
                  <a:pt x="2734" y="522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7" name="Group 26">
            <a:extLst>
              <a:ext uri="{FF2B5EF4-FFF2-40B4-BE49-F238E27FC236}">
                <a16:creationId xmlns:a16="http://schemas.microsoft.com/office/drawing/2014/main" id="{40B7D48A-89DC-4BE0-8314-338E98BA9082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2206625"/>
            <a:ext cx="4159250" cy="3063875"/>
            <a:chOff x="102" y="1296"/>
            <a:chExt cx="3069" cy="2401"/>
          </a:xfrm>
        </p:grpSpPr>
        <p:sp>
          <p:nvSpPr>
            <p:cNvPr id="18440" name="Line 11">
              <a:extLst>
                <a:ext uri="{FF2B5EF4-FFF2-40B4-BE49-F238E27FC236}">
                  <a16:creationId xmlns:a16="http://schemas.microsoft.com/office/drawing/2014/main" id="{2C5982E0-4006-42FD-B453-E2E6ED4F8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0" y="1296"/>
              <a:ext cx="0" cy="216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12">
              <a:extLst>
                <a:ext uri="{FF2B5EF4-FFF2-40B4-BE49-F238E27FC236}">
                  <a16:creationId xmlns:a16="http://schemas.microsoft.com/office/drawing/2014/main" id="{262D21DD-4998-4783-81FE-2533C7E7F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456"/>
              <a:ext cx="2540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Text Box 13">
              <a:extLst>
                <a:ext uri="{FF2B5EF4-FFF2-40B4-BE49-F238E27FC236}">
                  <a16:creationId xmlns:a16="http://schemas.microsoft.com/office/drawing/2014/main" id="{059E6F27-A53F-4E44-A652-67EC88EE0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" y="1696"/>
              <a:ext cx="916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Times New Roman" panose="02020603050405020304" pitchFamily="18" charset="0"/>
                </a:rPr>
                <a:t>Elastic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Times New Roman" panose="02020603050405020304" pitchFamily="18" charset="0"/>
                </a:rPr>
                <a:t>peak</a:t>
              </a:r>
            </a:p>
          </p:txBody>
        </p:sp>
        <p:sp>
          <p:nvSpPr>
            <p:cNvPr id="18443" name="Freeform 14">
              <a:extLst>
                <a:ext uri="{FF2B5EF4-FFF2-40B4-BE49-F238E27FC236}">
                  <a16:creationId xmlns:a16="http://schemas.microsoft.com/office/drawing/2014/main" id="{31D918F9-16CB-40B0-A55E-DE2BC534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3074"/>
              <a:ext cx="2371" cy="382"/>
            </a:xfrm>
            <a:custGeom>
              <a:avLst/>
              <a:gdLst>
                <a:gd name="T0" fmla="*/ 0 w 2734"/>
                <a:gd name="T1" fmla="*/ 39 h 527"/>
                <a:gd name="T2" fmla="*/ 121 w 2734"/>
                <a:gd name="T3" fmla="*/ 39 h 527"/>
                <a:gd name="T4" fmla="*/ 241 w 2734"/>
                <a:gd name="T5" fmla="*/ 31 h 527"/>
                <a:gd name="T6" fmla="*/ 326 w 2734"/>
                <a:gd name="T7" fmla="*/ 19 h 527"/>
                <a:gd name="T8" fmla="*/ 424 w 2734"/>
                <a:gd name="T9" fmla="*/ 1 h 527"/>
                <a:gd name="T10" fmla="*/ 514 w 2734"/>
                <a:gd name="T11" fmla="*/ 17 h 527"/>
                <a:gd name="T12" fmla="*/ 598 w 2734"/>
                <a:gd name="T13" fmla="*/ 31 h 527"/>
                <a:gd name="T14" fmla="*/ 672 w 2734"/>
                <a:gd name="T15" fmla="*/ 38 h 527"/>
                <a:gd name="T16" fmla="*/ 796 w 2734"/>
                <a:gd name="T17" fmla="*/ 39 h 527"/>
                <a:gd name="T18" fmla="*/ 875 w 2734"/>
                <a:gd name="T19" fmla="*/ 39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4" h="527">
                  <a:moveTo>
                    <a:pt x="0" y="522"/>
                  </a:moveTo>
                  <a:cubicBezTo>
                    <a:pt x="63" y="520"/>
                    <a:pt x="254" y="527"/>
                    <a:pt x="380" y="509"/>
                  </a:cubicBezTo>
                  <a:cubicBezTo>
                    <a:pt x="506" y="491"/>
                    <a:pt x="647" y="457"/>
                    <a:pt x="754" y="414"/>
                  </a:cubicBezTo>
                  <a:cubicBezTo>
                    <a:pt x="861" y="371"/>
                    <a:pt x="925" y="318"/>
                    <a:pt x="1020" y="250"/>
                  </a:cubicBezTo>
                  <a:cubicBezTo>
                    <a:pt x="1115" y="182"/>
                    <a:pt x="1226" y="6"/>
                    <a:pt x="1324" y="3"/>
                  </a:cubicBezTo>
                  <a:cubicBezTo>
                    <a:pt x="1422" y="0"/>
                    <a:pt x="1517" y="164"/>
                    <a:pt x="1608" y="231"/>
                  </a:cubicBezTo>
                  <a:cubicBezTo>
                    <a:pt x="1699" y="298"/>
                    <a:pt x="1786" y="364"/>
                    <a:pt x="1868" y="408"/>
                  </a:cubicBezTo>
                  <a:cubicBezTo>
                    <a:pt x="1950" y="452"/>
                    <a:pt x="1999" y="478"/>
                    <a:pt x="2102" y="497"/>
                  </a:cubicBezTo>
                  <a:cubicBezTo>
                    <a:pt x="2205" y="516"/>
                    <a:pt x="2383" y="518"/>
                    <a:pt x="2488" y="522"/>
                  </a:cubicBezTo>
                  <a:cubicBezTo>
                    <a:pt x="2593" y="526"/>
                    <a:pt x="2683" y="522"/>
                    <a:pt x="2734" y="52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5">
              <a:extLst>
                <a:ext uri="{FF2B5EF4-FFF2-40B4-BE49-F238E27FC236}">
                  <a16:creationId xmlns:a16="http://schemas.microsoft.com/office/drawing/2014/main" id="{A6949366-1ACD-49E4-BF2C-D4C7B512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470"/>
              <a:ext cx="125" cy="1986"/>
            </a:xfrm>
            <a:custGeom>
              <a:avLst/>
              <a:gdLst>
                <a:gd name="T0" fmla="*/ 0 w 63"/>
                <a:gd name="T1" fmla="*/ 640 h 2335"/>
                <a:gd name="T2" fmla="*/ 7625 w 63"/>
                <a:gd name="T3" fmla="*/ 0 h 2335"/>
                <a:gd name="T4" fmla="*/ 15129 w 63"/>
                <a:gd name="T5" fmla="*/ 640 h 2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2335">
                  <a:moveTo>
                    <a:pt x="0" y="2335"/>
                  </a:moveTo>
                  <a:cubicBezTo>
                    <a:pt x="5" y="1946"/>
                    <a:pt x="42" y="0"/>
                    <a:pt x="32" y="0"/>
                  </a:cubicBezTo>
                  <a:cubicBezTo>
                    <a:pt x="22" y="0"/>
                    <a:pt x="57" y="1849"/>
                    <a:pt x="63" y="2335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Text Box 16">
              <a:extLst>
                <a:ext uri="{FF2B5EF4-FFF2-40B4-BE49-F238E27FC236}">
                  <a16:creationId xmlns:a16="http://schemas.microsoft.com/office/drawing/2014/main" id="{79371091-5359-4266-A76C-E349544A6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020"/>
              <a:ext cx="101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Quasi-elastic</a:t>
              </a:r>
            </a:p>
          </p:txBody>
        </p:sp>
        <p:sp>
          <p:nvSpPr>
            <p:cNvPr id="18446" name="Freeform 17">
              <a:extLst>
                <a:ext uri="{FF2B5EF4-FFF2-40B4-BE49-F238E27FC236}">
                  <a16:creationId xmlns:a16="http://schemas.microsoft.com/office/drawing/2014/main" id="{5686F416-D04B-4258-8150-CCF636DF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3247"/>
              <a:ext cx="1872" cy="208"/>
            </a:xfrm>
            <a:custGeom>
              <a:avLst/>
              <a:gdLst>
                <a:gd name="T0" fmla="*/ 0 w 2734"/>
                <a:gd name="T1" fmla="*/ 0 h 527"/>
                <a:gd name="T2" fmla="*/ 18 w 2734"/>
                <a:gd name="T3" fmla="*/ 0 h 527"/>
                <a:gd name="T4" fmla="*/ 36 w 2734"/>
                <a:gd name="T5" fmla="*/ 0 h 527"/>
                <a:gd name="T6" fmla="*/ 49 w 2734"/>
                <a:gd name="T7" fmla="*/ 0 h 527"/>
                <a:gd name="T8" fmla="*/ 64 w 2734"/>
                <a:gd name="T9" fmla="*/ 0 h 527"/>
                <a:gd name="T10" fmla="*/ 78 w 2734"/>
                <a:gd name="T11" fmla="*/ 0 h 527"/>
                <a:gd name="T12" fmla="*/ 90 w 2734"/>
                <a:gd name="T13" fmla="*/ 0 h 527"/>
                <a:gd name="T14" fmla="*/ 101 w 2734"/>
                <a:gd name="T15" fmla="*/ 0 h 527"/>
                <a:gd name="T16" fmla="*/ 121 w 2734"/>
                <a:gd name="T17" fmla="*/ 0 h 527"/>
                <a:gd name="T18" fmla="*/ 132 w 2734"/>
                <a:gd name="T19" fmla="*/ 0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4" h="527">
                  <a:moveTo>
                    <a:pt x="0" y="522"/>
                  </a:moveTo>
                  <a:cubicBezTo>
                    <a:pt x="63" y="520"/>
                    <a:pt x="254" y="527"/>
                    <a:pt x="380" y="509"/>
                  </a:cubicBezTo>
                  <a:cubicBezTo>
                    <a:pt x="506" y="491"/>
                    <a:pt x="647" y="457"/>
                    <a:pt x="754" y="414"/>
                  </a:cubicBezTo>
                  <a:cubicBezTo>
                    <a:pt x="861" y="371"/>
                    <a:pt x="925" y="318"/>
                    <a:pt x="1020" y="250"/>
                  </a:cubicBezTo>
                  <a:cubicBezTo>
                    <a:pt x="1115" y="182"/>
                    <a:pt x="1226" y="6"/>
                    <a:pt x="1324" y="3"/>
                  </a:cubicBezTo>
                  <a:cubicBezTo>
                    <a:pt x="1422" y="0"/>
                    <a:pt x="1517" y="164"/>
                    <a:pt x="1608" y="231"/>
                  </a:cubicBezTo>
                  <a:cubicBezTo>
                    <a:pt x="1699" y="298"/>
                    <a:pt x="1786" y="364"/>
                    <a:pt x="1868" y="408"/>
                  </a:cubicBezTo>
                  <a:cubicBezTo>
                    <a:pt x="1950" y="452"/>
                    <a:pt x="1999" y="478"/>
                    <a:pt x="2102" y="497"/>
                  </a:cubicBezTo>
                  <a:cubicBezTo>
                    <a:pt x="2205" y="516"/>
                    <a:pt x="2383" y="518"/>
                    <a:pt x="2488" y="522"/>
                  </a:cubicBezTo>
                  <a:cubicBezTo>
                    <a:pt x="2593" y="526"/>
                    <a:pt x="2683" y="522"/>
                    <a:pt x="2734" y="522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 Box 19">
              <a:extLst>
                <a:ext uri="{FF2B5EF4-FFF2-40B4-BE49-F238E27FC236}">
                  <a16:creationId xmlns:a16="http://schemas.microsoft.com/office/drawing/2014/main" id="{3086CEC2-A51F-4144-8851-3C4F02A4B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" y="2691"/>
              <a:ext cx="76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Times New Roman" panose="02020603050405020304" pitchFamily="18" charset="0"/>
                </a:rPr>
                <a:t>Inelastic</a:t>
              </a:r>
            </a:p>
          </p:txBody>
        </p:sp>
        <p:sp>
          <p:nvSpPr>
            <p:cNvPr id="18448" name="Line 20">
              <a:extLst>
                <a:ext uri="{FF2B5EF4-FFF2-40B4-BE49-F238E27FC236}">
                  <a16:creationId xmlns:a16="http://schemas.microsoft.com/office/drawing/2014/main" id="{BAAC3149-29CD-464C-A9FC-53162FC10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880"/>
              <a:ext cx="288" cy="33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449" name="Line 21">
              <a:extLst>
                <a:ext uri="{FF2B5EF4-FFF2-40B4-BE49-F238E27FC236}">
                  <a16:creationId xmlns:a16="http://schemas.microsoft.com/office/drawing/2014/main" id="{92C717BE-DAAC-4760-AEC0-115E6BDF0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56"/>
              <a:ext cx="624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450" name="Text Box 22">
              <a:extLst>
                <a:ext uri="{FF2B5EF4-FFF2-40B4-BE49-F238E27FC236}">
                  <a16:creationId xmlns:a16="http://schemas.microsoft.com/office/drawing/2014/main" id="{4AF62A78-7810-48CF-A7EB-FEE299F15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504"/>
              <a:ext cx="43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Energy</a:t>
              </a:r>
            </a:p>
          </p:txBody>
        </p:sp>
        <p:sp>
          <p:nvSpPr>
            <p:cNvPr id="18451" name="Line 23">
              <a:extLst>
                <a:ext uri="{FF2B5EF4-FFF2-40B4-BE49-F238E27FC236}">
                  <a16:creationId xmlns:a16="http://schemas.microsoft.com/office/drawing/2014/main" id="{44026EF7-04B7-4DB1-8F5E-CD9375C63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6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452" name="Line 25">
              <a:extLst>
                <a:ext uri="{FF2B5EF4-FFF2-40B4-BE49-F238E27FC236}">
                  <a16:creationId xmlns:a16="http://schemas.microsoft.com/office/drawing/2014/main" id="{343A8D18-335E-417A-8B72-967717EF1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13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8439" name="Footer Placeholder 5">
            <a:extLst>
              <a:ext uri="{FF2B5EF4-FFF2-40B4-BE49-F238E27FC236}">
                <a16:creationId xmlns:a16="http://schemas.microsoft.com/office/drawing/2014/main" id="{C645E794-13F5-416E-9F6A-FA8714ED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Spectroscopy School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E1499D-917B-47C0-93F0-98B2E602553D}"/>
                  </a:ext>
                </a:extLst>
              </p:cNvPr>
              <p:cNvSpPr txBox="1"/>
              <p:nvPr/>
            </p:nvSpPr>
            <p:spPr>
              <a:xfrm rot="16200000">
                <a:off x="1767609" y="2456437"/>
                <a:ext cx="815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E1499D-917B-47C0-93F0-98B2E6025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67609" y="2456437"/>
                <a:ext cx="815928" cy="276999"/>
              </a:xfrm>
              <a:prstGeom prst="rect">
                <a:avLst/>
              </a:prstGeom>
              <a:blipFill>
                <a:blip r:embed="rId3"/>
                <a:stretch>
                  <a:fillRect t="-17910" r="-50000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28070</TotalTime>
  <Words>1160</Words>
  <Application>Microsoft Office PowerPoint</Application>
  <PresentationFormat>On-screen Show (4:3)</PresentationFormat>
  <Paragraphs>307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Custom Design</vt:lpstr>
      <vt:lpstr>Equation</vt:lpstr>
      <vt:lpstr>Imagen de mapa de bits</vt:lpstr>
      <vt:lpstr>KGPlot</vt:lpstr>
      <vt:lpstr>High Flux Backscattering Instrument</vt:lpstr>
      <vt:lpstr>Why Neutrons?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Backscattering?</vt:lpstr>
      <vt:lpstr>Why HFBS?</vt:lpstr>
      <vt:lpstr>Choosing your sample</vt:lpstr>
      <vt:lpstr>PowerPoint Presentation</vt:lpstr>
      <vt:lpstr>Sample environment and cans</vt:lpstr>
      <vt:lpstr>Data Reduction</vt:lpstr>
      <vt:lpstr>Data Reduction</vt:lpstr>
      <vt:lpstr>PowerPoint Presentation</vt:lpstr>
      <vt:lpstr>Example:</vt:lpstr>
      <vt:lpstr>PowerPoint Presentation</vt:lpstr>
      <vt:lpstr>Backscattering Spectroscopy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Tyagi, Madhusudan (Assoc)</dc:creator>
  <cp:lastModifiedBy>Tyagi, Madhusudan (Assoc)</cp:lastModifiedBy>
  <cp:revision>422</cp:revision>
  <cp:lastPrinted>2017-10-24T14:43:51Z</cp:lastPrinted>
  <dcterms:created xsi:type="dcterms:W3CDTF">1601-01-01T00:00:00Z</dcterms:created>
  <dcterms:modified xsi:type="dcterms:W3CDTF">2022-01-31T17:41:22Z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