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podcastaddict.com%2Fpodcast%2F3151983&amp;sa=D&amp;sntz=1&amp;usg=AFQjCNEzBOVUY4MwaLCmq-tWiGv4p4GRsg" TargetMode="External"/><Relationship Id="rId3" Type="http://schemas.openxmlformats.org/officeDocument/2006/relationships/hyperlink" Target="https://www.google.com/url?q=https%3A%2F%2Fwww.deezer.com%2Fus%2Fshow%2F2135492&amp;sa=D&amp;sntz=1&amp;usg=AFQjCNFhPd20ZTGS4SMhQ7GJrANBorZfqQ" TargetMode="External"/><Relationship Id="rId7" Type="http://schemas.openxmlformats.org/officeDocument/2006/relationships/hyperlink" Target="https://www.google.com/url?q=https%3A%2F%2Fcisotradecraft.podbean.com&amp;sa=D&amp;sntz=1&amp;usg=AFQjCNF3tU-L1bHZoBSAbN8CkLM_SS75fA" TargetMode="External"/><Relationship Id="rId2" Type="http://schemas.openxmlformats.org/officeDocument/2006/relationships/hyperlink" Target="https://www.google.com/url?q=https%3A%2F%2Fpodcasts.apple.com%2Fus%2Fpodcast%2Fciso-tradecraft%2Fid1538132658&amp;sa=D&amp;sntz=1&amp;usg=AFQjCNEbhkWAyEzE-4Q54S2ssu7i84ztrA" TargetMode="External"/><Relationship Id="rId1" Type="http://schemas.openxmlformats.org/officeDocument/2006/relationships/hyperlink" Target="https://www.google.com/url?q=https%3A%2F%2Fmusic.amazon.com%2Fpodcasts%2F3f6c5b6f-526a-48f8-be1f-4469b7721acc%2FCISO-Tradecraft&amp;sa=D&amp;sntz=1&amp;usg=AFQjCNGgGJqG011cHiC80Y78nAt-ZnQlAw" TargetMode="External"/><Relationship Id="rId6" Type="http://schemas.openxmlformats.org/officeDocument/2006/relationships/hyperlink" Target="https://www.google.com/url?q=https%3A%2F%2Fu12069013.ct.sendgrid.net%2Fls%2Fclick%3Fupn%3D7DZ1-2FDYJN6xvjLVTDtCxbLn0feXvuwGymOK7S-2FqI4nmDxJhPOK4vMarWWLfVm-2Fwy3Rfm2yFOQS0KvaItwjodRY-2FlExwWZ6WY6aYrj2VUXaS1wxfwkxFeR2Z47OhFwIGixhr453BtHKsUZ-2FnJfJV9BV8A-2Bg5RCtTgPaGmFQdo6MaLeNfkxQJT4tyE320YvrxUP-2FKXmL3m4aKSekikfrYXMCtGqedP8UB4nhliYYHWk-2FU-3DF2qz_GBRzfv4gfS1ewP9ubLzv0Pw6JsfzKNzi-2Bno50J31PBWnXA5c36oEiyu391UK2zXLmEbfVcW9J8awpFRhmBKHjZ1RENa5yRZEnJbuxTy2aQvjokpZUTyKbB468pzE921MXl135PnjrBQMnp3TYwDSxVg82htkfej0FHm95uc3HeAGA0VwG5WtAjqPSDVmpw5phK1Xi7dmtVA7sJB-2BjYFXIlaM1ehTPm2CItwxphtcl6M-3D&amp;sa=D&amp;sntz=1&amp;usg=AFQjCNGcAsye5kwl042oUzh7hdM1BMKzlw" TargetMode="External"/><Relationship Id="rId11" Type="http://schemas.openxmlformats.org/officeDocument/2006/relationships/hyperlink" Target="http://www.google.com/url?q=http%3A%2F%2Ftun.in%2Fpj5Xv&amp;sa=D&amp;sntz=1&amp;usg=AFQjCNHYHV0lyfd8DOmU4m9YaQuDBqO9UQ" TargetMode="External"/><Relationship Id="rId5" Type="http://schemas.openxmlformats.org/officeDocument/2006/relationships/hyperlink" Target="https://www.google.com/url?q=https%3A%2F%2Fwww.iheart.com%2Fpodcast%2F269-ciso-tradecraft-73689729%2F&amp;sa=D&amp;sntz=1&amp;usg=AFQjCNEoEgm_NBqOSrEgkX1bdCcPlID4UQ" TargetMode="External"/><Relationship Id="rId10" Type="http://schemas.openxmlformats.org/officeDocument/2006/relationships/hyperlink" Target="https://www.google.com/url?q=https%3A%2F%2Fwww.stitcher.com%2Fshow%2Fciso-tradecraft&amp;sa=D&amp;sntz=1&amp;usg=AFQjCNGXasRMeyoM1kM3BgT6HAkaUND9BA" TargetMode="External"/><Relationship Id="rId4" Type="http://schemas.openxmlformats.org/officeDocument/2006/relationships/hyperlink" Target="https://podcasts.google.com/feed/aHR0cHM6Ly9mZWVkLnBvZGJlYW4uY29tL2Npc290cmFkZWNyYWZ0L2ZlZWQueG1s?sa=X&amp;ved=0CCwQ27cFahcKEwjIteS0q-vsAhUAAAAAHQAAAAAQAQ" TargetMode="External"/><Relationship Id="rId9" Type="http://schemas.openxmlformats.org/officeDocument/2006/relationships/hyperlink" Target="https://www.google.com/url?q=https%3A%2F%2Fopen.spotify.com%2Fshow%2F0w9mqg1SY4ytTnehjeGnP1&amp;sa=D&amp;sntz=1&amp;usg=AFQjCNHzKvuFiNWI-a4dUIpRf2l2OEUkrA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podcastaddict.com%2Fpodcast%2F3151983&amp;sa=D&amp;sntz=1&amp;usg=AFQjCNEzBOVUY4MwaLCmq-tWiGv4p4GRsg" TargetMode="External"/><Relationship Id="rId3" Type="http://schemas.openxmlformats.org/officeDocument/2006/relationships/hyperlink" Target="https://www.google.com/url?q=https%3A%2F%2Fwww.deezer.com%2Fus%2Fshow%2F2135492&amp;sa=D&amp;sntz=1&amp;usg=AFQjCNFhPd20ZTGS4SMhQ7GJrANBorZfqQ" TargetMode="External"/><Relationship Id="rId7" Type="http://schemas.openxmlformats.org/officeDocument/2006/relationships/hyperlink" Target="https://www.google.com/url?q=https%3A%2F%2Fcisotradecraft.podbean.com&amp;sa=D&amp;sntz=1&amp;usg=AFQjCNF3tU-L1bHZoBSAbN8CkLM_SS75fA" TargetMode="External"/><Relationship Id="rId2" Type="http://schemas.openxmlformats.org/officeDocument/2006/relationships/hyperlink" Target="https://www.google.com/url?q=https%3A%2F%2Fpodcasts.apple.com%2Fus%2Fpodcast%2Fciso-tradecraft%2Fid1538132658&amp;sa=D&amp;sntz=1&amp;usg=AFQjCNEbhkWAyEzE-4Q54S2ssu7i84ztrA" TargetMode="External"/><Relationship Id="rId1" Type="http://schemas.openxmlformats.org/officeDocument/2006/relationships/hyperlink" Target="https://www.google.com/url?q=https%3A%2F%2Fmusic.amazon.com%2Fpodcasts%2F3f6c5b6f-526a-48f8-be1f-4469b7721acc%2FCISO-Tradecraft&amp;sa=D&amp;sntz=1&amp;usg=AFQjCNGgGJqG011cHiC80Y78nAt-ZnQlAw" TargetMode="External"/><Relationship Id="rId6" Type="http://schemas.openxmlformats.org/officeDocument/2006/relationships/hyperlink" Target="https://www.google.com/url?q=https%3A%2F%2Fu12069013.ct.sendgrid.net%2Fls%2Fclick%3Fupn%3D7DZ1-2FDYJN6xvjLVTDtCxbLn0feXvuwGymOK7S-2FqI4nmDxJhPOK4vMarWWLfVm-2Fwy3Rfm2yFOQS0KvaItwjodRY-2FlExwWZ6WY6aYrj2VUXaS1wxfwkxFeR2Z47OhFwIGixhr453BtHKsUZ-2FnJfJV9BV8A-2Bg5RCtTgPaGmFQdo6MaLeNfkxQJT4tyE320YvrxUP-2FKXmL3m4aKSekikfrYXMCtGqedP8UB4nhliYYHWk-2FU-3DF2qz_GBRzfv4gfS1ewP9ubLzv0Pw6JsfzKNzi-2Bno50J31PBWnXA5c36oEiyu391UK2zXLmEbfVcW9J8awpFRhmBKHjZ1RENa5yRZEnJbuxTy2aQvjokpZUTyKbB468pzE921MXl135PnjrBQMnp3TYwDSxVg82htkfej0FHm95uc3HeAGA0VwG5WtAjqPSDVmpw5phK1Xi7dmtVA7sJB-2BjYFXIlaM1ehTPm2CItwxphtcl6M-3D&amp;sa=D&amp;sntz=1&amp;usg=AFQjCNGcAsye5kwl042oUzh7hdM1BMKzlw" TargetMode="External"/><Relationship Id="rId11" Type="http://schemas.openxmlformats.org/officeDocument/2006/relationships/hyperlink" Target="http://www.google.com/url?q=http%3A%2F%2Ftun.in%2Fpj5Xv&amp;sa=D&amp;sntz=1&amp;usg=AFQjCNHYHV0lyfd8DOmU4m9YaQuDBqO9UQ" TargetMode="External"/><Relationship Id="rId5" Type="http://schemas.openxmlformats.org/officeDocument/2006/relationships/hyperlink" Target="https://www.google.com/url?q=https%3A%2F%2Fwww.iheart.com%2Fpodcast%2F269-ciso-tradecraft-73689729%2F&amp;sa=D&amp;sntz=1&amp;usg=AFQjCNEoEgm_NBqOSrEgkX1bdCcPlID4UQ" TargetMode="External"/><Relationship Id="rId10" Type="http://schemas.openxmlformats.org/officeDocument/2006/relationships/hyperlink" Target="https://www.google.com/url?q=https%3A%2F%2Fwww.stitcher.com%2Fshow%2Fciso-tradecraft&amp;sa=D&amp;sntz=1&amp;usg=AFQjCNGXasRMeyoM1kM3BgT6HAkaUND9BA" TargetMode="External"/><Relationship Id="rId4" Type="http://schemas.openxmlformats.org/officeDocument/2006/relationships/hyperlink" Target="https://podcasts.google.com/feed/aHR0cHM6Ly9mZWVkLnBvZGJlYW4uY29tL2Npc290cmFkZWNyYWZ0L2ZlZWQueG1s?sa=X&amp;ved=0CCwQ27cFahcKEwjIteS0q-vsAhUAAAAAHQAAAAAQAQ" TargetMode="External"/><Relationship Id="rId9" Type="http://schemas.openxmlformats.org/officeDocument/2006/relationships/hyperlink" Target="https://www.google.com/url?q=https%3A%2F%2Fopen.spotify.com%2Fshow%2F0w9mqg1SY4ytTnehjeGnP1&amp;sa=D&amp;sntz=1&amp;usg=AFQjCNHzKvuFiNWI-a4dUIpRf2l2OEUkr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559C2-3D12-4347-8E16-0A8FFE326EBD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0547FB6-64ED-954B-AC49-160F2FE1F216}">
      <dgm:prSet phldrT="[Text]" custT="1"/>
      <dgm:spPr/>
      <dgm:t>
        <a:bodyPr/>
        <a:lstStyle/>
        <a:p>
          <a:r>
            <a:rPr lang="en-US" sz="2400" dirty="0"/>
            <a:t>Technical Topics</a:t>
          </a:r>
        </a:p>
      </dgm:t>
    </dgm:pt>
    <dgm:pt modelId="{353EF26B-1BAE-254B-9F1B-65D2A330CBDB}" type="parTrans" cxnId="{79FE137A-4AC0-084C-8E99-1695DC7CBDBB}">
      <dgm:prSet/>
      <dgm:spPr/>
      <dgm:t>
        <a:bodyPr/>
        <a:lstStyle/>
        <a:p>
          <a:endParaRPr lang="en-US"/>
        </a:p>
      </dgm:t>
    </dgm:pt>
    <dgm:pt modelId="{0F395B57-A8A1-8B43-B024-B68D0EE0B2A9}" type="sibTrans" cxnId="{79FE137A-4AC0-084C-8E99-1695DC7CBDBB}">
      <dgm:prSet/>
      <dgm:spPr/>
      <dgm:t>
        <a:bodyPr/>
        <a:lstStyle/>
        <a:p>
          <a:endParaRPr lang="en-US"/>
        </a:p>
      </dgm:t>
    </dgm:pt>
    <dgm:pt modelId="{DB3F1596-DC13-344A-AC7D-FD10B6D7EA7E}">
      <dgm:prSet phldrT="[Text]" custT="1"/>
      <dgm:spPr/>
      <dgm:t>
        <a:bodyPr/>
        <a:lstStyle/>
        <a:p>
          <a:pPr algn="l"/>
          <a:r>
            <a:rPr lang="en-US" sz="1200" dirty="0"/>
            <a:t>Ransomware</a:t>
          </a:r>
        </a:p>
      </dgm:t>
    </dgm:pt>
    <dgm:pt modelId="{9DE73B74-B340-C94B-B9D3-6A309B057638}" type="parTrans" cxnId="{667E34B3-4B1B-0248-BC48-77631EE1B241}">
      <dgm:prSet/>
      <dgm:spPr/>
      <dgm:t>
        <a:bodyPr/>
        <a:lstStyle/>
        <a:p>
          <a:endParaRPr lang="en-US"/>
        </a:p>
      </dgm:t>
    </dgm:pt>
    <dgm:pt modelId="{5993001A-022F-C746-ACC9-A5F115397F36}" type="sibTrans" cxnId="{667E34B3-4B1B-0248-BC48-77631EE1B241}">
      <dgm:prSet/>
      <dgm:spPr/>
      <dgm:t>
        <a:bodyPr/>
        <a:lstStyle/>
        <a:p>
          <a:endParaRPr lang="en-US"/>
        </a:p>
      </dgm:t>
    </dgm:pt>
    <dgm:pt modelId="{0F74BEB5-F011-C544-9699-63DD655AED93}">
      <dgm:prSet phldrT="[Text]" custT="1"/>
      <dgm:spPr/>
      <dgm:t>
        <a:bodyPr/>
        <a:lstStyle/>
        <a:p>
          <a:r>
            <a:rPr lang="en-US" sz="1200" dirty="0"/>
            <a:t>Principles of Persuasion</a:t>
          </a:r>
        </a:p>
      </dgm:t>
    </dgm:pt>
    <dgm:pt modelId="{91025F8C-CFA9-E140-9773-4C565455252F}" type="parTrans" cxnId="{630C8C5E-C2E6-FD4C-9ECB-E9637CFE5A49}">
      <dgm:prSet/>
      <dgm:spPr/>
      <dgm:t>
        <a:bodyPr/>
        <a:lstStyle/>
        <a:p>
          <a:endParaRPr lang="en-US"/>
        </a:p>
      </dgm:t>
    </dgm:pt>
    <dgm:pt modelId="{2B45818A-E9F9-1248-BB52-F72FED291A83}" type="sibTrans" cxnId="{630C8C5E-C2E6-FD4C-9ECB-E9637CFE5A49}">
      <dgm:prSet/>
      <dgm:spPr/>
      <dgm:t>
        <a:bodyPr/>
        <a:lstStyle/>
        <a:p>
          <a:endParaRPr lang="en-US"/>
        </a:p>
      </dgm:t>
    </dgm:pt>
    <dgm:pt modelId="{47AF8650-82C0-7945-BF43-88A1A4BA4072}">
      <dgm:prSet phldrT="[Text]" custT="1"/>
      <dgm:spPr/>
      <dgm:t>
        <a:bodyPr/>
        <a:lstStyle/>
        <a:p>
          <a:r>
            <a:rPr lang="en-US" sz="2400" dirty="0"/>
            <a:t>Cyber Best Practices/Processes</a:t>
          </a:r>
        </a:p>
      </dgm:t>
    </dgm:pt>
    <dgm:pt modelId="{9AC9F575-A53D-3742-A61D-110F048AE7F9}" type="parTrans" cxnId="{38675FE5-8BDF-144F-8169-C64D3ECDB2DB}">
      <dgm:prSet/>
      <dgm:spPr/>
      <dgm:t>
        <a:bodyPr/>
        <a:lstStyle/>
        <a:p>
          <a:endParaRPr lang="en-US"/>
        </a:p>
      </dgm:t>
    </dgm:pt>
    <dgm:pt modelId="{D9C4C317-83EA-9D44-BFF8-1C71FD3192E2}" type="sibTrans" cxnId="{38675FE5-8BDF-144F-8169-C64D3ECDB2DB}">
      <dgm:prSet/>
      <dgm:spPr/>
      <dgm:t>
        <a:bodyPr/>
        <a:lstStyle/>
        <a:p>
          <a:endParaRPr lang="en-US"/>
        </a:p>
      </dgm:t>
    </dgm:pt>
    <dgm:pt modelId="{6462E4E4-F785-3F46-9FA8-E03BC9C893BC}">
      <dgm:prSet phldrT="[Text]" custT="1"/>
      <dgm:spPr/>
      <dgm:t>
        <a:bodyPr/>
        <a:lstStyle/>
        <a:p>
          <a:r>
            <a:rPr lang="en-US" sz="1200" dirty="0"/>
            <a:t>Asset Management</a:t>
          </a:r>
        </a:p>
      </dgm:t>
    </dgm:pt>
    <dgm:pt modelId="{0A36B1C5-9A69-B645-968C-20F797E3BF0F}" type="parTrans" cxnId="{A497E4BD-D686-FB42-9B9E-8E93705917FB}">
      <dgm:prSet/>
      <dgm:spPr/>
      <dgm:t>
        <a:bodyPr/>
        <a:lstStyle/>
        <a:p>
          <a:endParaRPr lang="en-US"/>
        </a:p>
      </dgm:t>
    </dgm:pt>
    <dgm:pt modelId="{64DC3AF5-D73F-FF4E-BFCB-94F9838F43A7}" type="sibTrans" cxnId="{A497E4BD-D686-FB42-9B9E-8E93705917FB}">
      <dgm:prSet/>
      <dgm:spPr/>
      <dgm:t>
        <a:bodyPr/>
        <a:lstStyle/>
        <a:p>
          <a:endParaRPr lang="en-US"/>
        </a:p>
      </dgm:t>
    </dgm:pt>
    <dgm:pt modelId="{A6BA3926-8069-2A4A-88B0-ED5A44CB0D2C}">
      <dgm:prSet phldrT="[Text]" custT="1"/>
      <dgm:spPr/>
      <dgm:t>
        <a:bodyPr/>
        <a:lstStyle/>
        <a:p>
          <a:r>
            <a:rPr lang="en-US" sz="2400" dirty="0"/>
            <a:t>Executive Leadership Skills</a:t>
          </a:r>
        </a:p>
      </dgm:t>
    </dgm:pt>
    <dgm:pt modelId="{9E80D885-C570-1C4F-976E-66481481476B}" type="sibTrans" cxnId="{21926409-793F-ED4E-851B-35052C03531E}">
      <dgm:prSet/>
      <dgm:spPr/>
      <dgm:t>
        <a:bodyPr/>
        <a:lstStyle/>
        <a:p>
          <a:endParaRPr lang="en-US"/>
        </a:p>
      </dgm:t>
    </dgm:pt>
    <dgm:pt modelId="{9652FFFD-50F3-1D47-BF2F-3098ED0F9DC0}" type="parTrans" cxnId="{21926409-793F-ED4E-851B-35052C03531E}">
      <dgm:prSet/>
      <dgm:spPr/>
      <dgm:t>
        <a:bodyPr/>
        <a:lstStyle/>
        <a:p>
          <a:endParaRPr lang="en-US"/>
        </a:p>
      </dgm:t>
    </dgm:pt>
    <dgm:pt modelId="{991DB67C-5177-E349-BBD9-B29A7407B54F}">
      <dgm:prSet custT="1"/>
      <dgm:spPr/>
      <dgm:t>
        <a:bodyPr/>
        <a:lstStyle/>
        <a:p>
          <a:pPr algn="l"/>
          <a:r>
            <a:rPr lang="en-US" sz="1200" dirty="0"/>
            <a:t>Zero Trust</a:t>
          </a:r>
        </a:p>
      </dgm:t>
    </dgm:pt>
    <dgm:pt modelId="{DDAD50D1-0194-544F-A1BA-4600EE1A0C03}" type="parTrans" cxnId="{3BC358AA-0DFA-BD43-9075-90AB447B9791}">
      <dgm:prSet/>
      <dgm:spPr/>
      <dgm:t>
        <a:bodyPr/>
        <a:lstStyle/>
        <a:p>
          <a:endParaRPr lang="en-US"/>
        </a:p>
      </dgm:t>
    </dgm:pt>
    <dgm:pt modelId="{D1483D33-06AE-CB4F-AD1D-2D4ED50FE752}" type="sibTrans" cxnId="{3BC358AA-0DFA-BD43-9075-90AB447B9791}">
      <dgm:prSet/>
      <dgm:spPr/>
      <dgm:t>
        <a:bodyPr/>
        <a:lstStyle/>
        <a:p>
          <a:endParaRPr lang="en-US"/>
        </a:p>
      </dgm:t>
    </dgm:pt>
    <dgm:pt modelId="{18FB9AC9-7B4B-4642-BCAA-9CB51C0320B8}">
      <dgm:prSet custT="1"/>
      <dgm:spPr/>
      <dgm:t>
        <a:bodyPr/>
        <a:lstStyle/>
        <a:p>
          <a:pPr algn="l"/>
          <a:r>
            <a:rPr lang="en-US" sz="1200"/>
            <a:t>DevOps</a:t>
          </a:r>
          <a:endParaRPr lang="en-US" sz="1200" dirty="0"/>
        </a:p>
      </dgm:t>
    </dgm:pt>
    <dgm:pt modelId="{AE72434F-959B-494E-931F-890FCC445B51}" type="parTrans" cxnId="{075395B0-DF36-6542-9715-61DF2455FE54}">
      <dgm:prSet/>
      <dgm:spPr/>
      <dgm:t>
        <a:bodyPr/>
        <a:lstStyle/>
        <a:p>
          <a:endParaRPr lang="en-US"/>
        </a:p>
      </dgm:t>
    </dgm:pt>
    <dgm:pt modelId="{EC3301D2-9F13-BD44-A57A-DE00B78B9865}" type="sibTrans" cxnId="{075395B0-DF36-6542-9715-61DF2455FE54}">
      <dgm:prSet/>
      <dgm:spPr/>
      <dgm:t>
        <a:bodyPr/>
        <a:lstStyle/>
        <a:p>
          <a:endParaRPr lang="en-US"/>
        </a:p>
      </dgm:t>
    </dgm:pt>
    <dgm:pt modelId="{C1E20B4A-A19C-7345-B4E1-F167B97C6797}">
      <dgm:prSet custT="1"/>
      <dgm:spPr/>
      <dgm:t>
        <a:bodyPr/>
        <a:lstStyle/>
        <a:p>
          <a:pPr algn="l"/>
          <a:r>
            <a:rPr lang="en-US" sz="1200"/>
            <a:t>Identity and Access Management</a:t>
          </a:r>
          <a:endParaRPr lang="en-US" sz="1200" dirty="0"/>
        </a:p>
      </dgm:t>
    </dgm:pt>
    <dgm:pt modelId="{4E39EE8D-2673-8E41-93E4-439700592026}" type="parTrans" cxnId="{38FACFCE-FBD3-0C42-8EB9-6CDF65CFFE6E}">
      <dgm:prSet/>
      <dgm:spPr/>
      <dgm:t>
        <a:bodyPr/>
        <a:lstStyle/>
        <a:p>
          <a:endParaRPr lang="en-US"/>
        </a:p>
      </dgm:t>
    </dgm:pt>
    <dgm:pt modelId="{65C5BBF6-1B19-A941-9C8D-45A22091FDF9}" type="sibTrans" cxnId="{38FACFCE-FBD3-0C42-8EB9-6CDF65CFFE6E}">
      <dgm:prSet/>
      <dgm:spPr/>
      <dgm:t>
        <a:bodyPr/>
        <a:lstStyle/>
        <a:p>
          <a:endParaRPr lang="en-US"/>
        </a:p>
      </dgm:t>
    </dgm:pt>
    <dgm:pt modelId="{B85DFA75-3648-9148-B1A1-2F8698EEFE45}">
      <dgm:prSet custT="1"/>
      <dgm:spPr/>
      <dgm:t>
        <a:bodyPr/>
        <a:lstStyle/>
        <a:p>
          <a:pPr algn="l"/>
          <a:r>
            <a:rPr lang="en-US" sz="1200" dirty="0"/>
            <a:t>Introduction to the Cloud</a:t>
          </a:r>
        </a:p>
      </dgm:t>
    </dgm:pt>
    <dgm:pt modelId="{E92C5D84-75EE-EA4D-B3A9-9555CDC72187}" type="parTrans" cxnId="{1271C81B-0721-3B4F-B45B-27738D775F06}">
      <dgm:prSet/>
      <dgm:spPr/>
      <dgm:t>
        <a:bodyPr/>
        <a:lstStyle/>
        <a:p>
          <a:endParaRPr lang="en-US"/>
        </a:p>
      </dgm:t>
    </dgm:pt>
    <dgm:pt modelId="{4E40284B-6EB8-994D-B366-B507AEF82869}" type="sibTrans" cxnId="{1271C81B-0721-3B4F-B45B-27738D775F06}">
      <dgm:prSet/>
      <dgm:spPr/>
      <dgm:t>
        <a:bodyPr/>
        <a:lstStyle/>
        <a:p>
          <a:endParaRPr lang="en-US"/>
        </a:p>
      </dgm:t>
    </dgm:pt>
    <dgm:pt modelId="{5712B74D-8277-3C4A-86FF-E1BCBD3FD548}">
      <dgm:prSet custT="1"/>
      <dgm:spPr/>
      <dgm:t>
        <a:bodyPr/>
        <a:lstStyle/>
        <a:p>
          <a:pPr algn="l"/>
          <a:r>
            <a:rPr lang="en-US" sz="1200" dirty="0"/>
            <a:t>Securing the Cloud</a:t>
          </a:r>
        </a:p>
      </dgm:t>
    </dgm:pt>
    <dgm:pt modelId="{E2BB4910-2C50-BE49-BDC7-6F1333667FEC}" type="parTrans" cxnId="{BF02F285-0AB3-324D-AC79-50F02C1CBA0A}">
      <dgm:prSet/>
      <dgm:spPr/>
      <dgm:t>
        <a:bodyPr/>
        <a:lstStyle/>
        <a:p>
          <a:endParaRPr lang="en-US"/>
        </a:p>
      </dgm:t>
    </dgm:pt>
    <dgm:pt modelId="{24965B8E-6AF6-5E48-A6D7-D7BBF0208CDA}" type="sibTrans" cxnId="{BF02F285-0AB3-324D-AC79-50F02C1CBA0A}">
      <dgm:prSet/>
      <dgm:spPr/>
      <dgm:t>
        <a:bodyPr/>
        <a:lstStyle/>
        <a:p>
          <a:endParaRPr lang="en-US"/>
        </a:p>
      </dgm:t>
    </dgm:pt>
    <dgm:pt modelId="{6138957A-4F28-4449-8438-9FACED52CC4B}">
      <dgm:prSet custT="1"/>
      <dgm:spPr/>
      <dgm:t>
        <a:bodyPr/>
        <a:lstStyle/>
        <a:p>
          <a:pPr algn="l"/>
          <a:r>
            <a:rPr lang="en-US" sz="1200" dirty="0"/>
            <a:t>AI/ML</a:t>
          </a:r>
        </a:p>
      </dgm:t>
    </dgm:pt>
    <dgm:pt modelId="{39E414F0-2B36-FE48-8CA3-51EFD8A83EFD}" type="parTrans" cxnId="{30D3A5BC-E463-D849-A049-60618C26D827}">
      <dgm:prSet/>
      <dgm:spPr/>
      <dgm:t>
        <a:bodyPr/>
        <a:lstStyle/>
        <a:p>
          <a:endParaRPr lang="en-US"/>
        </a:p>
      </dgm:t>
    </dgm:pt>
    <dgm:pt modelId="{5F4C7755-55F5-BD48-B913-92B7D96B16DE}" type="sibTrans" cxnId="{30D3A5BC-E463-D849-A049-60618C26D827}">
      <dgm:prSet/>
      <dgm:spPr/>
      <dgm:t>
        <a:bodyPr/>
        <a:lstStyle/>
        <a:p>
          <a:endParaRPr lang="en-US"/>
        </a:p>
      </dgm:t>
    </dgm:pt>
    <dgm:pt modelId="{08C8D115-7E21-C946-A8DD-5CD064853D7D}">
      <dgm:prSet custT="1"/>
      <dgm:spPr/>
      <dgm:t>
        <a:bodyPr/>
        <a:lstStyle/>
        <a:p>
          <a:pPr algn="l"/>
          <a:r>
            <a:rPr lang="en-US" sz="1200" dirty="0"/>
            <a:t>Blockchain</a:t>
          </a:r>
        </a:p>
      </dgm:t>
    </dgm:pt>
    <dgm:pt modelId="{C463C9AA-C281-6F4B-B675-462CCDDFD6F9}" type="parTrans" cxnId="{157D60A9-7694-7040-A627-D42B9B41E9F2}">
      <dgm:prSet/>
      <dgm:spPr/>
      <dgm:t>
        <a:bodyPr/>
        <a:lstStyle/>
        <a:p>
          <a:endParaRPr lang="en-US"/>
        </a:p>
      </dgm:t>
    </dgm:pt>
    <dgm:pt modelId="{427C9913-87AC-864C-BE7D-446FE7FF72D1}" type="sibTrans" cxnId="{157D60A9-7694-7040-A627-D42B9B41E9F2}">
      <dgm:prSet/>
      <dgm:spPr/>
      <dgm:t>
        <a:bodyPr/>
        <a:lstStyle/>
        <a:p>
          <a:endParaRPr lang="en-US"/>
        </a:p>
      </dgm:t>
    </dgm:pt>
    <dgm:pt modelId="{C06C78C3-39F4-744F-B325-A7A14B1012D8}">
      <dgm:prSet custT="1"/>
      <dgm:spPr/>
      <dgm:t>
        <a:bodyPr/>
        <a:lstStyle/>
        <a:p>
          <a:pPr algn="l"/>
          <a:r>
            <a:rPr lang="en-US" sz="1200" dirty="0"/>
            <a:t>Cryptography</a:t>
          </a:r>
        </a:p>
      </dgm:t>
    </dgm:pt>
    <dgm:pt modelId="{CD9A3ADD-E98E-B549-9CAE-FC9C4DF95515}" type="parTrans" cxnId="{847780A3-EE5B-A74D-921A-435E77E4B035}">
      <dgm:prSet/>
      <dgm:spPr/>
      <dgm:t>
        <a:bodyPr/>
        <a:lstStyle/>
        <a:p>
          <a:endParaRPr lang="en-US"/>
        </a:p>
      </dgm:t>
    </dgm:pt>
    <dgm:pt modelId="{5113D732-A60B-8A42-9136-F58CDE2E2413}" type="sibTrans" cxnId="{847780A3-EE5B-A74D-921A-435E77E4B035}">
      <dgm:prSet/>
      <dgm:spPr/>
      <dgm:t>
        <a:bodyPr/>
        <a:lstStyle/>
        <a:p>
          <a:endParaRPr lang="en-US"/>
        </a:p>
      </dgm:t>
    </dgm:pt>
    <dgm:pt modelId="{BFADD8FF-378F-214B-8B0A-2337655ABA94}">
      <dgm:prSet custT="1"/>
      <dgm:spPr/>
      <dgm:t>
        <a:bodyPr/>
        <a:lstStyle/>
        <a:p>
          <a:pPr algn="l"/>
          <a:r>
            <a:rPr lang="en-US" sz="1200" dirty="0"/>
            <a:t>Australian Signals Directorate The Essential 8</a:t>
          </a:r>
        </a:p>
      </dgm:t>
    </dgm:pt>
    <dgm:pt modelId="{FFB4D100-CF70-BF41-A2C4-254D6CE0E323}" type="parTrans" cxnId="{2F5BC769-7F9D-5146-B060-ECA617C176AB}">
      <dgm:prSet/>
      <dgm:spPr/>
      <dgm:t>
        <a:bodyPr/>
        <a:lstStyle/>
        <a:p>
          <a:endParaRPr lang="en-US"/>
        </a:p>
      </dgm:t>
    </dgm:pt>
    <dgm:pt modelId="{B38DEDDF-1006-AC45-8528-66C75D079DCE}" type="sibTrans" cxnId="{2F5BC769-7F9D-5146-B060-ECA617C176AB}">
      <dgm:prSet/>
      <dgm:spPr/>
      <dgm:t>
        <a:bodyPr/>
        <a:lstStyle/>
        <a:p>
          <a:endParaRPr lang="en-US"/>
        </a:p>
      </dgm:t>
    </dgm:pt>
    <dgm:pt modelId="{59B83D35-DACA-7949-93F5-A48C66AABD32}">
      <dgm:prSet custT="1"/>
      <dgm:spPr/>
      <dgm:t>
        <a:bodyPr/>
        <a:lstStyle/>
        <a:p>
          <a:pPr algn="l"/>
          <a:r>
            <a:rPr lang="en-US" sz="1200" dirty="0"/>
            <a:t>NSA’s Top 10 Cybersecurity Mitigation Strategies</a:t>
          </a:r>
        </a:p>
      </dgm:t>
    </dgm:pt>
    <dgm:pt modelId="{81BBBD8C-0CD6-F941-BF0B-BF8BDB4791DB}" type="parTrans" cxnId="{9BC62D2D-4484-F34A-B1CA-F1EBABEFC1DC}">
      <dgm:prSet/>
      <dgm:spPr/>
      <dgm:t>
        <a:bodyPr/>
        <a:lstStyle/>
        <a:p>
          <a:endParaRPr lang="en-US"/>
        </a:p>
      </dgm:t>
    </dgm:pt>
    <dgm:pt modelId="{7711EC76-3E4C-4944-989D-16E6DDAA919C}" type="sibTrans" cxnId="{9BC62D2D-4484-F34A-B1CA-F1EBABEFC1DC}">
      <dgm:prSet/>
      <dgm:spPr/>
      <dgm:t>
        <a:bodyPr/>
        <a:lstStyle/>
        <a:p>
          <a:endParaRPr lang="en-US"/>
        </a:p>
      </dgm:t>
    </dgm:pt>
    <dgm:pt modelId="{CB941F0D-C906-1E41-9110-4A4F00BACBAF}">
      <dgm:prSet custT="1"/>
      <dgm:spPr/>
      <dgm:t>
        <a:bodyPr/>
        <a:lstStyle/>
        <a:p>
          <a:pPr algn="l"/>
          <a:r>
            <a:rPr lang="en-US" sz="1200" dirty="0"/>
            <a:t>Global War on Email</a:t>
          </a:r>
        </a:p>
      </dgm:t>
    </dgm:pt>
    <dgm:pt modelId="{C6BE5755-F2FE-0F45-B23F-360C3AD2CD30}" type="parTrans" cxnId="{58944AB9-3824-144A-A704-D34B1601C0F8}">
      <dgm:prSet/>
      <dgm:spPr/>
      <dgm:t>
        <a:bodyPr/>
        <a:lstStyle/>
        <a:p>
          <a:endParaRPr lang="en-US"/>
        </a:p>
      </dgm:t>
    </dgm:pt>
    <dgm:pt modelId="{7F68FD0F-26E3-CB46-91C7-62A051550C49}" type="sibTrans" cxnId="{58944AB9-3824-144A-A704-D34B1601C0F8}">
      <dgm:prSet/>
      <dgm:spPr/>
      <dgm:t>
        <a:bodyPr/>
        <a:lstStyle/>
        <a:p>
          <a:endParaRPr lang="en-US"/>
        </a:p>
      </dgm:t>
    </dgm:pt>
    <dgm:pt modelId="{D8CA06D4-63F5-6F40-9FC7-B04A62348BB8}">
      <dgm:prSet custT="1"/>
      <dgm:spPr/>
      <dgm:t>
        <a:bodyPr/>
        <a:lstStyle/>
        <a:p>
          <a:pPr algn="l"/>
          <a:r>
            <a:rPr lang="en-US" sz="1200" dirty="0"/>
            <a:t>Modern Software Development</a:t>
          </a:r>
        </a:p>
      </dgm:t>
    </dgm:pt>
    <dgm:pt modelId="{B522C282-A593-624D-AA4A-B9ED3D56206B}" type="parTrans" cxnId="{D5DC9471-463F-BF42-8FD5-8AE0508698D8}">
      <dgm:prSet/>
      <dgm:spPr/>
      <dgm:t>
        <a:bodyPr/>
        <a:lstStyle/>
        <a:p>
          <a:endParaRPr lang="en-US"/>
        </a:p>
      </dgm:t>
    </dgm:pt>
    <dgm:pt modelId="{4342C2ED-26DF-7041-BE22-48F547D7C5E1}" type="sibTrans" cxnId="{D5DC9471-463F-BF42-8FD5-8AE0508698D8}">
      <dgm:prSet/>
      <dgm:spPr/>
      <dgm:t>
        <a:bodyPr/>
        <a:lstStyle/>
        <a:p>
          <a:endParaRPr lang="en-US"/>
        </a:p>
      </dgm:t>
    </dgm:pt>
    <dgm:pt modelId="{CAA7AD76-796C-7C4B-B056-E16B276EFE4B}">
      <dgm:prSet custT="1"/>
      <dgm:spPr/>
      <dgm:t>
        <a:bodyPr/>
        <a:lstStyle/>
        <a:p>
          <a:r>
            <a:rPr lang="en-US" sz="1200" dirty="0"/>
            <a:t>How to Read Your Boss</a:t>
          </a:r>
        </a:p>
      </dgm:t>
    </dgm:pt>
    <dgm:pt modelId="{043E1BE2-2B9F-FC44-B8FC-EEAF0ED002D5}" type="parTrans" cxnId="{814D3A34-219F-CD4B-B9E1-4B3CCABC67DA}">
      <dgm:prSet/>
      <dgm:spPr/>
      <dgm:t>
        <a:bodyPr/>
        <a:lstStyle/>
        <a:p>
          <a:endParaRPr lang="en-US"/>
        </a:p>
      </dgm:t>
    </dgm:pt>
    <dgm:pt modelId="{9529588A-2CC8-4946-ABF2-3539DCAF7204}" type="sibTrans" cxnId="{814D3A34-219F-CD4B-B9E1-4B3CCABC67DA}">
      <dgm:prSet/>
      <dgm:spPr/>
      <dgm:t>
        <a:bodyPr/>
        <a:lstStyle/>
        <a:p>
          <a:endParaRPr lang="en-US"/>
        </a:p>
      </dgm:t>
    </dgm:pt>
    <dgm:pt modelId="{23EEA69E-CA63-534B-AC1E-60ED826141C5}">
      <dgm:prSet custT="1"/>
      <dgm:spPr/>
      <dgm:t>
        <a:bodyPr/>
        <a:lstStyle/>
        <a:p>
          <a:r>
            <a:rPr lang="en-US" sz="1200" dirty="0"/>
            <a:t>Change Management</a:t>
          </a:r>
        </a:p>
      </dgm:t>
    </dgm:pt>
    <dgm:pt modelId="{DF71C7C2-A134-614E-8B61-E76440DE87C8}" type="parTrans" cxnId="{411BF5D7-4226-2542-9C77-C9DDDB0DE980}">
      <dgm:prSet/>
      <dgm:spPr/>
      <dgm:t>
        <a:bodyPr/>
        <a:lstStyle/>
        <a:p>
          <a:endParaRPr lang="en-US"/>
        </a:p>
      </dgm:t>
    </dgm:pt>
    <dgm:pt modelId="{F10289CE-C6F1-D64C-934A-7F217E604F68}" type="sibTrans" cxnId="{411BF5D7-4226-2542-9C77-C9DDDB0DE980}">
      <dgm:prSet/>
      <dgm:spPr/>
      <dgm:t>
        <a:bodyPr/>
        <a:lstStyle/>
        <a:p>
          <a:endParaRPr lang="en-US"/>
        </a:p>
      </dgm:t>
    </dgm:pt>
    <dgm:pt modelId="{C8F18523-6493-7D47-B355-D1FE8A77CDE0}">
      <dgm:prSet custT="1"/>
      <dgm:spPr/>
      <dgm:t>
        <a:bodyPr/>
        <a:lstStyle/>
        <a:p>
          <a:r>
            <a:rPr lang="en-US" sz="1200" dirty="0"/>
            <a:t>Crucial Conversations</a:t>
          </a:r>
        </a:p>
      </dgm:t>
    </dgm:pt>
    <dgm:pt modelId="{5BB58452-61AC-2A4F-881D-AD75A5C38775}" type="parTrans" cxnId="{299AD1CB-30F0-B848-A21E-3D9B4162EE31}">
      <dgm:prSet/>
      <dgm:spPr/>
      <dgm:t>
        <a:bodyPr/>
        <a:lstStyle/>
        <a:p>
          <a:endParaRPr lang="en-US"/>
        </a:p>
      </dgm:t>
    </dgm:pt>
    <dgm:pt modelId="{8812C0D9-9442-294C-B0B8-B6EE38141A9C}" type="sibTrans" cxnId="{299AD1CB-30F0-B848-A21E-3D9B4162EE31}">
      <dgm:prSet/>
      <dgm:spPr/>
      <dgm:t>
        <a:bodyPr/>
        <a:lstStyle/>
        <a:p>
          <a:endParaRPr lang="en-US"/>
        </a:p>
      </dgm:t>
    </dgm:pt>
    <dgm:pt modelId="{991B0679-815F-E64C-9DC8-BEA7D6979C71}">
      <dgm:prSet custT="1"/>
      <dgm:spPr/>
      <dgm:t>
        <a:bodyPr/>
        <a:lstStyle/>
        <a:p>
          <a:r>
            <a:rPr lang="en-US" sz="1200" dirty="0"/>
            <a:t>Executive Competencies</a:t>
          </a:r>
        </a:p>
      </dgm:t>
    </dgm:pt>
    <dgm:pt modelId="{D8596A52-CB9D-F947-9CF9-A628525E4F72}" type="parTrans" cxnId="{28371ADB-1FD3-E348-94AB-E8D71CD20850}">
      <dgm:prSet/>
      <dgm:spPr/>
      <dgm:t>
        <a:bodyPr/>
        <a:lstStyle/>
        <a:p>
          <a:endParaRPr lang="en-US"/>
        </a:p>
      </dgm:t>
    </dgm:pt>
    <dgm:pt modelId="{4BD7A58B-E18E-534C-8D59-382C2BCF6A53}" type="sibTrans" cxnId="{28371ADB-1FD3-E348-94AB-E8D71CD20850}">
      <dgm:prSet/>
      <dgm:spPr/>
      <dgm:t>
        <a:bodyPr/>
        <a:lstStyle/>
        <a:p>
          <a:endParaRPr lang="en-US"/>
        </a:p>
      </dgm:t>
    </dgm:pt>
    <dgm:pt modelId="{49F6A528-7B47-574C-95E3-C0C3C69D62A3}">
      <dgm:prSet custT="1"/>
      <dgm:spPr/>
      <dgm:t>
        <a:bodyPr/>
        <a:lstStyle/>
        <a:p>
          <a:r>
            <a:rPr lang="en-US" sz="1200" dirty="0"/>
            <a:t>Executive Presence</a:t>
          </a:r>
        </a:p>
      </dgm:t>
    </dgm:pt>
    <dgm:pt modelId="{9AC9450F-703F-DB4F-8F17-A06FBB45CA01}" type="parTrans" cxnId="{307021CD-ED15-5D4E-9262-01365FE35518}">
      <dgm:prSet/>
      <dgm:spPr/>
      <dgm:t>
        <a:bodyPr/>
        <a:lstStyle/>
        <a:p>
          <a:endParaRPr lang="en-US"/>
        </a:p>
      </dgm:t>
    </dgm:pt>
    <dgm:pt modelId="{B16D46E6-094D-F947-BD33-431DB3B7C9C0}" type="sibTrans" cxnId="{307021CD-ED15-5D4E-9262-01365FE35518}">
      <dgm:prSet/>
      <dgm:spPr/>
      <dgm:t>
        <a:bodyPr/>
        <a:lstStyle/>
        <a:p>
          <a:endParaRPr lang="en-US"/>
        </a:p>
      </dgm:t>
    </dgm:pt>
    <dgm:pt modelId="{40D099A1-5F77-CE44-8F5A-83F2326747E5}">
      <dgm:prSet custT="1"/>
      <dgm:spPr/>
      <dgm:t>
        <a:bodyPr/>
        <a:lstStyle/>
        <a:p>
          <a:r>
            <a:rPr lang="en-US" sz="1200" dirty="0"/>
            <a:t>Team Building</a:t>
          </a:r>
        </a:p>
      </dgm:t>
    </dgm:pt>
    <dgm:pt modelId="{2F3AC98E-19B4-C04C-8620-5DFABC96FFB6}" type="parTrans" cxnId="{2F5F78EA-CE51-5345-BA9D-69F562CF4FC8}">
      <dgm:prSet/>
      <dgm:spPr/>
      <dgm:t>
        <a:bodyPr/>
        <a:lstStyle/>
        <a:p>
          <a:endParaRPr lang="en-US"/>
        </a:p>
      </dgm:t>
    </dgm:pt>
    <dgm:pt modelId="{ACBB5F92-D7DB-864C-B2D3-D6C292EAA3D5}" type="sibTrans" cxnId="{2F5F78EA-CE51-5345-BA9D-69F562CF4FC8}">
      <dgm:prSet/>
      <dgm:spPr/>
      <dgm:t>
        <a:bodyPr/>
        <a:lstStyle/>
        <a:p>
          <a:endParaRPr lang="en-US"/>
        </a:p>
      </dgm:t>
    </dgm:pt>
    <dgm:pt modelId="{07A7ED95-751A-5945-92D4-34C338ACC1EE}">
      <dgm:prSet custT="1"/>
      <dgm:spPr/>
      <dgm:t>
        <a:bodyPr/>
        <a:lstStyle/>
        <a:p>
          <a:r>
            <a:rPr lang="en-US" sz="1200" dirty="0"/>
            <a:t>Cyber Frameworks</a:t>
          </a:r>
        </a:p>
      </dgm:t>
    </dgm:pt>
    <dgm:pt modelId="{BB8FF65B-B3EA-6443-837D-5F738494ED59}" type="parTrans" cxnId="{F3763B32-17B0-8E4D-A04A-F51E4E654914}">
      <dgm:prSet/>
      <dgm:spPr/>
      <dgm:t>
        <a:bodyPr/>
        <a:lstStyle/>
        <a:p>
          <a:endParaRPr lang="en-US"/>
        </a:p>
      </dgm:t>
    </dgm:pt>
    <dgm:pt modelId="{E619C44A-B5A2-9042-8010-2D20540BB8DB}" type="sibTrans" cxnId="{F3763B32-17B0-8E4D-A04A-F51E4E654914}">
      <dgm:prSet/>
      <dgm:spPr/>
      <dgm:t>
        <a:bodyPr/>
        <a:lstStyle/>
        <a:p>
          <a:endParaRPr lang="en-US"/>
        </a:p>
      </dgm:t>
    </dgm:pt>
    <dgm:pt modelId="{F9C7BC0B-D512-D241-81CB-5E60743FC8D2}">
      <dgm:prSet custT="1"/>
      <dgm:spPr/>
      <dgm:t>
        <a:bodyPr/>
        <a:lstStyle/>
        <a:p>
          <a:r>
            <a:rPr lang="en-US" sz="1200" dirty="0"/>
            <a:t>How to Compare Software</a:t>
          </a:r>
        </a:p>
      </dgm:t>
    </dgm:pt>
    <dgm:pt modelId="{557BD0C2-CE7E-A140-AA92-99CE6872B386}" type="parTrans" cxnId="{3F840C61-82AD-324C-8550-5642FE169012}">
      <dgm:prSet/>
      <dgm:spPr/>
      <dgm:t>
        <a:bodyPr/>
        <a:lstStyle/>
        <a:p>
          <a:endParaRPr lang="en-US"/>
        </a:p>
      </dgm:t>
    </dgm:pt>
    <dgm:pt modelId="{A6783399-7D46-7D49-9FF4-C7515856EE68}" type="sibTrans" cxnId="{3F840C61-82AD-324C-8550-5642FE169012}">
      <dgm:prSet/>
      <dgm:spPr/>
      <dgm:t>
        <a:bodyPr/>
        <a:lstStyle/>
        <a:p>
          <a:endParaRPr lang="en-US"/>
        </a:p>
      </dgm:t>
    </dgm:pt>
    <dgm:pt modelId="{E3DB90B2-42DB-7B4B-9B8F-F4BBDD4BBBA0}">
      <dgm:prSet custT="1"/>
      <dgm:spPr/>
      <dgm:t>
        <a:bodyPr/>
        <a:lstStyle/>
        <a:p>
          <a:r>
            <a:rPr lang="en-US" sz="1200" dirty="0"/>
            <a:t>IT Governance</a:t>
          </a:r>
        </a:p>
      </dgm:t>
    </dgm:pt>
    <dgm:pt modelId="{2BAA861E-E44D-E245-99DB-774D19EE7D9B}" type="parTrans" cxnId="{B3DBBCB5-2CFA-4D44-ACD9-8DE78F6AC810}">
      <dgm:prSet/>
      <dgm:spPr/>
      <dgm:t>
        <a:bodyPr/>
        <a:lstStyle/>
        <a:p>
          <a:endParaRPr lang="en-US"/>
        </a:p>
      </dgm:t>
    </dgm:pt>
    <dgm:pt modelId="{B7F7E9B8-6A96-394B-A24D-011FD4E5477C}" type="sibTrans" cxnId="{B3DBBCB5-2CFA-4D44-ACD9-8DE78F6AC810}">
      <dgm:prSet/>
      <dgm:spPr/>
      <dgm:t>
        <a:bodyPr/>
        <a:lstStyle/>
        <a:p>
          <a:endParaRPr lang="en-US"/>
        </a:p>
      </dgm:t>
    </dgm:pt>
    <dgm:pt modelId="{5C31F545-466C-184C-9407-0760D70843CD}">
      <dgm:prSet custT="1"/>
      <dgm:spPr/>
      <dgm:t>
        <a:bodyPr/>
        <a:lstStyle/>
        <a:p>
          <a:r>
            <a:rPr lang="en-US" sz="1200" dirty="0"/>
            <a:t>Setting up an AppSec Program</a:t>
          </a:r>
        </a:p>
      </dgm:t>
    </dgm:pt>
    <dgm:pt modelId="{46AB2C62-C4D4-A04F-B209-00564C7292C4}" type="parTrans" cxnId="{DCE597DA-8873-0644-B31E-29FEF63EF188}">
      <dgm:prSet/>
      <dgm:spPr/>
      <dgm:t>
        <a:bodyPr/>
        <a:lstStyle/>
        <a:p>
          <a:endParaRPr lang="en-US"/>
        </a:p>
      </dgm:t>
    </dgm:pt>
    <dgm:pt modelId="{D98DE553-8784-9B47-9FDE-BED761D9E3AF}" type="sibTrans" cxnId="{DCE597DA-8873-0644-B31E-29FEF63EF188}">
      <dgm:prSet/>
      <dgm:spPr/>
      <dgm:t>
        <a:bodyPr/>
        <a:lstStyle/>
        <a:p>
          <a:endParaRPr lang="en-US"/>
        </a:p>
      </dgm:t>
    </dgm:pt>
    <dgm:pt modelId="{58402EBB-A1C8-2846-8D88-03A61BCD51C6}">
      <dgm:prSet custT="1"/>
      <dgm:spPr/>
      <dgm:t>
        <a:bodyPr/>
        <a:lstStyle/>
        <a:p>
          <a:r>
            <a:rPr lang="en-US" sz="1200" dirty="0"/>
            <a:t>Metrics that Matter</a:t>
          </a:r>
        </a:p>
      </dgm:t>
    </dgm:pt>
    <dgm:pt modelId="{7BA733FC-324B-8940-BB07-FC6D208B45F8}" type="parTrans" cxnId="{D3E45FAB-16D9-FF4D-9FB9-BC1C7B654D51}">
      <dgm:prSet/>
      <dgm:spPr/>
      <dgm:t>
        <a:bodyPr/>
        <a:lstStyle/>
        <a:p>
          <a:endParaRPr lang="en-US"/>
        </a:p>
      </dgm:t>
    </dgm:pt>
    <dgm:pt modelId="{CB89F81C-F00C-9D47-88D1-509E10DD4174}" type="sibTrans" cxnId="{D3E45FAB-16D9-FF4D-9FB9-BC1C7B654D51}">
      <dgm:prSet/>
      <dgm:spPr/>
      <dgm:t>
        <a:bodyPr/>
        <a:lstStyle/>
        <a:p>
          <a:endParaRPr lang="en-US"/>
        </a:p>
      </dgm:t>
    </dgm:pt>
    <dgm:pt modelId="{73823F79-953C-184C-8FF1-2B53284023FF}">
      <dgm:prSet custT="1"/>
      <dgm:spPr/>
      <dgm:t>
        <a:bodyPr/>
        <a:lstStyle/>
        <a:p>
          <a:r>
            <a:rPr lang="en-US" sz="1200"/>
            <a:t>Incident Response Playbooks</a:t>
          </a:r>
          <a:endParaRPr lang="en-US" sz="1200" dirty="0"/>
        </a:p>
      </dgm:t>
    </dgm:pt>
    <dgm:pt modelId="{F72836E8-31C1-984D-B0F6-25F663C04DCA}" type="parTrans" cxnId="{694FE9DB-C082-1F4E-83E4-DD2B3A3F20BC}">
      <dgm:prSet/>
      <dgm:spPr/>
      <dgm:t>
        <a:bodyPr/>
        <a:lstStyle/>
        <a:p>
          <a:endParaRPr lang="en-US"/>
        </a:p>
      </dgm:t>
    </dgm:pt>
    <dgm:pt modelId="{62EED872-DB0C-804E-90BF-B0169B315E52}" type="sibTrans" cxnId="{694FE9DB-C082-1F4E-83E4-DD2B3A3F20BC}">
      <dgm:prSet/>
      <dgm:spPr/>
      <dgm:t>
        <a:bodyPr/>
        <a:lstStyle/>
        <a:p>
          <a:endParaRPr lang="en-US"/>
        </a:p>
      </dgm:t>
    </dgm:pt>
    <dgm:pt modelId="{ABAB4EC1-9881-D241-A352-2B2385382841}">
      <dgm:prSet custT="1"/>
      <dgm:spPr/>
      <dgm:t>
        <a:bodyPr/>
        <a:lstStyle/>
        <a:p>
          <a:r>
            <a:rPr lang="en-US" sz="1200" dirty="0"/>
            <a:t>EO on Improving the Nation’s Security</a:t>
          </a:r>
        </a:p>
      </dgm:t>
    </dgm:pt>
    <dgm:pt modelId="{A3A800FE-2955-1546-A1E6-C8894394EB03}" type="parTrans" cxnId="{6D4E1E4F-9C96-F04C-9196-05C0639ADF77}">
      <dgm:prSet/>
      <dgm:spPr/>
      <dgm:t>
        <a:bodyPr/>
        <a:lstStyle/>
        <a:p>
          <a:endParaRPr lang="en-US"/>
        </a:p>
      </dgm:t>
    </dgm:pt>
    <dgm:pt modelId="{32856FD8-507B-A441-85C2-EBAE3D0DC4F1}" type="sibTrans" cxnId="{6D4E1E4F-9C96-F04C-9196-05C0639ADF77}">
      <dgm:prSet/>
      <dgm:spPr/>
      <dgm:t>
        <a:bodyPr/>
        <a:lstStyle/>
        <a:p>
          <a:endParaRPr lang="en-US"/>
        </a:p>
      </dgm:t>
    </dgm:pt>
    <dgm:pt modelId="{C68592B1-C9EF-C54C-B786-06F231CC81BD}">
      <dgm:prSet custT="1"/>
      <dgm:spPr/>
      <dgm:t>
        <a:bodyPr/>
        <a:lstStyle/>
        <a:p>
          <a:r>
            <a:rPr lang="en-US" sz="1200" dirty="0"/>
            <a:t>First 90 Days as a CISO</a:t>
          </a:r>
        </a:p>
      </dgm:t>
    </dgm:pt>
    <dgm:pt modelId="{2FF51C8D-BE72-F44B-B23C-FB7E291212DE}" type="parTrans" cxnId="{CDA3CCB8-A3AC-F746-AE45-CABFBAC82C64}">
      <dgm:prSet/>
      <dgm:spPr/>
      <dgm:t>
        <a:bodyPr/>
        <a:lstStyle/>
        <a:p>
          <a:endParaRPr lang="en-US"/>
        </a:p>
      </dgm:t>
    </dgm:pt>
    <dgm:pt modelId="{D3D6DBF9-A6A1-6843-AE1E-AD507ECBF811}" type="sibTrans" cxnId="{CDA3CCB8-A3AC-F746-AE45-CABFBAC82C64}">
      <dgm:prSet/>
      <dgm:spPr/>
      <dgm:t>
        <a:bodyPr/>
        <a:lstStyle/>
        <a:p>
          <a:endParaRPr lang="en-US"/>
        </a:p>
      </dgm:t>
    </dgm:pt>
    <dgm:pt modelId="{FC323322-7191-7E45-B470-41593597F366}" type="pres">
      <dgm:prSet presAssocID="{F01559C2-3D12-4347-8E16-0A8FFE326EBD}" presName="linear" presStyleCnt="0">
        <dgm:presLayoutVars>
          <dgm:dir/>
          <dgm:animLvl val="lvl"/>
          <dgm:resizeHandles val="exact"/>
        </dgm:presLayoutVars>
      </dgm:prSet>
      <dgm:spPr/>
    </dgm:pt>
    <dgm:pt modelId="{94025DBA-49F3-FD4B-8AC7-64818B45A9EA}" type="pres">
      <dgm:prSet presAssocID="{80547FB6-64ED-954B-AC49-160F2FE1F216}" presName="parentLin" presStyleCnt="0"/>
      <dgm:spPr/>
    </dgm:pt>
    <dgm:pt modelId="{583B1D2E-78F8-0442-97B2-13E915EACCB5}" type="pres">
      <dgm:prSet presAssocID="{80547FB6-64ED-954B-AC49-160F2FE1F216}" presName="parentLeftMargin" presStyleLbl="node1" presStyleIdx="0" presStyleCnt="3"/>
      <dgm:spPr/>
    </dgm:pt>
    <dgm:pt modelId="{45F04AA3-196A-0540-B914-B04D254225AC}" type="pres">
      <dgm:prSet presAssocID="{80547FB6-64ED-954B-AC49-160F2FE1F2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EDD8BF-4FA5-A540-BCDA-2C8DC0A35223}" type="pres">
      <dgm:prSet presAssocID="{80547FB6-64ED-954B-AC49-160F2FE1F216}" presName="negativeSpace" presStyleCnt="0"/>
      <dgm:spPr/>
    </dgm:pt>
    <dgm:pt modelId="{4C4FFDA7-48ED-C442-AA96-2336373263E5}" type="pres">
      <dgm:prSet presAssocID="{80547FB6-64ED-954B-AC49-160F2FE1F216}" presName="childText" presStyleLbl="conFgAcc1" presStyleIdx="0" presStyleCnt="3">
        <dgm:presLayoutVars>
          <dgm:bulletEnabled val="1"/>
        </dgm:presLayoutVars>
      </dgm:prSet>
      <dgm:spPr/>
    </dgm:pt>
    <dgm:pt modelId="{6A69CB88-162F-5844-9764-8641A5B10ECB}" type="pres">
      <dgm:prSet presAssocID="{0F395B57-A8A1-8B43-B024-B68D0EE0B2A9}" presName="spaceBetweenRectangles" presStyleCnt="0"/>
      <dgm:spPr/>
    </dgm:pt>
    <dgm:pt modelId="{4850782A-6A39-D944-ACEA-9C1C7B71434B}" type="pres">
      <dgm:prSet presAssocID="{A6BA3926-8069-2A4A-88B0-ED5A44CB0D2C}" presName="parentLin" presStyleCnt="0"/>
      <dgm:spPr/>
    </dgm:pt>
    <dgm:pt modelId="{BAF5710A-0CDF-EB45-9526-EFC0626E7D3C}" type="pres">
      <dgm:prSet presAssocID="{A6BA3926-8069-2A4A-88B0-ED5A44CB0D2C}" presName="parentLeftMargin" presStyleLbl="node1" presStyleIdx="0" presStyleCnt="3"/>
      <dgm:spPr/>
    </dgm:pt>
    <dgm:pt modelId="{585A23C5-912D-614E-B4DA-DF537B331464}" type="pres">
      <dgm:prSet presAssocID="{A6BA3926-8069-2A4A-88B0-ED5A44CB0D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3BE4BE-C118-E741-8A47-C7A807310912}" type="pres">
      <dgm:prSet presAssocID="{A6BA3926-8069-2A4A-88B0-ED5A44CB0D2C}" presName="negativeSpace" presStyleCnt="0"/>
      <dgm:spPr/>
    </dgm:pt>
    <dgm:pt modelId="{C5C5CEE4-12F8-8745-9AE3-B6F88D9BD3AF}" type="pres">
      <dgm:prSet presAssocID="{A6BA3926-8069-2A4A-88B0-ED5A44CB0D2C}" presName="childText" presStyleLbl="conFgAcc1" presStyleIdx="1" presStyleCnt="3">
        <dgm:presLayoutVars>
          <dgm:bulletEnabled val="1"/>
        </dgm:presLayoutVars>
      </dgm:prSet>
      <dgm:spPr/>
    </dgm:pt>
    <dgm:pt modelId="{CF8EC82A-0B15-3444-B099-15F83C6C0B74}" type="pres">
      <dgm:prSet presAssocID="{9E80D885-C570-1C4F-976E-66481481476B}" presName="spaceBetweenRectangles" presStyleCnt="0"/>
      <dgm:spPr/>
    </dgm:pt>
    <dgm:pt modelId="{3B5C0B99-3218-504A-A0CD-7F651692206F}" type="pres">
      <dgm:prSet presAssocID="{47AF8650-82C0-7945-BF43-88A1A4BA4072}" presName="parentLin" presStyleCnt="0"/>
      <dgm:spPr/>
    </dgm:pt>
    <dgm:pt modelId="{97CEDF7B-3394-7441-B2CD-2F324C20EC5B}" type="pres">
      <dgm:prSet presAssocID="{47AF8650-82C0-7945-BF43-88A1A4BA4072}" presName="parentLeftMargin" presStyleLbl="node1" presStyleIdx="1" presStyleCnt="3"/>
      <dgm:spPr/>
    </dgm:pt>
    <dgm:pt modelId="{305A5901-C134-264A-B4D8-4ACBA737A746}" type="pres">
      <dgm:prSet presAssocID="{47AF8650-82C0-7945-BF43-88A1A4BA407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B9EB3E-A4E4-C242-96A6-3182F245EA9F}" type="pres">
      <dgm:prSet presAssocID="{47AF8650-82C0-7945-BF43-88A1A4BA4072}" presName="negativeSpace" presStyleCnt="0"/>
      <dgm:spPr/>
    </dgm:pt>
    <dgm:pt modelId="{7DEF8BE4-059F-364E-9D05-1B543783E9A8}" type="pres">
      <dgm:prSet presAssocID="{47AF8650-82C0-7945-BF43-88A1A4BA40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926409-793F-ED4E-851B-35052C03531E}" srcId="{F01559C2-3D12-4347-8E16-0A8FFE326EBD}" destId="{A6BA3926-8069-2A4A-88B0-ED5A44CB0D2C}" srcOrd="1" destOrd="0" parTransId="{9652FFFD-50F3-1D47-BF2F-3098ED0F9DC0}" sibTransId="{9E80D885-C570-1C4F-976E-66481481476B}"/>
    <dgm:cxn modelId="{15F33E16-9C8A-DE4F-B2FE-76A4F335B999}" type="presOf" srcId="{40D099A1-5F77-CE44-8F5A-83F2326747E5}" destId="{C5C5CEE4-12F8-8745-9AE3-B6F88D9BD3AF}" srcOrd="0" destOrd="6" presId="urn:microsoft.com/office/officeart/2005/8/layout/list1"/>
    <dgm:cxn modelId="{DCDB0C1B-F2B0-C94B-B1B1-3C1D3B3A12E4}" type="presOf" srcId="{0F74BEB5-F011-C544-9699-63DD655AED93}" destId="{C5C5CEE4-12F8-8745-9AE3-B6F88D9BD3AF}" srcOrd="0" destOrd="0" presId="urn:microsoft.com/office/officeart/2005/8/layout/list1"/>
    <dgm:cxn modelId="{1271C81B-0721-3B4F-B45B-27738D775F06}" srcId="{80547FB6-64ED-954B-AC49-160F2FE1F216}" destId="{B85DFA75-3648-9148-B1A1-2F8698EEFE45}" srcOrd="4" destOrd="0" parTransId="{E92C5D84-75EE-EA4D-B3A9-9555CDC72187}" sibTransId="{4E40284B-6EB8-994D-B366-B507AEF82869}"/>
    <dgm:cxn modelId="{8747E51B-C345-7F48-A1EC-7AD86BBA3AC8}" type="presOf" srcId="{C06C78C3-39F4-744F-B325-A7A14B1012D8}" destId="{4C4FFDA7-48ED-C442-AA96-2336373263E5}" srcOrd="0" destOrd="8" presId="urn:microsoft.com/office/officeart/2005/8/layout/list1"/>
    <dgm:cxn modelId="{2463B820-D7B0-F445-8EB1-5D35C47307E5}" type="presOf" srcId="{BFADD8FF-378F-214B-8B0A-2337655ABA94}" destId="{4C4FFDA7-48ED-C442-AA96-2336373263E5}" srcOrd="0" destOrd="9" presId="urn:microsoft.com/office/officeart/2005/8/layout/list1"/>
    <dgm:cxn modelId="{A4179B2C-F59D-D44A-BFB6-90942B9275C7}" type="presOf" srcId="{80547FB6-64ED-954B-AC49-160F2FE1F216}" destId="{583B1D2E-78F8-0442-97B2-13E915EACCB5}" srcOrd="0" destOrd="0" presId="urn:microsoft.com/office/officeart/2005/8/layout/list1"/>
    <dgm:cxn modelId="{9BC62D2D-4484-F34A-B1CA-F1EBABEFC1DC}" srcId="{80547FB6-64ED-954B-AC49-160F2FE1F216}" destId="{59B83D35-DACA-7949-93F5-A48C66AABD32}" srcOrd="10" destOrd="0" parTransId="{81BBBD8C-0CD6-F941-BF0B-BF8BDB4791DB}" sibTransId="{7711EC76-3E4C-4944-989D-16E6DDAA919C}"/>
    <dgm:cxn modelId="{82AB7431-FD6F-4840-8BBF-6357205DEC47}" type="presOf" srcId="{6462E4E4-F785-3F46-9FA8-E03BC9C893BC}" destId="{7DEF8BE4-059F-364E-9D05-1B543783E9A8}" srcOrd="0" destOrd="0" presId="urn:microsoft.com/office/officeart/2005/8/layout/list1"/>
    <dgm:cxn modelId="{F3763B32-17B0-8E4D-A04A-F51E4E654914}" srcId="{47AF8650-82C0-7945-BF43-88A1A4BA4072}" destId="{07A7ED95-751A-5945-92D4-34C338ACC1EE}" srcOrd="1" destOrd="0" parTransId="{BB8FF65B-B3EA-6443-837D-5F738494ED59}" sibTransId="{E619C44A-B5A2-9042-8010-2D20540BB8DB}"/>
    <dgm:cxn modelId="{814D3A34-219F-CD4B-B9E1-4B3CCABC67DA}" srcId="{A6BA3926-8069-2A4A-88B0-ED5A44CB0D2C}" destId="{CAA7AD76-796C-7C4B-B056-E16B276EFE4B}" srcOrd="1" destOrd="0" parTransId="{043E1BE2-2B9F-FC44-B8FC-EEAF0ED002D5}" sibTransId="{9529588A-2CC8-4946-ABF2-3539DCAF7204}"/>
    <dgm:cxn modelId="{1C73573B-4E4A-134D-83F9-D8F0F49F099C}" type="presOf" srcId="{59B83D35-DACA-7949-93F5-A48C66AABD32}" destId="{4C4FFDA7-48ED-C442-AA96-2336373263E5}" srcOrd="0" destOrd="10" presId="urn:microsoft.com/office/officeart/2005/8/layout/list1"/>
    <dgm:cxn modelId="{026B1D5C-A9E5-BA40-A26A-E293B85C9D9C}" type="presOf" srcId="{D8CA06D4-63F5-6F40-9FC7-B04A62348BB8}" destId="{4C4FFDA7-48ED-C442-AA96-2336373263E5}" srcOrd="0" destOrd="12" presId="urn:microsoft.com/office/officeart/2005/8/layout/list1"/>
    <dgm:cxn modelId="{375BEA5C-4A17-6A4E-8249-1ACDB3E06796}" type="presOf" srcId="{A6BA3926-8069-2A4A-88B0-ED5A44CB0D2C}" destId="{BAF5710A-0CDF-EB45-9526-EFC0626E7D3C}" srcOrd="0" destOrd="0" presId="urn:microsoft.com/office/officeart/2005/8/layout/list1"/>
    <dgm:cxn modelId="{630C8C5E-C2E6-FD4C-9ECB-E9637CFE5A49}" srcId="{A6BA3926-8069-2A4A-88B0-ED5A44CB0D2C}" destId="{0F74BEB5-F011-C544-9699-63DD655AED93}" srcOrd="0" destOrd="0" parTransId="{91025F8C-CFA9-E140-9773-4C565455252F}" sibTransId="{2B45818A-E9F9-1248-BB52-F72FED291A83}"/>
    <dgm:cxn modelId="{5BD66E60-19AA-1240-BD38-388B1E08DFE9}" type="presOf" srcId="{991DB67C-5177-E349-BBD9-B29A7407B54F}" destId="{4C4FFDA7-48ED-C442-AA96-2336373263E5}" srcOrd="0" destOrd="1" presId="urn:microsoft.com/office/officeart/2005/8/layout/list1"/>
    <dgm:cxn modelId="{3F840C61-82AD-324C-8550-5642FE169012}" srcId="{47AF8650-82C0-7945-BF43-88A1A4BA4072}" destId="{F9C7BC0B-D512-D241-81CB-5E60743FC8D2}" srcOrd="2" destOrd="0" parTransId="{557BD0C2-CE7E-A140-AA92-99CE6872B386}" sibTransId="{A6783399-7D46-7D49-9FF4-C7515856EE68}"/>
    <dgm:cxn modelId="{AC37C062-FE9C-B544-952F-FA0D62350BFB}" type="presOf" srcId="{47AF8650-82C0-7945-BF43-88A1A4BA4072}" destId="{305A5901-C134-264A-B4D8-4ACBA737A746}" srcOrd="1" destOrd="0" presId="urn:microsoft.com/office/officeart/2005/8/layout/list1"/>
    <dgm:cxn modelId="{9BEA9063-AB44-974F-891C-FBF97FD7968C}" type="presOf" srcId="{49F6A528-7B47-574C-95E3-C0C3C69D62A3}" destId="{C5C5CEE4-12F8-8745-9AE3-B6F88D9BD3AF}" srcOrd="0" destOrd="5" presId="urn:microsoft.com/office/officeart/2005/8/layout/list1"/>
    <dgm:cxn modelId="{2F5BC769-7F9D-5146-B060-ECA617C176AB}" srcId="{80547FB6-64ED-954B-AC49-160F2FE1F216}" destId="{BFADD8FF-378F-214B-8B0A-2337655ABA94}" srcOrd="9" destOrd="0" parTransId="{FFB4D100-CF70-BF41-A2C4-254D6CE0E323}" sibTransId="{B38DEDDF-1006-AC45-8528-66C75D079DCE}"/>
    <dgm:cxn modelId="{8448BE4E-ED78-8744-9760-6C7321C2489D}" type="presOf" srcId="{08C8D115-7E21-C946-A8DD-5CD064853D7D}" destId="{4C4FFDA7-48ED-C442-AA96-2336373263E5}" srcOrd="0" destOrd="7" presId="urn:microsoft.com/office/officeart/2005/8/layout/list1"/>
    <dgm:cxn modelId="{6D4E1E4F-9C96-F04C-9196-05C0639ADF77}" srcId="{47AF8650-82C0-7945-BF43-88A1A4BA4072}" destId="{ABAB4EC1-9881-D241-A352-2B2385382841}" srcOrd="7" destOrd="0" parTransId="{A3A800FE-2955-1546-A1E6-C8894394EB03}" sibTransId="{32856FD8-507B-A441-85C2-EBAE3D0DC4F1}"/>
    <dgm:cxn modelId="{60A7F650-CBB3-BF48-9BF3-079F6D9E7754}" type="presOf" srcId="{991B0679-815F-E64C-9DC8-BEA7D6979C71}" destId="{C5C5CEE4-12F8-8745-9AE3-B6F88D9BD3AF}" srcOrd="0" destOrd="4" presId="urn:microsoft.com/office/officeart/2005/8/layout/list1"/>
    <dgm:cxn modelId="{D5DC9471-463F-BF42-8FD5-8AE0508698D8}" srcId="{80547FB6-64ED-954B-AC49-160F2FE1F216}" destId="{D8CA06D4-63F5-6F40-9FC7-B04A62348BB8}" srcOrd="12" destOrd="0" parTransId="{B522C282-A593-624D-AA4A-B9ED3D56206B}" sibTransId="{4342C2ED-26DF-7041-BE22-48F547D7C5E1}"/>
    <dgm:cxn modelId="{84545D72-EE54-3947-A167-3C5A09615178}" type="presOf" srcId="{A6BA3926-8069-2A4A-88B0-ED5A44CB0D2C}" destId="{585A23C5-912D-614E-B4DA-DF537B331464}" srcOrd="1" destOrd="0" presId="urn:microsoft.com/office/officeart/2005/8/layout/list1"/>
    <dgm:cxn modelId="{490DA059-EC4F-1B49-B94D-7245EAD7EEAD}" type="presOf" srcId="{CB941F0D-C906-1E41-9110-4A4F00BACBAF}" destId="{4C4FFDA7-48ED-C442-AA96-2336373263E5}" srcOrd="0" destOrd="11" presId="urn:microsoft.com/office/officeart/2005/8/layout/list1"/>
    <dgm:cxn modelId="{79FE137A-4AC0-084C-8E99-1695DC7CBDBB}" srcId="{F01559C2-3D12-4347-8E16-0A8FFE326EBD}" destId="{80547FB6-64ED-954B-AC49-160F2FE1F216}" srcOrd="0" destOrd="0" parTransId="{353EF26B-1BAE-254B-9F1B-65D2A330CBDB}" sibTransId="{0F395B57-A8A1-8B43-B024-B68D0EE0B2A9}"/>
    <dgm:cxn modelId="{62E9497C-61AE-154F-9BE4-C3561DD1D260}" type="presOf" srcId="{47AF8650-82C0-7945-BF43-88A1A4BA4072}" destId="{97CEDF7B-3394-7441-B2CD-2F324C20EC5B}" srcOrd="0" destOrd="0" presId="urn:microsoft.com/office/officeart/2005/8/layout/list1"/>
    <dgm:cxn modelId="{F680BE7C-48A0-9F42-91A8-AA35114A0C47}" type="presOf" srcId="{80547FB6-64ED-954B-AC49-160F2FE1F216}" destId="{45F04AA3-196A-0540-B914-B04D254225AC}" srcOrd="1" destOrd="0" presId="urn:microsoft.com/office/officeart/2005/8/layout/list1"/>
    <dgm:cxn modelId="{10A71483-442A-6440-AF24-2FDE86F2CCFA}" type="presOf" srcId="{F9C7BC0B-D512-D241-81CB-5E60743FC8D2}" destId="{7DEF8BE4-059F-364E-9D05-1B543783E9A8}" srcOrd="0" destOrd="2" presId="urn:microsoft.com/office/officeart/2005/8/layout/list1"/>
    <dgm:cxn modelId="{BF02F285-0AB3-324D-AC79-50F02C1CBA0A}" srcId="{80547FB6-64ED-954B-AC49-160F2FE1F216}" destId="{5712B74D-8277-3C4A-86FF-E1BCBD3FD548}" srcOrd="5" destOrd="0" parTransId="{E2BB4910-2C50-BE49-BDC7-6F1333667FEC}" sibTransId="{24965B8E-6AF6-5E48-A6D7-D7BBF0208CDA}"/>
    <dgm:cxn modelId="{FC9C6286-DDAA-8945-8618-2E2ACCCACCD0}" type="presOf" srcId="{CAA7AD76-796C-7C4B-B056-E16B276EFE4B}" destId="{C5C5CEE4-12F8-8745-9AE3-B6F88D9BD3AF}" srcOrd="0" destOrd="1" presId="urn:microsoft.com/office/officeart/2005/8/layout/list1"/>
    <dgm:cxn modelId="{66802B8E-7829-F84E-8D29-1B0C67CC29AA}" type="presOf" srcId="{F01559C2-3D12-4347-8E16-0A8FFE326EBD}" destId="{FC323322-7191-7E45-B470-41593597F366}" srcOrd="0" destOrd="0" presId="urn:microsoft.com/office/officeart/2005/8/layout/list1"/>
    <dgm:cxn modelId="{E5C5AE96-755A-EF45-B02A-A1C4CAA9D759}" type="presOf" srcId="{B85DFA75-3648-9148-B1A1-2F8698EEFE45}" destId="{4C4FFDA7-48ED-C442-AA96-2336373263E5}" srcOrd="0" destOrd="4" presId="urn:microsoft.com/office/officeart/2005/8/layout/list1"/>
    <dgm:cxn modelId="{36B0D49D-C4E8-7744-85A9-9D757E06AF5C}" type="presOf" srcId="{DB3F1596-DC13-344A-AC7D-FD10B6D7EA7E}" destId="{4C4FFDA7-48ED-C442-AA96-2336373263E5}" srcOrd="0" destOrd="0" presId="urn:microsoft.com/office/officeart/2005/8/layout/list1"/>
    <dgm:cxn modelId="{847780A3-EE5B-A74D-921A-435E77E4B035}" srcId="{80547FB6-64ED-954B-AC49-160F2FE1F216}" destId="{C06C78C3-39F4-744F-B325-A7A14B1012D8}" srcOrd="8" destOrd="0" parTransId="{CD9A3ADD-E98E-B549-9CAE-FC9C4DF95515}" sibTransId="{5113D732-A60B-8A42-9136-F58CDE2E2413}"/>
    <dgm:cxn modelId="{66523AA7-047D-0C40-B317-3BBB98749165}" type="presOf" srcId="{5C31F545-466C-184C-9407-0760D70843CD}" destId="{7DEF8BE4-059F-364E-9D05-1B543783E9A8}" srcOrd="0" destOrd="4" presId="urn:microsoft.com/office/officeart/2005/8/layout/list1"/>
    <dgm:cxn modelId="{157D60A9-7694-7040-A627-D42B9B41E9F2}" srcId="{80547FB6-64ED-954B-AC49-160F2FE1F216}" destId="{08C8D115-7E21-C946-A8DD-5CD064853D7D}" srcOrd="7" destOrd="0" parTransId="{C463C9AA-C281-6F4B-B675-462CCDDFD6F9}" sibTransId="{427C9913-87AC-864C-BE7D-446FE7FF72D1}"/>
    <dgm:cxn modelId="{3BC358AA-0DFA-BD43-9075-90AB447B9791}" srcId="{80547FB6-64ED-954B-AC49-160F2FE1F216}" destId="{991DB67C-5177-E349-BBD9-B29A7407B54F}" srcOrd="1" destOrd="0" parTransId="{DDAD50D1-0194-544F-A1BA-4600EE1A0C03}" sibTransId="{D1483D33-06AE-CB4F-AD1D-2D4ED50FE752}"/>
    <dgm:cxn modelId="{D3E45FAB-16D9-FF4D-9FB9-BC1C7B654D51}" srcId="{47AF8650-82C0-7945-BF43-88A1A4BA4072}" destId="{58402EBB-A1C8-2846-8D88-03A61BCD51C6}" srcOrd="5" destOrd="0" parTransId="{7BA733FC-324B-8940-BB07-FC6D208B45F8}" sibTransId="{CB89F81C-F00C-9D47-88D1-509E10DD4174}"/>
    <dgm:cxn modelId="{075395B0-DF36-6542-9715-61DF2455FE54}" srcId="{80547FB6-64ED-954B-AC49-160F2FE1F216}" destId="{18FB9AC9-7B4B-4642-BCAA-9CB51C0320B8}" srcOrd="2" destOrd="0" parTransId="{AE72434F-959B-494E-931F-890FCC445B51}" sibTransId="{EC3301D2-9F13-BD44-A57A-DE00B78B9865}"/>
    <dgm:cxn modelId="{667E34B3-4B1B-0248-BC48-77631EE1B241}" srcId="{80547FB6-64ED-954B-AC49-160F2FE1F216}" destId="{DB3F1596-DC13-344A-AC7D-FD10B6D7EA7E}" srcOrd="0" destOrd="0" parTransId="{9DE73B74-B340-C94B-B9D3-6A309B057638}" sibTransId="{5993001A-022F-C746-ACC9-A5F115397F36}"/>
    <dgm:cxn modelId="{9F21DBB4-8A7D-A64A-BD2E-C8737A94FAAA}" type="presOf" srcId="{58402EBB-A1C8-2846-8D88-03A61BCD51C6}" destId="{7DEF8BE4-059F-364E-9D05-1B543783E9A8}" srcOrd="0" destOrd="5" presId="urn:microsoft.com/office/officeart/2005/8/layout/list1"/>
    <dgm:cxn modelId="{B3DBBCB5-2CFA-4D44-ACD9-8DE78F6AC810}" srcId="{47AF8650-82C0-7945-BF43-88A1A4BA4072}" destId="{E3DB90B2-42DB-7B4B-9B8F-F4BBDD4BBBA0}" srcOrd="3" destOrd="0" parTransId="{2BAA861E-E44D-E245-99DB-774D19EE7D9B}" sibTransId="{B7F7E9B8-6A96-394B-A24D-011FD4E5477C}"/>
    <dgm:cxn modelId="{CDA3CCB8-A3AC-F746-AE45-CABFBAC82C64}" srcId="{A6BA3926-8069-2A4A-88B0-ED5A44CB0D2C}" destId="{C68592B1-C9EF-C54C-B786-06F231CC81BD}" srcOrd="7" destOrd="0" parTransId="{2FF51C8D-BE72-F44B-B23C-FB7E291212DE}" sibTransId="{D3D6DBF9-A6A1-6843-AE1E-AD507ECBF811}"/>
    <dgm:cxn modelId="{58944AB9-3824-144A-A704-D34B1601C0F8}" srcId="{80547FB6-64ED-954B-AC49-160F2FE1F216}" destId="{CB941F0D-C906-1E41-9110-4A4F00BACBAF}" srcOrd="11" destOrd="0" parTransId="{C6BE5755-F2FE-0F45-B23F-360C3AD2CD30}" sibTransId="{7F68FD0F-26E3-CB46-91C7-62A051550C49}"/>
    <dgm:cxn modelId="{30D3A5BC-E463-D849-A049-60618C26D827}" srcId="{80547FB6-64ED-954B-AC49-160F2FE1F216}" destId="{6138957A-4F28-4449-8438-9FACED52CC4B}" srcOrd="6" destOrd="0" parTransId="{39E414F0-2B36-FE48-8CA3-51EFD8A83EFD}" sibTransId="{5F4C7755-55F5-BD48-B913-92B7D96B16DE}"/>
    <dgm:cxn modelId="{A6235BBD-82CE-9143-8E43-E8E7E91E5617}" type="presOf" srcId="{73823F79-953C-184C-8FF1-2B53284023FF}" destId="{7DEF8BE4-059F-364E-9D05-1B543783E9A8}" srcOrd="0" destOrd="6" presId="urn:microsoft.com/office/officeart/2005/8/layout/list1"/>
    <dgm:cxn modelId="{A497E4BD-D686-FB42-9B9E-8E93705917FB}" srcId="{47AF8650-82C0-7945-BF43-88A1A4BA4072}" destId="{6462E4E4-F785-3F46-9FA8-E03BC9C893BC}" srcOrd="0" destOrd="0" parTransId="{0A36B1C5-9A69-B645-968C-20F797E3BF0F}" sibTransId="{64DC3AF5-D73F-FF4E-BFCB-94F9838F43A7}"/>
    <dgm:cxn modelId="{A5985FC0-F6D6-984A-BD07-851A33FCC39B}" type="presOf" srcId="{C8F18523-6493-7D47-B355-D1FE8A77CDE0}" destId="{C5C5CEE4-12F8-8745-9AE3-B6F88D9BD3AF}" srcOrd="0" destOrd="3" presId="urn:microsoft.com/office/officeart/2005/8/layout/list1"/>
    <dgm:cxn modelId="{E7C6BEC6-7D0B-E547-B0F0-515A8A2DBF05}" type="presOf" srcId="{23EEA69E-CA63-534B-AC1E-60ED826141C5}" destId="{C5C5CEE4-12F8-8745-9AE3-B6F88D9BD3AF}" srcOrd="0" destOrd="2" presId="urn:microsoft.com/office/officeart/2005/8/layout/list1"/>
    <dgm:cxn modelId="{21AB4ACB-D83A-2E4D-9EE2-030DB78CA786}" type="presOf" srcId="{07A7ED95-751A-5945-92D4-34C338ACC1EE}" destId="{7DEF8BE4-059F-364E-9D05-1B543783E9A8}" srcOrd="0" destOrd="1" presId="urn:microsoft.com/office/officeart/2005/8/layout/list1"/>
    <dgm:cxn modelId="{299AD1CB-30F0-B848-A21E-3D9B4162EE31}" srcId="{A6BA3926-8069-2A4A-88B0-ED5A44CB0D2C}" destId="{C8F18523-6493-7D47-B355-D1FE8A77CDE0}" srcOrd="3" destOrd="0" parTransId="{5BB58452-61AC-2A4F-881D-AD75A5C38775}" sibTransId="{8812C0D9-9442-294C-B0B8-B6EE38141A9C}"/>
    <dgm:cxn modelId="{307021CD-ED15-5D4E-9262-01365FE35518}" srcId="{A6BA3926-8069-2A4A-88B0-ED5A44CB0D2C}" destId="{49F6A528-7B47-574C-95E3-C0C3C69D62A3}" srcOrd="5" destOrd="0" parTransId="{9AC9450F-703F-DB4F-8F17-A06FBB45CA01}" sibTransId="{B16D46E6-094D-F947-BD33-431DB3B7C9C0}"/>
    <dgm:cxn modelId="{510C5CCD-8778-E242-8531-4C1267837DA4}" type="presOf" srcId="{5712B74D-8277-3C4A-86FF-E1BCBD3FD548}" destId="{4C4FFDA7-48ED-C442-AA96-2336373263E5}" srcOrd="0" destOrd="5" presId="urn:microsoft.com/office/officeart/2005/8/layout/list1"/>
    <dgm:cxn modelId="{38FACFCE-FBD3-0C42-8EB9-6CDF65CFFE6E}" srcId="{80547FB6-64ED-954B-AC49-160F2FE1F216}" destId="{C1E20B4A-A19C-7345-B4E1-F167B97C6797}" srcOrd="3" destOrd="0" parTransId="{4E39EE8D-2673-8E41-93E4-439700592026}" sibTransId="{65C5BBF6-1B19-A941-9C8D-45A22091FDF9}"/>
    <dgm:cxn modelId="{78C0BFD7-3FB9-A447-82DA-410270241B1F}" type="presOf" srcId="{ABAB4EC1-9881-D241-A352-2B2385382841}" destId="{7DEF8BE4-059F-364E-9D05-1B543783E9A8}" srcOrd="0" destOrd="7" presId="urn:microsoft.com/office/officeart/2005/8/layout/list1"/>
    <dgm:cxn modelId="{411BF5D7-4226-2542-9C77-C9DDDB0DE980}" srcId="{A6BA3926-8069-2A4A-88B0-ED5A44CB0D2C}" destId="{23EEA69E-CA63-534B-AC1E-60ED826141C5}" srcOrd="2" destOrd="0" parTransId="{DF71C7C2-A134-614E-8B61-E76440DE87C8}" sibTransId="{F10289CE-C6F1-D64C-934A-7F217E604F68}"/>
    <dgm:cxn modelId="{DCE597DA-8873-0644-B31E-29FEF63EF188}" srcId="{47AF8650-82C0-7945-BF43-88A1A4BA4072}" destId="{5C31F545-466C-184C-9407-0760D70843CD}" srcOrd="4" destOrd="0" parTransId="{46AB2C62-C4D4-A04F-B209-00564C7292C4}" sibTransId="{D98DE553-8784-9B47-9FDE-BED761D9E3AF}"/>
    <dgm:cxn modelId="{28371ADB-1FD3-E348-94AB-E8D71CD20850}" srcId="{A6BA3926-8069-2A4A-88B0-ED5A44CB0D2C}" destId="{991B0679-815F-E64C-9DC8-BEA7D6979C71}" srcOrd="4" destOrd="0" parTransId="{D8596A52-CB9D-F947-9CF9-A628525E4F72}" sibTransId="{4BD7A58B-E18E-534C-8D59-382C2BCF6A53}"/>
    <dgm:cxn modelId="{A55481DB-1EE4-BD4D-9ABE-6ADEB8374FDA}" type="presOf" srcId="{6138957A-4F28-4449-8438-9FACED52CC4B}" destId="{4C4FFDA7-48ED-C442-AA96-2336373263E5}" srcOrd="0" destOrd="6" presId="urn:microsoft.com/office/officeart/2005/8/layout/list1"/>
    <dgm:cxn modelId="{694FE9DB-C082-1F4E-83E4-DD2B3A3F20BC}" srcId="{47AF8650-82C0-7945-BF43-88A1A4BA4072}" destId="{73823F79-953C-184C-8FF1-2B53284023FF}" srcOrd="6" destOrd="0" parTransId="{F72836E8-31C1-984D-B0F6-25F663C04DCA}" sibTransId="{62EED872-DB0C-804E-90BF-B0169B315E52}"/>
    <dgm:cxn modelId="{19FABBE1-A007-0A4F-956E-6034C6B5B5BC}" type="presOf" srcId="{C68592B1-C9EF-C54C-B786-06F231CC81BD}" destId="{C5C5CEE4-12F8-8745-9AE3-B6F88D9BD3AF}" srcOrd="0" destOrd="7" presId="urn:microsoft.com/office/officeart/2005/8/layout/list1"/>
    <dgm:cxn modelId="{38675FE5-8BDF-144F-8169-C64D3ECDB2DB}" srcId="{F01559C2-3D12-4347-8E16-0A8FFE326EBD}" destId="{47AF8650-82C0-7945-BF43-88A1A4BA4072}" srcOrd="2" destOrd="0" parTransId="{9AC9F575-A53D-3742-A61D-110F048AE7F9}" sibTransId="{D9C4C317-83EA-9D44-BFF8-1C71FD3192E2}"/>
    <dgm:cxn modelId="{C5CDD6E9-DEAE-9140-9C2C-4B0D3F541182}" type="presOf" srcId="{18FB9AC9-7B4B-4642-BCAA-9CB51C0320B8}" destId="{4C4FFDA7-48ED-C442-AA96-2336373263E5}" srcOrd="0" destOrd="2" presId="urn:microsoft.com/office/officeart/2005/8/layout/list1"/>
    <dgm:cxn modelId="{2F5F78EA-CE51-5345-BA9D-69F562CF4FC8}" srcId="{A6BA3926-8069-2A4A-88B0-ED5A44CB0D2C}" destId="{40D099A1-5F77-CE44-8F5A-83F2326747E5}" srcOrd="6" destOrd="0" parTransId="{2F3AC98E-19B4-C04C-8620-5DFABC96FFB6}" sibTransId="{ACBB5F92-D7DB-864C-B2D3-D6C292EAA3D5}"/>
    <dgm:cxn modelId="{514353F5-99AA-4747-B5A3-A91CF5896F0B}" type="presOf" srcId="{E3DB90B2-42DB-7B4B-9B8F-F4BBDD4BBBA0}" destId="{7DEF8BE4-059F-364E-9D05-1B543783E9A8}" srcOrd="0" destOrd="3" presId="urn:microsoft.com/office/officeart/2005/8/layout/list1"/>
    <dgm:cxn modelId="{468F0EF9-1BE4-AA43-B46E-A4E0AEFA0443}" type="presOf" srcId="{C1E20B4A-A19C-7345-B4E1-F167B97C6797}" destId="{4C4FFDA7-48ED-C442-AA96-2336373263E5}" srcOrd="0" destOrd="3" presId="urn:microsoft.com/office/officeart/2005/8/layout/list1"/>
    <dgm:cxn modelId="{15B59184-BA13-8D4F-A23F-16ACBB41EF95}" type="presParOf" srcId="{FC323322-7191-7E45-B470-41593597F366}" destId="{94025DBA-49F3-FD4B-8AC7-64818B45A9EA}" srcOrd="0" destOrd="0" presId="urn:microsoft.com/office/officeart/2005/8/layout/list1"/>
    <dgm:cxn modelId="{E8268DBC-BBB0-9B4D-8767-B57B9343508E}" type="presParOf" srcId="{94025DBA-49F3-FD4B-8AC7-64818B45A9EA}" destId="{583B1D2E-78F8-0442-97B2-13E915EACCB5}" srcOrd="0" destOrd="0" presId="urn:microsoft.com/office/officeart/2005/8/layout/list1"/>
    <dgm:cxn modelId="{B53D949B-202C-D346-A7D7-B4BD67319521}" type="presParOf" srcId="{94025DBA-49F3-FD4B-8AC7-64818B45A9EA}" destId="{45F04AA3-196A-0540-B914-B04D254225AC}" srcOrd="1" destOrd="0" presId="urn:microsoft.com/office/officeart/2005/8/layout/list1"/>
    <dgm:cxn modelId="{1B49F0DD-7F08-1E40-850B-BC9D3147FF5A}" type="presParOf" srcId="{FC323322-7191-7E45-B470-41593597F366}" destId="{C5EDD8BF-4FA5-A540-BCDA-2C8DC0A35223}" srcOrd="1" destOrd="0" presId="urn:microsoft.com/office/officeart/2005/8/layout/list1"/>
    <dgm:cxn modelId="{034D6728-1F3D-E341-8926-BE9B9CEF6448}" type="presParOf" srcId="{FC323322-7191-7E45-B470-41593597F366}" destId="{4C4FFDA7-48ED-C442-AA96-2336373263E5}" srcOrd="2" destOrd="0" presId="urn:microsoft.com/office/officeart/2005/8/layout/list1"/>
    <dgm:cxn modelId="{F176EFC6-9084-CC44-ACA1-003487397848}" type="presParOf" srcId="{FC323322-7191-7E45-B470-41593597F366}" destId="{6A69CB88-162F-5844-9764-8641A5B10ECB}" srcOrd="3" destOrd="0" presId="urn:microsoft.com/office/officeart/2005/8/layout/list1"/>
    <dgm:cxn modelId="{632CC26C-5F2C-9A46-9829-C597A68689C4}" type="presParOf" srcId="{FC323322-7191-7E45-B470-41593597F366}" destId="{4850782A-6A39-D944-ACEA-9C1C7B71434B}" srcOrd="4" destOrd="0" presId="urn:microsoft.com/office/officeart/2005/8/layout/list1"/>
    <dgm:cxn modelId="{D4D15B38-0BDE-8747-A6AF-2DF05D47783B}" type="presParOf" srcId="{4850782A-6A39-D944-ACEA-9C1C7B71434B}" destId="{BAF5710A-0CDF-EB45-9526-EFC0626E7D3C}" srcOrd="0" destOrd="0" presId="urn:microsoft.com/office/officeart/2005/8/layout/list1"/>
    <dgm:cxn modelId="{C175D621-380E-544E-A018-B6A244BA08BC}" type="presParOf" srcId="{4850782A-6A39-D944-ACEA-9C1C7B71434B}" destId="{585A23C5-912D-614E-B4DA-DF537B331464}" srcOrd="1" destOrd="0" presId="urn:microsoft.com/office/officeart/2005/8/layout/list1"/>
    <dgm:cxn modelId="{EB4881FB-645C-524F-9F58-0DA3A1371448}" type="presParOf" srcId="{FC323322-7191-7E45-B470-41593597F366}" destId="{C23BE4BE-C118-E741-8A47-C7A807310912}" srcOrd="5" destOrd="0" presId="urn:microsoft.com/office/officeart/2005/8/layout/list1"/>
    <dgm:cxn modelId="{516CA561-9E34-DA4E-97AB-BEB034D46AE6}" type="presParOf" srcId="{FC323322-7191-7E45-B470-41593597F366}" destId="{C5C5CEE4-12F8-8745-9AE3-B6F88D9BD3AF}" srcOrd="6" destOrd="0" presId="urn:microsoft.com/office/officeart/2005/8/layout/list1"/>
    <dgm:cxn modelId="{1651BE97-2AF9-0E48-867D-906C836BCB8B}" type="presParOf" srcId="{FC323322-7191-7E45-B470-41593597F366}" destId="{CF8EC82A-0B15-3444-B099-15F83C6C0B74}" srcOrd="7" destOrd="0" presId="urn:microsoft.com/office/officeart/2005/8/layout/list1"/>
    <dgm:cxn modelId="{BD40B1CA-67EF-A649-9D83-C1B50C415278}" type="presParOf" srcId="{FC323322-7191-7E45-B470-41593597F366}" destId="{3B5C0B99-3218-504A-A0CD-7F651692206F}" srcOrd="8" destOrd="0" presId="urn:microsoft.com/office/officeart/2005/8/layout/list1"/>
    <dgm:cxn modelId="{6E121014-533A-A348-85B1-F26EE6E8BBE5}" type="presParOf" srcId="{3B5C0B99-3218-504A-A0CD-7F651692206F}" destId="{97CEDF7B-3394-7441-B2CD-2F324C20EC5B}" srcOrd="0" destOrd="0" presId="urn:microsoft.com/office/officeart/2005/8/layout/list1"/>
    <dgm:cxn modelId="{241B31AF-0DF1-644C-A1C4-CB2BC34B2949}" type="presParOf" srcId="{3B5C0B99-3218-504A-A0CD-7F651692206F}" destId="{305A5901-C134-264A-B4D8-4ACBA737A746}" srcOrd="1" destOrd="0" presId="urn:microsoft.com/office/officeart/2005/8/layout/list1"/>
    <dgm:cxn modelId="{2962F213-F74C-244F-B278-166A2C111B3F}" type="presParOf" srcId="{FC323322-7191-7E45-B470-41593597F366}" destId="{A1B9EB3E-A4E4-C242-96A6-3182F245EA9F}" srcOrd="9" destOrd="0" presId="urn:microsoft.com/office/officeart/2005/8/layout/list1"/>
    <dgm:cxn modelId="{A34C1426-457C-F740-8421-48DB563C0AC0}" type="presParOf" srcId="{FC323322-7191-7E45-B470-41593597F366}" destId="{7DEF8BE4-059F-364E-9D05-1B543783E9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4CBE7-9070-4756-9588-A6941F28FA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A78EDC-568B-4126-A080-3C3CAC61D011}">
      <dgm:prSet/>
      <dgm:spPr/>
      <dgm:t>
        <a:bodyPr/>
        <a:lstStyle/>
        <a:p>
          <a:r>
            <a:rPr lang="en-US" dirty="0"/>
            <a:t>CISO Tradecraft Podcast is available for free on multiple platforms:</a:t>
          </a:r>
        </a:p>
      </dgm:t>
    </dgm:pt>
    <dgm:pt modelId="{F1A1C219-7CB5-4048-9D8D-67DC721F7559}" type="parTrans" cxnId="{1A0D8657-212A-4589-A17A-AC687D4B22F3}">
      <dgm:prSet/>
      <dgm:spPr/>
      <dgm:t>
        <a:bodyPr/>
        <a:lstStyle/>
        <a:p>
          <a:endParaRPr lang="en-US"/>
        </a:p>
      </dgm:t>
    </dgm:pt>
    <dgm:pt modelId="{5FACE317-AE77-44DC-A096-4ED504782CEC}" type="sibTrans" cxnId="{1A0D8657-212A-4589-A17A-AC687D4B22F3}">
      <dgm:prSet/>
      <dgm:spPr/>
      <dgm:t>
        <a:bodyPr/>
        <a:lstStyle/>
        <a:p>
          <a:endParaRPr lang="en-US"/>
        </a:p>
      </dgm:t>
    </dgm:pt>
    <dgm:pt modelId="{2CBD8BE1-3609-4438-A829-00AD812976AE}">
      <dgm:prSet/>
      <dgm:spPr/>
      <dgm:t>
        <a:bodyPr/>
        <a:lstStyle/>
        <a:p>
          <a:r>
            <a:rPr lang="en-US"/>
            <a:t>Amazon Music </a:t>
          </a:r>
          <a:r>
            <a:rPr lang="en-US">
              <a:hlinkClick xmlns:r="http://schemas.openxmlformats.org/officeDocument/2006/relationships" r:id="rId1"/>
            </a:rPr>
            <a:t>Link</a:t>
          </a:r>
          <a:endParaRPr lang="en-US"/>
        </a:p>
      </dgm:t>
    </dgm:pt>
    <dgm:pt modelId="{1C906BAE-201F-4008-8886-6846F2FE4EDD}" type="parTrans" cxnId="{0A36B0E5-BF25-4D2A-9D81-ED8D2338C63F}">
      <dgm:prSet/>
      <dgm:spPr/>
      <dgm:t>
        <a:bodyPr/>
        <a:lstStyle/>
        <a:p>
          <a:endParaRPr lang="en-US"/>
        </a:p>
      </dgm:t>
    </dgm:pt>
    <dgm:pt modelId="{BE0F124B-A6CB-4A02-AD4A-3EF1E99D85C1}" type="sibTrans" cxnId="{0A36B0E5-BF25-4D2A-9D81-ED8D2338C63F}">
      <dgm:prSet/>
      <dgm:spPr/>
      <dgm:t>
        <a:bodyPr/>
        <a:lstStyle/>
        <a:p>
          <a:endParaRPr lang="en-US"/>
        </a:p>
      </dgm:t>
    </dgm:pt>
    <dgm:pt modelId="{A1E0B81D-CA38-423B-917C-D0DB8E51BCE2}">
      <dgm:prSet/>
      <dgm:spPr/>
      <dgm:t>
        <a:bodyPr/>
        <a:lstStyle/>
        <a:p>
          <a:r>
            <a:rPr lang="en-US"/>
            <a:t>Apple Podcasts </a:t>
          </a:r>
          <a:r>
            <a:rPr lang="en-US">
              <a:hlinkClick xmlns:r="http://schemas.openxmlformats.org/officeDocument/2006/relationships" r:id="rId2"/>
            </a:rPr>
            <a:t>Link</a:t>
          </a:r>
          <a:endParaRPr lang="en-US"/>
        </a:p>
      </dgm:t>
    </dgm:pt>
    <dgm:pt modelId="{1AA90805-D33B-4609-928A-0DC80D6C3207}" type="parTrans" cxnId="{7B539404-B32F-47DE-8889-1ABACDA3C3A0}">
      <dgm:prSet/>
      <dgm:spPr/>
      <dgm:t>
        <a:bodyPr/>
        <a:lstStyle/>
        <a:p>
          <a:endParaRPr lang="en-US"/>
        </a:p>
      </dgm:t>
    </dgm:pt>
    <dgm:pt modelId="{20FC6EB3-9845-47F5-A1FC-E374C99B0FCD}" type="sibTrans" cxnId="{7B539404-B32F-47DE-8889-1ABACDA3C3A0}">
      <dgm:prSet/>
      <dgm:spPr/>
      <dgm:t>
        <a:bodyPr/>
        <a:lstStyle/>
        <a:p>
          <a:endParaRPr lang="en-US"/>
        </a:p>
      </dgm:t>
    </dgm:pt>
    <dgm:pt modelId="{732D9437-5341-4A26-B235-1CED2E1E2ECB}">
      <dgm:prSet/>
      <dgm:spPr/>
      <dgm:t>
        <a:bodyPr/>
        <a:lstStyle/>
        <a:p>
          <a:r>
            <a:rPr lang="en-US"/>
            <a:t>Deezer </a:t>
          </a:r>
          <a:r>
            <a:rPr lang="en-US">
              <a:hlinkClick xmlns:r="http://schemas.openxmlformats.org/officeDocument/2006/relationships" r:id="rId3"/>
            </a:rPr>
            <a:t>Link</a:t>
          </a:r>
          <a:endParaRPr lang="en-US"/>
        </a:p>
      </dgm:t>
    </dgm:pt>
    <dgm:pt modelId="{918B97E5-F1AC-4838-8469-2B3512970E3C}" type="parTrans" cxnId="{FB9BDE4F-8F8E-468D-829E-AAF8F243C441}">
      <dgm:prSet/>
      <dgm:spPr/>
      <dgm:t>
        <a:bodyPr/>
        <a:lstStyle/>
        <a:p>
          <a:endParaRPr lang="en-US"/>
        </a:p>
      </dgm:t>
    </dgm:pt>
    <dgm:pt modelId="{13AC7F6D-5FB9-4CA3-A151-2223E083D341}" type="sibTrans" cxnId="{FB9BDE4F-8F8E-468D-829E-AAF8F243C441}">
      <dgm:prSet/>
      <dgm:spPr/>
      <dgm:t>
        <a:bodyPr/>
        <a:lstStyle/>
        <a:p>
          <a:endParaRPr lang="en-US"/>
        </a:p>
      </dgm:t>
    </dgm:pt>
    <dgm:pt modelId="{9415AC5C-2663-41E0-B6A9-95A4E3678D6A}">
      <dgm:prSet/>
      <dgm:spPr/>
      <dgm:t>
        <a:bodyPr/>
        <a:lstStyle/>
        <a:p>
          <a:r>
            <a:rPr lang="en-US"/>
            <a:t>Google Podcasts </a:t>
          </a:r>
          <a:r>
            <a:rPr lang="en-US">
              <a:hlinkClick xmlns:r="http://schemas.openxmlformats.org/officeDocument/2006/relationships" r:id="rId4"/>
            </a:rPr>
            <a:t>Link</a:t>
          </a:r>
          <a:endParaRPr lang="en-US"/>
        </a:p>
      </dgm:t>
    </dgm:pt>
    <dgm:pt modelId="{16F23515-3E34-4F92-9218-8B517A53A0CC}" type="parTrans" cxnId="{8146A714-9530-4D1E-9E73-E355EDE05A45}">
      <dgm:prSet/>
      <dgm:spPr/>
      <dgm:t>
        <a:bodyPr/>
        <a:lstStyle/>
        <a:p>
          <a:endParaRPr lang="en-US"/>
        </a:p>
      </dgm:t>
    </dgm:pt>
    <dgm:pt modelId="{264F5B6F-0977-4752-AC78-B3427EA771BE}" type="sibTrans" cxnId="{8146A714-9530-4D1E-9E73-E355EDE05A45}">
      <dgm:prSet/>
      <dgm:spPr/>
      <dgm:t>
        <a:bodyPr/>
        <a:lstStyle/>
        <a:p>
          <a:endParaRPr lang="en-US"/>
        </a:p>
      </dgm:t>
    </dgm:pt>
    <dgm:pt modelId="{7B325786-A44A-4078-BEB7-73769CFBEACE}">
      <dgm:prSet/>
      <dgm:spPr/>
      <dgm:t>
        <a:bodyPr/>
        <a:lstStyle/>
        <a:p>
          <a:r>
            <a:rPr lang="en-US"/>
            <a:t>iHeartRadio </a:t>
          </a:r>
          <a:r>
            <a:rPr lang="en-US">
              <a:hlinkClick xmlns:r="http://schemas.openxmlformats.org/officeDocument/2006/relationships" r:id="rId5"/>
            </a:rPr>
            <a:t>Link</a:t>
          </a:r>
          <a:endParaRPr lang="en-US"/>
        </a:p>
      </dgm:t>
    </dgm:pt>
    <dgm:pt modelId="{88670643-07C7-4E81-B3D9-FCEB297DD793}" type="parTrans" cxnId="{60368FF0-7E44-4A96-B646-AA4821E1C775}">
      <dgm:prSet/>
      <dgm:spPr/>
      <dgm:t>
        <a:bodyPr/>
        <a:lstStyle/>
        <a:p>
          <a:endParaRPr lang="en-US"/>
        </a:p>
      </dgm:t>
    </dgm:pt>
    <dgm:pt modelId="{BB6D2AFE-1A3C-42D9-BA7B-2F47DA8C037C}" type="sibTrans" cxnId="{60368FF0-7E44-4A96-B646-AA4821E1C775}">
      <dgm:prSet/>
      <dgm:spPr/>
      <dgm:t>
        <a:bodyPr/>
        <a:lstStyle/>
        <a:p>
          <a:endParaRPr lang="en-US"/>
        </a:p>
      </dgm:t>
    </dgm:pt>
    <dgm:pt modelId="{9226E352-FFEE-49D3-AFF7-E29CCDD22DBA}">
      <dgm:prSet/>
      <dgm:spPr/>
      <dgm:t>
        <a:bodyPr/>
        <a:lstStyle/>
        <a:p>
          <a:r>
            <a:rPr lang="en-US" dirty="0"/>
            <a:t>Pandora </a:t>
          </a:r>
          <a:r>
            <a:rPr lang="en-US" dirty="0">
              <a:hlinkClick xmlns:r="http://schemas.openxmlformats.org/officeDocument/2006/relationships" r:id="rId6"/>
            </a:rPr>
            <a:t>Link</a:t>
          </a:r>
          <a:endParaRPr lang="en-US" dirty="0"/>
        </a:p>
      </dgm:t>
    </dgm:pt>
    <dgm:pt modelId="{562E6228-D47C-47B1-BCC0-398915021523}" type="parTrans" cxnId="{1EFCF672-3BD4-45D8-98B1-3A895800E4B4}">
      <dgm:prSet/>
      <dgm:spPr/>
      <dgm:t>
        <a:bodyPr/>
        <a:lstStyle/>
        <a:p>
          <a:endParaRPr lang="en-US"/>
        </a:p>
      </dgm:t>
    </dgm:pt>
    <dgm:pt modelId="{469F7A04-1121-4A31-8384-BB48928094C3}" type="sibTrans" cxnId="{1EFCF672-3BD4-45D8-98B1-3A895800E4B4}">
      <dgm:prSet/>
      <dgm:spPr/>
      <dgm:t>
        <a:bodyPr/>
        <a:lstStyle/>
        <a:p>
          <a:endParaRPr lang="en-US"/>
        </a:p>
      </dgm:t>
    </dgm:pt>
    <dgm:pt modelId="{A4AAB3D7-D4AD-4710-9B4E-6CC63D09EA12}">
      <dgm:prSet/>
      <dgm:spPr/>
      <dgm:t>
        <a:bodyPr/>
        <a:lstStyle/>
        <a:p>
          <a:r>
            <a:rPr lang="en-US"/>
            <a:t>Podbean </a:t>
          </a:r>
          <a:r>
            <a:rPr lang="en-US">
              <a:hlinkClick xmlns:r="http://schemas.openxmlformats.org/officeDocument/2006/relationships" r:id="rId7"/>
            </a:rPr>
            <a:t>Link</a:t>
          </a:r>
          <a:endParaRPr lang="en-US"/>
        </a:p>
      </dgm:t>
    </dgm:pt>
    <dgm:pt modelId="{12C5FB1F-4BD4-4CE5-9BA3-DF3B03186BFE}" type="parTrans" cxnId="{C5F1CE7B-4109-4C46-AA8B-641594EF4137}">
      <dgm:prSet/>
      <dgm:spPr/>
      <dgm:t>
        <a:bodyPr/>
        <a:lstStyle/>
        <a:p>
          <a:endParaRPr lang="en-US"/>
        </a:p>
      </dgm:t>
    </dgm:pt>
    <dgm:pt modelId="{A524EA48-12C1-4F32-A282-4C7AD4123C3F}" type="sibTrans" cxnId="{C5F1CE7B-4109-4C46-AA8B-641594EF4137}">
      <dgm:prSet/>
      <dgm:spPr/>
      <dgm:t>
        <a:bodyPr/>
        <a:lstStyle/>
        <a:p>
          <a:endParaRPr lang="en-US"/>
        </a:p>
      </dgm:t>
    </dgm:pt>
    <dgm:pt modelId="{61E55BD8-DD74-40BF-9BB7-FF29D007E7E6}">
      <dgm:prSet/>
      <dgm:spPr/>
      <dgm:t>
        <a:bodyPr/>
        <a:lstStyle/>
        <a:p>
          <a:r>
            <a:rPr lang="en-US"/>
            <a:t>Podcast Addict </a:t>
          </a:r>
          <a:r>
            <a:rPr lang="en-US">
              <a:hlinkClick xmlns:r="http://schemas.openxmlformats.org/officeDocument/2006/relationships" r:id="rId8"/>
            </a:rPr>
            <a:t>Link</a:t>
          </a:r>
          <a:endParaRPr lang="en-US"/>
        </a:p>
      </dgm:t>
    </dgm:pt>
    <dgm:pt modelId="{DE50D3AA-5DD4-41D1-84DE-075748B15F28}" type="parTrans" cxnId="{1E37738C-33B8-4742-AA22-FCFD929925CE}">
      <dgm:prSet/>
      <dgm:spPr/>
      <dgm:t>
        <a:bodyPr/>
        <a:lstStyle/>
        <a:p>
          <a:endParaRPr lang="en-US"/>
        </a:p>
      </dgm:t>
    </dgm:pt>
    <dgm:pt modelId="{C051CA71-C3AA-4CB3-900E-55C417D2E467}" type="sibTrans" cxnId="{1E37738C-33B8-4742-AA22-FCFD929925CE}">
      <dgm:prSet/>
      <dgm:spPr/>
      <dgm:t>
        <a:bodyPr/>
        <a:lstStyle/>
        <a:p>
          <a:endParaRPr lang="en-US"/>
        </a:p>
      </dgm:t>
    </dgm:pt>
    <dgm:pt modelId="{0A630A39-4593-4321-B02F-7743478F6AEC}">
      <dgm:prSet/>
      <dgm:spPr/>
      <dgm:t>
        <a:bodyPr/>
        <a:lstStyle/>
        <a:p>
          <a:r>
            <a:rPr lang="en-US"/>
            <a:t>Spotify </a:t>
          </a:r>
          <a:r>
            <a:rPr lang="en-US">
              <a:hlinkClick xmlns:r="http://schemas.openxmlformats.org/officeDocument/2006/relationships" r:id="rId9"/>
            </a:rPr>
            <a:t>Link</a:t>
          </a:r>
          <a:endParaRPr lang="en-US"/>
        </a:p>
      </dgm:t>
    </dgm:pt>
    <dgm:pt modelId="{2A2230DC-1270-4790-9281-15590F90CAA7}" type="parTrans" cxnId="{06E76F03-68F3-41FE-AA5C-7DDFAC4C07DD}">
      <dgm:prSet/>
      <dgm:spPr/>
      <dgm:t>
        <a:bodyPr/>
        <a:lstStyle/>
        <a:p>
          <a:endParaRPr lang="en-US"/>
        </a:p>
      </dgm:t>
    </dgm:pt>
    <dgm:pt modelId="{E4BDC0DA-0F49-48A9-818D-B71B2862E7CB}" type="sibTrans" cxnId="{06E76F03-68F3-41FE-AA5C-7DDFAC4C07DD}">
      <dgm:prSet/>
      <dgm:spPr/>
      <dgm:t>
        <a:bodyPr/>
        <a:lstStyle/>
        <a:p>
          <a:endParaRPr lang="en-US"/>
        </a:p>
      </dgm:t>
    </dgm:pt>
    <dgm:pt modelId="{4FA3A4FD-22B2-4FD2-B77C-3001505F8C69}">
      <dgm:prSet/>
      <dgm:spPr/>
      <dgm:t>
        <a:bodyPr/>
        <a:lstStyle/>
        <a:p>
          <a:r>
            <a:rPr lang="en-US"/>
            <a:t>Stitcher </a:t>
          </a:r>
          <a:r>
            <a:rPr lang="en-US">
              <a:hlinkClick xmlns:r="http://schemas.openxmlformats.org/officeDocument/2006/relationships" r:id="rId10"/>
            </a:rPr>
            <a:t>Link</a:t>
          </a:r>
          <a:endParaRPr lang="en-US"/>
        </a:p>
      </dgm:t>
    </dgm:pt>
    <dgm:pt modelId="{8FCDBE76-93C9-4E6B-9436-49EDA05381A1}" type="parTrans" cxnId="{FD4BBD07-58B6-467F-9CF7-D862E18D7A2B}">
      <dgm:prSet/>
      <dgm:spPr/>
      <dgm:t>
        <a:bodyPr/>
        <a:lstStyle/>
        <a:p>
          <a:endParaRPr lang="en-US"/>
        </a:p>
      </dgm:t>
    </dgm:pt>
    <dgm:pt modelId="{BB38B855-0E47-4894-B359-F8E9732226F4}" type="sibTrans" cxnId="{FD4BBD07-58B6-467F-9CF7-D862E18D7A2B}">
      <dgm:prSet/>
      <dgm:spPr/>
      <dgm:t>
        <a:bodyPr/>
        <a:lstStyle/>
        <a:p>
          <a:endParaRPr lang="en-US"/>
        </a:p>
      </dgm:t>
    </dgm:pt>
    <dgm:pt modelId="{30CF8C30-5506-4E38-AA04-B70E68AF8A06}">
      <dgm:prSet/>
      <dgm:spPr/>
      <dgm:t>
        <a:bodyPr/>
        <a:lstStyle/>
        <a:p>
          <a:r>
            <a:rPr lang="en-US"/>
            <a:t>TuneIn + Alexa </a:t>
          </a:r>
          <a:r>
            <a:rPr lang="en-US">
              <a:hlinkClick xmlns:r="http://schemas.openxmlformats.org/officeDocument/2006/relationships" r:id="rId11"/>
            </a:rPr>
            <a:t>Link</a:t>
          </a:r>
          <a:endParaRPr lang="en-US"/>
        </a:p>
      </dgm:t>
    </dgm:pt>
    <dgm:pt modelId="{BA91CCE0-8CE2-4E0F-97EA-9A0B4132C2EA}" type="parTrans" cxnId="{34A1D154-EAD3-4DE0-971B-64F2034C49AB}">
      <dgm:prSet/>
      <dgm:spPr/>
      <dgm:t>
        <a:bodyPr/>
        <a:lstStyle/>
        <a:p>
          <a:endParaRPr lang="en-US"/>
        </a:p>
      </dgm:t>
    </dgm:pt>
    <dgm:pt modelId="{CC2C7447-84AA-4C5B-94F3-E6C64182CC4C}" type="sibTrans" cxnId="{34A1D154-EAD3-4DE0-971B-64F2034C49AB}">
      <dgm:prSet/>
      <dgm:spPr/>
      <dgm:t>
        <a:bodyPr/>
        <a:lstStyle/>
        <a:p>
          <a:endParaRPr lang="en-US"/>
        </a:p>
      </dgm:t>
    </dgm:pt>
    <dgm:pt modelId="{7DF46732-1197-6342-B3A7-E5946339A428}" type="pres">
      <dgm:prSet presAssocID="{BC24CBE7-9070-4756-9588-A6941F28FA31}" presName="linear" presStyleCnt="0">
        <dgm:presLayoutVars>
          <dgm:animLvl val="lvl"/>
          <dgm:resizeHandles val="exact"/>
        </dgm:presLayoutVars>
      </dgm:prSet>
      <dgm:spPr/>
    </dgm:pt>
    <dgm:pt modelId="{900C2C83-7BC0-8744-80BE-D24EFB135338}" type="pres">
      <dgm:prSet presAssocID="{C3A78EDC-568B-4126-A080-3C3CAC61D01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39E0107-069B-4049-9335-15990EA595EE}" type="pres">
      <dgm:prSet presAssocID="{C3A78EDC-568B-4126-A080-3C3CAC61D0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6E76F03-68F3-41FE-AA5C-7DDFAC4C07DD}" srcId="{C3A78EDC-568B-4126-A080-3C3CAC61D011}" destId="{0A630A39-4593-4321-B02F-7743478F6AEC}" srcOrd="8" destOrd="0" parTransId="{2A2230DC-1270-4790-9281-15590F90CAA7}" sibTransId="{E4BDC0DA-0F49-48A9-818D-B71B2862E7CB}"/>
    <dgm:cxn modelId="{7B539404-B32F-47DE-8889-1ABACDA3C3A0}" srcId="{C3A78EDC-568B-4126-A080-3C3CAC61D011}" destId="{A1E0B81D-CA38-423B-917C-D0DB8E51BCE2}" srcOrd="1" destOrd="0" parTransId="{1AA90805-D33B-4609-928A-0DC80D6C3207}" sibTransId="{20FC6EB3-9845-47F5-A1FC-E374C99B0FCD}"/>
    <dgm:cxn modelId="{BEE8ED04-0D6B-534F-87D7-92A5D2F5954D}" type="presOf" srcId="{0A630A39-4593-4321-B02F-7743478F6AEC}" destId="{139E0107-069B-4049-9335-15990EA595EE}" srcOrd="0" destOrd="8" presId="urn:microsoft.com/office/officeart/2005/8/layout/vList2"/>
    <dgm:cxn modelId="{FD4BBD07-58B6-467F-9CF7-D862E18D7A2B}" srcId="{C3A78EDC-568B-4126-A080-3C3CAC61D011}" destId="{4FA3A4FD-22B2-4FD2-B77C-3001505F8C69}" srcOrd="9" destOrd="0" parTransId="{8FCDBE76-93C9-4E6B-9436-49EDA05381A1}" sibTransId="{BB38B855-0E47-4894-B359-F8E9732226F4}"/>
    <dgm:cxn modelId="{075B0608-FE77-494B-9BC0-BA2E805CC4DB}" type="presOf" srcId="{732D9437-5341-4A26-B235-1CED2E1E2ECB}" destId="{139E0107-069B-4049-9335-15990EA595EE}" srcOrd="0" destOrd="2" presId="urn:microsoft.com/office/officeart/2005/8/layout/vList2"/>
    <dgm:cxn modelId="{8146A714-9530-4D1E-9E73-E355EDE05A45}" srcId="{C3A78EDC-568B-4126-A080-3C3CAC61D011}" destId="{9415AC5C-2663-41E0-B6A9-95A4E3678D6A}" srcOrd="3" destOrd="0" parTransId="{16F23515-3E34-4F92-9218-8B517A53A0CC}" sibTransId="{264F5B6F-0977-4752-AC78-B3427EA771BE}"/>
    <dgm:cxn modelId="{9091861B-A168-584E-86BE-D430952CA16F}" type="presOf" srcId="{9415AC5C-2663-41E0-B6A9-95A4E3678D6A}" destId="{139E0107-069B-4049-9335-15990EA595EE}" srcOrd="0" destOrd="3" presId="urn:microsoft.com/office/officeart/2005/8/layout/vList2"/>
    <dgm:cxn modelId="{0A20C234-4EFB-3C44-880A-AA4063D6B887}" type="presOf" srcId="{A1E0B81D-CA38-423B-917C-D0DB8E51BCE2}" destId="{139E0107-069B-4049-9335-15990EA595EE}" srcOrd="0" destOrd="1" presId="urn:microsoft.com/office/officeart/2005/8/layout/vList2"/>
    <dgm:cxn modelId="{FB9BDE4F-8F8E-468D-829E-AAF8F243C441}" srcId="{C3A78EDC-568B-4126-A080-3C3CAC61D011}" destId="{732D9437-5341-4A26-B235-1CED2E1E2ECB}" srcOrd="2" destOrd="0" parTransId="{918B97E5-F1AC-4838-8469-2B3512970E3C}" sibTransId="{13AC7F6D-5FB9-4CA3-A151-2223E083D341}"/>
    <dgm:cxn modelId="{1EFCF672-3BD4-45D8-98B1-3A895800E4B4}" srcId="{C3A78EDC-568B-4126-A080-3C3CAC61D011}" destId="{9226E352-FFEE-49D3-AFF7-E29CCDD22DBA}" srcOrd="5" destOrd="0" parTransId="{562E6228-D47C-47B1-BCC0-398915021523}" sibTransId="{469F7A04-1121-4A31-8384-BB48928094C3}"/>
    <dgm:cxn modelId="{34A1D154-EAD3-4DE0-971B-64F2034C49AB}" srcId="{C3A78EDC-568B-4126-A080-3C3CAC61D011}" destId="{30CF8C30-5506-4E38-AA04-B70E68AF8A06}" srcOrd="10" destOrd="0" parTransId="{BA91CCE0-8CE2-4E0F-97EA-9A0B4132C2EA}" sibTransId="{CC2C7447-84AA-4C5B-94F3-E6C64182CC4C}"/>
    <dgm:cxn modelId="{1A0D8657-212A-4589-A17A-AC687D4B22F3}" srcId="{BC24CBE7-9070-4756-9588-A6941F28FA31}" destId="{C3A78EDC-568B-4126-A080-3C3CAC61D011}" srcOrd="0" destOrd="0" parTransId="{F1A1C219-7CB5-4048-9D8D-67DC721F7559}" sibTransId="{5FACE317-AE77-44DC-A096-4ED504782CEC}"/>
    <dgm:cxn modelId="{4452087A-BE74-8040-8025-A01FD781449B}" type="presOf" srcId="{C3A78EDC-568B-4126-A080-3C3CAC61D011}" destId="{900C2C83-7BC0-8744-80BE-D24EFB135338}" srcOrd="0" destOrd="0" presId="urn:microsoft.com/office/officeart/2005/8/layout/vList2"/>
    <dgm:cxn modelId="{C5F1CE7B-4109-4C46-AA8B-641594EF4137}" srcId="{C3A78EDC-568B-4126-A080-3C3CAC61D011}" destId="{A4AAB3D7-D4AD-4710-9B4E-6CC63D09EA12}" srcOrd="6" destOrd="0" parTransId="{12C5FB1F-4BD4-4CE5-9BA3-DF3B03186BFE}" sibTransId="{A524EA48-12C1-4F32-A282-4C7AD4123C3F}"/>
    <dgm:cxn modelId="{1E37738C-33B8-4742-AA22-FCFD929925CE}" srcId="{C3A78EDC-568B-4126-A080-3C3CAC61D011}" destId="{61E55BD8-DD74-40BF-9BB7-FF29D007E7E6}" srcOrd="7" destOrd="0" parTransId="{DE50D3AA-5DD4-41D1-84DE-075748B15F28}" sibTransId="{C051CA71-C3AA-4CB3-900E-55C417D2E467}"/>
    <dgm:cxn modelId="{B7163D8D-1908-2146-A6AE-4104285DDB6E}" type="presOf" srcId="{30CF8C30-5506-4E38-AA04-B70E68AF8A06}" destId="{139E0107-069B-4049-9335-15990EA595EE}" srcOrd="0" destOrd="10" presId="urn:microsoft.com/office/officeart/2005/8/layout/vList2"/>
    <dgm:cxn modelId="{7F5090C9-F7D0-FA43-A955-FDCF8EF187B3}" type="presOf" srcId="{7B325786-A44A-4078-BEB7-73769CFBEACE}" destId="{139E0107-069B-4049-9335-15990EA595EE}" srcOrd="0" destOrd="4" presId="urn:microsoft.com/office/officeart/2005/8/layout/vList2"/>
    <dgm:cxn modelId="{8FB987CF-59EF-1F40-9A3E-5AE895CDEE8E}" type="presOf" srcId="{61E55BD8-DD74-40BF-9BB7-FF29D007E7E6}" destId="{139E0107-069B-4049-9335-15990EA595EE}" srcOrd="0" destOrd="7" presId="urn:microsoft.com/office/officeart/2005/8/layout/vList2"/>
    <dgm:cxn modelId="{C7E2BCD6-6A08-1D40-985F-BB56C24D51A2}" type="presOf" srcId="{BC24CBE7-9070-4756-9588-A6941F28FA31}" destId="{7DF46732-1197-6342-B3A7-E5946339A428}" srcOrd="0" destOrd="0" presId="urn:microsoft.com/office/officeart/2005/8/layout/vList2"/>
    <dgm:cxn modelId="{0A36B0E5-BF25-4D2A-9D81-ED8D2338C63F}" srcId="{C3A78EDC-568B-4126-A080-3C3CAC61D011}" destId="{2CBD8BE1-3609-4438-A829-00AD812976AE}" srcOrd="0" destOrd="0" parTransId="{1C906BAE-201F-4008-8886-6846F2FE4EDD}" sibTransId="{BE0F124B-A6CB-4A02-AD4A-3EF1E99D85C1}"/>
    <dgm:cxn modelId="{1F9D1FE7-EA31-074E-93FC-0C91D8202F28}" type="presOf" srcId="{A4AAB3D7-D4AD-4710-9B4E-6CC63D09EA12}" destId="{139E0107-069B-4049-9335-15990EA595EE}" srcOrd="0" destOrd="6" presId="urn:microsoft.com/office/officeart/2005/8/layout/vList2"/>
    <dgm:cxn modelId="{60368FF0-7E44-4A96-B646-AA4821E1C775}" srcId="{C3A78EDC-568B-4126-A080-3C3CAC61D011}" destId="{7B325786-A44A-4078-BEB7-73769CFBEACE}" srcOrd="4" destOrd="0" parTransId="{88670643-07C7-4E81-B3D9-FCEB297DD793}" sibTransId="{BB6D2AFE-1A3C-42D9-BA7B-2F47DA8C037C}"/>
    <dgm:cxn modelId="{92D551F3-A09A-2C44-B23B-96033A196865}" type="presOf" srcId="{9226E352-FFEE-49D3-AFF7-E29CCDD22DBA}" destId="{139E0107-069B-4049-9335-15990EA595EE}" srcOrd="0" destOrd="5" presId="urn:microsoft.com/office/officeart/2005/8/layout/vList2"/>
    <dgm:cxn modelId="{67DC06F5-8487-7B4F-9E32-3B6022E46AF7}" type="presOf" srcId="{4FA3A4FD-22B2-4FD2-B77C-3001505F8C69}" destId="{139E0107-069B-4049-9335-15990EA595EE}" srcOrd="0" destOrd="9" presId="urn:microsoft.com/office/officeart/2005/8/layout/vList2"/>
    <dgm:cxn modelId="{3ADCA3FD-36D2-0D46-86C8-094E7D846E42}" type="presOf" srcId="{2CBD8BE1-3609-4438-A829-00AD812976AE}" destId="{139E0107-069B-4049-9335-15990EA595EE}" srcOrd="0" destOrd="0" presId="urn:microsoft.com/office/officeart/2005/8/layout/vList2"/>
    <dgm:cxn modelId="{5297CB5E-FEA8-CC42-9EBA-3FCA4C8F6A03}" type="presParOf" srcId="{7DF46732-1197-6342-B3A7-E5946339A428}" destId="{900C2C83-7BC0-8744-80BE-D24EFB135338}" srcOrd="0" destOrd="0" presId="urn:microsoft.com/office/officeart/2005/8/layout/vList2"/>
    <dgm:cxn modelId="{9BE0FCD9-620E-0D4C-8515-CE021AA3C627}" type="presParOf" srcId="{7DF46732-1197-6342-B3A7-E5946339A428}" destId="{139E0107-069B-4049-9335-15990EA595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FDA7-48ED-C442-AA96-2336373263E5}">
      <dsp:nvSpPr>
        <dsp:cNvPr id="0" name=""/>
        <dsp:cNvSpPr/>
      </dsp:nvSpPr>
      <dsp:spPr>
        <a:xfrm>
          <a:off x="0" y="126358"/>
          <a:ext cx="6817533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116" tIns="166624" rIns="5291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Ransomware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Zero Trust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DevOps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Identity and Access 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Introduction to the Cloud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Securing the Cloud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AI/ML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Blockchain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Cryptography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Australian Signals Directorate The Essential 8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NSA’s Top 10 Cybersecurity Mitigation Strategies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Global War on Email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Modern Software Development</a:t>
          </a:r>
        </a:p>
      </dsp:txBody>
      <dsp:txXfrm>
        <a:off x="0" y="126358"/>
        <a:ext cx="6817533" cy="2772000"/>
      </dsp:txXfrm>
    </dsp:sp>
    <dsp:sp modelId="{45F04AA3-196A-0540-B914-B04D254225AC}">
      <dsp:nvSpPr>
        <dsp:cNvPr id="0" name=""/>
        <dsp:cNvSpPr/>
      </dsp:nvSpPr>
      <dsp:spPr>
        <a:xfrm>
          <a:off x="340876" y="8278"/>
          <a:ext cx="4772273" cy="236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81" tIns="0" rIns="1803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Technical Topics</a:t>
          </a:r>
        </a:p>
      </dsp:txBody>
      <dsp:txXfrm>
        <a:off x="352404" y="19806"/>
        <a:ext cx="4749217" cy="213104"/>
      </dsp:txXfrm>
    </dsp:sp>
    <dsp:sp modelId="{C5C5CEE4-12F8-8745-9AE3-B6F88D9BD3AF}">
      <dsp:nvSpPr>
        <dsp:cNvPr id="0" name=""/>
        <dsp:cNvSpPr/>
      </dsp:nvSpPr>
      <dsp:spPr>
        <a:xfrm>
          <a:off x="0" y="3059639"/>
          <a:ext cx="6817533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116" tIns="166624" rIns="5291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Principles of Persuasion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How to Read Your Boss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Change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Crucial Conversations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Executive Competencies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Executive Presence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Team Building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First 90 Days as a CISO</a:t>
          </a:r>
        </a:p>
      </dsp:txBody>
      <dsp:txXfrm>
        <a:off x="0" y="3059639"/>
        <a:ext cx="6817533" cy="1814400"/>
      </dsp:txXfrm>
    </dsp:sp>
    <dsp:sp modelId="{585A23C5-912D-614E-B4DA-DF537B331464}">
      <dsp:nvSpPr>
        <dsp:cNvPr id="0" name=""/>
        <dsp:cNvSpPr/>
      </dsp:nvSpPr>
      <dsp:spPr>
        <a:xfrm>
          <a:off x="340876" y="2941559"/>
          <a:ext cx="4772273" cy="236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81" tIns="0" rIns="1803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Executive Leadership Skills</a:t>
          </a:r>
        </a:p>
      </dsp:txBody>
      <dsp:txXfrm>
        <a:off x="352404" y="2953087"/>
        <a:ext cx="4749217" cy="213104"/>
      </dsp:txXfrm>
    </dsp:sp>
    <dsp:sp modelId="{7DEF8BE4-059F-364E-9D05-1B543783E9A8}">
      <dsp:nvSpPr>
        <dsp:cNvPr id="0" name=""/>
        <dsp:cNvSpPr/>
      </dsp:nvSpPr>
      <dsp:spPr>
        <a:xfrm>
          <a:off x="0" y="5035319"/>
          <a:ext cx="6817533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116" tIns="166624" rIns="5291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Asset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Cyber Frameworks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How to Compare Software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IT Governance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Setting up an AppSec Program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Metrics that Matter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Incident Response Playbooks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EO on Improving the Nation’s Security</a:t>
          </a:r>
        </a:p>
      </dsp:txBody>
      <dsp:txXfrm>
        <a:off x="0" y="5035319"/>
        <a:ext cx="6817533" cy="1814400"/>
      </dsp:txXfrm>
    </dsp:sp>
    <dsp:sp modelId="{305A5901-C134-264A-B4D8-4ACBA737A746}">
      <dsp:nvSpPr>
        <dsp:cNvPr id="0" name=""/>
        <dsp:cNvSpPr/>
      </dsp:nvSpPr>
      <dsp:spPr>
        <a:xfrm>
          <a:off x="340876" y="4917239"/>
          <a:ext cx="4772273" cy="236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381" tIns="0" rIns="1803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Cyber Best Practices/Processes</a:t>
          </a:r>
        </a:p>
      </dsp:txBody>
      <dsp:txXfrm>
        <a:off x="352404" y="4928767"/>
        <a:ext cx="4749217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C2C83-7BC0-8744-80BE-D24EFB135338}">
      <dsp:nvSpPr>
        <dsp:cNvPr id="0" name=""/>
        <dsp:cNvSpPr/>
      </dsp:nvSpPr>
      <dsp:spPr>
        <a:xfrm>
          <a:off x="0" y="38276"/>
          <a:ext cx="6717534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CISO Tradecraft Podcast is available for free on multiple platforms:</a:t>
          </a:r>
        </a:p>
      </dsp:txBody>
      <dsp:txXfrm>
        <a:off x="54373" y="92649"/>
        <a:ext cx="6608788" cy="1005094"/>
      </dsp:txXfrm>
    </dsp:sp>
    <dsp:sp modelId="{139E0107-069B-4049-9335-15990EA595EE}">
      <dsp:nvSpPr>
        <dsp:cNvPr id="0" name=""/>
        <dsp:cNvSpPr/>
      </dsp:nvSpPr>
      <dsp:spPr>
        <a:xfrm>
          <a:off x="0" y="1152116"/>
          <a:ext cx="6717534" cy="417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8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Amazon Music </a:t>
          </a:r>
          <a:r>
            <a:rPr lang="en-US" sz="2200" kern="1200">
              <a:hlinkClick xmlns:r="http://schemas.openxmlformats.org/officeDocument/2006/relationships" r:id="rId1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Apple Podcasts </a:t>
          </a:r>
          <a:r>
            <a:rPr lang="en-US" sz="2200" kern="1200">
              <a:hlinkClick xmlns:r="http://schemas.openxmlformats.org/officeDocument/2006/relationships" r:id="rId2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Deezer </a:t>
          </a:r>
          <a:r>
            <a:rPr lang="en-US" sz="2200" kern="1200">
              <a:hlinkClick xmlns:r="http://schemas.openxmlformats.org/officeDocument/2006/relationships" r:id="rId3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Google Podcasts </a:t>
          </a:r>
          <a:r>
            <a:rPr lang="en-US" sz="2200" kern="1200">
              <a:hlinkClick xmlns:r="http://schemas.openxmlformats.org/officeDocument/2006/relationships" r:id="rId4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iHeartRadio </a:t>
          </a:r>
          <a:r>
            <a:rPr lang="en-US" sz="2200" kern="1200">
              <a:hlinkClick xmlns:r="http://schemas.openxmlformats.org/officeDocument/2006/relationships" r:id="rId5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Pandora </a:t>
          </a:r>
          <a:r>
            <a:rPr lang="en-US" sz="2200" kern="1200" dirty="0">
              <a:hlinkClick xmlns:r="http://schemas.openxmlformats.org/officeDocument/2006/relationships" r:id="rId6"/>
            </a:rPr>
            <a:t>Link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Podbean </a:t>
          </a:r>
          <a:r>
            <a:rPr lang="en-US" sz="2200" kern="1200">
              <a:hlinkClick xmlns:r="http://schemas.openxmlformats.org/officeDocument/2006/relationships" r:id="rId7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Podcast Addict </a:t>
          </a:r>
          <a:r>
            <a:rPr lang="en-US" sz="2200" kern="1200">
              <a:hlinkClick xmlns:r="http://schemas.openxmlformats.org/officeDocument/2006/relationships" r:id="rId8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Spotify </a:t>
          </a:r>
          <a:r>
            <a:rPr lang="en-US" sz="2200" kern="1200">
              <a:hlinkClick xmlns:r="http://schemas.openxmlformats.org/officeDocument/2006/relationships" r:id="rId9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Stitcher </a:t>
          </a:r>
          <a:r>
            <a:rPr lang="en-US" sz="2200" kern="1200">
              <a:hlinkClick xmlns:r="http://schemas.openxmlformats.org/officeDocument/2006/relationships" r:id="rId10"/>
            </a:rPr>
            <a:t>Link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TuneIn + Alexa </a:t>
          </a:r>
          <a:r>
            <a:rPr lang="en-US" sz="2200" kern="1200">
              <a:hlinkClick xmlns:r="http://schemas.openxmlformats.org/officeDocument/2006/relationships" r:id="rId11"/>
            </a:rPr>
            <a:t>Link</a:t>
          </a:r>
          <a:endParaRPr lang="en-US" sz="2200" kern="1200"/>
        </a:p>
      </dsp:txBody>
      <dsp:txXfrm>
        <a:off x="0" y="1152116"/>
        <a:ext cx="6717534" cy="417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9B43-C137-454E-9DAA-9974DE2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BBDFA-A8B7-CD41-885E-EF31EB7A8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0664-F25E-D54E-969B-B05178BF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D97E-1FE9-0849-B112-C3100AD1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6428-AC5A-5E49-BE11-F9E4108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52C0-1A19-D84C-8916-352BC70A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2FE9A-8E9B-734F-8F4E-35057A55D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E262B-CC3C-3C49-B25D-8D06346D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CC0F-5580-F44F-AF84-EABF7A1D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C19A2-B341-6844-B278-86623760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C1550-3743-A840-AB54-6EB6C6151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40888-0330-E143-8E88-9281996A2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6196-372A-9D45-90BF-21C71812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229F-DB9A-E342-8A3B-79B0FB92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DA423-0C12-E44D-A481-75733C88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8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7AF8-DA96-D746-B177-4EAF5C40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3A0D-538D-A341-B7BD-2C6D527DB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716A5-947B-FB46-9BC3-C721FC22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C08A-0729-834F-8E03-FCC3C6B6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3168-169C-2E41-9698-96283024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3625-684D-2E43-A84C-1F5681F9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EEDB-B56C-8E42-98C5-5B8968AB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41D85-043B-8E4C-B388-DD5C1DA0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96A5-575D-D941-9E5D-47D8BD33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93AC-2AF5-2E40-A53A-1173EBAF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7C1-1885-AD4D-B62C-8F689BFF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26A38-EF70-184C-9E1B-41B31C126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62FC-89CB-584B-9129-4FBB6F63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AB549-D736-E942-A98E-C2550E18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4B079-740D-5E4D-AE70-C65D7645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7DE26-D67A-AC48-9280-BE487173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D084-3ED9-154E-A42B-C87741DA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9357E-B4FB-E241-83CE-E9C9783D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69FB2-68FF-AD46-BE50-F39B497D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9FE9C-1CBF-AD47-BE18-B0667E429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C00F2-8EFC-5143-807F-97E6A1791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BDE00-1B73-1040-9EEE-2B2289A9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EE2E9-84B3-D44E-88D4-DAD79708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825A5-6D09-F24F-B038-A04B3B72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E43C-6DF9-1949-98B8-239F07F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09405-3D23-E041-A271-F4944B2B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2B7DD-2A2D-5C48-991F-D5BD4B57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46AF-94CE-C148-942C-E0880F01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4DE05-7C7C-F945-A448-2616C0CD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3B042-07F6-E741-9F80-E1D621DB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E1F8A-C0E7-1246-84F0-EF6E8079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496-B13B-244B-821A-FDFB8184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CF7B-AD47-6B49-98C8-BABEFB34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097B0-01CA-8844-AD1A-0EC1D8C4C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1384E-A872-6145-82DD-F7EDC0FA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7F4A9-FFBD-AB45-B260-F8C61049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D502F-AC81-D044-AC6D-9AE6431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F93A-E2A9-6A4F-8107-3653694A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09F55-5330-7F44-9BBE-89474BD42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E65F3-35C2-6C4D-ACA1-ED1C34A03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6FC9-86E8-EE4A-8F0D-C8EF22E6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E5966-6C7B-3B42-92AE-B7962155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3FDEE-80D7-FF49-BEC6-DCF521D3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D8F59-F83D-F148-90FD-4581BAB7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2A7A1-A488-3C46-9398-09619A75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FCCDF-44D0-8549-BF95-A45E4A701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5D2C-D30D-CF4E-9A61-AACFB3D11B00}" type="datetimeFigureOut">
              <a:rPr lang="en-US" smtClean="0"/>
              <a:t>2021-06-28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03AF2-1DB5-984F-A4DA-7482F5328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40D2-262D-764E-A4E9-8F8F72E9E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0DAA-DFD7-1C4B-8E7B-35B0955A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cisotradecraft.podbean.com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linkedin.com/company/cisotradecraft" TargetMode="Externa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65751A-CAB0-6743-B42F-B600E2B7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4D1756-7DD3-154B-AD3C-3660CE194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796" y="1072246"/>
            <a:ext cx="3458423" cy="171355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CISO Tradecraft:  A Podcast to Improve Cyber Security Leadership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G Mark Hardy</a:t>
            </a:r>
          </a:p>
          <a:p>
            <a:pPr algn="l"/>
            <a:r>
              <a:rPr lang="en-US" sz="3600" dirty="0"/>
              <a:t>&amp; Ross Young</a:t>
            </a:r>
          </a:p>
        </p:txBody>
      </p:sp>
    </p:spTree>
    <p:extLst>
      <p:ext uri="{BB962C8B-B14F-4D97-AF65-F5344CB8AC3E}">
        <p14:creationId xmlns:p14="http://schemas.microsoft.com/office/powerpoint/2010/main" val="1639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38A1FB0-EBF3-4A2F-AA17-BA86C9F3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0E2898-40D8-B543-A0CD-0343003193D3}"/>
              </a:ext>
            </a:extLst>
          </p:cNvPr>
          <p:cNvSpPr txBox="1"/>
          <p:nvPr/>
        </p:nvSpPr>
        <p:spPr>
          <a:xfrm>
            <a:off x="414340" y="1228724"/>
            <a:ext cx="4239029" cy="456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new weekly Podcast for Cyber Security Executives that helps with understanding dozens of topics: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82145B-3EFC-AE44-B3BC-9E7A0AE22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66178"/>
              </p:ext>
            </p:extLst>
          </p:nvPr>
        </p:nvGraphicFramePr>
        <p:xfrm>
          <a:off x="5155380" y="0"/>
          <a:ext cx="6817533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26BB22F-BB50-4CEE-B9AE-E90FD823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9" y="162861"/>
            <a:ext cx="1363133" cy="13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2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5511-1A22-344F-BD1A-A73A2B32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6" y="94653"/>
            <a:ext cx="7143750" cy="1571625"/>
          </a:xfrm>
        </p:spPr>
        <p:txBody>
          <a:bodyPr>
            <a:noAutofit/>
          </a:bodyPr>
          <a:lstStyle/>
          <a:p>
            <a:r>
              <a:rPr lang="en-US" sz="3800" dirty="0"/>
              <a:t>CISO Tradecraft episodes highlight</a:t>
            </a:r>
            <a:br>
              <a:rPr lang="en-US" sz="3800" dirty="0"/>
            </a:br>
            <a:r>
              <a:rPr lang="en-US" sz="3800" dirty="0">
                <a:solidFill>
                  <a:srgbClr val="FF0000"/>
                </a:solidFill>
              </a:rPr>
              <a:t>Important Cyber Issues </a:t>
            </a:r>
            <a:r>
              <a:rPr lang="en-US" sz="3800" dirty="0"/>
              <a:t>and </a:t>
            </a:r>
            <a:r>
              <a:rPr lang="en-US" sz="3800" dirty="0">
                <a:solidFill>
                  <a:srgbClr val="00B050"/>
                </a:solidFill>
              </a:rPr>
              <a:t>Highlight Government Resources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7FF54C-40BD-524A-ABC0-6150D55F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407" y="237582"/>
            <a:ext cx="4859841" cy="34956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E8618C3-3E4C-AC46-8E68-6436055F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6" y="1820007"/>
            <a:ext cx="5275385" cy="4615962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E49B635-F3CB-A947-BE1A-B62BA2D7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266" y="3895453"/>
            <a:ext cx="4701315" cy="27818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C223AC-9E88-8E42-BF9B-F3776162BC34}"/>
              </a:ext>
            </a:extLst>
          </p:cNvPr>
          <p:cNvSpPr/>
          <p:nvPr/>
        </p:nvSpPr>
        <p:spPr>
          <a:xfrm>
            <a:off x="174119" y="1820007"/>
            <a:ext cx="2729646" cy="3370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5BC54-2965-1145-A2BF-F26BC0CF07BD}"/>
              </a:ext>
            </a:extLst>
          </p:cNvPr>
          <p:cNvSpPr/>
          <p:nvPr/>
        </p:nvSpPr>
        <p:spPr>
          <a:xfrm>
            <a:off x="6028266" y="3895453"/>
            <a:ext cx="4305300" cy="5148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C9A0C-9EE4-7940-A638-D04B1EBAED66}"/>
              </a:ext>
            </a:extLst>
          </p:cNvPr>
          <p:cNvSpPr/>
          <p:nvPr/>
        </p:nvSpPr>
        <p:spPr>
          <a:xfrm>
            <a:off x="7063091" y="198940"/>
            <a:ext cx="4859841" cy="5910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61F399-FC17-6045-899B-D65522B17FEE}"/>
              </a:ext>
            </a:extLst>
          </p:cNvPr>
          <p:cNvSpPr/>
          <p:nvPr/>
        </p:nvSpPr>
        <p:spPr>
          <a:xfrm>
            <a:off x="174119" y="3429000"/>
            <a:ext cx="5069394" cy="185737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307C9-BD30-7745-87A3-B231A9680A56}"/>
              </a:ext>
            </a:extLst>
          </p:cNvPr>
          <p:cNvSpPr/>
          <p:nvPr/>
        </p:nvSpPr>
        <p:spPr>
          <a:xfrm>
            <a:off x="6028266" y="6439171"/>
            <a:ext cx="4859841" cy="21961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16A2D0-D298-FF4B-B3A6-9015189430D5}"/>
              </a:ext>
            </a:extLst>
          </p:cNvPr>
          <p:cNvSpPr/>
          <p:nvPr/>
        </p:nvSpPr>
        <p:spPr>
          <a:xfrm>
            <a:off x="7063091" y="809875"/>
            <a:ext cx="4859841" cy="292338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7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F9E3-1EFD-3C44-AB13-70C2709B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Episodes Also Include Helpful Infographics </a:t>
            </a:r>
            <a:br>
              <a:rPr lang="en-US" dirty="0"/>
            </a:br>
            <a:r>
              <a:rPr lang="en-US" dirty="0"/>
              <a:t>To Reinforce Key Lessons Learned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CE1F25-A3F5-EB4C-94A8-5E5A4D90B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075" y="1391921"/>
            <a:ext cx="9578838" cy="5302205"/>
          </a:xfrm>
        </p:spPr>
      </p:pic>
    </p:spTree>
    <p:extLst>
      <p:ext uri="{BB962C8B-B14F-4D97-AF65-F5344CB8AC3E}">
        <p14:creationId xmlns:p14="http://schemas.microsoft.com/office/powerpoint/2010/main" val="21822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3347-5FAC-4DF2-AABD-4970CA8F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CISO Tradecraft rated "Best CISO Podcast" of 2021 by Threat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082B-37DF-4FCF-AB83-40F98D54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education</a:t>
            </a:r>
          </a:p>
          <a:p>
            <a:pPr lvl="1"/>
            <a:r>
              <a:rPr lang="en-US" dirty="0"/>
              <a:t>Not a "current events" show</a:t>
            </a:r>
          </a:p>
          <a:p>
            <a:r>
              <a:rPr lang="en-US" dirty="0"/>
              <a:t>Wide range of topics</a:t>
            </a:r>
          </a:p>
          <a:p>
            <a:pPr lvl="1"/>
            <a:r>
              <a:rPr lang="en-US" dirty="0"/>
              <a:t>Technical knowledge</a:t>
            </a:r>
          </a:p>
          <a:p>
            <a:pPr lvl="1"/>
            <a:r>
              <a:rPr lang="en-US" dirty="0"/>
              <a:t>Leadership mastery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Broad relevance</a:t>
            </a:r>
          </a:p>
          <a:p>
            <a:pPr lvl="1"/>
            <a:r>
              <a:rPr lang="en-US" dirty="0"/>
              <a:t>Government audiences</a:t>
            </a:r>
          </a:p>
          <a:p>
            <a:pPr lvl="1"/>
            <a:r>
              <a:rPr lang="en-US" dirty="0"/>
              <a:t>Commercial audiences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69059-F60D-4DE4-A007-CCFD8FFF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481" y="1596022"/>
            <a:ext cx="5248424" cy="5185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DD5FD-A537-4F69-95CE-DCA4A29A238F}"/>
              </a:ext>
            </a:extLst>
          </p:cNvPr>
          <p:cNvSpPr txBox="1"/>
          <p:nvPr/>
        </p:nvSpPr>
        <p:spPr>
          <a:xfrm>
            <a:off x="778933" y="5924576"/>
            <a:ext cx="472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Ref: https://threat.technology/20-best-ciso-podcasts-of-2021/</a:t>
            </a:r>
          </a:p>
        </p:txBody>
      </p:sp>
    </p:spTree>
    <p:extLst>
      <p:ext uri="{BB962C8B-B14F-4D97-AF65-F5344CB8AC3E}">
        <p14:creationId xmlns:p14="http://schemas.microsoft.com/office/powerpoint/2010/main" val="171768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29E48-8031-48D5-816C-BDD3777A8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42566-4D15-C84A-BDC6-1B867EC8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924" y="755201"/>
            <a:ext cx="3313164" cy="47262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Episode Descriptions  </a:t>
            </a:r>
            <a:r>
              <a:rPr lang="en-US" sz="4000" dirty="0">
                <a:solidFill>
                  <a:srgbClr val="FFFFFF"/>
                </a:solidFill>
                <a:hlinkClick r:id="rId3"/>
              </a:rPr>
              <a:t>Link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LinkedIn Page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  <a:hlinkClick r:id="rId4"/>
              </a:rPr>
              <a:t>Link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E4804E-84BE-4DCC-B022-A340E4451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601458"/>
              </p:ext>
            </p:extLst>
          </p:nvPr>
        </p:nvGraphicFramePr>
        <p:xfrm>
          <a:off x="442702" y="585215"/>
          <a:ext cx="6717534" cy="536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683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65751A-CAB0-6743-B42F-B600E2B7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4D1756-7DD3-154B-AD3C-3660CE194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796" y="1072246"/>
            <a:ext cx="3458423" cy="171355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Submitted as entry for FISSEA Security Awareness and Training Contest for 2021 by: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G Mark Hardy</a:t>
            </a:r>
          </a:p>
          <a:p>
            <a:pPr algn="l"/>
            <a:r>
              <a:rPr lang="en-US" sz="3600" dirty="0"/>
              <a:t>&amp; Ross Young</a:t>
            </a:r>
          </a:p>
        </p:txBody>
      </p:sp>
    </p:spTree>
    <p:extLst>
      <p:ext uri="{BB962C8B-B14F-4D97-AF65-F5344CB8AC3E}">
        <p14:creationId xmlns:p14="http://schemas.microsoft.com/office/powerpoint/2010/main" val="31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272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CISO Tradecraft episodes highlight Important Cyber Issues and Highlight Government Resources</vt:lpstr>
      <vt:lpstr>Episodes Also Include Helpful Infographics  To Reinforce Key Lessons Learned</vt:lpstr>
      <vt:lpstr>CISO Tradecraft rated "Best CISO Podcast" of 2021 by Threat Technology</vt:lpstr>
      <vt:lpstr>Episode Descriptions  Link  LinkedIn Page Link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Young</dc:creator>
  <cp:lastModifiedBy>G. Mark Hardy</cp:lastModifiedBy>
  <cp:revision>17</cp:revision>
  <dcterms:created xsi:type="dcterms:W3CDTF">2021-06-26T12:53:46Z</dcterms:created>
  <dcterms:modified xsi:type="dcterms:W3CDTF">2021-06-28T14:50:47Z</dcterms:modified>
</cp:coreProperties>
</file>