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17" d="100"/>
          <a:sy n="117" d="100"/>
        </p:scale>
        <p:origin x="808" y="-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5C5B4-F02A-CFD4-C446-FD2DD5D82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3F7FD3-4CF6-74AB-3C58-030BA71FCD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CFE54-AC1A-3AAB-42CB-E1CC6671A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A3C8-6E4C-D34D-A23D-3B1EA2D57896}" type="datetimeFigureOut">
              <a:rPr lang="en-US" smtClean="0"/>
              <a:t>4/9/26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E61B9-80AE-BCEB-2729-C63361FB4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C5DD2-608E-AC4C-1B93-ABAA54B7F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510EF-87AD-D448-B2A9-8DA8F960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58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DDBEC-0DE2-41AE-6ED4-370ECB601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0A3C8D-43D8-7AEB-23DF-B62476D99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9F3FA-8851-6686-0C1C-10B174C5E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A3C8-6E4C-D34D-A23D-3B1EA2D57896}" type="datetimeFigureOut">
              <a:rPr lang="en-US" smtClean="0"/>
              <a:t>4/9/26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CEB63-0764-17C3-6F87-0EB7A997C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14B09-DE68-81E3-1E35-7DC48E0CF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510EF-87AD-D448-B2A9-8DA8F960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49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F7132D-BABE-1BAC-EC68-EA65D6B48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DF635-00BE-217B-94DF-BD4A7952B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EB14E-2696-FFA8-3BE9-D4F53BA1B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A3C8-6E4C-D34D-A23D-3B1EA2D57896}" type="datetimeFigureOut">
              <a:rPr lang="en-US" smtClean="0"/>
              <a:t>4/9/26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1538A-2B80-2BA8-F2E8-13E47714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2C825-15A6-3E77-4D3D-0B917CBDB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510EF-87AD-D448-B2A9-8DA8F960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59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DD496-C817-7638-0A5D-5CCCDC416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65443-E1F8-E695-1C37-9E27C0129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5BA10-1B9C-9AFA-ED15-D2A5D1C64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A3C8-6E4C-D34D-A23D-3B1EA2D57896}" type="datetimeFigureOut">
              <a:rPr lang="en-US" smtClean="0"/>
              <a:t>4/9/26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9BB72-FBB3-0A6C-713A-CC19B451C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C6783-F4F3-8C26-86B7-8C1B542D1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510EF-87AD-D448-B2A9-8DA8F960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28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B0D86-A4C6-4ECD-C819-A503D5797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4997E-5229-2374-63E9-600D360EC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857FE-C745-293E-C869-C434D810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A3C8-6E4C-D34D-A23D-3B1EA2D57896}" type="datetimeFigureOut">
              <a:rPr lang="en-US" smtClean="0"/>
              <a:t>4/9/26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521E3-061F-3B03-16E6-8FBC5EF18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B127F-9222-1EE4-6BFE-92C504191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510EF-87AD-D448-B2A9-8DA8F960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80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17A7F-AD2F-2800-B27B-4174943A0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3948E-1854-BA54-889E-D57B26C35E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ABA3C-A6BF-4E77-F21F-B4998D67B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EBC42-B2F3-6CD4-AEA4-237EA54AE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A3C8-6E4C-D34D-A23D-3B1EA2D57896}" type="datetimeFigureOut">
              <a:rPr lang="en-US" smtClean="0"/>
              <a:t>4/9/26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669CB-81DB-75B7-A158-F3974F93B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C45E9-2F4F-008C-A87C-A1FD99ADD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510EF-87AD-D448-B2A9-8DA8F960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9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149E6-9412-5F13-3C3F-8AA49015C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B7715-9331-80A9-4157-B2E0BFF77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5F6D3F-0B8E-D7FC-ECCF-45999F071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24189-C592-34F3-71F9-195EA79526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9282E6-7D8C-9F5A-B99D-CA8FF98F0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0BC67B-B056-6B14-0B33-AFB14F7F2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A3C8-6E4C-D34D-A23D-3B1EA2D57896}" type="datetimeFigureOut">
              <a:rPr lang="en-US" smtClean="0"/>
              <a:t>4/9/26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B227FB-D03E-F364-D2BC-4084E047E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C8ECF-AEB0-D2B0-C59A-96A586927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510EF-87AD-D448-B2A9-8DA8F960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24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1BE39-58EB-375C-B66A-4927CBA08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6A02A9-DF00-9D7C-9285-16D0FF85B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A3C8-6E4C-D34D-A23D-3B1EA2D57896}" type="datetimeFigureOut">
              <a:rPr lang="en-US" smtClean="0"/>
              <a:t>4/9/26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DE90B-055F-1E4D-8CAB-A003F6B52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11706F-3D23-1814-1292-906646E7E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510EF-87AD-D448-B2A9-8DA8F960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3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C6D674-9451-12C8-951E-56033642C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A3C8-6E4C-D34D-A23D-3B1EA2D57896}" type="datetimeFigureOut">
              <a:rPr lang="en-US" smtClean="0"/>
              <a:t>4/9/26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56948F-0A97-2D98-F2A5-3CD934729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A0CB5-B463-D03C-DAF6-7F964808F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510EF-87AD-D448-B2A9-8DA8F960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35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864DE-90D5-599D-A8F8-BA1F79ABC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0473A-AB3A-F626-ACEB-496C21C68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2C37F-F9C6-FC39-F2B7-83FEBBD56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1B845-432A-1D3D-CA9B-3B07E4844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A3C8-6E4C-D34D-A23D-3B1EA2D57896}" type="datetimeFigureOut">
              <a:rPr lang="en-US" smtClean="0"/>
              <a:t>4/9/26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27918-06C6-0E7D-77FA-0C6F3C25A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47F4A-DD06-86E2-7154-AAD199D76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510EF-87AD-D448-B2A9-8DA8F960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2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4DBF9-097F-5C5E-04A2-42431C1B9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FDCCCA-FB16-773D-AB28-D62E0CCA8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DE46A-E7DD-887D-57F6-700BB4CDE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0B057-4A32-26BE-D4DC-564F31EC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A3C8-6E4C-D34D-A23D-3B1EA2D57896}" type="datetimeFigureOut">
              <a:rPr lang="en-US" smtClean="0"/>
              <a:t>4/9/26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36522-C605-3A24-9D7E-CA11791D1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93707-0816-39E0-C293-941A0830F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510EF-87AD-D448-B2A9-8DA8F960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9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A66DEB-A3C5-DA77-99FF-D26B5EFFB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C549D-D961-D709-27C5-A383C3DDF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D2AB3-B16C-2643-2D0C-A40E39DD9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10A3C8-6E4C-D34D-A23D-3B1EA2D57896}" type="datetimeFigureOut">
              <a:rPr lang="en-US" smtClean="0"/>
              <a:t>4/9/26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127F7-5EB8-F8EB-334D-E538C0EF5B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B132E-4AE1-2DE1-8BDE-AB03B5013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6510EF-87AD-D448-B2A9-8DA8F9602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6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ltimedia_BrookeDickson_DeptofEnergy_attachment">
            <a:hlinkClick r:id="" action="ppaction://media"/>
            <a:extLst>
              <a:ext uri="{FF2B5EF4-FFF2-40B4-BE49-F238E27FC236}">
                <a16:creationId xmlns:a16="http://schemas.microsoft.com/office/drawing/2014/main" id="{1C8B9D08-76F9-0731-6888-750099E533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727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8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Santos, Danielle R. (Fed)</dc:creator>
  <cp:lastModifiedBy>Santos, Danielle R. (Fed)</cp:lastModifiedBy>
  <cp:revision>1</cp:revision>
  <dcterms:created xsi:type="dcterms:W3CDTF">2026-04-09T14:35:25Z</dcterms:created>
  <dcterms:modified xsi:type="dcterms:W3CDTF">2026-04-09T14:38:15Z</dcterms:modified>
</cp:coreProperties>
</file>