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tson, Calvin L. (Fed)" initials="WCL(" lastIdx="1" clrIdx="0">
    <p:extLst>
      <p:ext uri="{19B8F6BF-5375-455C-9EA6-DF929625EA0E}">
        <p15:presenceInfo xmlns:p15="http://schemas.microsoft.com/office/powerpoint/2012/main" userId="S::clw7@NIST.GOV::26334e49-f2dd-4a18-95f5-a684469324c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8" autoAdjust="0"/>
    <p:restoredTop sz="94660"/>
  </p:normalViewPr>
  <p:slideViewPr>
    <p:cSldViewPr snapToGrid="0">
      <p:cViewPr varScale="1">
        <p:scale>
          <a:sx n="74" d="100"/>
          <a:sy n="74" d="100"/>
        </p:scale>
        <p:origin x="60" y="7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DD7F-2AEA-4E59-8633-87E287F1C8B4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DA251-816F-491A-83D4-954DEC210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689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DD7F-2AEA-4E59-8633-87E287F1C8B4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DA251-816F-491A-83D4-954DEC210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130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DD7F-2AEA-4E59-8633-87E287F1C8B4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DA251-816F-491A-83D4-954DEC210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71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DD7F-2AEA-4E59-8633-87E287F1C8B4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DA251-816F-491A-83D4-954DEC210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703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DD7F-2AEA-4E59-8633-87E287F1C8B4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DA251-816F-491A-83D4-954DEC210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516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DD7F-2AEA-4E59-8633-87E287F1C8B4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DA251-816F-491A-83D4-954DEC210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376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DD7F-2AEA-4E59-8633-87E287F1C8B4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DA251-816F-491A-83D4-954DEC210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408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DD7F-2AEA-4E59-8633-87E287F1C8B4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DA251-816F-491A-83D4-954DEC210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813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DD7F-2AEA-4E59-8633-87E287F1C8B4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DA251-816F-491A-83D4-954DEC210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897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DD7F-2AEA-4E59-8633-87E287F1C8B4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DA251-816F-491A-83D4-954DEC210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963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4DD7F-2AEA-4E59-8633-87E287F1C8B4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DA251-816F-491A-83D4-954DEC210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133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4DD7F-2AEA-4E59-8633-87E287F1C8B4}" type="datetimeFigureOut">
              <a:rPr lang="en-US" smtClean="0"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DA251-816F-491A-83D4-954DEC210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140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87486-9BF3-4150-8F14-3D842949D1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2722" y="928914"/>
            <a:ext cx="9144000" cy="701449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Dr. Diane Groth</a:t>
            </a:r>
            <a:br>
              <a:rPr lang="en-US" sz="36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Laetare Cybersecurity, LLC</a:t>
            </a:r>
            <a:br>
              <a:rPr lang="en-US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en-US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sz="1800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Category: Training (Interactive Scenario/Exercise)</a:t>
            </a:r>
            <a:endParaRPr lang="en-US" sz="3600" dirty="0">
              <a:latin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A81EFE-D108-435E-B900-2C61FF62AAE5}"/>
              </a:ext>
            </a:extLst>
          </p:cNvPr>
          <p:cNvSpPr txBox="1"/>
          <p:nvPr/>
        </p:nvSpPr>
        <p:spPr>
          <a:xfrm>
            <a:off x="618067" y="2347686"/>
            <a:ext cx="109897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Interactive </a:t>
            </a:r>
            <a:r>
              <a:rPr lang="en-US" sz="2400" dirty="0" err="1"/>
              <a:t>cybsersecurity</a:t>
            </a:r>
            <a:r>
              <a:rPr lang="en-US" sz="2400" dirty="0"/>
              <a:t> awareness would be achieved through participation in gamification and scenario games where points are awarded for correct answers. </a:t>
            </a:r>
          </a:p>
          <a:p>
            <a:r>
              <a:rPr lang="en-US" sz="2400" dirty="0"/>
              <a:t>The contestant with the most points wins a prize. Active participation engages the brain and eye coordination energizes participants and serve as a learning mechanism.</a:t>
            </a:r>
          </a:p>
          <a:p>
            <a:br>
              <a:rPr lang="en-US" sz="2400" dirty="0"/>
            </a:br>
            <a:r>
              <a:rPr lang="en-US" sz="2400" dirty="0"/>
              <a:t>Interactive cybersecurity awareness training is achieved for participants of all ages.</a:t>
            </a:r>
          </a:p>
        </p:txBody>
      </p:sp>
    </p:spTree>
    <p:extLst>
      <p:ext uri="{BB962C8B-B14F-4D97-AF65-F5344CB8AC3E}">
        <p14:creationId xmlns:p14="http://schemas.microsoft.com/office/powerpoint/2010/main" val="9960114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81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Dr. Diane Groth Laetare Cybersecurity, LLC  Category: Training (Interactive Scenario/Exercise)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Donald    F. Costello Department of Computer Science and Engineering  Category: Training</dc:title>
  <dc:creator>Watson, Calvin L. (Fed)</dc:creator>
  <cp:lastModifiedBy>Barraza, Susana (Fed)</cp:lastModifiedBy>
  <cp:revision>8</cp:revision>
  <dcterms:created xsi:type="dcterms:W3CDTF">2021-09-13T18:55:35Z</dcterms:created>
  <dcterms:modified xsi:type="dcterms:W3CDTF">2021-09-14T16:27:11Z</dcterms:modified>
</cp:coreProperties>
</file>