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8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81E08-7419-44D8-B6BB-9CC2FA22D9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8B19C2-7628-44ED-BA3D-5F09232EA0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75C3F-BEFD-4F6D-BFDC-B54B950AD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249BD-8DAA-4EDC-BE1F-C0A5B19278EF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8AD867-AD3C-455D-A21E-D72FCDC1C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3002D9-7C46-4C02-B6A4-7EFCEB52C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D2A6-08F2-4979-AF64-3896DC8CD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306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4ED9-372B-4804-9B28-1D8ED69D9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270E09-0A80-4972-9C8A-AE12C21ED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64045-C17E-4254-8C7C-94977026F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249BD-8DAA-4EDC-BE1F-C0A5B19278EF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BF2A4-9D1E-4917-B475-F70FEC743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07E5F-EA3C-4EE2-B06D-EE62C00EC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D2A6-08F2-4979-AF64-3896DC8CD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506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282D68-7F3E-40C9-8F71-6754CDEA98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83BDD6-E0E4-4C0F-A207-790E9B833B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ED5BD-BFA0-41D2-8F2B-B90F48BE7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249BD-8DAA-4EDC-BE1F-C0A5B19278EF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0DDEC-BF4F-4379-A88A-93E9E4242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CBE15-A726-4846-8E06-082106F0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D2A6-08F2-4979-AF64-3896DC8CD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42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6726D-E160-486D-8CD3-F8330916D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EE50-7516-445B-A689-F8305209F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E678E2-CF3D-4E70-A429-A5D4B5B5F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249BD-8DAA-4EDC-BE1F-C0A5B19278EF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5BA77-4452-479A-A893-0FB495996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8FBC45-0C35-443B-A934-84647282A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D2A6-08F2-4979-AF64-3896DC8CD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287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1F54D-C9A9-4E1D-8817-9DB1BB9EE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9A9C98-7F8C-4059-887C-2FC9A1133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95EE02-E5AE-4B3D-8D07-D52E8FF8D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249BD-8DAA-4EDC-BE1F-C0A5B19278EF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0EB53-1B38-4DE6-B4FF-35CED971B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281A4-5AFD-4E00-8A4E-F97DBA798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D2A6-08F2-4979-AF64-3896DC8CD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87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F7C39-A306-4FF7-A97D-EEF0D8EA9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AA70B-4D5E-4A82-A42B-936677656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019308-EAE6-4624-817F-23D880579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B9739-F60D-4CA9-9E68-76EB97E74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249BD-8DAA-4EDC-BE1F-C0A5B19278EF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66F311-02A3-4C6D-87C5-AC0A2AEA7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E4FE3D-BE6F-4A63-A416-EA0CE4F96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D2A6-08F2-4979-AF64-3896DC8CD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631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20870-C954-4066-8029-BDBA12CAF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3C38B0-C192-41ED-B523-1BC12415D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044A3-EC4F-4B39-BA7E-2522EC1AEC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C34966-BE1A-4818-8386-0F4FFD224D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E125A8-1714-457D-A53B-B3ECF91D87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3C2B91-73A1-4DF2-B24A-60FD1CF98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249BD-8DAA-4EDC-BE1F-C0A5B19278EF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46597F-9BE1-4B8B-A9CA-8F6562EE0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512670-98D8-430F-9D42-C553B0DF2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D2A6-08F2-4979-AF64-3896DC8CD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57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83F51-040F-4624-BA8E-CE0A065D6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D4F331-29C9-47B3-9165-E726FC76F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249BD-8DAA-4EDC-BE1F-C0A5B19278EF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66DB95-CBFA-4619-8A73-CE19C12B1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E32F4D-81CC-41EA-BEA1-D359DCEA4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D2A6-08F2-4979-AF64-3896DC8CD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3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09124C-E69D-4F78-92ED-0518DFBE6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249BD-8DAA-4EDC-BE1F-C0A5B19278EF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826110-3C0A-496A-9C61-6C984B403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2990E6-B4E7-4427-A3D6-D962B9AA4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D2A6-08F2-4979-AF64-3896DC8CD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103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15147-06A7-48B7-85D8-67EEF4DD2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1FD9F-5A59-40B5-9F2D-89C16A86F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153EDC-4DC2-4812-85C5-C97B05E0D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4103EC-E463-42B3-9047-109EFEC06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249BD-8DAA-4EDC-BE1F-C0A5B19278EF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D40AE9-866E-4644-8BE6-ECA9C68A8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446B36-2C73-43B8-8ADC-6D0DEC39F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D2A6-08F2-4979-AF64-3896DC8CD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44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D143-189D-4E95-B301-365A132E5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714798-D3A9-4254-BEFE-7C924515DC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05D784-4281-4FFE-AAB6-CF1D7E2CEC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E508DF-ED6F-4635-B730-803A77E30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249BD-8DAA-4EDC-BE1F-C0A5B19278EF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B2F9BB-8DAC-45CD-A9C4-DCB72B895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5E2BDF-2842-447E-8022-180B8432E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CD2A6-08F2-4979-AF64-3896DC8CD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425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B729C3-B1C4-4627-9325-75677E8F5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DA653B-C693-4561-B2D7-4AE7D8E65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67E5E-69DA-4FED-B01D-3A78CE3061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249BD-8DAA-4EDC-BE1F-C0A5B19278EF}" type="datetimeFigureOut">
              <a:rPr lang="en-US" smtClean="0"/>
              <a:t>2/5/2021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C25AB-21C4-4017-826F-F33FBF33AD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37A5A-9753-4580-A5D9-641E75AE6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CD2A6-08F2-4979-AF64-3896DC8CD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6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6" name="Group 445">
            <a:extLst>
              <a:ext uri="{FF2B5EF4-FFF2-40B4-BE49-F238E27FC236}">
                <a16:creationId xmlns:a16="http://schemas.microsoft.com/office/drawing/2014/main" id="{F544BA94-04FD-4166-8FB0-54E6EF7EF88D}"/>
              </a:ext>
            </a:extLst>
          </p:cNvPr>
          <p:cNvGrpSpPr/>
          <p:nvPr/>
        </p:nvGrpSpPr>
        <p:grpSpPr>
          <a:xfrm>
            <a:off x="369319" y="304989"/>
            <a:ext cx="5113743" cy="1422885"/>
            <a:chOff x="2284887" y="1065877"/>
            <a:chExt cx="5113743" cy="1422885"/>
          </a:xfrm>
        </p:grpSpPr>
        <p:grpSp>
          <p:nvGrpSpPr>
            <p:cNvPr id="370" name="Group 369">
              <a:extLst>
                <a:ext uri="{FF2B5EF4-FFF2-40B4-BE49-F238E27FC236}">
                  <a16:creationId xmlns:a16="http://schemas.microsoft.com/office/drawing/2014/main" id="{7E7FCC69-36F9-4367-9B12-82CE7635E8DD}"/>
                </a:ext>
              </a:extLst>
            </p:cNvPr>
            <p:cNvGrpSpPr/>
            <p:nvPr/>
          </p:nvGrpSpPr>
          <p:grpSpPr>
            <a:xfrm>
              <a:off x="2290948" y="1065877"/>
              <a:ext cx="5107682" cy="644201"/>
              <a:chOff x="2290948" y="1065877"/>
              <a:chExt cx="5107682" cy="644201"/>
            </a:xfrm>
          </p:grpSpPr>
          <p:grpSp>
            <p:nvGrpSpPr>
              <p:cNvPr id="258" name="Group 257">
                <a:extLst>
                  <a:ext uri="{FF2B5EF4-FFF2-40B4-BE49-F238E27FC236}">
                    <a16:creationId xmlns:a16="http://schemas.microsoft.com/office/drawing/2014/main" id="{3D73F5FA-2FAD-4385-9FBE-1221A2234C11}"/>
                  </a:ext>
                </a:extLst>
              </p:cNvPr>
              <p:cNvGrpSpPr/>
              <p:nvPr/>
            </p:nvGrpSpPr>
            <p:grpSpPr>
              <a:xfrm>
                <a:off x="2297009" y="1065877"/>
                <a:ext cx="5101621" cy="258196"/>
                <a:chOff x="2297009" y="1065877"/>
                <a:chExt cx="5101621" cy="258196"/>
              </a:xfrm>
            </p:grpSpPr>
            <p:grpSp>
              <p:nvGrpSpPr>
                <p:cNvPr id="171" name="Group 170">
                  <a:extLst>
                    <a:ext uri="{FF2B5EF4-FFF2-40B4-BE49-F238E27FC236}">
                      <a16:creationId xmlns:a16="http://schemas.microsoft.com/office/drawing/2014/main" id="{71F80032-6697-472A-831B-90FBBD8B9358}"/>
                    </a:ext>
                  </a:extLst>
                </p:cNvPr>
                <p:cNvGrpSpPr/>
                <p:nvPr/>
              </p:nvGrpSpPr>
              <p:grpSpPr>
                <a:xfrm>
                  <a:off x="2297009" y="1065877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2" name="Oval 1">
                    <a:extLst>
                      <a:ext uri="{FF2B5EF4-FFF2-40B4-BE49-F238E27FC236}">
                        <a16:creationId xmlns:a16="http://schemas.microsoft.com/office/drawing/2014/main" id="{1BC39ACE-8F73-41B9-AF95-94FEE1258D40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" name="Oval 3">
                    <a:extLst>
                      <a:ext uri="{FF2B5EF4-FFF2-40B4-BE49-F238E27FC236}">
                        <a16:creationId xmlns:a16="http://schemas.microsoft.com/office/drawing/2014/main" id="{5B9F464E-A746-48C7-9F98-755B32A6E580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" name="Oval 5">
                    <a:extLst>
                      <a:ext uri="{FF2B5EF4-FFF2-40B4-BE49-F238E27FC236}">
                        <a16:creationId xmlns:a16="http://schemas.microsoft.com/office/drawing/2014/main" id="{489401C0-7224-49C1-A4B5-93FF229665EE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" name="Oval 7">
                    <a:extLst>
                      <a:ext uri="{FF2B5EF4-FFF2-40B4-BE49-F238E27FC236}">
                        <a16:creationId xmlns:a16="http://schemas.microsoft.com/office/drawing/2014/main" id="{DA50B965-856C-4483-ABBD-EC55FED1A5C9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" name="Oval 9">
                    <a:extLst>
                      <a:ext uri="{FF2B5EF4-FFF2-40B4-BE49-F238E27FC236}">
                        <a16:creationId xmlns:a16="http://schemas.microsoft.com/office/drawing/2014/main" id="{A5A87797-2281-427D-8985-9116897AB6C3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" name="Oval 11">
                    <a:extLst>
                      <a:ext uri="{FF2B5EF4-FFF2-40B4-BE49-F238E27FC236}">
                        <a16:creationId xmlns:a16="http://schemas.microsoft.com/office/drawing/2014/main" id="{7B03E43E-966F-4468-A8B7-CACF6A9E70C7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" name="Oval 13">
                    <a:extLst>
                      <a:ext uri="{FF2B5EF4-FFF2-40B4-BE49-F238E27FC236}">
                        <a16:creationId xmlns:a16="http://schemas.microsoft.com/office/drawing/2014/main" id="{4A27CEC4-25A6-4E3C-AD6B-14465C99C83B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" name="Oval 15">
                    <a:extLst>
                      <a:ext uri="{FF2B5EF4-FFF2-40B4-BE49-F238E27FC236}">
                        <a16:creationId xmlns:a16="http://schemas.microsoft.com/office/drawing/2014/main" id="{D1CAD95E-8184-49A0-BDCE-BF26E3B08D2B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" name="Oval 17">
                    <a:extLst>
                      <a:ext uri="{FF2B5EF4-FFF2-40B4-BE49-F238E27FC236}">
                        <a16:creationId xmlns:a16="http://schemas.microsoft.com/office/drawing/2014/main" id="{1AFF8D9D-9381-44CB-89A7-1B03E55A3F8A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" name="Oval 19">
                    <a:extLst>
                      <a:ext uri="{FF2B5EF4-FFF2-40B4-BE49-F238E27FC236}">
                        <a16:creationId xmlns:a16="http://schemas.microsoft.com/office/drawing/2014/main" id="{967C04D2-B2C3-4BFF-B2D4-FFCFE24DB100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" name="Oval 21">
                    <a:extLst>
                      <a:ext uri="{FF2B5EF4-FFF2-40B4-BE49-F238E27FC236}">
                        <a16:creationId xmlns:a16="http://schemas.microsoft.com/office/drawing/2014/main" id="{09DA8A9A-19B1-4336-A543-09B350526933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" name="Oval 23">
                    <a:extLst>
                      <a:ext uri="{FF2B5EF4-FFF2-40B4-BE49-F238E27FC236}">
                        <a16:creationId xmlns:a16="http://schemas.microsoft.com/office/drawing/2014/main" id="{659F4047-262F-4FA2-A246-EE9B06AC9256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Oval 25">
                    <a:extLst>
                      <a:ext uri="{FF2B5EF4-FFF2-40B4-BE49-F238E27FC236}">
                        <a16:creationId xmlns:a16="http://schemas.microsoft.com/office/drawing/2014/main" id="{385E9B8B-10BC-46E1-93D3-090C6DFF0022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" name="Oval 27">
                    <a:extLst>
                      <a:ext uri="{FF2B5EF4-FFF2-40B4-BE49-F238E27FC236}">
                        <a16:creationId xmlns:a16="http://schemas.microsoft.com/office/drawing/2014/main" id="{776EBCAF-C5DB-4FBC-A3EE-3D4B0059F667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5995DCA3-96EA-4ED1-88A3-34A7AE01C5B9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" name="Oval 31">
                    <a:extLst>
                      <a:ext uri="{FF2B5EF4-FFF2-40B4-BE49-F238E27FC236}">
                        <a16:creationId xmlns:a16="http://schemas.microsoft.com/office/drawing/2014/main" id="{889B4131-A2A6-4380-A8F4-8C5F9CA40236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" name="Oval 33">
                    <a:extLst>
                      <a:ext uri="{FF2B5EF4-FFF2-40B4-BE49-F238E27FC236}">
                        <a16:creationId xmlns:a16="http://schemas.microsoft.com/office/drawing/2014/main" id="{9A79BB48-EBDD-4761-A379-56FE7C670762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40" name="Group 239">
                  <a:extLst>
                    <a:ext uri="{FF2B5EF4-FFF2-40B4-BE49-F238E27FC236}">
                      <a16:creationId xmlns:a16="http://schemas.microsoft.com/office/drawing/2014/main" id="{3FF494F5-E9C0-472A-AB87-47A38DB75926}"/>
                    </a:ext>
                  </a:extLst>
                </p:cNvPr>
                <p:cNvGrpSpPr/>
                <p:nvPr/>
              </p:nvGrpSpPr>
              <p:grpSpPr>
                <a:xfrm>
                  <a:off x="2456082" y="1258325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241" name="Oval 240">
                    <a:extLst>
                      <a:ext uri="{FF2B5EF4-FFF2-40B4-BE49-F238E27FC236}">
                        <a16:creationId xmlns:a16="http://schemas.microsoft.com/office/drawing/2014/main" id="{A63E12F9-B7CB-4E0A-9152-7FDEE3C75B9A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2" name="Oval 241">
                    <a:extLst>
                      <a:ext uri="{FF2B5EF4-FFF2-40B4-BE49-F238E27FC236}">
                        <a16:creationId xmlns:a16="http://schemas.microsoft.com/office/drawing/2014/main" id="{5E55D5C3-EC34-4755-ADD2-9DEBA773D485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Oval 242">
                    <a:extLst>
                      <a:ext uri="{FF2B5EF4-FFF2-40B4-BE49-F238E27FC236}">
                        <a16:creationId xmlns:a16="http://schemas.microsoft.com/office/drawing/2014/main" id="{9CACB9BA-23DF-44ED-A7BC-2DF0A953326E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Oval 243">
                    <a:extLst>
                      <a:ext uri="{FF2B5EF4-FFF2-40B4-BE49-F238E27FC236}">
                        <a16:creationId xmlns:a16="http://schemas.microsoft.com/office/drawing/2014/main" id="{B885DA20-0B13-4EFA-9875-C5D8BDD2E55D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Oval 244">
                    <a:extLst>
                      <a:ext uri="{FF2B5EF4-FFF2-40B4-BE49-F238E27FC236}">
                        <a16:creationId xmlns:a16="http://schemas.microsoft.com/office/drawing/2014/main" id="{35A5CA56-B390-4594-93BB-3045BC7094BF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6" name="Oval 245">
                    <a:extLst>
                      <a:ext uri="{FF2B5EF4-FFF2-40B4-BE49-F238E27FC236}">
                        <a16:creationId xmlns:a16="http://schemas.microsoft.com/office/drawing/2014/main" id="{4C7F36A7-BF7B-42AD-9571-5655021F7947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7" name="Oval 246">
                    <a:extLst>
                      <a:ext uri="{FF2B5EF4-FFF2-40B4-BE49-F238E27FC236}">
                        <a16:creationId xmlns:a16="http://schemas.microsoft.com/office/drawing/2014/main" id="{C8B0C251-F790-48AB-8F3F-5FBFF6D52514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8" name="Oval 247">
                    <a:extLst>
                      <a:ext uri="{FF2B5EF4-FFF2-40B4-BE49-F238E27FC236}">
                        <a16:creationId xmlns:a16="http://schemas.microsoft.com/office/drawing/2014/main" id="{AEE44262-5A02-4DF3-90A5-058A72778BF3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9" name="Oval 248">
                    <a:extLst>
                      <a:ext uri="{FF2B5EF4-FFF2-40B4-BE49-F238E27FC236}">
                        <a16:creationId xmlns:a16="http://schemas.microsoft.com/office/drawing/2014/main" id="{814C84DE-0AD0-46C1-A9F9-1EC65A931F90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0" name="Oval 249">
                    <a:extLst>
                      <a:ext uri="{FF2B5EF4-FFF2-40B4-BE49-F238E27FC236}">
                        <a16:creationId xmlns:a16="http://schemas.microsoft.com/office/drawing/2014/main" id="{B0D2C812-2E3C-4A94-ABD5-404D8FA2A48B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1" name="Oval 250">
                    <a:extLst>
                      <a:ext uri="{FF2B5EF4-FFF2-40B4-BE49-F238E27FC236}">
                        <a16:creationId xmlns:a16="http://schemas.microsoft.com/office/drawing/2014/main" id="{1ED8849E-6534-426B-8E55-2FEF3D687876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2" name="Oval 251">
                    <a:extLst>
                      <a:ext uri="{FF2B5EF4-FFF2-40B4-BE49-F238E27FC236}">
                        <a16:creationId xmlns:a16="http://schemas.microsoft.com/office/drawing/2014/main" id="{342948C3-FD84-4B2A-8EC0-A96319D1DA3F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3" name="Oval 252">
                    <a:extLst>
                      <a:ext uri="{FF2B5EF4-FFF2-40B4-BE49-F238E27FC236}">
                        <a16:creationId xmlns:a16="http://schemas.microsoft.com/office/drawing/2014/main" id="{62DCB0EE-2CB3-4092-AE30-2574B490E246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4" name="Oval 253">
                    <a:extLst>
                      <a:ext uri="{FF2B5EF4-FFF2-40B4-BE49-F238E27FC236}">
                        <a16:creationId xmlns:a16="http://schemas.microsoft.com/office/drawing/2014/main" id="{E5AE7FA3-375A-49CB-8E6F-558464854FB8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5" name="Oval 254">
                    <a:extLst>
                      <a:ext uri="{FF2B5EF4-FFF2-40B4-BE49-F238E27FC236}">
                        <a16:creationId xmlns:a16="http://schemas.microsoft.com/office/drawing/2014/main" id="{D06F29C4-A860-424B-AB5E-312665AC6D3B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6" name="Oval 255">
                    <a:extLst>
                      <a:ext uri="{FF2B5EF4-FFF2-40B4-BE49-F238E27FC236}">
                        <a16:creationId xmlns:a16="http://schemas.microsoft.com/office/drawing/2014/main" id="{166952A7-4DBE-448B-AD68-DE74793AC0EB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7" name="Oval 256">
                    <a:extLst>
                      <a:ext uri="{FF2B5EF4-FFF2-40B4-BE49-F238E27FC236}">
                        <a16:creationId xmlns:a16="http://schemas.microsoft.com/office/drawing/2014/main" id="{2B8C3369-78DC-4829-B059-A979CE984769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59" name="Group 258">
                <a:extLst>
                  <a:ext uri="{FF2B5EF4-FFF2-40B4-BE49-F238E27FC236}">
                    <a16:creationId xmlns:a16="http://schemas.microsoft.com/office/drawing/2014/main" id="{E5409E8B-2579-46A6-B7F3-5F51AF8E3B4A}"/>
                  </a:ext>
                </a:extLst>
              </p:cNvPr>
              <p:cNvGrpSpPr/>
              <p:nvPr/>
            </p:nvGrpSpPr>
            <p:grpSpPr>
              <a:xfrm>
                <a:off x="2290948" y="1451882"/>
                <a:ext cx="5101621" cy="258196"/>
                <a:chOff x="2297009" y="1065877"/>
                <a:chExt cx="5101621" cy="258196"/>
              </a:xfrm>
            </p:grpSpPr>
            <p:grpSp>
              <p:nvGrpSpPr>
                <p:cNvPr id="260" name="Group 259">
                  <a:extLst>
                    <a:ext uri="{FF2B5EF4-FFF2-40B4-BE49-F238E27FC236}">
                      <a16:creationId xmlns:a16="http://schemas.microsoft.com/office/drawing/2014/main" id="{D0C2C963-72AE-4C3E-A8AD-A857D3455F31}"/>
                    </a:ext>
                  </a:extLst>
                </p:cNvPr>
                <p:cNvGrpSpPr/>
                <p:nvPr/>
              </p:nvGrpSpPr>
              <p:grpSpPr>
                <a:xfrm>
                  <a:off x="2297009" y="1065877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279" name="Oval 278">
                    <a:extLst>
                      <a:ext uri="{FF2B5EF4-FFF2-40B4-BE49-F238E27FC236}">
                        <a16:creationId xmlns:a16="http://schemas.microsoft.com/office/drawing/2014/main" id="{FB928A52-5D47-4021-AE53-205AC81B0B8B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0" name="Oval 279">
                    <a:extLst>
                      <a:ext uri="{FF2B5EF4-FFF2-40B4-BE49-F238E27FC236}">
                        <a16:creationId xmlns:a16="http://schemas.microsoft.com/office/drawing/2014/main" id="{1BEE611E-5AAC-424F-83FD-1C0B41FAEDA0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1" name="Oval 280">
                    <a:extLst>
                      <a:ext uri="{FF2B5EF4-FFF2-40B4-BE49-F238E27FC236}">
                        <a16:creationId xmlns:a16="http://schemas.microsoft.com/office/drawing/2014/main" id="{B8A17E0A-4D25-4154-89E2-16B4CE2CED02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2" name="Oval 281">
                    <a:extLst>
                      <a:ext uri="{FF2B5EF4-FFF2-40B4-BE49-F238E27FC236}">
                        <a16:creationId xmlns:a16="http://schemas.microsoft.com/office/drawing/2014/main" id="{02A04923-A831-481F-9A27-E86F0A6C1DA1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3" name="Oval 282">
                    <a:extLst>
                      <a:ext uri="{FF2B5EF4-FFF2-40B4-BE49-F238E27FC236}">
                        <a16:creationId xmlns:a16="http://schemas.microsoft.com/office/drawing/2014/main" id="{1FDD4947-1B39-4B6F-89E1-F138F872F131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4" name="Oval 283">
                    <a:extLst>
                      <a:ext uri="{FF2B5EF4-FFF2-40B4-BE49-F238E27FC236}">
                        <a16:creationId xmlns:a16="http://schemas.microsoft.com/office/drawing/2014/main" id="{AD60F0A5-967F-4985-B44A-8A0D4A4C5070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5" name="Oval 284">
                    <a:extLst>
                      <a:ext uri="{FF2B5EF4-FFF2-40B4-BE49-F238E27FC236}">
                        <a16:creationId xmlns:a16="http://schemas.microsoft.com/office/drawing/2014/main" id="{255744D5-CC0B-4743-B65A-A85331FF0AF2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6" name="Oval 285">
                    <a:extLst>
                      <a:ext uri="{FF2B5EF4-FFF2-40B4-BE49-F238E27FC236}">
                        <a16:creationId xmlns:a16="http://schemas.microsoft.com/office/drawing/2014/main" id="{EAF8D084-CF05-4E22-97F0-045D1006D631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7" name="Oval 286">
                    <a:extLst>
                      <a:ext uri="{FF2B5EF4-FFF2-40B4-BE49-F238E27FC236}">
                        <a16:creationId xmlns:a16="http://schemas.microsoft.com/office/drawing/2014/main" id="{7978F7AD-852F-496A-88A5-C2315BBB156A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8" name="Oval 287">
                    <a:extLst>
                      <a:ext uri="{FF2B5EF4-FFF2-40B4-BE49-F238E27FC236}">
                        <a16:creationId xmlns:a16="http://schemas.microsoft.com/office/drawing/2014/main" id="{0ADB2EAB-7EC4-446C-9188-A2E321F33A29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9" name="Oval 288">
                    <a:extLst>
                      <a:ext uri="{FF2B5EF4-FFF2-40B4-BE49-F238E27FC236}">
                        <a16:creationId xmlns:a16="http://schemas.microsoft.com/office/drawing/2014/main" id="{59BD04E1-78A0-43A0-8220-F68D441EB71E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0" name="Oval 289">
                    <a:extLst>
                      <a:ext uri="{FF2B5EF4-FFF2-40B4-BE49-F238E27FC236}">
                        <a16:creationId xmlns:a16="http://schemas.microsoft.com/office/drawing/2014/main" id="{7D7ABE3A-AD36-4F35-BA3F-E736C0AF310A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1" name="Oval 290">
                    <a:extLst>
                      <a:ext uri="{FF2B5EF4-FFF2-40B4-BE49-F238E27FC236}">
                        <a16:creationId xmlns:a16="http://schemas.microsoft.com/office/drawing/2014/main" id="{C8CB5FE7-34AF-4839-AB42-84358C5D0836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2" name="Oval 291">
                    <a:extLst>
                      <a:ext uri="{FF2B5EF4-FFF2-40B4-BE49-F238E27FC236}">
                        <a16:creationId xmlns:a16="http://schemas.microsoft.com/office/drawing/2014/main" id="{D7BA680A-98D7-4CAA-8CA3-AC72DDBE57C3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3" name="Oval 292">
                    <a:extLst>
                      <a:ext uri="{FF2B5EF4-FFF2-40B4-BE49-F238E27FC236}">
                        <a16:creationId xmlns:a16="http://schemas.microsoft.com/office/drawing/2014/main" id="{4A7D91F5-CF65-41B8-ADB8-14B12BB027F0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4" name="Oval 293">
                    <a:extLst>
                      <a:ext uri="{FF2B5EF4-FFF2-40B4-BE49-F238E27FC236}">
                        <a16:creationId xmlns:a16="http://schemas.microsoft.com/office/drawing/2014/main" id="{11192B89-7132-4796-BFA8-623285B4CC0C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5" name="Oval 294">
                    <a:extLst>
                      <a:ext uri="{FF2B5EF4-FFF2-40B4-BE49-F238E27FC236}">
                        <a16:creationId xmlns:a16="http://schemas.microsoft.com/office/drawing/2014/main" id="{98CB0311-C8EE-4D9E-9115-5E1A68CAC26B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0D2E8FA3-33B1-4A4A-97A0-F27D9DF53E3A}"/>
                    </a:ext>
                  </a:extLst>
                </p:cNvPr>
                <p:cNvGrpSpPr/>
                <p:nvPr/>
              </p:nvGrpSpPr>
              <p:grpSpPr>
                <a:xfrm>
                  <a:off x="2456082" y="1258325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262" name="Oval 261">
                    <a:extLst>
                      <a:ext uri="{FF2B5EF4-FFF2-40B4-BE49-F238E27FC236}">
                        <a16:creationId xmlns:a16="http://schemas.microsoft.com/office/drawing/2014/main" id="{5FE383F1-EE92-450B-A5A9-2663C724C95B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3" name="Oval 262">
                    <a:extLst>
                      <a:ext uri="{FF2B5EF4-FFF2-40B4-BE49-F238E27FC236}">
                        <a16:creationId xmlns:a16="http://schemas.microsoft.com/office/drawing/2014/main" id="{F81C036C-B8B3-4392-A898-3A22F472E81F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4" name="Oval 263">
                    <a:extLst>
                      <a:ext uri="{FF2B5EF4-FFF2-40B4-BE49-F238E27FC236}">
                        <a16:creationId xmlns:a16="http://schemas.microsoft.com/office/drawing/2014/main" id="{32A8E3A7-711D-4FA7-B8C9-9249FEC96F48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Oval 264">
                    <a:extLst>
                      <a:ext uri="{FF2B5EF4-FFF2-40B4-BE49-F238E27FC236}">
                        <a16:creationId xmlns:a16="http://schemas.microsoft.com/office/drawing/2014/main" id="{F8C6857E-B509-4A0D-98E4-CBCCBE773E23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Oval 265">
                    <a:extLst>
                      <a:ext uri="{FF2B5EF4-FFF2-40B4-BE49-F238E27FC236}">
                        <a16:creationId xmlns:a16="http://schemas.microsoft.com/office/drawing/2014/main" id="{15163F73-4009-46D1-855C-85B98CBA2DA3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Oval 266">
                    <a:extLst>
                      <a:ext uri="{FF2B5EF4-FFF2-40B4-BE49-F238E27FC236}">
                        <a16:creationId xmlns:a16="http://schemas.microsoft.com/office/drawing/2014/main" id="{11C5D0A3-4617-4D8C-ACD6-15D2703A6B6C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8" name="Oval 267">
                    <a:extLst>
                      <a:ext uri="{FF2B5EF4-FFF2-40B4-BE49-F238E27FC236}">
                        <a16:creationId xmlns:a16="http://schemas.microsoft.com/office/drawing/2014/main" id="{4F1EC001-1388-435C-83F6-5068456152B2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9" name="Oval 268">
                    <a:extLst>
                      <a:ext uri="{FF2B5EF4-FFF2-40B4-BE49-F238E27FC236}">
                        <a16:creationId xmlns:a16="http://schemas.microsoft.com/office/drawing/2014/main" id="{E708EEB4-24FF-4B96-AEB0-0849D58CFEEB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0" name="Oval 269">
                    <a:extLst>
                      <a:ext uri="{FF2B5EF4-FFF2-40B4-BE49-F238E27FC236}">
                        <a16:creationId xmlns:a16="http://schemas.microsoft.com/office/drawing/2014/main" id="{D411F42A-F16A-4CFD-9680-B849169B69D0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1" name="Oval 270">
                    <a:extLst>
                      <a:ext uri="{FF2B5EF4-FFF2-40B4-BE49-F238E27FC236}">
                        <a16:creationId xmlns:a16="http://schemas.microsoft.com/office/drawing/2014/main" id="{36EBCAC7-7258-4C47-9A41-1DD16F4A18DE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2" name="Oval 271">
                    <a:extLst>
                      <a:ext uri="{FF2B5EF4-FFF2-40B4-BE49-F238E27FC236}">
                        <a16:creationId xmlns:a16="http://schemas.microsoft.com/office/drawing/2014/main" id="{FF340FC6-94CC-4210-9CFD-84F88636E594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3" name="Oval 272">
                    <a:extLst>
                      <a:ext uri="{FF2B5EF4-FFF2-40B4-BE49-F238E27FC236}">
                        <a16:creationId xmlns:a16="http://schemas.microsoft.com/office/drawing/2014/main" id="{ABF6267F-4C28-4A51-9429-4D3E806A1599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4" name="Oval 273">
                    <a:extLst>
                      <a:ext uri="{FF2B5EF4-FFF2-40B4-BE49-F238E27FC236}">
                        <a16:creationId xmlns:a16="http://schemas.microsoft.com/office/drawing/2014/main" id="{10B54CCE-8B74-4D36-80A8-7693E0D6FAF6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5" name="Oval 274">
                    <a:extLst>
                      <a:ext uri="{FF2B5EF4-FFF2-40B4-BE49-F238E27FC236}">
                        <a16:creationId xmlns:a16="http://schemas.microsoft.com/office/drawing/2014/main" id="{862061A0-B04F-4A7D-858D-924378E634D4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6" name="Oval 275">
                    <a:extLst>
                      <a:ext uri="{FF2B5EF4-FFF2-40B4-BE49-F238E27FC236}">
                        <a16:creationId xmlns:a16="http://schemas.microsoft.com/office/drawing/2014/main" id="{DB0DB860-6CAC-49AF-8709-C475A146676B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7" name="Oval 276">
                    <a:extLst>
                      <a:ext uri="{FF2B5EF4-FFF2-40B4-BE49-F238E27FC236}">
                        <a16:creationId xmlns:a16="http://schemas.microsoft.com/office/drawing/2014/main" id="{40B46A86-D5B9-44EA-BB8B-8DD8A82149FB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8" name="Oval 277">
                    <a:extLst>
                      <a:ext uri="{FF2B5EF4-FFF2-40B4-BE49-F238E27FC236}">
                        <a16:creationId xmlns:a16="http://schemas.microsoft.com/office/drawing/2014/main" id="{5708C114-1F55-46DF-AACF-5B5B30C58357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371" name="Group 370">
              <a:extLst>
                <a:ext uri="{FF2B5EF4-FFF2-40B4-BE49-F238E27FC236}">
                  <a16:creationId xmlns:a16="http://schemas.microsoft.com/office/drawing/2014/main" id="{1153E25C-AD26-4C69-B892-61B91D8A56DA}"/>
                </a:ext>
              </a:extLst>
            </p:cNvPr>
            <p:cNvGrpSpPr/>
            <p:nvPr/>
          </p:nvGrpSpPr>
          <p:grpSpPr>
            <a:xfrm>
              <a:off x="2284887" y="1844561"/>
              <a:ext cx="5107682" cy="644201"/>
              <a:chOff x="2290948" y="1065877"/>
              <a:chExt cx="5107682" cy="644201"/>
            </a:xfrm>
          </p:grpSpPr>
          <p:grpSp>
            <p:nvGrpSpPr>
              <p:cNvPr id="372" name="Group 371">
                <a:extLst>
                  <a:ext uri="{FF2B5EF4-FFF2-40B4-BE49-F238E27FC236}">
                    <a16:creationId xmlns:a16="http://schemas.microsoft.com/office/drawing/2014/main" id="{7B8014F2-CAE3-466A-85BD-EA733D57C5C9}"/>
                  </a:ext>
                </a:extLst>
              </p:cNvPr>
              <p:cNvGrpSpPr/>
              <p:nvPr/>
            </p:nvGrpSpPr>
            <p:grpSpPr>
              <a:xfrm>
                <a:off x="2297009" y="1065877"/>
                <a:ext cx="5101621" cy="258196"/>
                <a:chOff x="2297009" y="1065877"/>
                <a:chExt cx="5101621" cy="258196"/>
              </a:xfrm>
            </p:grpSpPr>
            <p:grpSp>
              <p:nvGrpSpPr>
                <p:cNvPr id="410" name="Group 409">
                  <a:extLst>
                    <a:ext uri="{FF2B5EF4-FFF2-40B4-BE49-F238E27FC236}">
                      <a16:creationId xmlns:a16="http://schemas.microsoft.com/office/drawing/2014/main" id="{05EF0B0D-0773-4110-88EE-64893CFF6ABD}"/>
                    </a:ext>
                  </a:extLst>
                </p:cNvPr>
                <p:cNvGrpSpPr/>
                <p:nvPr/>
              </p:nvGrpSpPr>
              <p:grpSpPr>
                <a:xfrm>
                  <a:off x="2297009" y="1065877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429" name="Oval 428">
                    <a:extLst>
                      <a:ext uri="{FF2B5EF4-FFF2-40B4-BE49-F238E27FC236}">
                        <a16:creationId xmlns:a16="http://schemas.microsoft.com/office/drawing/2014/main" id="{5AD4736D-7308-424F-83EB-7184362422B5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0" name="Oval 429">
                    <a:extLst>
                      <a:ext uri="{FF2B5EF4-FFF2-40B4-BE49-F238E27FC236}">
                        <a16:creationId xmlns:a16="http://schemas.microsoft.com/office/drawing/2014/main" id="{57830AA6-6277-48B2-9523-5A1D71496FD5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1" name="Oval 430">
                    <a:extLst>
                      <a:ext uri="{FF2B5EF4-FFF2-40B4-BE49-F238E27FC236}">
                        <a16:creationId xmlns:a16="http://schemas.microsoft.com/office/drawing/2014/main" id="{EE1E3A52-3793-4076-9869-4779A9D9FD0E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2" name="Oval 431">
                    <a:extLst>
                      <a:ext uri="{FF2B5EF4-FFF2-40B4-BE49-F238E27FC236}">
                        <a16:creationId xmlns:a16="http://schemas.microsoft.com/office/drawing/2014/main" id="{44992632-72E2-4540-A046-CC0972B0B594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3" name="Oval 432">
                    <a:extLst>
                      <a:ext uri="{FF2B5EF4-FFF2-40B4-BE49-F238E27FC236}">
                        <a16:creationId xmlns:a16="http://schemas.microsoft.com/office/drawing/2014/main" id="{7FD15D8C-9550-4E0A-913A-549723344AEC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4" name="Oval 433">
                    <a:extLst>
                      <a:ext uri="{FF2B5EF4-FFF2-40B4-BE49-F238E27FC236}">
                        <a16:creationId xmlns:a16="http://schemas.microsoft.com/office/drawing/2014/main" id="{302F812A-A73D-4C98-8C54-35DF82989BA5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5" name="Oval 434">
                    <a:extLst>
                      <a:ext uri="{FF2B5EF4-FFF2-40B4-BE49-F238E27FC236}">
                        <a16:creationId xmlns:a16="http://schemas.microsoft.com/office/drawing/2014/main" id="{5615E919-8FDF-4F26-8DD4-A89F6EB10F23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6" name="Oval 435">
                    <a:extLst>
                      <a:ext uri="{FF2B5EF4-FFF2-40B4-BE49-F238E27FC236}">
                        <a16:creationId xmlns:a16="http://schemas.microsoft.com/office/drawing/2014/main" id="{A02B6898-F094-45E4-B795-E6D10FA566BA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7" name="Oval 436">
                    <a:extLst>
                      <a:ext uri="{FF2B5EF4-FFF2-40B4-BE49-F238E27FC236}">
                        <a16:creationId xmlns:a16="http://schemas.microsoft.com/office/drawing/2014/main" id="{25FF20B3-8EEB-482B-A9E4-D8E2EC95237A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8" name="Oval 437">
                    <a:extLst>
                      <a:ext uri="{FF2B5EF4-FFF2-40B4-BE49-F238E27FC236}">
                        <a16:creationId xmlns:a16="http://schemas.microsoft.com/office/drawing/2014/main" id="{E63220CB-BD06-4E59-BC71-E0BA549B0785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9" name="Oval 438">
                    <a:extLst>
                      <a:ext uri="{FF2B5EF4-FFF2-40B4-BE49-F238E27FC236}">
                        <a16:creationId xmlns:a16="http://schemas.microsoft.com/office/drawing/2014/main" id="{839E2B5D-B022-4802-9138-234B29D0DABB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0" name="Oval 439">
                    <a:extLst>
                      <a:ext uri="{FF2B5EF4-FFF2-40B4-BE49-F238E27FC236}">
                        <a16:creationId xmlns:a16="http://schemas.microsoft.com/office/drawing/2014/main" id="{5EA34184-BAB3-48C9-8447-D065BE9D880B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1" name="Oval 440">
                    <a:extLst>
                      <a:ext uri="{FF2B5EF4-FFF2-40B4-BE49-F238E27FC236}">
                        <a16:creationId xmlns:a16="http://schemas.microsoft.com/office/drawing/2014/main" id="{8F21AC9F-BC64-47D7-AB31-C07E958DD21C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2" name="Oval 441">
                    <a:extLst>
                      <a:ext uri="{FF2B5EF4-FFF2-40B4-BE49-F238E27FC236}">
                        <a16:creationId xmlns:a16="http://schemas.microsoft.com/office/drawing/2014/main" id="{CF674575-E84F-4AD3-AFDD-5E29318843FB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3" name="Oval 442">
                    <a:extLst>
                      <a:ext uri="{FF2B5EF4-FFF2-40B4-BE49-F238E27FC236}">
                        <a16:creationId xmlns:a16="http://schemas.microsoft.com/office/drawing/2014/main" id="{2341FF18-3B63-42FD-BA89-E3B38456F130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4" name="Oval 443">
                    <a:extLst>
                      <a:ext uri="{FF2B5EF4-FFF2-40B4-BE49-F238E27FC236}">
                        <a16:creationId xmlns:a16="http://schemas.microsoft.com/office/drawing/2014/main" id="{8DD88388-146F-4370-A4A2-F5B5A142034C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5" name="Oval 444">
                    <a:extLst>
                      <a:ext uri="{FF2B5EF4-FFF2-40B4-BE49-F238E27FC236}">
                        <a16:creationId xmlns:a16="http://schemas.microsoft.com/office/drawing/2014/main" id="{E0E65322-14C9-422B-B30C-F4123910D7BF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1" name="Group 410">
                  <a:extLst>
                    <a:ext uri="{FF2B5EF4-FFF2-40B4-BE49-F238E27FC236}">
                      <a16:creationId xmlns:a16="http://schemas.microsoft.com/office/drawing/2014/main" id="{DEA49D83-C343-490D-8F4F-76452A7DA9CE}"/>
                    </a:ext>
                  </a:extLst>
                </p:cNvPr>
                <p:cNvGrpSpPr/>
                <p:nvPr/>
              </p:nvGrpSpPr>
              <p:grpSpPr>
                <a:xfrm>
                  <a:off x="2456082" y="1258325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412" name="Oval 411">
                    <a:extLst>
                      <a:ext uri="{FF2B5EF4-FFF2-40B4-BE49-F238E27FC236}">
                        <a16:creationId xmlns:a16="http://schemas.microsoft.com/office/drawing/2014/main" id="{07F5BF79-9CBD-43E3-ABB0-63197D8BFCEF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3" name="Oval 412">
                    <a:extLst>
                      <a:ext uri="{FF2B5EF4-FFF2-40B4-BE49-F238E27FC236}">
                        <a16:creationId xmlns:a16="http://schemas.microsoft.com/office/drawing/2014/main" id="{D56E3FD7-1120-43F3-AB0E-89C912FABCF0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4" name="Oval 413">
                    <a:extLst>
                      <a:ext uri="{FF2B5EF4-FFF2-40B4-BE49-F238E27FC236}">
                        <a16:creationId xmlns:a16="http://schemas.microsoft.com/office/drawing/2014/main" id="{B9012584-FB13-4DF6-A68D-2CE2CF44EAB4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5" name="Oval 414">
                    <a:extLst>
                      <a:ext uri="{FF2B5EF4-FFF2-40B4-BE49-F238E27FC236}">
                        <a16:creationId xmlns:a16="http://schemas.microsoft.com/office/drawing/2014/main" id="{B87928FD-09C7-4C78-942D-B703C03448F7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6" name="Oval 415">
                    <a:extLst>
                      <a:ext uri="{FF2B5EF4-FFF2-40B4-BE49-F238E27FC236}">
                        <a16:creationId xmlns:a16="http://schemas.microsoft.com/office/drawing/2014/main" id="{8BABC4CD-EBCC-4A44-B319-8A936D432A49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7" name="Oval 416">
                    <a:extLst>
                      <a:ext uri="{FF2B5EF4-FFF2-40B4-BE49-F238E27FC236}">
                        <a16:creationId xmlns:a16="http://schemas.microsoft.com/office/drawing/2014/main" id="{C70161BA-9DFF-4C87-84F2-DF1762FBE098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8" name="Oval 417">
                    <a:extLst>
                      <a:ext uri="{FF2B5EF4-FFF2-40B4-BE49-F238E27FC236}">
                        <a16:creationId xmlns:a16="http://schemas.microsoft.com/office/drawing/2014/main" id="{521719AA-13D4-4ACD-8560-A3FC1883D22B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9" name="Oval 418">
                    <a:extLst>
                      <a:ext uri="{FF2B5EF4-FFF2-40B4-BE49-F238E27FC236}">
                        <a16:creationId xmlns:a16="http://schemas.microsoft.com/office/drawing/2014/main" id="{893F0377-0C5B-406A-82FE-22F87ADDCB6A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0" name="Oval 419">
                    <a:extLst>
                      <a:ext uri="{FF2B5EF4-FFF2-40B4-BE49-F238E27FC236}">
                        <a16:creationId xmlns:a16="http://schemas.microsoft.com/office/drawing/2014/main" id="{EF41422A-C5A8-45DE-9036-4296050E2FF0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1" name="Oval 420">
                    <a:extLst>
                      <a:ext uri="{FF2B5EF4-FFF2-40B4-BE49-F238E27FC236}">
                        <a16:creationId xmlns:a16="http://schemas.microsoft.com/office/drawing/2014/main" id="{93E1DD60-DE6F-4BED-830C-928F223526F8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2" name="Oval 421">
                    <a:extLst>
                      <a:ext uri="{FF2B5EF4-FFF2-40B4-BE49-F238E27FC236}">
                        <a16:creationId xmlns:a16="http://schemas.microsoft.com/office/drawing/2014/main" id="{12A7367D-B956-4773-AB9F-9D507E0F05B3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3" name="Oval 422">
                    <a:extLst>
                      <a:ext uri="{FF2B5EF4-FFF2-40B4-BE49-F238E27FC236}">
                        <a16:creationId xmlns:a16="http://schemas.microsoft.com/office/drawing/2014/main" id="{4F7FF132-5F34-4BA2-9299-63D3E536294E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4" name="Oval 423">
                    <a:extLst>
                      <a:ext uri="{FF2B5EF4-FFF2-40B4-BE49-F238E27FC236}">
                        <a16:creationId xmlns:a16="http://schemas.microsoft.com/office/drawing/2014/main" id="{D442B721-37E9-4434-8338-A7FB451B7A86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5" name="Oval 424">
                    <a:extLst>
                      <a:ext uri="{FF2B5EF4-FFF2-40B4-BE49-F238E27FC236}">
                        <a16:creationId xmlns:a16="http://schemas.microsoft.com/office/drawing/2014/main" id="{09843979-AEF5-4887-8215-D9B9BA905973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6" name="Oval 425">
                    <a:extLst>
                      <a:ext uri="{FF2B5EF4-FFF2-40B4-BE49-F238E27FC236}">
                        <a16:creationId xmlns:a16="http://schemas.microsoft.com/office/drawing/2014/main" id="{9B392627-1DB1-472E-B14B-C614CBEB79EA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7" name="Oval 426">
                    <a:extLst>
                      <a:ext uri="{FF2B5EF4-FFF2-40B4-BE49-F238E27FC236}">
                        <a16:creationId xmlns:a16="http://schemas.microsoft.com/office/drawing/2014/main" id="{6BFFF09B-1C6F-474C-98F0-3FDFE2D88DA4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8" name="Oval 427">
                    <a:extLst>
                      <a:ext uri="{FF2B5EF4-FFF2-40B4-BE49-F238E27FC236}">
                        <a16:creationId xmlns:a16="http://schemas.microsoft.com/office/drawing/2014/main" id="{AAC9585F-815D-48C7-9E7C-65D76B12EB81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3" name="Group 372">
                <a:extLst>
                  <a:ext uri="{FF2B5EF4-FFF2-40B4-BE49-F238E27FC236}">
                    <a16:creationId xmlns:a16="http://schemas.microsoft.com/office/drawing/2014/main" id="{CEC245FF-CF23-4DEB-AE6E-011621579411}"/>
                  </a:ext>
                </a:extLst>
              </p:cNvPr>
              <p:cNvGrpSpPr/>
              <p:nvPr/>
            </p:nvGrpSpPr>
            <p:grpSpPr>
              <a:xfrm>
                <a:off x="2290948" y="1451882"/>
                <a:ext cx="5101621" cy="258196"/>
                <a:chOff x="2297009" y="1065877"/>
                <a:chExt cx="5101621" cy="258196"/>
              </a:xfrm>
            </p:grpSpPr>
            <p:grpSp>
              <p:nvGrpSpPr>
                <p:cNvPr id="374" name="Group 373">
                  <a:extLst>
                    <a:ext uri="{FF2B5EF4-FFF2-40B4-BE49-F238E27FC236}">
                      <a16:creationId xmlns:a16="http://schemas.microsoft.com/office/drawing/2014/main" id="{7DD65BF8-6195-4007-A223-0D212D0D983A}"/>
                    </a:ext>
                  </a:extLst>
                </p:cNvPr>
                <p:cNvGrpSpPr/>
                <p:nvPr/>
              </p:nvGrpSpPr>
              <p:grpSpPr>
                <a:xfrm>
                  <a:off x="2297009" y="1065877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393" name="Oval 392">
                    <a:extLst>
                      <a:ext uri="{FF2B5EF4-FFF2-40B4-BE49-F238E27FC236}">
                        <a16:creationId xmlns:a16="http://schemas.microsoft.com/office/drawing/2014/main" id="{5A8EA173-D222-40AD-9C32-281D557215C5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4" name="Oval 393">
                    <a:extLst>
                      <a:ext uri="{FF2B5EF4-FFF2-40B4-BE49-F238E27FC236}">
                        <a16:creationId xmlns:a16="http://schemas.microsoft.com/office/drawing/2014/main" id="{503160DB-4445-43BF-A0F4-C8B13A74DE42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5" name="Oval 394">
                    <a:extLst>
                      <a:ext uri="{FF2B5EF4-FFF2-40B4-BE49-F238E27FC236}">
                        <a16:creationId xmlns:a16="http://schemas.microsoft.com/office/drawing/2014/main" id="{CC13CD1D-5922-4477-92FA-7658BBB9DC97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6" name="Oval 395">
                    <a:extLst>
                      <a:ext uri="{FF2B5EF4-FFF2-40B4-BE49-F238E27FC236}">
                        <a16:creationId xmlns:a16="http://schemas.microsoft.com/office/drawing/2014/main" id="{8D2BA915-54C2-4E2C-9D38-C217A1BD8205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7" name="Oval 396">
                    <a:extLst>
                      <a:ext uri="{FF2B5EF4-FFF2-40B4-BE49-F238E27FC236}">
                        <a16:creationId xmlns:a16="http://schemas.microsoft.com/office/drawing/2014/main" id="{049B7FED-4C99-41A8-838E-1FA57229A80A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8" name="Oval 397">
                    <a:extLst>
                      <a:ext uri="{FF2B5EF4-FFF2-40B4-BE49-F238E27FC236}">
                        <a16:creationId xmlns:a16="http://schemas.microsoft.com/office/drawing/2014/main" id="{3B75FA60-66C5-41F8-8813-EDCDBBB1B3D9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9" name="Oval 398">
                    <a:extLst>
                      <a:ext uri="{FF2B5EF4-FFF2-40B4-BE49-F238E27FC236}">
                        <a16:creationId xmlns:a16="http://schemas.microsoft.com/office/drawing/2014/main" id="{0AED17ED-0A4C-45F3-8E6A-2B7F28C0C900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0" name="Oval 399">
                    <a:extLst>
                      <a:ext uri="{FF2B5EF4-FFF2-40B4-BE49-F238E27FC236}">
                        <a16:creationId xmlns:a16="http://schemas.microsoft.com/office/drawing/2014/main" id="{AF03F3B5-E316-4618-A6A6-F9680686FBB0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1" name="Oval 400">
                    <a:extLst>
                      <a:ext uri="{FF2B5EF4-FFF2-40B4-BE49-F238E27FC236}">
                        <a16:creationId xmlns:a16="http://schemas.microsoft.com/office/drawing/2014/main" id="{1B70E4BA-ED80-4A95-8873-A26FC320C4F1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2" name="Oval 401">
                    <a:extLst>
                      <a:ext uri="{FF2B5EF4-FFF2-40B4-BE49-F238E27FC236}">
                        <a16:creationId xmlns:a16="http://schemas.microsoft.com/office/drawing/2014/main" id="{F01B5474-AF39-4F3A-AD32-BE26CBA91D14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3" name="Oval 402">
                    <a:extLst>
                      <a:ext uri="{FF2B5EF4-FFF2-40B4-BE49-F238E27FC236}">
                        <a16:creationId xmlns:a16="http://schemas.microsoft.com/office/drawing/2014/main" id="{DEFFF9A8-3F6C-47B8-BF5A-141C74413D8A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4" name="Oval 403">
                    <a:extLst>
                      <a:ext uri="{FF2B5EF4-FFF2-40B4-BE49-F238E27FC236}">
                        <a16:creationId xmlns:a16="http://schemas.microsoft.com/office/drawing/2014/main" id="{F5571D9B-46AF-430F-B044-40105CD84744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5" name="Oval 404">
                    <a:extLst>
                      <a:ext uri="{FF2B5EF4-FFF2-40B4-BE49-F238E27FC236}">
                        <a16:creationId xmlns:a16="http://schemas.microsoft.com/office/drawing/2014/main" id="{BD65DC18-6A90-4F69-85F3-0C57E1EEA1FE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6" name="Oval 405">
                    <a:extLst>
                      <a:ext uri="{FF2B5EF4-FFF2-40B4-BE49-F238E27FC236}">
                        <a16:creationId xmlns:a16="http://schemas.microsoft.com/office/drawing/2014/main" id="{912C3C45-845D-4EB2-8DB5-2A76CE0BBF7D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7" name="Oval 406">
                    <a:extLst>
                      <a:ext uri="{FF2B5EF4-FFF2-40B4-BE49-F238E27FC236}">
                        <a16:creationId xmlns:a16="http://schemas.microsoft.com/office/drawing/2014/main" id="{5AF3208F-7813-422D-9577-35486AE1E03B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8" name="Oval 407">
                    <a:extLst>
                      <a:ext uri="{FF2B5EF4-FFF2-40B4-BE49-F238E27FC236}">
                        <a16:creationId xmlns:a16="http://schemas.microsoft.com/office/drawing/2014/main" id="{D69FAC90-8F3E-4F7A-B790-8AD697FA185C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9" name="Oval 408">
                    <a:extLst>
                      <a:ext uri="{FF2B5EF4-FFF2-40B4-BE49-F238E27FC236}">
                        <a16:creationId xmlns:a16="http://schemas.microsoft.com/office/drawing/2014/main" id="{2402CDFD-9B94-4D5C-8CB9-599323CB9ADD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75" name="Group 374">
                  <a:extLst>
                    <a:ext uri="{FF2B5EF4-FFF2-40B4-BE49-F238E27FC236}">
                      <a16:creationId xmlns:a16="http://schemas.microsoft.com/office/drawing/2014/main" id="{08CA43E0-9534-4965-8462-4A87E5B9362B}"/>
                    </a:ext>
                  </a:extLst>
                </p:cNvPr>
                <p:cNvGrpSpPr/>
                <p:nvPr/>
              </p:nvGrpSpPr>
              <p:grpSpPr>
                <a:xfrm>
                  <a:off x="2456082" y="1258325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376" name="Oval 375">
                    <a:extLst>
                      <a:ext uri="{FF2B5EF4-FFF2-40B4-BE49-F238E27FC236}">
                        <a16:creationId xmlns:a16="http://schemas.microsoft.com/office/drawing/2014/main" id="{D116F4BD-0172-4679-BF09-65E49E683402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7" name="Oval 376">
                    <a:extLst>
                      <a:ext uri="{FF2B5EF4-FFF2-40B4-BE49-F238E27FC236}">
                        <a16:creationId xmlns:a16="http://schemas.microsoft.com/office/drawing/2014/main" id="{21D6293C-2C02-4F38-BBB5-9E95C5983F21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8" name="Oval 377">
                    <a:extLst>
                      <a:ext uri="{FF2B5EF4-FFF2-40B4-BE49-F238E27FC236}">
                        <a16:creationId xmlns:a16="http://schemas.microsoft.com/office/drawing/2014/main" id="{5B8CDCC1-99FC-4A9C-B6C5-0D711F129029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9" name="Oval 378">
                    <a:extLst>
                      <a:ext uri="{FF2B5EF4-FFF2-40B4-BE49-F238E27FC236}">
                        <a16:creationId xmlns:a16="http://schemas.microsoft.com/office/drawing/2014/main" id="{76D76F83-3A5A-4467-ACDB-0737727F1C4F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0" name="Oval 379">
                    <a:extLst>
                      <a:ext uri="{FF2B5EF4-FFF2-40B4-BE49-F238E27FC236}">
                        <a16:creationId xmlns:a16="http://schemas.microsoft.com/office/drawing/2014/main" id="{8FBF06D5-880D-4DC1-8226-3AEB2CFD7905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1" name="Oval 380">
                    <a:extLst>
                      <a:ext uri="{FF2B5EF4-FFF2-40B4-BE49-F238E27FC236}">
                        <a16:creationId xmlns:a16="http://schemas.microsoft.com/office/drawing/2014/main" id="{5E44210C-0DDE-467F-8E9B-6E257260DCC0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2" name="Oval 381">
                    <a:extLst>
                      <a:ext uri="{FF2B5EF4-FFF2-40B4-BE49-F238E27FC236}">
                        <a16:creationId xmlns:a16="http://schemas.microsoft.com/office/drawing/2014/main" id="{30D5F04F-EFD1-4D38-8E83-C9C5488C72AC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3" name="Oval 382">
                    <a:extLst>
                      <a:ext uri="{FF2B5EF4-FFF2-40B4-BE49-F238E27FC236}">
                        <a16:creationId xmlns:a16="http://schemas.microsoft.com/office/drawing/2014/main" id="{CB1E137E-5DE9-403A-965F-9C83AB04269F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4" name="Oval 383">
                    <a:extLst>
                      <a:ext uri="{FF2B5EF4-FFF2-40B4-BE49-F238E27FC236}">
                        <a16:creationId xmlns:a16="http://schemas.microsoft.com/office/drawing/2014/main" id="{0108EA7B-2FEE-4041-B32C-D3F98D6EAADE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5" name="Oval 384">
                    <a:extLst>
                      <a:ext uri="{FF2B5EF4-FFF2-40B4-BE49-F238E27FC236}">
                        <a16:creationId xmlns:a16="http://schemas.microsoft.com/office/drawing/2014/main" id="{93E87B4B-7453-4125-819E-91FFCAFCCA89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6" name="Oval 385">
                    <a:extLst>
                      <a:ext uri="{FF2B5EF4-FFF2-40B4-BE49-F238E27FC236}">
                        <a16:creationId xmlns:a16="http://schemas.microsoft.com/office/drawing/2014/main" id="{8BE4D4E4-710A-4075-818F-7A163CBB395D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7" name="Oval 386">
                    <a:extLst>
                      <a:ext uri="{FF2B5EF4-FFF2-40B4-BE49-F238E27FC236}">
                        <a16:creationId xmlns:a16="http://schemas.microsoft.com/office/drawing/2014/main" id="{715E194C-B6F7-4048-AC38-82F650E0B01A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8" name="Oval 387">
                    <a:extLst>
                      <a:ext uri="{FF2B5EF4-FFF2-40B4-BE49-F238E27FC236}">
                        <a16:creationId xmlns:a16="http://schemas.microsoft.com/office/drawing/2014/main" id="{4567E47D-EA1C-4EF3-95FE-B4A4EF69CA39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9" name="Oval 388">
                    <a:extLst>
                      <a:ext uri="{FF2B5EF4-FFF2-40B4-BE49-F238E27FC236}">
                        <a16:creationId xmlns:a16="http://schemas.microsoft.com/office/drawing/2014/main" id="{C0487F21-50BD-41D4-95E0-2875FFEFE0B0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0" name="Oval 389">
                    <a:extLst>
                      <a:ext uri="{FF2B5EF4-FFF2-40B4-BE49-F238E27FC236}">
                        <a16:creationId xmlns:a16="http://schemas.microsoft.com/office/drawing/2014/main" id="{4D26A7B7-D105-47E9-A618-47153716EAF4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1" name="Oval 390">
                    <a:extLst>
                      <a:ext uri="{FF2B5EF4-FFF2-40B4-BE49-F238E27FC236}">
                        <a16:creationId xmlns:a16="http://schemas.microsoft.com/office/drawing/2014/main" id="{397D184F-8E97-4765-98E8-A2BF0167086B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2" name="Oval 391">
                    <a:extLst>
                      <a:ext uri="{FF2B5EF4-FFF2-40B4-BE49-F238E27FC236}">
                        <a16:creationId xmlns:a16="http://schemas.microsoft.com/office/drawing/2014/main" id="{963C12FC-49F5-489C-811F-F17A112DE68F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  <p:grpSp>
        <p:nvGrpSpPr>
          <p:cNvPr id="447" name="Group 446">
            <a:extLst>
              <a:ext uri="{FF2B5EF4-FFF2-40B4-BE49-F238E27FC236}">
                <a16:creationId xmlns:a16="http://schemas.microsoft.com/office/drawing/2014/main" id="{164BD6FA-0041-49A6-88A4-26F158992718}"/>
              </a:ext>
            </a:extLst>
          </p:cNvPr>
          <p:cNvGrpSpPr/>
          <p:nvPr/>
        </p:nvGrpSpPr>
        <p:grpSpPr>
          <a:xfrm>
            <a:off x="357197" y="1855683"/>
            <a:ext cx="5113743" cy="1422885"/>
            <a:chOff x="2284887" y="1065877"/>
            <a:chExt cx="5113743" cy="1422885"/>
          </a:xfrm>
        </p:grpSpPr>
        <p:grpSp>
          <p:nvGrpSpPr>
            <p:cNvPr id="448" name="Group 447">
              <a:extLst>
                <a:ext uri="{FF2B5EF4-FFF2-40B4-BE49-F238E27FC236}">
                  <a16:creationId xmlns:a16="http://schemas.microsoft.com/office/drawing/2014/main" id="{2DDEDBB5-F1FD-4554-8A42-C309B1234DD5}"/>
                </a:ext>
              </a:extLst>
            </p:cNvPr>
            <p:cNvGrpSpPr/>
            <p:nvPr/>
          </p:nvGrpSpPr>
          <p:grpSpPr>
            <a:xfrm>
              <a:off x="2290948" y="1065877"/>
              <a:ext cx="5107682" cy="644201"/>
              <a:chOff x="2290948" y="1065877"/>
              <a:chExt cx="5107682" cy="644201"/>
            </a:xfrm>
          </p:grpSpPr>
          <p:grpSp>
            <p:nvGrpSpPr>
              <p:cNvPr id="524" name="Group 523">
                <a:extLst>
                  <a:ext uri="{FF2B5EF4-FFF2-40B4-BE49-F238E27FC236}">
                    <a16:creationId xmlns:a16="http://schemas.microsoft.com/office/drawing/2014/main" id="{AF09F3E8-0670-4B54-8226-4B1D20E9255C}"/>
                  </a:ext>
                </a:extLst>
              </p:cNvPr>
              <p:cNvGrpSpPr/>
              <p:nvPr/>
            </p:nvGrpSpPr>
            <p:grpSpPr>
              <a:xfrm>
                <a:off x="2297009" y="1065877"/>
                <a:ext cx="5101621" cy="258196"/>
                <a:chOff x="2297009" y="1065877"/>
                <a:chExt cx="5101621" cy="258196"/>
              </a:xfrm>
            </p:grpSpPr>
            <p:grpSp>
              <p:nvGrpSpPr>
                <p:cNvPr id="562" name="Group 561">
                  <a:extLst>
                    <a:ext uri="{FF2B5EF4-FFF2-40B4-BE49-F238E27FC236}">
                      <a16:creationId xmlns:a16="http://schemas.microsoft.com/office/drawing/2014/main" id="{A3DBC11F-FAC9-4EA3-8FB9-5B04EE40FFCD}"/>
                    </a:ext>
                  </a:extLst>
                </p:cNvPr>
                <p:cNvGrpSpPr/>
                <p:nvPr/>
              </p:nvGrpSpPr>
              <p:grpSpPr>
                <a:xfrm>
                  <a:off x="2297009" y="1065877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581" name="Oval 580">
                    <a:extLst>
                      <a:ext uri="{FF2B5EF4-FFF2-40B4-BE49-F238E27FC236}">
                        <a16:creationId xmlns:a16="http://schemas.microsoft.com/office/drawing/2014/main" id="{28744FE0-AD33-4562-A241-11962EA25C18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2" name="Oval 581">
                    <a:extLst>
                      <a:ext uri="{FF2B5EF4-FFF2-40B4-BE49-F238E27FC236}">
                        <a16:creationId xmlns:a16="http://schemas.microsoft.com/office/drawing/2014/main" id="{69E04568-A26E-489A-B2BD-A186DF84412B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3" name="Oval 582">
                    <a:extLst>
                      <a:ext uri="{FF2B5EF4-FFF2-40B4-BE49-F238E27FC236}">
                        <a16:creationId xmlns:a16="http://schemas.microsoft.com/office/drawing/2014/main" id="{679C0395-7833-4D44-B2DA-8C55416A11E7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4" name="Oval 583">
                    <a:extLst>
                      <a:ext uri="{FF2B5EF4-FFF2-40B4-BE49-F238E27FC236}">
                        <a16:creationId xmlns:a16="http://schemas.microsoft.com/office/drawing/2014/main" id="{CC89A695-A69A-4999-8064-C55AEF925F12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5" name="Oval 584">
                    <a:extLst>
                      <a:ext uri="{FF2B5EF4-FFF2-40B4-BE49-F238E27FC236}">
                        <a16:creationId xmlns:a16="http://schemas.microsoft.com/office/drawing/2014/main" id="{AAC48AE9-E111-4E52-BEA7-E947C08C0184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6" name="Oval 585">
                    <a:extLst>
                      <a:ext uri="{FF2B5EF4-FFF2-40B4-BE49-F238E27FC236}">
                        <a16:creationId xmlns:a16="http://schemas.microsoft.com/office/drawing/2014/main" id="{8D1185DB-3DE5-45F6-9146-DB4C77ECC4C1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7" name="Oval 586">
                    <a:extLst>
                      <a:ext uri="{FF2B5EF4-FFF2-40B4-BE49-F238E27FC236}">
                        <a16:creationId xmlns:a16="http://schemas.microsoft.com/office/drawing/2014/main" id="{EEC50FD7-A917-492A-9374-BBA26B999367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8" name="Oval 587">
                    <a:extLst>
                      <a:ext uri="{FF2B5EF4-FFF2-40B4-BE49-F238E27FC236}">
                        <a16:creationId xmlns:a16="http://schemas.microsoft.com/office/drawing/2014/main" id="{92C1B471-E186-4C0C-AD1F-9AC1DF6126FB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9" name="Oval 588">
                    <a:extLst>
                      <a:ext uri="{FF2B5EF4-FFF2-40B4-BE49-F238E27FC236}">
                        <a16:creationId xmlns:a16="http://schemas.microsoft.com/office/drawing/2014/main" id="{8F4F1529-274E-42EC-9A24-FF902F874637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0" name="Oval 589">
                    <a:extLst>
                      <a:ext uri="{FF2B5EF4-FFF2-40B4-BE49-F238E27FC236}">
                        <a16:creationId xmlns:a16="http://schemas.microsoft.com/office/drawing/2014/main" id="{9DCA0D69-6819-45A6-B422-A9F49780E1B8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1" name="Oval 590">
                    <a:extLst>
                      <a:ext uri="{FF2B5EF4-FFF2-40B4-BE49-F238E27FC236}">
                        <a16:creationId xmlns:a16="http://schemas.microsoft.com/office/drawing/2014/main" id="{63DF9E5D-639B-4E06-9ADA-99442873A135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2" name="Oval 591">
                    <a:extLst>
                      <a:ext uri="{FF2B5EF4-FFF2-40B4-BE49-F238E27FC236}">
                        <a16:creationId xmlns:a16="http://schemas.microsoft.com/office/drawing/2014/main" id="{49AF1D3C-FF1E-4148-AB4B-A05C64669F7C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3" name="Oval 592">
                    <a:extLst>
                      <a:ext uri="{FF2B5EF4-FFF2-40B4-BE49-F238E27FC236}">
                        <a16:creationId xmlns:a16="http://schemas.microsoft.com/office/drawing/2014/main" id="{335A4ED5-2F82-4F35-BF24-102EA425E6A6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4" name="Oval 593">
                    <a:extLst>
                      <a:ext uri="{FF2B5EF4-FFF2-40B4-BE49-F238E27FC236}">
                        <a16:creationId xmlns:a16="http://schemas.microsoft.com/office/drawing/2014/main" id="{755452CB-5F1C-4419-8C82-5A8F5861FE29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5" name="Oval 594">
                    <a:extLst>
                      <a:ext uri="{FF2B5EF4-FFF2-40B4-BE49-F238E27FC236}">
                        <a16:creationId xmlns:a16="http://schemas.microsoft.com/office/drawing/2014/main" id="{022A2705-72D7-4FE3-8C83-7D24A684CB69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6" name="Oval 595">
                    <a:extLst>
                      <a:ext uri="{FF2B5EF4-FFF2-40B4-BE49-F238E27FC236}">
                        <a16:creationId xmlns:a16="http://schemas.microsoft.com/office/drawing/2014/main" id="{E68C51A8-8BAA-45A4-860D-92741E926B47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7" name="Oval 596">
                    <a:extLst>
                      <a:ext uri="{FF2B5EF4-FFF2-40B4-BE49-F238E27FC236}">
                        <a16:creationId xmlns:a16="http://schemas.microsoft.com/office/drawing/2014/main" id="{2741BF25-335D-4206-8B3E-1BCD0D1DCB9A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63" name="Group 562">
                  <a:extLst>
                    <a:ext uri="{FF2B5EF4-FFF2-40B4-BE49-F238E27FC236}">
                      <a16:creationId xmlns:a16="http://schemas.microsoft.com/office/drawing/2014/main" id="{7E7CA536-CEA1-4C4D-91C5-FA2A4B65D9AF}"/>
                    </a:ext>
                  </a:extLst>
                </p:cNvPr>
                <p:cNvGrpSpPr/>
                <p:nvPr/>
              </p:nvGrpSpPr>
              <p:grpSpPr>
                <a:xfrm>
                  <a:off x="2456082" y="1258325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564" name="Oval 563">
                    <a:extLst>
                      <a:ext uri="{FF2B5EF4-FFF2-40B4-BE49-F238E27FC236}">
                        <a16:creationId xmlns:a16="http://schemas.microsoft.com/office/drawing/2014/main" id="{C6C49A54-AA45-457E-888D-F67E1BC08F1A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5" name="Oval 564">
                    <a:extLst>
                      <a:ext uri="{FF2B5EF4-FFF2-40B4-BE49-F238E27FC236}">
                        <a16:creationId xmlns:a16="http://schemas.microsoft.com/office/drawing/2014/main" id="{4995DAEF-6F53-4537-B3C3-47791CABCE2F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6" name="Oval 565">
                    <a:extLst>
                      <a:ext uri="{FF2B5EF4-FFF2-40B4-BE49-F238E27FC236}">
                        <a16:creationId xmlns:a16="http://schemas.microsoft.com/office/drawing/2014/main" id="{EBB5F70B-6F15-4AE8-A6BE-0AA295B4A26E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7" name="Oval 566">
                    <a:extLst>
                      <a:ext uri="{FF2B5EF4-FFF2-40B4-BE49-F238E27FC236}">
                        <a16:creationId xmlns:a16="http://schemas.microsoft.com/office/drawing/2014/main" id="{92352193-3DF7-4E28-9632-7E34D716E4A4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8" name="Oval 567">
                    <a:extLst>
                      <a:ext uri="{FF2B5EF4-FFF2-40B4-BE49-F238E27FC236}">
                        <a16:creationId xmlns:a16="http://schemas.microsoft.com/office/drawing/2014/main" id="{DA102B85-19D6-4881-BB85-F1E219D513C9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9" name="Oval 568">
                    <a:extLst>
                      <a:ext uri="{FF2B5EF4-FFF2-40B4-BE49-F238E27FC236}">
                        <a16:creationId xmlns:a16="http://schemas.microsoft.com/office/drawing/2014/main" id="{B3DCA516-30F5-4905-B172-40B9C5483C81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0" name="Oval 569">
                    <a:extLst>
                      <a:ext uri="{FF2B5EF4-FFF2-40B4-BE49-F238E27FC236}">
                        <a16:creationId xmlns:a16="http://schemas.microsoft.com/office/drawing/2014/main" id="{A3D203C3-FEC3-44F2-8EB0-0BD2C594B16E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1" name="Oval 570">
                    <a:extLst>
                      <a:ext uri="{FF2B5EF4-FFF2-40B4-BE49-F238E27FC236}">
                        <a16:creationId xmlns:a16="http://schemas.microsoft.com/office/drawing/2014/main" id="{45669C77-D911-4941-8ECF-BADEF43E8457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2" name="Oval 571">
                    <a:extLst>
                      <a:ext uri="{FF2B5EF4-FFF2-40B4-BE49-F238E27FC236}">
                        <a16:creationId xmlns:a16="http://schemas.microsoft.com/office/drawing/2014/main" id="{CE51D74F-1EB2-4EC4-BE81-0B661A7D76D0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3" name="Oval 572">
                    <a:extLst>
                      <a:ext uri="{FF2B5EF4-FFF2-40B4-BE49-F238E27FC236}">
                        <a16:creationId xmlns:a16="http://schemas.microsoft.com/office/drawing/2014/main" id="{A4C74290-D27B-4B31-AAB9-F6005E91677C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4" name="Oval 573">
                    <a:extLst>
                      <a:ext uri="{FF2B5EF4-FFF2-40B4-BE49-F238E27FC236}">
                        <a16:creationId xmlns:a16="http://schemas.microsoft.com/office/drawing/2014/main" id="{10DAA7AA-594B-4EA5-B985-1F22A0E7245C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5" name="Oval 574">
                    <a:extLst>
                      <a:ext uri="{FF2B5EF4-FFF2-40B4-BE49-F238E27FC236}">
                        <a16:creationId xmlns:a16="http://schemas.microsoft.com/office/drawing/2014/main" id="{2F051863-B7D1-4A98-ACEE-B89A569CF597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6" name="Oval 575">
                    <a:extLst>
                      <a:ext uri="{FF2B5EF4-FFF2-40B4-BE49-F238E27FC236}">
                        <a16:creationId xmlns:a16="http://schemas.microsoft.com/office/drawing/2014/main" id="{472DC657-80C6-424C-A9D7-09733A80A1E1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7" name="Oval 576">
                    <a:extLst>
                      <a:ext uri="{FF2B5EF4-FFF2-40B4-BE49-F238E27FC236}">
                        <a16:creationId xmlns:a16="http://schemas.microsoft.com/office/drawing/2014/main" id="{22CFCBC7-1764-4C0B-9845-888DC298066E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8" name="Oval 577">
                    <a:extLst>
                      <a:ext uri="{FF2B5EF4-FFF2-40B4-BE49-F238E27FC236}">
                        <a16:creationId xmlns:a16="http://schemas.microsoft.com/office/drawing/2014/main" id="{3662A892-EBEA-424D-9C3B-25DB4C6F8F05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9" name="Oval 578">
                    <a:extLst>
                      <a:ext uri="{FF2B5EF4-FFF2-40B4-BE49-F238E27FC236}">
                        <a16:creationId xmlns:a16="http://schemas.microsoft.com/office/drawing/2014/main" id="{42ED8B4B-4DC8-4E06-B77A-1BE4D56EF23E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80" name="Oval 579">
                    <a:extLst>
                      <a:ext uri="{FF2B5EF4-FFF2-40B4-BE49-F238E27FC236}">
                        <a16:creationId xmlns:a16="http://schemas.microsoft.com/office/drawing/2014/main" id="{1715A848-9A25-4C8D-AB06-C7E73EF9DC3F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25" name="Group 524">
                <a:extLst>
                  <a:ext uri="{FF2B5EF4-FFF2-40B4-BE49-F238E27FC236}">
                    <a16:creationId xmlns:a16="http://schemas.microsoft.com/office/drawing/2014/main" id="{91867832-E9EA-4A89-85C4-C720D29CB827}"/>
                  </a:ext>
                </a:extLst>
              </p:cNvPr>
              <p:cNvGrpSpPr/>
              <p:nvPr/>
            </p:nvGrpSpPr>
            <p:grpSpPr>
              <a:xfrm>
                <a:off x="2290948" y="1451882"/>
                <a:ext cx="5101621" cy="258196"/>
                <a:chOff x="2297009" y="1065877"/>
                <a:chExt cx="5101621" cy="258196"/>
              </a:xfrm>
            </p:grpSpPr>
            <p:grpSp>
              <p:nvGrpSpPr>
                <p:cNvPr id="526" name="Group 525">
                  <a:extLst>
                    <a:ext uri="{FF2B5EF4-FFF2-40B4-BE49-F238E27FC236}">
                      <a16:creationId xmlns:a16="http://schemas.microsoft.com/office/drawing/2014/main" id="{2CE99143-11F1-477F-8195-850380C6271A}"/>
                    </a:ext>
                  </a:extLst>
                </p:cNvPr>
                <p:cNvGrpSpPr/>
                <p:nvPr/>
              </p:nvGrpSpPr>
              <p:grpSpPr>
                <a:xfrm>
                  <a:off x="2297009" y="1065877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545" name="Oval 544">
                    <a:extLst>
                      <a:ext uri="{FF2B5EF4-FFF2-40B4-BE49-F238E27FC236}">
                        <a16:creationId xmlns:a16="http://schemas.microsoft.com/office/drawing/2014/main" id="{120EB522-6A7E-4034-9261-36A8C12458C6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6" name="Oval 545">
                    <a:extLst>
                      <a:ext uri="{FF2B5EF4-FFF2-40B4-BE49-F238E27FC236}">
                        <a16:creationId xmlns:a16="http://schemas.microsoft.com/office/drawing/2014/main" id="{340EB540-5BF3-487F-B4A6-8343696087A1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7" name="Oval 546">
                    <a:extLst>
                      <a:ext uri="{FF2B5EF4-FFF2-40B4-BE49-F238E27FC236}">
                        <a16:creationId xmlns:a16="http://schemas.microsoft.com/office/drawing/2014/main" id="{41ECBE79-EE99-4939-8696-B4D485A56F6A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8" name="Oval 547">
                    <a:extLst>
                      <a:ext uri="{FF2B5EF4-FFF2-40B4-BE49-F238E27FC236}">
                        <a16:creationId xmlns:a16="http://schemas.microsoft.com/office/drawing/2014/main" id="{3EEAC47C-8E8C-4BD1-B98F-4953A23D3FF1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9" name="Oval 548">
                    <a:extLst>
                      <a:ext uri="{FF2B5EF4-FFF2-40B4-BE49-F238E27FC236}">
                        <a16:creationId xmlns:a16="http://schemas.microsoft.com/office/drawing/2014/main" id="{720051C7-8D2B-41FA-B978-6C160DF4DEBD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0" name="Oval 549">
                    <a:extLst>
                      <a:ext uri="{FF2B5EF4-FFF2-40B4-BE49-F238E27FC236}">
                        <a16:creationId xmlns:a16="http://schemas.microsoft.com/office/drawing/2014/main" id="{814409FA-FFF8-4EBB-844D-0883D01F46CD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1" name="Oval 550">
                    <a:extLst>
                      <a:ext uri="{FF2B5EF4-FFF2-40B4-BE49-F238E27FC236}">
                        <a16:creationId xmlns:a16="http://schemas.microsoft.com/office/drawing/2014/main" id="{C710F746-3B37-4260-9896-16E47D30E8F6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2" name="Oval 551">
                    <a:extLst>
                      <a:ext uri="{FF2B5EF4-FFF2-40B4-BE49-F238E27FC236}">
                        <a16:creationId xmlns:a16="http://schemas.microsoft.com/office/drawing/2014/main" id="{9CF02EC9-DEA4-4BCD-856F-85E9FEC646CD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3" name="Oval 552">
                    <a:extLst>
                      <a:ext uri="{FF2B5EF4-FFF2-40B4-BE49-F238E27FC236}">
                        <a16:creationId xmlns:a16="http://schemas.microsoft.com/office/drawing/2014/main" id="{DD6A6680-ACBD-4153-9442-38BDC775CC40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4" name="Oval 553">
                    <a:extLst>
                      <a:ext uri="{FF2B5EF4-FFF2-40B4-BE49-F238E27FC236}">
                        <a16:creationId xmlns:a16="http://schemas.microsoft.com/office/drawing/2014/main" id="{39835106-2115-4E1A-9409-AF46D0160B48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5" name="Oval 554">
                    <a:extLst>
                      <a:ext uri="{FF2B5EF4-FFF2-40B4-BE49-F238E27FC236}">
                        <a16:creationId xmlns:a16="http://schemas.microsoft.com/office/drawing/2014/main" id="{5BAD7C19-8B0E-4BBD-A624-88BBC66DF4EA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6" name="Oval 555">
                    <a:extLst>
                      <a:ext uri="{FF2B5EF4-FFF2-40B4-BE49-F238E27FC236}">
                        <a16:creationId xmlns:a16="http://schemas.microsoft.com/office/drawing/2014/main" id="{DAA79AED-9E1B-41C0-BBF7-2DA8FCF99CFC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7" name="Oval 556">
                    <a:extLst>
                      <a:ext uri="{FF2B5EF4-FFF2-40B4-BE49-F238E27FC236}">
                        <a16:creationId xmlns:a16="http://schemas.microsoft.com/office/drawing/2014/main" id="{E6EC23CE-E43E-468A-8B0C-4B489A297282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8" name="Oval 557">
                    <a:extLst>
                      <a:ext uri="{FF2B5EF4-FFF2-40B4-BE49-F238E27FC236}">
                        <a16:creationId xmlns:a16="http://schemas.microsoft.com/office/drawing/2014/main" id="{FC043158-91F1-42CD-98F0-33FFFEC945F8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59" name="Oval 558">
                    <a:extLst>
                      <a:ext uri="{FF2B5EF4-FFF2-40B4-BE49-F238E27FC236}">
                        <a16:creationId xmlns:a16="http://schemas.microsoft.com/office/drawing/2014/main" id="{343C5F08-C0AF-439F-8ED2-E9C716CB835E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0" name="Oval 559">
                    <a:extLst>
                      <a:ext uri="{FF2B5EF4-FFF2-40B4-BE49-F238E27FC236}">
                        <a16:creationId xmlns:a16="http://schemas.microsoft.com/office/drawing/2014/main" id="{AF64A8EE-7F53-48AD-83C2-7188DA067834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1" name="Oval 560">
                    <a:extLst>
                      <a:ext uri="{FF2B5EF4-FFF2-40B4-BE49-F238E27FC236}">
                        <a16:creationId xmlns:a16="http://schemas.microsoft.com/office/drawing/2014/main" id="{153096B1-9584-48FF-BD61-0A2AACC5BFE0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27" name="Group 526">
                  <a:extLst>
                    <a:ext uri="{FF2B5EF4-FFF2-40B4-BE49-F238E27FC236}">
                      <a16:creationId xmlns:a16="http://schemas.microsoft.com/office/drawing/2014/main" id="{2A55B672-C205-406F-A7C7-AE3FD8D3921A}"/>
                    </a:ext>
                  </a:extLst>
                </p:cNvPr>
                <p:cNvGrpSpPr/>
                <p:nvPr/>
              </p:nvGrpSpPr>
              <p:grpSpPr>
                <a:xfrm>
                  <a:off x="2456082" y="1258325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528" name="Oval 527">
                    <a:extLst>
                      <a:ext uri="{FF2B5EF4-FFF2-40B4-BE49-F238E27FC236}">
                        <a16:creationId xmlns:a16="http://schemas.microsoft.com/office/drawing/2014/main" id="{A150182B-E4E0-4340-926E-7F18F836608F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9" name="Oval 528">
                    <a:extLst>
                      <a:ext uri="{FF2B5EF4-FFF2-40B4-BE49-F238E27FC236}">
                        <a16:creationId xmlns:a16="http://schemas.microsoft.com/office/drawing/2014/main" id="{2BA25EBE-DAEA-40F2-87F7-8F47C0B2C3FB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0" name="Oval 529">
                    <a:extLst>
                      <a:ext uri="{FF2B5EF4-FFF2-40B4-BE49-F238E27FC236}">
                        <a16:creationId xmlns:a16="http://schemas.microsoft.com/office/drawing/2014/main" id="{BF395DF3-0A2D-4F41-92B5-7852490D932E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1" name="Oval 530">
                    <a:extLst>
                      <a:ext uri="{FF2B5EF4-FFF2-40B4-BE49-F238E27FC236}">
                        <a16:creationId xmlns:a16="http://schemas.microsoft.com/office/drawing/2014/main" id="{A48ADF76-1225-4410-8D36-ED4F3D5C4085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2" name="Oval 531">
                    <a:extLst>
                      <a:ext uri="{FF2B5EF4-FFF2-40B4-BE49-F238E27FC236}">
                        <a16:creationId xmlns:a16="http://schemas.microsoft.com/office/drawing/2014/main" id="{8E58D82F-7F82-407B-B8DA-4EB9A24F12BD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3" name="Oval 532">
                    <a:extLst>
                      <a:ext uri="{FF2B5EF4-FFF2-40B4-BE49-F238E27FC236}">
                        <a16:creationId xmlns:a16="http://schemas.microsoft.com/office/drawing/2014/main" id="{8E2D8ABC-58CC-4410-9FC8-03D1F3427F80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4" name="Oval 533">
                    <a:extLst>
                      <a:ext uri="{FF2B5EF4-FFF2-40B4-BE49-F238E27FC236}">
                        <a16:creationId xmlns:a16="http://schemas.microsoft.com/office/drawing/2014/main" id="{30C989A1-2364-4ED1-8CD3-2E86503FC581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5" name="Oval 534">
                    <a:extLst>
                      <a:ext uri="{FF2B5EF4-FFF2-40B4-BE49-F238E27FC236}">
                        <a16:creationId xmlns:a16="http://schemas.microsoft.com/office/drawing/2014/main" id="{FB577766-0C67-4E78-8A92-F3A1ED077C12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6" name="Oval 535">
                    <a:extLst>
                      <a:ext uri="{FF2B5EF4-FFF2-40B4-BE49-F238E27FC236}">
                        <a16:creationId xmlns:a16="http://schemas.microsoft.com/office/drawing/2014/main" id="{337B8E00-E22C-4F03-ACB9-67150394605A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7" name="Oval 536">
                    <a:extLst>
                      <a:ext uri="{FF2B5EF4-FFF2-40B4-BE49-F238E27FC236}">
                        <a16:creationId xmlns:a16="http://schemas.microsoft.com/office/drawing/2014/main" id="{C9EE025E-8088-4203-80E0-C423080AB263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8" name="Oval 537">
                    <a:extLst>
                      <a:ext uri="{FF2B5EF4-FFF2-40B4-BE49-F238E27FC236}">
                        <a16:creationId xmlns:a16="http://schemas.microsoft.com/office/drawing/2014/main" id="{3EC153DA-777E-46BD-8C63-1A5D2CA4B6DB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9" name="Oval 538">
                    <a:extLst>
                      <a:ext uri="{FF2B5EF4-FFF2-40B4-BE49-F238E27FC236}">
                        <a16:creationId xmlns:a16="http://schemas.microsoft.com/office/drawing/2014/main" id="{795D9F83-94A4-4E8D-8044-65C81CE5C728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0" name="Oval 539">
                    <a:extLst>
                      <a:ext uri="{FF2B5EF4-FFF2-40B4-BE49-F238E27FC236}">
                        <a16:creationId xmlns:a16="http://schemas.microsoft.com/office/drawing/2014/main" id="{21AE8869-D226-41FC-9856-5302DBF05895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1" name="Oval 540">
                    <a:extLst>
                      <a:ext uri="{FF2B5EF4-FFF2-40B4-BE49-F238E27FC236}">
                        <a16:creationId xmlns:a16="http://schemas.microsoft.com/office/drawing/2014/main" id="{EE71DCB1-0FD2-4512-AA97-DE5DFAA84E92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2" name="Oval 541">
                    <a:extLst>
                      <a:ext uri="{FF2B5EF4-FFF2-40B4-BE49-F238E27FC236}">
                        <a16:creationId xmlns:a16="http://schemas.microsoft.com/office/drawing/2014/main" id="{BD462602-3C3D-48B0-9823-5A2B34BA610D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3" name="Oval 542">
                    <a:extLst>
                      <a:ext uri="{FF2B5EF4-FFF2-40B4-BE49-F238E27FC236}">
                        <a16:creationId xmlns:a16="http://schemas.microsoft.com/office/drawing/2014/main" id="{0BC1EE82-C8A7-48F4-A240-60E8C47E7A3B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4" name="Oval 543">
                    <a:extLst>
                      <a:ext uri="{FF2B5EF4-FFF2-40B4-BE49-F238E27FC236}">
                        <a16:creationId xmlns:a16="http://schemas.microsoft.com/office/drawing/2014/main" id="{1AD43940-2F05-4C66-AD5E-A01CF25577DD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449" name="Group 448">
              <a:extLst>
                <a:ext uri="{FF2B5EF4-FFF2-40B4-BE49-F238E27FC236}">
                  <a16:creationId xmlns:a16="http://schemas.microsoft.com/office/drawing/2014/main" id="{17A1C8F6-5A1B-425A-B5CF-6BBA921FE324}"/>
                </a:ext>
              </a:extLst>
            </p:cNvPr>
            <p:cNvGrpSpPr/>
            <p:nvPr/>
          </p:nvGrpSpPr>
          <p:grpSpPr>
            <a:xfrm>
              <a:off x="2284887" y="1844561"/>
              <a:ext cx="5107682" cy="644201"/>
              <a:chOff x="2290948" y="1065877"/>
              <a:chExt cx="5107682" cy="644201"/>
            </a:xfrm>
          </p:grpSpPr>
          <p:grpSp>
            <p:nvGrpSpPr>
              <p:cNvPr id="450" name="Group 449">
                <a:extLst>
                  <a:ext uri="{FF2B5EF4-FFF2-40B4-BE49-F238E27FC236}">
                    <a16:creationId xmlns:a16="http://schemas.microsoft.com/office/drawing/2014/main" id="{362ACEEC-AA87-46BC-B740-F9F320018BDE}"/>
                  </a:ext>
                </a:extLst>
              </p:cNvPr>
              <p:cNvGrpSpPr/>
              <p:nvPr/>
            </p:nvGrpSpPr>
            <p:grpSpPr>
              <a:xfrm>
                <a:off x="2297009" y="1065877"/>
                <a:ext cx="5101621" cy="258196"/>
                <a:chOff x="2297009" y="1065877"/>
                <a:chExt cx="5101621" cy="258196"/>
              </a:xfrm>
            </p:grpSpPr>
            <p:grpSp>
              <p:nvGrpSpPr>
                <p:cNvPr id="488" name="Group 487">
                  <a:extLst>
                    <a:ext uri="{FF2B5EF4-FFF2-40B4-BE49-F238E27FC236}">
                      <a16:creationId xmlns:a16="http://schemas.microsoft.com/office/drawing/2014/main" id="{AD1F76F9-628F-416B-AEAE-153FE4A7DC98}"/>
                    </a:ext>
                  </a:extLst>
                </p:cNvPr>
                <p:cNvGrpSpPr/>
                <p:nvPr/>
              </p:nvGrpSpPr>
              <p:grpSpPr>
                <a:xfrm>
                  <a:off x="2297009" y="1065877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507" name="Oval 506">
                    <a:extLst>
                      <a:ext uri="{FF2B5EF4-FFF2-40B4-BE49-F238E27FC236}">
                        <a16:creationId xmlns:a16="http://schemas.microsoft.com/office/drawing/2014/main" id="{611EEA29-AF7D-4982-A89B-786E2926CAF4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8" name="Oval 507">
                    <a:extLst>
                      <a:ext uri="{FF2B5EF4-FFF2-40B4-BE49-F238E27FC236}">
                        <a16:creationId xmlns:a16="http://schemas.microsoft.com/office/drawing/2014/main" id="{6A0B6ADD-8FB4-4E89-B427-83C89EE6126C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9" name="Oval 508">
                    <a:extLst>
                      <a:ext uri="{FF2B5EF4-FFF2-40B4-BE49-F238E27FC236}">
                        <a16:creationId xmlns:a16="http://schemas.microsoft.com/office/drawing/2014/main" id="{F7D15121-7065-490E-A135-55CCCEC86B2C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0" name="Oval 509">
                    <a:extLst>
                      <a:ext uri="{FF2B5EF4-FFF2-40B4-BE49-F238E27FC236}">
                        <a16:creationId xmlns:a16="http://schemas.microsoft.com/office/drawing/2014/main" id="{ADE1ABDA-4C01-4617-AD55-706D8D399EF4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1" name="Oval 510">
                    <a:extLst>
                      <a:ext uri="{FF2B5EF4-FFF2-40B4-BE49-F238E27FC236}">
                        <a16:creationId xmlns:a16="http://schemas.microsoft.com/office/drawing/2014/main" id="{6111DDBD-6C3A-4AAE-8839-2686A533604C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2" name="Oval 511">
                    <a:extLst>
                      <a:ext uri="{FF2B5EF4-FFF2-40B4-BE49-F238E27FC236}">
                        <a16:creationId xmlns:a16="http://schemas.microsoft.com/office/drawing/2014/main" id="{5AA624F5-2A20-4AA6-9FD3-20A91308444D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3" name="Oval 512">
                    <a:extLst>
                      <a:ext uri="{FF2B5EF4-FFF2-40B4-BE49-F238E27FC236}">
                        <a16:creationId xmlns:a16="http://schemas.microsoft.com/office/drawing/2014/main" id="{1063DC8B-A394-4A8B-AB37-548B13AFC285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4" name="Oval 513">
                    <a:extLst>
                      <a:ext uri="{FF2B5EF4-FFF2-40B4-BE49-F238E27FC236}">
                        <a16:creationId xmlns:a16="http://schemas.microsoft.com/office/drawing/2014/main" id="{2E534082-8E76-4F98-965F-06C4F61E7CFB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5" name="Oval 514">
                    <a:extLst>
                      <a:ext uri="{FF2B5EF4-FFF2-40B4-BE49-F238E27FC236}">
                        <a16:creationId xmlns:a16="http://schemas.microsoft.com/office/drawing/2014/main" id="{D9001283-54CB-4514-B156-2D0051D221BF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6" name="Oval 515">
                    <a:extLst>
                      <a:ext uri="{FF2B5EF4-FFF2-40B4-BE49-F238E27FC236}">
                        <a16:creationId xmlns:a16="http://schemas.microsoft.com/office/drawing/2014/main" id="{BC30AC3C-097C-461F-9B1A-50B5EE627AA9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7" name="Oval 516">
                    <a:extLst>
                      <a:ext uri="{FF2B5EF4-FFF2-40B4-BE49-F238E27FC236}">
                        <a16:creationId xmlns:a16="http://schemas.microsoft.com/office/drawing/2014/main" id="{9378C404-6FB4-45D9-9008-7E6B783DCCB7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8" name="Oval 517">
                    <a:extLst>
                      <a:ext uri="{FF2B5EF4-FFF2-40B4-BE49-F238E27FC236}">
                        <a16:creationId xmlns:a16="http://schemas.microsoft.com/office/drawing/2014/main" id="{058B2751-7FFF-4F96-A2E1-5422F5A90F19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19" name="Oval 518">
                    <a:extLst>
                      <a:ext uri="{FF2B5EF4-FFF2-40B4-BE49-F238E27FC236}">
                        <a16:creationId xmlns:a16="http://schemas.microsoft.com/office/drawing/2014/main" id="{33602BA6-1781-4930-8AF8-5B6FADDC9E73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0" name="Oval 519">
                    <a:extLst>
                      <a:ext uri="{FF2B5EF4-FFF2-40B4-BE49-F238E27FC236}">
                        <a16:creationId xmlns:a16="http://schemas.microsoft.com/office/drawing/2014/main" id="{ED785CDF-5CAA-4A73-BB60-9CAD2F6903B4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1" name="Oval 520">
                    <a:extLst>
                      <a:ext uri="{FF2B5EF4-FFF2-40B4-BE49-F238E27FC236}">
                        <a16:creationId xmlns:a16="http://schemas.microsoft.com/office/drawing/2014/main" id="{93C64D62-F638-467F-8B6E-781620AF4D5A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2" name="Oval 521">
                    <a:extLst>
                      <a:ext uri="{FF2B5EF4-FFF2-40B4-BE49-F238E27FC236}">
                        <a16:creationId xmlns:a16="http://schemas.microsoft.com/office/drawing/2014/main" id="{14A4C056-4D3C-4935-99D2-32F86C1BE912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3" name="Oval 522">
                    <a:extLst>
                      <a:ext uri="{FF2B5EF4-FFF2-40B4-BE49-F238E27FC236}">
                        <a16:creationId xmlns:a16="http://schemas.microsoft.com/office/drawing/2014/main" id="{6E60C8F3-0B80-44D8-8EC8-4EDF5BC6C39E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89" name="Group 488">
                  <a:extLst>
                    <a:ext uri="{FF2B5EF4-FFF2-40B4-BE49-F238E27FC236}">
                      <a16:creationId xmlns:a16="http://schemas.microsoft.com/office/drawing/2014/main" id="{CD28989E-92AE-46A2-A62A-F10B1591C60B}"/>
                    </a:ext>
                  </a:extLst>
                </p:cNvPr>
                <p:cNvGrpSpPr/>
                <p:nvPr/>
              </p:nvGrpSpPr>
              <p:grpSpPr>
                <a:xfrm>
                  <a:off x="2456082" y="1258325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490" name="Oval 489">
                    <a:extLst>
                      <a:ext uri="{FF2B5EF4-FFF2-40B4-BE49-F238E27FC236}">
                        <a16:creationId xmlns:a16="http://schemas.microsoft.com/office/drawing/2014/main" id="{2F95CC82-A5F9-4E4E-BCF5-9282C11445A3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1" name="Oval 490">
                    <a:extLst>
                      <a:ext uri="{FF2B5EF4-FFF2-40B4-BE49-F238E27FC236}">
                        <a16:creationId xmlns:a16="http://schemas.microsoft.com/office/drawing/2014/main" id="{6A9A7BEC-A317-48D4-AC2A-C33984B0251C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2" name="Oval 491">
                    <a:extLst>
                      <a:ext uri="{FF2B5EF4-FFF2-40B4-BE49-F238E27FC236}">
                        <a16:creationId xmlns:a16="http://schemas.microsoft.com/office/drawing/2014/main" id="{7305109F-F4EE-4688-8478-9BF72F8E8A18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3" name="Oval 492">
                    <a:extLst>
                      <a:ext uri="{FF2B5EF4-FFF2-40B4-BE49-F238E27FC236}">
                        <a16:creationId xmlns:a16="http://schemas.microsoft.com/office/drawing/2014/main" id="{B8858711-5A70-4274-8B3D-E902D22E9B89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4" name="Oval 493">
                    <a:extLst>
                      <a:ext uri="{FF2B5EF4-FFF2-40B4-BE49-F238E27FC236}">
                        <a16:creationId xmlns:a16="http://schemas.microsoft.com/office/drawing/2014/main" id="{2D275D33-4789-40EC-9B57-E685ED98E441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5" name="Oval 494">
                    <a:extLst>
                      <a:ext uri="{FF2B5EF4-FFF2-40B4-BE49-F238E27FC236}">
                        <a16:creationId xmlns:a16="http://schemas.microsoft.com/office/drawing/2014/main" id="{19DFDD41-1E83-47FA-BC32-2508B398790A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6" name="Oval 495">
                    <a:extLst>
                      <a:ext uri="{FF2B5EF4-FFF2-40B4-BE49-F238E27FC236}">
                        <a16:creationId xmlns:a16="http://schemas.microsoft.com/office/drawing/2014/main" id="{66F51200-D3B9-4BD9-9148-E367532C93D4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7" name="Oval 496">
                    <a:extLst>
                      <a:ext uri="{FF2B5EF4-FFF2-40B4-BE49-F238E27FC236}">
                        <a16:creationId xmlns:a16="http://schemas.microsoft.com/office/drawing/2014/main" id="{DDAD8894-769A-4F84-B7AC-FC0574C46011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8" name="Oval 497">
                    <a:extLst>
                      <a:ext uri="{FF2B5EF4-FFF2-40B4-BE49-F238E27FC236}">
                        <a16:creationId xmlns:a16="http://schemas.microsoft.com/office/drawing/2014/main" id="{AC1EEBDA-96D0-4275-9BDD-4343E5D4C949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9" name="Oval 498">
                    <a:extLst>
                      <a:ext uri="{FF2B5EF4-FFF2-40B4-BE49-F238E27FC236}">
                        <a16:creationId xmlns:a16="http://schemas.microsoft.com/office/drawing/2014/main" id="{D4B7BAEF-EFFD-4DE5-882C-291E8F5239AC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0" name="Oval 499">
                    <a:extLst>
                      <a:ext uri="{FF2B5EF4-FFF2-40B4-BE49-F238E27FC236}">
                        <a16:creationId xmlns:a16="http://schemas.microsoft.com/office/drawing/2014/main" id="{FBD96DD8-3EC8-4EB4-9EC2-3F6DE929B4B4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1" name="Oval 500">
                    <a:extLst>
                      <a:ext uri="{FF2B5EF4-FFF2-40B4-BE49-F238E27FC236}">
                        <a16:creationId xmlns:a16="http://schemas.microsoft.com/office/drawing/2014/main" id="{7C5C3FCB-C671-41B1-868F-71FC415F96FC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2" name="Oval 501">
                    <a:extLst>
                      <a:ext uri="{FF2B5EF4-FFF2-40B4-BE49-F238E27FC236}">
                        <a16:creationId xmlns:a16="http://schemas.microsoft.com/office/drawing/2014/main" id="{0411F9AF-93D5-4737-97EC-26099C7E4D84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3" name="Oval 502">
                    <a:extLst>
                      <a:ext uri="{FF2B5EF4-FFF2-40B4-BE49-F238E27FC236}">
                        <a16:creationId xmlns:a16="http://schemas.microsoft.com/office/drawing/2014/main" id="{FAB70565-79DA-44AF-8A36-D07885ED1F32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4" name="Oval 503">
                    <a:extLst>
                      <a:ext uri="{FF2B5EF4-FFF2-40B4-BE49-F238E27FC236}">
                        <a16:creationId xmlns:a16="http://schemas.microsoft.com/office/drawing/2014/main" id="{2A1898FC-010E-4042-912F-A99CE912415D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5" name="Oval 504">
                    <a:extLst>
                      <a:ext uri="{FF2B5EF4-FFF2-40B4-BE49-F238E27FC236}">
                        <a16:creationId xmlns:a16="http://schemas.microsoft.com/office/drawing/2014/main" id="{6E2C21F4-8E46-4F76-B1E1-57518DA422AA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6" name="Oval 505">
                    <a:extLst>
                      <a:ext uri="{FF2B5EF4-FFF2-40B4-BE49-F238E27FC236}">
                        <a16:creationId xmlns:a16="http://schemas.microsoft.com/office/drawing/2014/main" id="{149C8524-5977-4AD5-A574-706095270444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51" name="Group 450">
                <a:extLst>
                  <a:ext uri="{FF2B5EF4-FFF2-40B4-BE49-F238E27FC236}">
                    <a16:creationId xmlns:a16="http://schemas.microsoft.com/office/drawing/2014/main" id="{70B87846-8972-43FA-95DC-BD3A768CAC4B}"/>
                  </a:ext>
                </a:extLst>
              </p:cNvPr>
              <p:cNvGrpSpPr/>
              <p:nvPr/>
            </p:nvGrpSpPr>
            <p:grpSpPr>
              <a:xfrm>
                <a:off x="2290948" y="1451882"/>
                <a:ext cx="5101621" cy="258196"/>
                <a:chOff x="2297009" y="1065877"/>
                <a:chExt cx="5101621" cy="258196"/>
              </a:xfrm>
            </p:grpSpPr>
            <p:grpSp>
              <p:nvGrpSpPr>
                <p:cNvPr id="452" name="Group 451">
                  <a:extLst>
                    <a:ext uri="{FF2B5EF4-FFF2-40B4-BE49-F238E27FC236}">
                      <a16:creationId xmlns:a16="http://schemas.microsoft.com/office/drawing/2014/main" id="{C7397AC3-80B0-4F0F-8E8F-0DE3E4BDE932}"/>
                    </a:ext>
                  </a:extLst>
                </p:cNvPr>
                <p:cNvGrpSpPr/>
                <p:nvPr/>
              </p:nvGrpSpPr>
              <p:grpSpPr>
                <a:xfrm>
                  <a:off x="2297009" y="1065877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471" name="Oval 470">
                    <a:extLst>
                      <a:ext uri="{FF2B5EF4-FFF2-40B4-BE49-F238E27FC236}">
                        <a16:creationId xmlns:a16="http://schemas.microsoft.com/office/drawing/2014/main" id="{6DF0EABF-42AA-4B7A-A1EA-33E9AD3F58CF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2" name="Oval 471">
                    <a:extLst>
                      <a:ext uri="{FF2B5EF4-FFF2-40B4-BE49-F238E27FC236}">
                        <a16:creationId xmlns:a16="http://schemas.microsoft.com/office/drawing/2014/main" id="{C8117E4B-C089-4F32-ADD6-2A421212720A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3" name="Oval 472">
                    <a:extLst>
                      <a:ext uri="{FF2B5EF4-FFF2-40B4-BE49-F238E27FC236}">
                        <a16:creationId xmlns:a16="http://schemas.microsoft.com/office/drawing/2014/main" id="{3390A17E-A73E-4471-A3A0-7C8630139E22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4" name="Oval 473">
                    <a:extLst>
                      <a:ext uri="{FF2B5EF4-FFF2-40B4-BE49-F238E27FC236}">
                        <a16:creationId xmlns:a16="http://schemas.microsoft.com/office/drawing/2014/main" id="{6F96860F-0F7D-4384-BAA5-37B76632CDD3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5" name="Oval 474">
                    <a:extLst>
                      <a:ext uri="{FF2B5EF4-FFF2-40B4-BE49-F238E27FC236}">
                        <a16:creationId xmlns:a16="http://schemas.microsoft.com/office/drawing/2014/main" id="{C9F40C4E-7340-4CBF-837E-0E8AA587355B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6" name="Oval 475">
                    <a:extLst>
                      <a:ext uri="{FF2B5EF4-FFF2-40B4-BE49-F238E27FC236}">
                        <a16:creationId xmlns:a16="http://schemas.microsoft.com/office/drawing/2014/main" id="{A602CD9B-AB19-40BE-8E85-52B5A3E332F5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7" name="Oval 476">
                    <a:extLst>
                      <a:ext uri="{FF2B5EF4-FFF2-40B4-BE49-F238E27FC236}">
                        <a16:creationId xmlns:a16="http://schemas.microsoft.com/office/drawing/2014/main" id="{FDEF58EA-4CD0-4721-A74D-60B3D00A4A8B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8" name="Oval 477">
                    <a:extLst>
                      <a:ext uri="{FF2B5EF4-FFF2-40B4-BE49-F238E27FC236}">
                        <a16:creationId xmlns:a16="http://schemas.microsoft.com/office/drawing/2014/main" id="{69B13249-EDF2-4C8C-99CF-1A919760B00D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9" name="Oval 478">
                    <a:extLst>
                      <a:ext uri="{FF2B5EF4-FFF2-40B4-BE49-F238E27FC236}">
                        <a16:creationId xmlns:a16="http://schemas.microsoft.com/office/drawing/2014/main" id="{99BFA75D-1AD2-45D4-9040-8F924B216109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0" name="Oval 479">
                    <a:extLst>
                      <a:ext uri="{FF2B5EF4-FFF2-40B4-BE49-F238E27FC236}">
                        <a16:creationId xmlns:a16="http://schemas.microsoft.com/office/drawing/2014/main" id="{20DA6045-9250-4D9E-A363-F8CAA28857B1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1" name="Oval 480">
                    <a:extLst>
                      <a:ext uri="{FF2B5EF4-FFF2-40B4-BE49-F238E27FC236}">
                        <a16:creationId xmlns:a16="http://schemas.microsoft.com/office/drawing/2014/main" id="{7C66CBE0-6A9A-40A7-B659-6C1656414246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2" name="Oval 481">
                    <a:extLst>
                      <a:ext uri="{FF2B5EF4-FFF2-40B4-BE49-F238E27FC236}">
                        <a16:creationId xmlns:a16="http://schemas.microsoft.com/office/drawing/2014/main" id="{23286D53-CDAC-41B7-B281-4781B7BEBF7E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3" name="Oval 482">
                    <a:extLst>
                      <a:ext uri="{FF2B5EF4-FFF2-40B4-BE49-F238E27FC236}">
                        <a16:creationId xmlns:a16="http://schemas.microsoft.com/office/drawing/2014/main" id="{7293075D-287E-4403-ACBA-0CF7C08200EE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4" name="Oval 483">
                    <a:extLst>
                      <a:ext uri="{FF2B5EF4-FFF2-40B4-BE49-F238E27FC236}">
                        <a16:creationId xmlns:a16="http://schemas.microsoft.com/office/drawing/2014/main" id="{1E83E8D3-83BE-4D6C-8C6F-30C3D1A565B9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5" name="Oval 484">
                    <a:extLst>
                      <a:ext uri="{FF2B5EF4-FFF2-40B4-BE49-F238E27FC236}">
                        <a16:creationId xmlns:a16="http://schemas.microsoft.com/office/drawing/2014/main" id="{CB7508F9-A22D-4F5C-89A6-4A35962CFC37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6" name="Oval 485">
                    <a:extLst>
                      <a:ext uri="{FF2B5EF4-FFF2-40B4-BE49-F238E27FC236}">
                        <a16:creationId xmlns:a16="http://schemas.microsoft.com/office/drawing/2014/main" id="{1E34F0B5-AADE-40F2-9251-A2A016C1DC85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7" name="Oval 486">
                    <a:extLst>
                      <a:ext uri="{FF2B5EF4-FFF2-40B4-BE49-F238E27FC236}">
                        <a16:creationId xmlns:a16="http://schemas.microsoft.com/office/drawing/2014/main" id="{F1F84CB3-D1F8-40B3-B54B-5A3759F97A15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53" name="Group 452">
                  <a:extLst>
                    <a:ext uri="{FF2B5EF4-FFF2-40B4-BE49-F238E27FC236}">
                      <a16:creationId xmlns:a16="http://schemas.microsoft.com/office/drawing/2014/main" id="{6147FA55-E35F-4BBF-B45A-0A136C8F3D2B}"/>
                    </a:ext>
                  </a:extLst>
                </p:cNvPr>
                <p:cNvGrpSpPr/>
                <p:nvPr/>
              </p:nvGrpSpPr>
              <p:grpSpPr>
                <a:xfrm>
                  <a:off x="2456082" y="1258325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454" name="Oval 453">
                    <a:extLst>
                      <a:ext uri="{FF2B5EF4-FFF2-40B4-BE49-F238E27FC236}">
                        <a16:creationId xmlns:a16="http://schemas.microsoft.com/office/drawing/2014/main" id="{51A235EB-5F4D-4951-8859-ACCC38F27C62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5" name="Oval 454">
                    <a:extLst>
                      <a:ext uri="{FF2B5EF4-FFF2-40B4-BE49-F238E27FC236}">
                        <a16:creationId xmlns:a16="http://schemas.microsoft.com/office/drawing/2014/main" id="{6AD47C3E-B7C2-4F0C-858A-AFE8F345DC2E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6" name="Oval 455">
                    <a:extLst>
                      <a:ext uri="{FF2B5EF4-FFF2-40B4-BE49-F238E27FC236}">
                        <a16:creationId xmlns:a16="http://schemas.microsoft.com/office/drawing/2014/main" id="{9766DA8A-7C29-4A57-A12D-2BFEE5994CAE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7" name="Oval 456">
                    <a:extLst>
                      <a:ext uri="{FF2B5EF4-FFF2-40B4-BE49-F238E27FC236}">
                        <a16:creationId xmlns:a16="http://schemas.microsoft.com/office/drawing/2014/main" id="{4705A0C7-777C-4C3E-9AA9-09815A963010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8" name="Oval 457">
                    <a:extLst>
                      <a:ext uri="{FF2B5EF4-FFF2-40B4-BE49-F238E27FC236}">
                        <a16:creationId xmlns:a16="http://schemas.microsoft.com/office/drawing/2014/main" id="{846546FD-F2A3-4F4C-9024-D4E534DF4AEC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9" name="Oval 458">
                    <a:extLst>
                      <a:ext uri="{FF2B5EF4-FFF2-40B4-BE49-F238E27FC236}">
                        <a16:creationId xmlns:a16="http://schemas.microsoft.com/office/drawing/2014/main" id="{DCE10058-9B88-4DDF-9EA3-9DA9FED2BAAF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0" name="Oval 459">
                    <a:extLst>
                      <a:ext uri="{FF2B5EF4-FFF2-40B4-BE49-F238E27FC236}">
                        <a16:creationId xmlns:a16="http://schemas.microsoft.com/office/drawing/2014/main" id="{F8BA5FBB-D54E-46F5-93DB-28192EB5073E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1" name="Oval 460">
                    <a:extLst>
                      <a:ext uri="{FF2B5EF4-FFF2-40B4-BE49-F238E27FC236}">
                        <a16:creationId xmlns:a16="http://schemas.microsoft.com/office/drawing/2014/main" id="{1C946CCC-5E05-4923-B1FA-B1E99F6DAB28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2" name="Oval 461">
                    <a:extLst>
                      <a:ext uri="{FF2B5EF4-FFF2-40B4-BE49-F238E27FC236}">
                        <a16:creationId xmlns:a16="http://schemas.microsoft.com/office/drawing/2014/main" id="{1E3A46E8-C039-43EE-8261-066F71FE1534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3" name="Oval 462">
                    <a:extLst>
                      <a:ext uri="{FF2B5EF4-FFF2-40B4-BE49-F238E27FC236}">
                        <a16:creationId xmlns:a16="http://schemas.microsoft.com/office/drawing/2014/main" id="{F61063EE-0928-4DB4-95F2-99C0403C6A10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4" name="Oval 463">
                    <a:extLst>
                      <a:ext uri="{FF2B5EF4-FFF2-40B4-BE49-F238E27FC236}">
                        <a16:creationId xmlns:a16="http://schemas.microsoft.com/office/drawing/2014/main" id="{9948E929-DB69-4314-808A-7A551ACE15D3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5" name="Oval 464">
                    <a:extLst>
                      <a:ext uri="{FF2B5EF4-FFF2-40B4-BE49-F238E27FC236}">
                        <a16:creationId xmlns:a16="http://schemas.microsoft.com/office/drawing/2014/main" id="{10B13018-57BB-4ECC-8908-D9F5B87DBB11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6" name="Oval 465">
                    <a:extLst>
                      <a:ext uri="{FF2B5EF4-FFF2-40B4-BE49-F238E27FC236}">
                        <a16:creationId xmlns:a16="http://schemas.microsoft.com/office/drawing/2014/main" id="{D7EF3609-A83A-44FA-99D4-933B8C4C5E65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7" name="Oval 466">
                    <a:extLst>
                      <a:ext uri="{FF2B5EF4-FFF2-40B4-BE49-F238E27FC236}">
                        <a16:creationId xmlns:a16="http://schemas.microsoft.com/office/drawing/2014/main" id="{9F3D6555-4CF0-48F8-8BFA-F2D3EE32F9EB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8" name="Oval 467">
                    <a:extLst>
                      <a:ext uri="{FF2B5EF4-FFF2-40B4-BE49-F238E27FC236}">
                        <a16:creationId xmlns:a16="http://schemas.microsoft.com/office/drawing/2014/main" id="{F5AAE46D-3D0E-49B8-BB73-B21D9F29FA90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9" name="Oval 468">
                    <a:extLst>
                      <a:ext uri="{FF2B5EF4-FFF2-40B4-BE49-F238E27FC236}">
                        <a16:creationId xmlns:a16="http://schemas.microsoft.com/office/drawing/2014/main" id="{4EDAC73F-EFE6-47B2-867C-D4CE6952CA54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0" name="Oval 469">
                    <a:extLst>
                      <a:ext uri="{FF2B5EF4-FFF2-40B4-BE49-F238E27FC236}">
                        <a16:creationId xmlns:a16="http://schemas.microsoft.com/office/drawing/2014/main" id="{65C12FAD-B1A4-4538-84E1-3F146F014CAC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  <p:grpSp>
        <p:nvGrpSpPr>
          <p:cNvPr id="598" name="Group 597">
            <a:extLst>
              <a:ext uri="{FF2B5EF4-FFF2-40B4-BE49-F238E27FC236}">
                <a16:creationId xmlns:a16="http://schemas.microsoft.com/office/drawing/2014/main" id="{6836B4D3-858D-4ECC-B7B9-9200A765E5F2}"/>
              </a:ext>
            </a:extLst>
          </p:cNvPr>
          <p:cNvGrpSpPr/>
          <p:nvPr/>
        </p:nvGrpSpPr>
        <p:grpSpPr>
          <a:xfrm>
            <a:off x="357694" y="3406377"/>
            <a:ext cx="5113743" cy="1422885"/>
            <a:chOff x="2284887" y="1065877"/>
            <a:chExt cx="5113743" cy="1422885"/>
          </a:xfrm>
        </p:grpSpPr>
        <p:grpSp>
          <p:nvGrpSpPr>
            <p:cNvPr id="599" name="Group 598">
              <a:extLst>
                <a:ext uri="{FF2B5EF4-FFF2-40B4-BE49-F238E27FC236}">
                  <a16:creationId xmlns:a16="http://schemas.microsoft.com/office/drawing/2014/main" id="{6467081C-2042-426C-82B9-E0250E0412C4}"/>
                </a:ext>
              </a:extLst>
            </p:cNvPr>
            <p:cNvGrpSpPr/>
            <p:nvPr/>
          </p:nvGrpSpPr>
          <p:grpSpPr>
            <a:xfrm>
              <a:off x="2290948" y="1065877"/>
              <a:ext cx="5107682" cy="644201"/>
              <a:chOff x="2290948" y="1065877"/>
              <a:chExt cx="5107682" cy="644201"/>
            </a:xfrm>
          </p:grpSpPr>
          <p:grpSp>
            <p:nvGrpSpPr>
              <p:cNvPr id="675" name="Group 674">
                <a:extLst>
                  <a:ext uri="{FF2B5EF4-FFF2-40B4-BE49-F238E27FC236}">
                    <a16:creationId xmlns:a16="http://schemas.microsoft.com/office/drawing/2014/main" id="{A71D5C8B-313D-450D-9402-772D48C75765}"/>
                  </a:ext>
                </a:extLst>
              </p:cNvPr>
              <p:cNvGrpSpPr/>
              <p:nvPr/>
            </p:nvGrpSpPr>
            <p:grpSpPr>
              <a:xfrm>
                <a:off x="2297009" y="1065877"/>
                <a:ext cx="5101621" cy="258196"/>
                <a:chOff x="2297009" y="1065877"/>
                <a:chExt cx="5101621" cy="258196"/>
              </a:xfrm>
            </p:grpSpPr>
            <p:grpSp>
              <p:nvGrpSpPr>
                <p:cNvPr id="713" name="Group 712">
                  <a:extLst>
                    <a:ext uri="{FF2B5EF4-FFF2-40B4-BE49-F238E27FC236}">
                      <a16:creationId xmlns:a16="http://schemas.microsoft.com/office/drawing/2014/main" id="{326BBE72-27DC-4EAD-A864-449D19B19933}"/>
                    </a:ext>
                  </a:extLst>
                </p:cNvPr>
                <p:cNvGrpSpPr/>
                <p:nvPr/>
              </p:nvGrpSpPr>
              <p:grpSpPr>
                <a:xfrm>
                  <a:off x="2297009" y="1065877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732" name="Oval 731">
                    <a:extLst>
                      <a:ext uri="{FF2B5EF4-FFF2-40B4-BE49-F238E27FC236}">
                        <a16:creationId xmlns:a16="http://schemas.microsoft.com/office/drawing/2014/main" id="{72B324F4-13F4-4F03-BE2B-9285166544F3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3" name="Oval 732">
                    <a:extLst>
                      <a:ext uri="{FF2B5EF4-FFF2-40B4-BE49-F238E27FC236}">
                        <a16:creationId xmlns:a16="http://schemas.microsoft.com/office/drawing/2014/main" id="{70A6EE50-CF18-43E9-9E12-71CF82648504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4" name="Oval 733">
                    <a:extLst>
                      <a:ext uri="{FF2B5EF4-FFF2-40B4-BE49-F238E27FC236}">
                        <a16:creationId xmlns:a16="http://schemas.microsoft.com/office/drawing/2014/main" id="{0CABFFD7-4856-40C0-BCE8-8B33A5DC4BD7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5" name="Oval 734">
                    <a:extLst>
                      <a:ext uri="{FF2B5EF4-FFF2-40B4-BE49-F238E27FC236}">
                        <a16:creationId xmlns:a16="http://schemas.microsoft.com/office/drawing/2014/main" id="{05D7CE4A-2FEB-4D69-AE66-81CDCD634936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6" name="Oval 735">
                    <a:extLst>
                      <a:ext uri="{FF2B5EF4-FFF2-40B4-BE49-F238E27FC236}">
                        <a16:creationId xmlns:a16="http://schemas.microsoft.com/office/drawing/2014/main" id="{32C02892-089B-49D4-81BE-ACC2145A9B29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7" name="Oval 736">
                    <a:extLst>
                      <a:ext uri="{FF2B5EF4-FFF2-40B4-BE49-F238E27FC236}">
                        <a16:creationId xmlns:a16="http://schemas.microsoft.com/office/drawing/2014/main" id="{5FBE10BC-5532-4F7A-A284-FFBBDA3E2410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8" name="Oval 737">
                    <a:extLst>
                      <a:ext uri="{FF2B5EF4-FFF2-40B4-BE49-F238E27FC236}">
                        <a16:creationId xmlns:a16="http://schemas.microsoft.com/office/drawing/2014/main" id="{015BC144-0876-4A40-B01E-E75DD4F666EC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9" name="Oval 738">
                    <a:extLst>
                      <a:ext uri="{FF2B5EF4-FFF2-40B4-BE49-F238E27FC236}">
                        <a16:creationId xmlns:a16="http://schemas.microsoft.com/office/drawing/2014/main" id="{56531AFE-A829-4626-99BB-A2111D0BA95C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0" name="Oval 739">
                    <a:extLst>
                      <a:ext uri="{FF2B5EF4-FFF2-40B4-BE49-F238E27FC236}">
                        <a16:creationId xmlns:a16="http://schemas.microsoft.com/office/drawing/2014/main" id="{66D16E9B-53AD-45D5-9653-0746663919D6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1" name="Oval 740">
                    <a:extLst>
                      <a:ext uri="{FF2B5EF4-FFF2-40B4-BE49-F238E27FC236}">
                        <a16:creationId xmlns:a16="http://schemas.microsoft.com/office/drawing/2014/main" id="{041AB0C6-C09C-4DD8-8065-433D90715EF6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2" name="Oval 741">
                    <a:extLst>
                      <a:ext uri="{FF2B5EF4-FFF2-40B4-BE49-F238E27FC236}">
                        <a16:creationId xmlns:a16="http://schemas.microsoft.com/office/drawing/2014/main" id="{21C76E02-CE62-4200-A143-E1B7FF00AB2D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3" name="Oval 742">
                    <a:extLst>
                      <a:ext uri="{FF2B5EF4-FFF2-40B4-BE49-F238E27FC236}">
                        <a16:creationId xmlns:a16="http://schemas.microsoft.com/office/drawing/2014/main" id="{0808AA4A-ABF8-4AF9-8BC4-B7E673CF21D3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4" name="Oval 743">
                    <a:extLst>
                      <a:ext uri="{FF2B5EF4-FFF2-40B4-BE49-F238E27FC236}">
                        <a16:creationId xmlns:a16="http://schemas.microsoft.com/office/drawing/2014/main" id="{E8FB4743-4BE5-47AD-B006-DCA43E91314D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5" name="Oval 744">
                    <a:extLst>
                      <a:ext uri="{FF2B5EF4-FFF2-40B4-BE49-F238E27FC236}">
                        <a16:creationId xmlns:a16="http://schemas.microsoft.com/office/drawing/2014/main" id="{E3863187-A0B9-4F18-90C8-C0B14F8CEDFC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6" name="Oval 745">
                    <a:extLst>
                      <a:ext uri="{FF2B5EF4-FFF2-40B4-BE49-F238E27FC236}">
                        <a16:creationId xmlns:a16="http://schemas.microsoft.com/office/drawing/2014/main" id="{ACCAC9B4-9962-4D92-B14F-706DCBCF09D1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7" name="Oval 746">
                    <a:extLst>
                      <a:ext uri="{FF2B5EF4-FFF2-40B4-BE49-F238E27FC236}">
                        <a16:creationId xmlns:a16="http://schemas.microsoft.com/office/drawing/2014/main" id="{671471B0-C7A5-4936-B48C-EE48BAFB82B7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48" name="Oval 747">
                    <a:extLst>
                      <a:ext uri="{FF2B5EF4-FFF2-40B4-BE49-F238E27FC236}">
                        <a16:creationId xmlns:a16="http://schemas.microsoft.com/office/drawing/2014/main" id="{E8280B4E-79EA-4FAE-AA3C-7465ABD6B1A7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14" name="Group 713">
                  <a:extLst>
                    <a:ext uri="{FF2B5EF4-FFF2-40B4-BE49-F238E27FC236}">
                      <a16:creationId xmlns:a16="http://schemas.microsoft.com/office/drawing/2014/main" id="{8E6C0E94-DBAE-4634-B379-0C40BD659A68}"/>
                    </a:ext>
                  </a:extLst>
                </p:cNvPr>
                <p:cNvGrpSpPr/>
                <p:nvPr/>
              </p:nvGrpSpPr>
              <p:grpSpPr>
                <a:xfrm>
                  <a:off x="2456082" y="1258325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715" name="Oval 714">
                    <a:extLst>
                      <a:ext uri="{FF2B5EF4-FFF2-40B4-BE49-F238E27FC236}">
                        <a16:creationId xmlns:a16="http://schemas.microsoft.com/office/drawing/2014/main" id="{BEBA1AAD-FF4D-4AEE-A822-C35ED2446B21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6" name="Oval 715">
                    <a:extLst>
                      <a:ext uri="{FF2B5EF4-FFF2-40B4-BE49-F238E27FC236}">
                        <a16:creationId xmlns:a16="http://schemas.microsoft.com/office/drawing/2014/main" id="{84221E9B-FEBA-4488-BF69-883911F60FE5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7" name="Oval 716">
                    <a:extLst>
                      <a:ext uri="{FF2B5EF4-FFF2-40B4-BE49-F238E27FC236}">
                        <a16:creationId xmlns:a16="http://schemas.microsoft.com/office/drawing/2014/main" id="{1F873407-0D59-4E1A-9347-564B84E145A0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8" name="Oval 717">
                    <a:extLst>
                      <a:ext uri="{FF2B5EF4-FFF2-40B4-BE49-F238E27FC236}">
                        <a16:creationId xmlns:a16="http://schemas.microsoft.com/office/drawing/2014/main" id="{00C7622A-5F04-4DDF-9F90-16A6C336C711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9" name="Oval 718">
                    <a:extLst>
                      <a:ext uri="{FF2B5EF4-FFF2-40B4-BE49-F238E27FC236}">
                        <a16:creationId xmlns:a16="http://schemas.microsoft.com/office/drawing/2014/main" id="{D7DCD17A-2CB6-4243-882A-0C3226D51DF2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0" name="Oval 719">
                    <a:extLst>
                      <a:ext uri="{FF2B5EF4-FFF2-40B4-BE49-F238E27FC236}">
                        <a16:creationId xmlns:a16="http://schemas.microsoft.com/office/drawing/2014/main" id="{47EB336E-56E4-40EE-ACCA-4A85BACC7770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1" name="Oval 720">
                    <a:extLst>
                      <a:ext uri="{FF2B5EF4-FFF2-40B4-BE49-F238E27FC236}">
                        <a16:creationId xmlns:a16="http://schemas.microsoft.com/office/drawing/2014/main" id="{5A51A912-EC12-4BE2-9C57-FB7AC0BD99AD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2" name="Oval 721">
                    <a:extLst>
                      <a:ext uri="{FF2B5EF4-FFF2-40B4-BE49-F238E27FC236}">
                        <a16:creationId xmlns:a16="http://schemas.microsoft.com/office/drawing/2014/main" id="{C224F468-5401-4A70-B205-A43A298612E5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3" name="Oval 722">
                    <a:extLst>
                      <a:ext uri="{FF2B5EF4-FFF2-40B4-BE49-F238E27FC236}">
                        <a16:creationId xmlns:a16="http://schemas.microsoft.com/office/drawing/2014/main" id="{77077BE2-9147-45F1-9E7F-2135C344A2D0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4" name="Oval 723">
                    <a:extLst>
                      <a:ext uri="{FF2B5EF4-FFF2-40B4-BE49-F238E27FC236}">
                        <a16:creationId xmlns:a16="http://schemas.microsoft.com/office/drawing/2014/main" id="{B921EF98-C6D5-4218-93FB-2D7C9C3ACDE3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5" name="Oval 724">
                    <a:extLst>
                      <a:ext uri="{FF2B5EF4-FFF2-40B4-BE49-F238E27FC236}">
                        <a16:creationId xmlns:a16="http://schemas.microsoft.com/office/drawing/2014/main" id="{C1E010BF-E4AB-41E7-B464-EA27BA431ABA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6" name="Oval 725">
                    <a:extLst>
                      <a:ext uri="{FF2B5EF4-FFF2-40B4-BE49-F238E27FC236}">
                        <a16:creationId xmlns:a16="http://schemas.microsoft.com/office/drawing/2014/main" id="{B58AC2A4-A95A-468C-ADD5-D1D31C4278E0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7" name="Oval 726">
                    <a:extLst>
                      <a:ext uri="{FF2B5EF4-FFF2-40B4-BE49-F238E27FC236}">
                        <a16:creationId xmlns:a16="http://schemas.microsoft.com/office/drawing/2014/main" id="{B308F723-0B7C-4AFF-980A-850CEFD7337E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8" name="Oval 727">
                    <a:extLst>
                      <a:ext uri="{FF2B5EF4-FFF2-40B4-BE49-F238E27FC236}">
                        <a16:creationId xmlns:a16="http://schemas.microsoft.com/office/drawing/2014/main" id="{B1F67C64-A83A-4C2C-A333-CD144A2E1CA6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9" name="Oval 728">
                    <a:extLst>
                      <a:ext uri="{FF2B5EF4-FFF2-40B4-BE49-F238E27FC236}">
                        <a16:creationId xmlns:a16="http://schemas.microsoft.com/office/drawing/2014/main" id="{F4DE6F44-1874-41BC-94D7-E23D6D5E063A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0" name="Oval 729">
                    <a:extLst>
                      <a:ext uri="{FF2B5EF4-FFF2-40B4-BE49-F238E27FC236}">
                        <a16:creationId xmlns:a16="http://schemas.microsoft.com/office/drawing/2014/main" id="{2EAA7483-F7B6-4EBB-94E2-2A1E6552F3E6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1" name="Oval 730">
                    <a:extLst>
                      <a:ext uri="{FF2B5EF4-FFF2-40B4-BE49-F238E27FC236}">
                        <a16:creationId xmlns:a16="http://schemas.microsoft.com/office/drawing/2014/main" id="{9A82B72E-0CA0-469B-8259-7400397F6D11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76" name="Group 675">
                <a:extLst>
                  <a:ext uri="{FF2B5EF4-FFF2-40B4-BE49-F238E27FC236}">
                    <a16:creationId xmlns:a16="http://schemas.microsoft.com/office/drawing/2014/main" id="{2952399B-96F5-429F-9D30-5DB8DE6B4697}"/>
                  </a:ext>
                </a:extLst>
              </p:cNvPr>
              <p:cNvGrpSpPr/>
              <p:nvPr/>
            </p:nvGrpSpPr>
            <p:grpSpPr>
              <a:xfrm>
                <a:off x="2290948" y="1451882"/>
                <a:ext cx="5101621" cy="258196"/>
                <a:chOff x="2297009" y="1065877"/>
                <a:chExt cx="5101621" cy="258196"/>
              </a:xfrm>
            </p:grpSpPr>
            <p:grpSp>
              <p:nvGrpSpPr>
                <p:cNvPr id="677" name="Group 676">
                  <a:extLst>
                    <a:ext uri="{FF2B5EF4-FFF2-40B4-BE49-F238E27FC236}">
                      <a16:creationId xmlns:a16="http://schemas.microsoft.com/office/drawing/2014/main" id="{64632BB6-F6A1-4E0C-8CE1-90C7C5FF58E3}"/>
                    </a:ext>
                  </a:extLst>
                </p:cNvPr>
                <p:cNvGrpSpPr/>
                <p:nvPr/>
              </p:nvGrpSpPr>
              <p:grpSpPr>
                <a:xfrm>
                  <a:off x="2297009" y="1065877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696" name="Oval 695">
                    <a:extLst>
                      <a:ext uri="{FF2B5EF4-FFF2-40B4-BE49-F238E27FC236}">
                        <a16:creationId xmlns:a16="http://schemas.microsoft.com/office/drawing/2014/main" id="{4F6E8ADF-BB6B-4342-9DDB-F5087F7D5E73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7" name="Oval 696">
                    <a:extLst>
                      <a:ext uri="{FF2B5EF4-FFF2-40B4-BE49-F238E27FC236}">
                        <a16:creationId xmlns:a16="http://schemas.microsoft.com/office/drawing/2014/main" id="{695E2995-22FA-466A-A1B8-B3EA68D6A440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8" name="Oval 697">
                    <a:extLst>
                      <a:ext uri="{FF2B5EF4-FFF2-40B4-BE49-F238E27FC236}">
                        <a16:creationId xmlns:a16="http://schemas.microsoft.com/office/drawing/2014/main" id="{CABB5E4E-59B2-4957-9717-6008D67A58B0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9" name="Oval 698">
                    <a:extLst>
                      <a:ext uri="{FF2B5EF4-FFF2-40B4-BE49-F238E27FC236}">
                        <a16:creationId xmlns:a16="http://schemas.microsoft.com/office/drawing/2014/main" id="{DDC4EBE2-8540-43CB-9D79-05F9818F9A1A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0" name="Oval 699">
                    <a:extLst>
                      <a:ext uri="{FF2B5EF4-FFF2-40B4-BE49-F238E27FC236}">
                        <a16:creationId xmlns:a16="http://schemas.microsoft.com/office/drawing/2014/main" id="{DAB71242-5267-4C6C-8D86-41772796C29D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1" name="Oval 700">
                    <a:extLst>
                      <a:ext uri="{FF2B5EF4-FFF2-40B4-BE49-F238E27FC236}">
                        <a16:creationId xmlns:a16="http://schemas.microsoft.com/office/drawing/2014/main" id="{E68E7BE3-2CAD-473C-823A-244E0FD8A621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2" name="Oval 701">
                    <a:extLst>
                      <a:ext uri="{FF2B5EF4-FFF2-40B4-BE49-F238E27FC236}">
                        <a16:creationId xmlns:a16="http://schemas.microsoft.com/office/drawing/2014/main" id="{725CE436-BA78-452B-95BD-C3656BD61181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3" name="Oval 702">
                    <a:extLst>
                      <a:ext uri="{FF2B5EF4-FFF2-40B4-BE49-F238E27FC236}">
                        <a16:creationId xmlns:a16="http://schemas.microsoft.com/office/drawing/2014/main" id="{504C54FF-D471-4A24-AE4F-905E1E87DE06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4" name="Oval 703">
                    <a:extLst>
                      <a:ext uri="{FF2B5EF4-FFF2-40B4-BE49-F238E27FC236}">
                        <a16:creationId xmlns:a16="http://schemas.microsoft.com/office/drawing/2014/main" id="{FCB693DB-A396-4A55-B8A6-CEF986941D1F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5" name="Oval 704">
                    <a:extLst>
                      <a:ext uri="{FF2B5EF4-FFF2-40B4-BE49-F238E27FC236}">
                        <a16:creationId xmlns:a16="http://schemas.microsoft.com/office/drawing/2014/main" id="{18523170-4DFF-4537-A9B5-5555F48F9D88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6" name="Oval 705">
                    <a:extLst>
                      <a:ext uri="{FF2B5EF4-FFF2-40B4-BE49-F238E27FC236}">
                        <a16:creationId xmlns:a16="http://schemas.microsoft.com/office/drawing/2014/main" id="{32A72B85-9E83-4042-8244-BC8D0F697BFC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7" name="Oval 706">
                    <a:extLst>
                      <a:ext uri="{FF2B5EF4-FFF2-40B4-BE49-F238E27FC236}">
                        <a16:creationId xmlns:a16="http://schemas.microsoft.com/office/drawing/2014/main" id="{51FB3D36-E985-4BB0-986D-A43042A82611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8" name="Oval 707">
                    <a:extLst>
                      <a:ext uri="{FF2B5EF4-FFF2-40B4-BE49-F238E27FC236}">
                        <a16:creationId xmlns:a16="http://schemas.microsoft.com/office/drawing/2014/main" id="{80FA9724-1D06-4430-8BF4-9419EEA52162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9" name="Oval 708">
                    <a:extLst>
                      <a:ext uri="{FF2B5EF4-FFF2-40B4-BE49-F238E27FC236}">
                        <a16:creationId xmlns:a16="http://schemas.microsoft.com/office/drawing/2014/main" id="{4FE709EA-9C30-4759-962F-96C533851754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0" name="Oval 709">
                    <a:extLst>
                      <a:ext uri="{FF2B5EF4-FFF2-40B4-BE49-F238E27FC236}">
                        <a16:creationId xmlns:a16="http://schemas.microsoft.com/office/drawing/2014/main" id="{7723B8C7-170D-47C8-BFD9-8C824A67CA08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1" name="Oval 710">
                    <a:extLst>
                      <a:ext uri="{FF2B5EF4-FFF2-40B4-BE49-F238E27FC236}">
                        <a16:creationId xmlns:a16="http://schemas.microsoft.com/office/drawing/2014/main" id="{1ECF6D0C-6595-41BF-A102-09D96623F13B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2" name="Oval 711">
                    <a:extLst>
                      <a:ext uri="{FF2B5EF4-FFF2-40B4-BE49-F238E27FC236}">
                        <a16:creationId xmlns:a16="http://schemas.microsoft.com/office/drawing/2014/main" id="{46B41A5B-2094-48DC-9834-DFAA0C0F1B58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78" name="Group 677">
                  <a:extLst>
                    <a:ext uri="{FF2B5EF4-FFF2-40B4-BE49-F238E27FC236}">
                      <a16:creationId xmlns:a16="http://schemas.microsoft.com/office/drawing/2014/main" id="{91480D16-B3E0-4C61-8548-119DC2293017}"/>
                    </a:ext>
                  </a:extLst>
                </p:cNvPr>
                <p:cNvGrpSpPr/>
                <p:nvPr/>
              </p:nvGrpSpPr>
              <p:grpSpPr>
                <a:xfrm>
                  <a:off x="2456082" y="1258325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679" name="Oval 678">
                    <a:extLst>
                      <a:ext uri="{FF2B5EF4-FFF2-40B4-BE49-F238E27FC236}">
                        <a16:creationId xmlns:a16="http://schemas.microsoft.com/office/drawing/2014/main" id="{EEAB3414-A572-4D32-A7B7-DD1D800F2248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0" name="Oval 679">
                    <a:extLst>
                      <a:ext uri="{FF2B5EF4-FFF2-40B4-BE49-F238E27FC236}">
                        <a16:creationId xmlns:a16="http://schemas.microsoft.com/office/drawing/2014/main" id="{F39B1936-F534-458D-A6B1-A11E2A9C2437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1" name="Oval 680">
                    <a:extLst>
                      <a:ext uri="{FF2B5EF4-FFF2-40B4-BE49-F238E27FC236}">
                        <a16:creationId xmlns:a16="http://schemas.microsoft.com/office/drawing/2014/main" id="{3C402475-B776-47D9-BC62-9F18D6A82FEC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2" name="Oval 681">
                    <a:extLst>
                      <a:ext uri="{FF2B5EF4-FFF2-40B4-BE49-F238E27FC236}">
                        <a16:creationId xmlns:a16="http://schemas.microsoft.com/office/drawing/2014/main" id="{2951655E-E30B-4705-9013-744507DC6368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3" name="Oval 682">
                    <a:extLst>
                      <a:ext uri="{FF2B5EF4-FFF2-40B4-BE49-F238E27FC236}">
                        <a16:creationId xmlns:a16="http://schemas.microsoft.com/office/drawing/2014/main" id="{E80E107D-6CA3-44D3-B0B9-A8832E23B794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4" name="Oval 683">
                    <a:extLst>
                      <a:ext uri="{FF2B5EF4-FFF2-40B4-BE49-F238E27FC236}">
                        <a16:creationId xmlns:a16="http://schemas.microsoft.com/office/drawing/2014/main" id="{DD0A2ADF-1A92-4EB2-BDD2-E18077C17D42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5" name="Oval 684">
                    <a:extLst>
                      <a:ext uri="{FF2B5EF4-FFF2-40B4-BE49-F238E27FC236}">
                        <a16:creationId xmlns:a16="http://schemas.microsoft.com/office/drawing/2014/main" id="{8290E1A5-DAC4-495B-A5DD-F29CCA93C342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6" name="Oval 685">
                    <a:extLst>
                      <a:ext uri="{FF2B5EF4-FFF2-40B4-BE49-F238E27FC236}">
                        <a16:creationId xmlns:a16="http://schemas.microsoft.com/office/drawing/2014/main" id="{2DF3A442-ECC7-4B86-B2DF-940F9FBA777E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7" name="Oval 686">
                    <a:extLst>
                      <a:ext uri="{FF2B5EF4-FFF2-40B4-BE49-F238E27FC236}">
                        <a16:creationId xmlns:a16="http://schemas.microsoft.com/office/drawing/2014/main" id="{2531FDB2-2507-4E58-A7BE-7CECF7047466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8" name="Oval 687">
                    <a:extLst>
                      <a:ext uri="{FF2B5EF4-FFF2-40B4-BE49-F238E27FC236}">
                        <a16:creationId xmlns:a16="http://schemas.microsoft.com/office/drawing/2014/main" id="{95FB72D9-C2DE-41CD-BF9F-D1863EE98DF7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89" name="Oval 688">
                    <a:extLst>
                      <a:ext uri="{FF2B5EF4-FFF2-40B4-BE49-F238E27FC236}">
                        <a16:creationId xmlns:a16="http://schemas.microsoft.com/office/drawing/2014/main" id="{9E3F62D8-BC72-4B4A-8519-2D0FE7E2E637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0" name="Oval 689">
                    <a:extLst>
                      <a:ext uri="{FF2B5EF4-FFF2-40B4-BE49-F238E27FC236}">
                        <a16:creationId xmlns:a16="http://schemas.microsoft.com/office/drawing/2014/main" id="{85012846-EBF5-4AA3-9A89-21FB6A726AE5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1" name="Oval 690">
                    <a:extLst>
                      <a:ext uri="{FF2B5EF4-FFF2-40B4-BE49-F238E27FC236}">
                        <a16:creationId xmlns:a16="http://schemas.microsoft.com/office/drawing/2014/main" id="{D9417436-9414-46EB-BCD4-710374414DB8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2" name="Oval 691">
                    <a:extLst>
                      <a:ext uri="{FF2B5EF4-FFF2-40B4-BE49-F238E27FC236}">
                        <a16:creationId xmlns:a16="http://schemas.microsoft.com/office/drawing/2014/main" id="{D0938728-A991-4684-A906-57A832F3895D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3" name="Oval 692">
                    <a:extLst>
                      <a:ext uri="{FF2B5EF4-FFF2-40B4-BE49-F238E27FC236}">
                        <a16:creationId xmlns:a16="http://schemas.microsoft.com/office/drawing/2014/main" id="{397090AC-BDD3-4683-B232-1B115336EC55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4" name="Oval 693">
                    <a:extLst>
                      <a:ext uri="{FF2B5EF4-FFF2-40B4-BE49-F238E27FC236}">
                        <a16:creationId xmlns:a16="http://schemas.microsoft.com/office/drawing/2014/main" id="{D5267F57-AC57-457D-93FD-5A0B64E9FD63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5" name="Oval 694">
                    <a:extLst>
                      <a:ext uri="{FF2B5EF4-FFF2-40B4-BE49-F238E27FC236}">
                        <a16:creationId xmlns:a16="http://schemas.microsoft.com/office/drawing/2014/main" id="{893C595D-E673-46E1-926C-4870DBE018F4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600" name="Group 599">
              <a:extLst>
                <a:ext uri="{FF2B5EF4-FFF2-40B4-BE49-F238E27FC236}">
                  <a16:creationId xmlns:a16="http://schemas.microsoft.com/office/drawing/2014/main" id="{616F4521-6782-4D20-BA86-9152D04B8A13}"/>
                </a:ext>
              </a:extLst>
            </p:cNvPr>
            <p:cNvGrpSpPr/>
            <p:nvPr/>
          </p:nvGrpSpPr>
          <p:grpSpPr>
            <a:xfrm>
              <a:off x="2284887" y="1844561"/>
              <a:ext cx="5107682" cy="644201"/>
              <a:chOff x="2290948" y="1065877"/>
              <a:chExt cx="5107682" cy="644201"/>
            </a:xfrm>
          </p:grpSpPr>
          <p:grpSp>
            <p:nvGrpSpPr>
              <p:cNvPr id="601" name="Group 600">
                <a:extLst>
                  <a:ext uri="{FF2B5EF4-FFF2-40B4-BE49-F238E27FC236}">
                    <a16:creationId xmlns:a16="http://schemas.microsoft.com/office/drawing/2014/main" id="{1A05D9B9-B095-483C-AC9C-84D72E3A693A}"/>
                  </a:ext>
                </a:extLst>
              </p:cNvPr>
              <p:cNvGrpSpPr/>
              <p:nvPr/>
            </p:nvGrpSpPr>
            <p:grpSpPr>
              <a:xfrm>
                <a:off x="2297009" y="1065877"/>
                <a:ext cx="5101621" cy="258196"/>
                <a:chOff x="2297009" y="1065877"/>
                <a:chExt cx="5101621" cy="258196"/>
              </a:xfrm>
            </p:grpSpPr>
            <p:grpSp>
              <p:nvGrpSpPr>
                <p:cNvPr id="639" name="Group 638">
                  <a:extLst>
                    <a:ext uri="{FF2B5EF4-FFF2-40B4-BE49-F238E27FC236}">
                      <a16:creationId xmlns:a16="http://schemas.microsoft.com/office/drawing/2014/main" id="{8B290ADA-2C5A-4272-83FC-D2DA81B80F7C}"/>
                    </a:ext>
                  </a:extLst>
                </p:cNvPr>
                <p:cNvGrpSpPr/>
                <p:nvPr/>
              </p:nvGrpSpPr>
              <p:grpSpPr>
                <a:xfrm>
                  <a:off x="2297009" y="1065877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658" name="Oval 657">
                    <a:extLst>
                      <a:ext uri="{FF2B5EF4-FFF2-40B4-BE49-F238E27FC236}">
                        <a16:creationId xmlns:a16="http://schemas.microsoft.com/office/drawing/2014/main" id="{5A431429-134D-44F6-A775-D9B4B0FABC4F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9" name="Oval 658">
                    <a:extLst>
                      <a:ext uri="{FF2B5EF4-FFF2-40B4-BE49-F238E27FC236}">
                        <a16:creationId xmlns:a16="http://schemas.microsoft.com/office/drawing/2014/main" id="{233428AA-999A-4490-B7CD-C29653B7C32E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0" name="Oval 659">
                    <a:extLst>
                      <a:ext uri="{FF2B5EF4-FFF2-40B4-BE49-F238E27FC236}">
                        <a16:creationId xmlns:a16="http://schemas.microsoft.com/office/drawing/2014/main" id="{599732B9-DC3B-4D97-B2E2-2ABAE546F81A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1" name="Oval 660">
                    <a:extLst>
                      <a:ext uri="{FF2B5EF4-FFF2-40B4-BE49-F238E27FC236}">
                        <a16:creationId xmlns:a16="http://schemas.microsoft.com/office/drawing/2014/main" id="{641116AF-5962-4376-AB83-55C874ADF65D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2" name="Oval 661">
                    <a:extLst>
                      <a:ext uri="{FF2B5EF4-FFF2-40B4-BE49-F238E27FC236}">
                        <a16:creationId xmlns:a16="http://schemas.microsoft.com/office/drawing/2014/main" id="{18C1D534-0966-4557-A811-003359C65CD9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3" name="Oval 662">
                    <a:extLst>
                      <a:ext uri="{FF2B5EF4-FFF2-40B4-BE49-F238E27FC236}">
                        <a16:creationId xmlns:a16="http://schemas.microsoft.com/office/drawing/2014/main" id="{5604A48F-008B-479E-BEDF-E572F4F280CB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4" name="Oval 663">
                    <a:extLst>
                      <a:ext uri="{FF2B5EF4-FFF2-40B4-BE49-F238E27FC236}">
                        <a16:creationId xmlns:a16="http://schemas.microsoft.com/office/drawing/2014/main" id="{CFABAB31-D3D8-4CA9-9638-B5FD14A7EB87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5" name="Oval 664">
                    <a:extLst>
                      <a:ext uri="{FF2B5EF4-FFF2-40B4-BE49-F238E27FC236}">
                        <a16:creationId xmlns:a16="http://schemas.microsoft.com/office/drawing/2014/main" id="{23AC8C11-1DB3-48DA-8F45-6E2AACAD68D2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6" name="Oval 665">
                    <a:extLst>
                      <a:ext uri="{FF2B5EF4-FFF2-40B4-BE49-F238E27FC236}">
                        <a16:creationId xmlns:a16="http://schemas.microsoft.com/office/drawing/2014/main" id="{569C7739-0B52-4FD3-93D2-B9B1C3427367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7" name="Oval 666">
                    <a:extLst>
                      <a:ext uri="{FF2B5EF4-FFF2-40B4-BE49-F238E27FC236}">
                        <a16:creationId xmlns:a16="http://schemas.microsoft.com/office/drawing/2014/main" id="{40E2D3AC-F0FC-4332-A48A-077D154B4AE6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8" name="Oval 667">
                    <a:extLst>
                      <a:ext uri="{FF2B5EF4-FFF2-40B4-BE49-F238E27FC236}">
                        <a16:creationId xmlns:a16="http://schemas.microsoft.com/office/drawing/2014/main" id="{D659DE82-56C8-4D27-85CF-00420F2E824B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9" name="Oval 668">
                    <a:extLst>
                      <a:ext uri="{FF2B5EF4-FFF2-40B4-BE49-F238E27FC236}">
                        <a16:creationId xmlns:a16="http://schemas.microsoft.com/office/drawing/2014/main" id="{CBFB307A-5FD8-4280-AA57-0189223D46A3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0" name="Oval 669">
                    <a:extLst>
                      <a:ext uri="{FF2B5EF4-FFF2-40B4-BE49-F238E27FC236}">
                        <a16:creationId xmlns:a16="http://schemas.microsoft.com/office/drawing/2014/main" id="{4CF8C216-69CF-4D57-947F-AB7EBCC16672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1" name="Oval 670">
                    <a:extLst>
                      <a:ext uri="{FF2B5EF4-FFF2-40B4-BE49-F238E27FC236}">
                        <a16:creationId xmlns:a16="http://schemas.microsoft.com/office/drawing/2014/main" id="{22E52692-DBFC-4AEE-806E-058D387DDBE8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2" name="Oval 671">
                    <a:extLst>
                      <a:ext uri="{FF2B5EF4-FFF2-40B4-BE49-F238E27FC236}">
                        <a16:creationId xmlns:a16="http://schemas.microsoft.com/office/drawing/2014/main" id="{F80AD4E6-5BEB-4F39-BEA7-A0A40D1EF24C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3" name="Oval 672">
                    <a:extLst>
                      <a:ext uri="{FF2B5EF4-FFF2-40B4-BE49-F238E27FC236}">
                        <a16:creationId xmlns:a16="http://schemas.microsoft.com/office/drawing/2014/main" id="{8514BD96-C7C3-4929-BA54-12E84F24B7A1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4" name="Oval 673">
                    <a:extLst>
                      <a:ext uri="{FF2B5EF4-FFF2-40B4-BE49-F238E27FC236}">
                        <a16:creationId xmlns:a16="http://schemas.microsoft.com/office/drawing/2014/main" id="{2EBFC2D3-F2DC-4CF6-9A47-47778EFE8D41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40" name="Group 639">
                  <a:extLst>
                    <a:ext uri="{FF2B5EF4-FFF2-40B4-BE49-F238E27FC236}">
                      <a16:creationId xmlns:a16="http://schemas.microsoft.com/office/drawing/2014/main" id="{3916D907-E7AB-4F50-91F6-89DA5A4CEB84}"/>
                    </a:ext>
                  </a:extLst>
                </p:cNvPr>
                <p:cNvGrpSpPr/>
                <p:nvPr/>
              </p:nvGrpSpPr>
              <p:grpSpPr>
                <a:xfrm>
                  <a:off x="2456082" y="1258325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641" name="Oval 640">
                    <a:extLst>
                      <a:ext uri="{FF2B5EF4-FFF2-40B4-BE49-F238E27FC236}">
                        <a16:creationId xmlns:a16="http://schemas.microsoft.com/office/drawing/2014/main" id="{19F492D2-E4FD-4F53-A22A-48B13BB55831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2" name="Oval 641">
                    <a:extLst>
                      <a:ext uri="{FF2B5EF4-FFF2-40B4-BE49-F238E27FC236}">
                        <a16:creationId xmlns:a16="http://schemas.microsoft.com/office/drawing/2014/main" id="{4888E365-5522-45D3-83CE-509556EA0765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3" name="Oval 642">
                    <a:extLst>
                      <a:ext uri="{FF2B5EF4-FFF2-40B4-BE49-F238E27FC236}">
                        <a16:creationId xmlns:a16="http://schemas.microsoft.com/office/drawing/2014/main" id="{2BDF7A94-8143-4FF9-AE04-EA9950BD58B3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4" name="Oval 643">
                    <a:extLst>
                      <a:ext uri="{FF2B5EF4-FFF2-40B4-BE49-F238E27FC236}">
                        <a16:creationId xmlns:a16="http://schemas.microsoft.com/office/drawing/2014/main" id="{DC80125F-6F91-4082-BE11-2778D8A59728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5" name="Oval 644">
                    <a:extLst>
                      <a:ext uri="{FF2B5EF4-FFF2-40B4-BE49-F238E27FC236}">
                        <a16:creationId xmlns:a16="http://schemas.microsoft.com/office/drawing/2014/main" id="{BC31E990-6199-4112-A91E-DC02431B3072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6" name="Oval 645">
                    <a:extLst>
                      <a:ext uri="{FF2B5EF4-FFF2-40B4-BE49-F238E27FC236}">
                        <a16:creationId xmlns:a16="http://schemas.microsoft.com/office/drawing/2014/main" id="{F58975D5-E120-46B0-851F-D2A69020D79F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7" name="Oval 646">
                    <a:extLst>
                      <a:ext uri="{FF2B5EF4-FFF2-40B4-BE49-F238E27FC236}">
                        <a16:creationId xmlns:a16="http://schemas.microsoft.com/office/drawing/2014/main" id="{9B46595A-6BD5-4CFA-920A-5DD16E90808C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8" name="Oval 647">
                    <a:extLst>
                      <a:ext uri="{FF2B5EF4-FFF2-40B4-BE49-F238E27FC236}">
                        <a16:creationId xmlns:a16="http://schemas.microsoft.com/office/drawing/2014/main" id="{BFC37450-9096-4AF7-BE4E-B79F64701879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9" name="Oval 648">
                    <a:extLst>
                      <a:ext uri="{FF2B5EF4-FFF2-40B4-BE49-F238E27FC236}">
                        <a16:creationId xmlns:a16="http://schemas.microsoft.com/office/drawing/2014/main" id="{B11D588F-B3FD-40B6-B3B5-C1A5D940D6F3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0" name="Oval 649">
                    <a:extLst>
                      <a:ext uri="{FF2B5EF4-FFF2-40B4-BE49-F238E27FC236}">
                        <a16:creationId xmlns:a16="http://schemas.microsoft.com/office/drawing/2014/main" id="{73B2266E-99D6-4263-B51F-77955D1BA904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1" name="Oval 650">
                    <a:extLst>
                      <a:ext uri="{FF2B5EF4-FFF2-40B4-BE49-F238E27FC236}">
                        <a16:creationId xmlns:a16="http://schemas.microsoft.com/office/drawing/2014/main" id="{F4C9722D-5CB8-42CA-B31A-37697706E412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2" name="Oval 651">
                    <a:extLst>
                      <a:ext uri="{FF2B5EF4-FFF2-40B4-BE49-F238E27FC236}">
                        <a16:creationId xmlns:a16="http://schemas.microsoft.com/office/drawing/2014/main" id="{085F13D2-9008-4F46-9162-0AB1DFBC1F4A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3" name="Oval 652">
                    <a:extLst>
                      <a:ext uri="{FF2B5EF4-FFF2-40B4-BE49-F238E27FC236}">
                        <a16:creationId xmlns:a16="http://schemas.microsoft.com/office/drawing/2014/main" id="{2ACF3450-BF50-4F24-A3E9-E3AE79F2FF42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4" name="Oval 653">
                    <a:extLst>
                      <a:ext uri="{FF2B5EF4-FFF2-40B4-BE49-F238E27FC236}">
                        <a16:creationId xmlns:a16="http://schemas.microsoft.com/office/drawing/2014/main" id="{36D7A44C-F8C6-4C93-B379-F54140F402BA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5" name="Oval 654">
                    <a:extLst>
                      <a:ext uri="{FF2B5EF4-FFF2-40B4-BE49-F238E27FC236}">
                        <a16:creationId xmlns:a16="http://schemas.microsoft.com/office/drawing/2014/main" id="{2B4E4CF6-0384-461A-8EA3-E2839D55C6F8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6" name="Oval 655">
                    <a:extLst>
                      <a:ext uri="{FF2B5EF4-FFF2-40B4-BE49-F238E27FC236}">
                        <a16:creationId xmlns:a16="http://schemas.microsoft.com/office/drawing/2014/main" id="{D4F51AB7-DCEE-4B1D-8799-E69076967528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7" name="Oval 656">
                    <a:extLst>
                      <a:ext uri="{FF2B5EF4-FFF2-40B4-BE49-F238E27FC236}">
                        <a16:creationId xmlns:a16="http://schemas.microsoft.com/office/drawing/2014/main" id="{DD77ECC2-1082-497B-80F8-8E066522175C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02" name="Group 601">
                <a:extLst>
                  <a:ext uri="{FF2B5EF4-FFF2-40B4-BE49-F238E27FC236}">
                    <a16:creationId xmlns:a16="http://schemas.microsoft.com/office/drawing/2014/main" id="{11F8D203-6FAF-4830-AE25-91B07FCBFFDD}"/>
                  </a:ext>
                </a:extLst>
              </p:cNvPr>
              <p:cNvGrpSpPr/>
              <p:nvPr/>
            </p:nvGrpSpPr>
            <p:grpSpPr>
              <a:xfrm>
                <a:off x="2290948" y="1451882"/>
                <a:ext cx="5101621" cy="258196"/>
                <a:chOff x="2297009" y="1065877"/>
                <a:chExt cx="5101621" cy="258196"/>
              </a:xfrm>
            </p:grpSpPr>
            <p:grpSp>
              <p:nvGrpSpPr>
                <p:cNvPr id="603" name="Group 602">
                  <a:extLst>
                    <a:ext uri="{FF2B5EF4-FFF2-40B4-BE49-F238E27FC236}">
                      <a16:creationId xmlns:a16="http://schemas.microsoft.com/office/drawing/2014/main" id="{888B9FA2-9502-4119-BA5A-8D7D5C561303}"/>
                    </a:ext>
                  </a:extLst>
                </p:cNvPr>
                <p:cNvGrpSpPr/>
                <p:nvPr/>
              </p:nvGrpSpPr>
              <p:grpSpPr>
                <a:xfrm>
                  <a:off x="2297009" y="1065877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622" name="Oval 621">
                    <a:extLst>
                      <a:ext uri="{FF2B5EF4-FFF2-40B4-BE49-F238E27FC236}">
                        <a16:creationId xmlns:a16="http://schemas.microsoft.com/office/drawing/2014/main" id="{5C477621-1A33-49BB-89EB-B03CEEDA84CA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3" name="Oval 622">
                    <a:extLst>
                      <a:ext uri="{FF2B5EF4-FFF2-40B4-BE49-F238E27FC236}">
                        <a16:creationId xmlns:a16="http://schemas.microsoft.com/office/drawing/2014/main" id="{383CBDAC-E1A4-46E2-B717-6CA153774F51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4" name="Oval 623">
                    <a:extLst>
                      <a:ext uri="{FF2B5EF4-FFF2-40B4-BE49-F238E27FC236}">
                        <a16:creationId xmlns:a16="http://schemas.microsoft.com/office/drawing/2014/main" id="{AB1D43A1-C094-4A99-94D4-1A82177AC198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5" name="Oval 624">
                    <a:extLst>
                      <a:ext uri="{FF2B5EF4-FFF2-40B4-BE49-F238E27FC236}">
                        <a16:creationId xmlns:a16="http://schemas.microsoft.com/office/drawing/2014/main" id="{69967C58-3D0F-47A6-85A5-B3BF6A69C87F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6" name="Oval 625">
                    <a:extLst>
                      <a:ext uri="{FF2B5EF4-FFF2-40B4-BE49-F238E27FC236}">
                        <a16:creationId xmlns:a16="http://schemas.microsoft.com/office/drawing/2014/main" id="{E86FC62B-8846-424D-9F90-A53A079BBF07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7" name="Oval 626">
                    <a:extLst>
                      <a:ext uri="{FF2B5EF4-FFF2-40B4-BE49-F238E27FC236}">
                        <a16:creationId xmlns:a16="http://schemas.microsoft.com/office/drawing/2014/main" id="{A2F89189-B07B-4BAB-92E8-E30D7C5B5894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8" name="Oval 627">
                    <a:extLst>
                      <a:ext uri="{FF2B5EF4-FFF2-40B4-BE49-F238E27FC236}">
                        <a16:creationId xmlns:a16="http://schemas.microsoft.com/office/drawing/2014/main" id="{C2749298-1D9A-4424-90B1-2BA8FC6FF27D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9" name="Oval 628">
                    <a:extLst>
                      <a:ext uri="{FF2B5EF4-FFF2-40B4-BE49-F238E27FC236}">
                        <a16:creationId xmlns:a16="http://schemas.microsoft.com/office/drawing/2014/main" id="{4224743E-8BDC-4A8D-8749-BAC3874211CE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0" name="Oval 629">
                    <a:extLst>
                      <a:ext uri="{FF2B5EF4-FFF2-40B4-BE49-F238E27FC236}">
                        <a16:creationId xmlns:a16="http://schemas.microsoft.com/office/drawing/2014/main" id="{22E44155-5685-40B5-95CC-7ED29236F752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1" name="Oval 630">
                    <a:extLst>
                      <a:ext uri="{FF2B5EF4-FFF2-40B4-BE49-F238E27FC236}">
                        <a16:creationId xmlns:a16="http://schemas.microsoft.com/office/drawing/2014/main" id="{49225864-7C30-4A20-832F-C850F7B9F68D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2" name="Oval 631">
                    <a:extLst>
                      <a:ext uri="{FF2B5EF4-FFF2-40B4-BE49-F238E27FC236}">
                        <a16:creationId xmlns:a16="http://schemas.microsoft.com/office/drawing/2014/main" id="{556A5165-DEF2-4037-829D-80EE6AB40A2C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3" name="Oval 632">
                    <a:extLst>
                      <a:ext uri="{FF2B5EF4-FFF2-40B4-BE49-F238E27FC236}">
                        <a16:creationId xmlns:a16="http://schemas.microsoft.com/office/drawing/2014/main" id="{3A2C2F35-91B7-4798-83E7-A787E4B27EDA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4" name="Oval 633">
                    <a:extLst>
                      <a:ext uri="{FF2B5EF4-FFF2-40B4-BE49-F238E27FC236}">
                        <a16:creationId xmlns:a16="http://schemas.microsoft.com/office/drawing/2014/main" id="{B1D6563B-F3E3-41A4-ACFD-6873858B2B94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5" name="Oval 634">
                    <a:extLst>
                      <a:ext uri="{FF2B5EF4-FFF2-40B4-BE49-F238E27FC236}">
                        <a16:creationId xmlns:a16="http://schemas.microsoft.com/office/drawing/2014/main" id="{D3497DAA-D474-4E34-BD83-12DEAA47618B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6" name="Oval 635">
                    <a:extLst>
                      <a:ext uri="{FF2B5EF4-FFF2-40B4-BE49-F238E27FC236}">
                        <a16:creationId xmlns:a16="http://schemas.microsoft.com/office/drawing/2014/main" id="{E06E8E0B-B1E4-435F-AD6B-223BCA4E95C2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7" name="Oval 636">
                    <a:extLst>
                      <a:ext uri="{FF2B5EF4-FFF2-40B4-BE49-F238E27FC236}">
                        <a16:creationId xmlns:a16="http://schemas.microsoft.com/office/drawing/2014/main" id="{699FB42F-8742-40A5-B6ED-604179977D25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38" name="Oval 637">
                    <a:extLst>
                      <a:ext uri="{FF2B5EF4-FFF2-40B4-BE49-F238E27FC236}">
                        <a16:creationId xmlns:a16="http://schemas.microsoft.com/office/drawing/2014/main" id="{A5AAEC01-140E-4B13-B83A-A48142651AE9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04" name="Group 603">
                  <a:extLst>
                    <a:ext uri="{FF2B5EF4-FFF2-40B4-BE49-F238E27FC236}">
                      <a16:creationId xmlns:a16="http://schemas.microsoft.com/office/drawing/2014/main" id="{40BAC204-5F64-43F2-B354-9D76B0946E89}"/>
                    </a:ext>
                  </a:extLst>
                </p:cNvPr>
                <p:cNvGrpSpPr/>
                <p:nvPr/>
              </p:nvGrpSpPr>
              <p:grpSpPr>
                <a:xfrm>
                  <a:off x="2456082" y="1258325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605" name="Oval 604">
                    <a:extLst>
                      <a:ext uri="{FF2B5EF4-FFF2-40B4-BE49-F238E27FC236}">
                        <a16:creationId xmlns:a16="http://schemas.microsoft.com/office/drawing/2014/main" id="{F04F313D-5219-4BF0-85A1-07CA34437CD8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6" name="Oval 605">
                    <a:extLst>
                      <a:ext uri="{FF2B5EF4-FFF2-40B4-BE49-F238E27FC236}">
                        <a16:creationId xmlns:a16="http://schemas.microsoft.com/office/drawing/2014/main" id="{26BAA121-A3AB-41D5-B8F2-405523857F4C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7" name="Oval 606">
                    <a:extLst>
                      <a:ext uri="{FF2B5EF4-FFF2-40B4-BE49-F238E27FC236}">
                        <a16:creationId xmlns:a16="http://schemas.microsoft.com/office/drawing/2014/main" id="{22EA97F0-1420-4C0C-B7F6-4F6436129285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8" name="Oval 607">
                    <a:extLst>
                      <a:ext uri="{FF2B5EF4-FFF2-40B4-BE49-F238E27FC236}">
                        <a16:creationId xmlns:a16="http://schemas.microsoft.com/office/drawing/2014/main" id="{8C6BC6EE-497C-4625-8EF5-5B5B7A1DFA4B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9" name="Oval 608">
                    <a:extLst>
                      <a:ext uri="{FF2B5EF4-FFF2-40B4-BE49-F238E27FC236}">
                        <a16:creationId xmlns:a16="http://schemas.microsoft.com/office/drawing/2014/main" id="{93744339-B7BB-4890-82A5-09F9B8693B22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0" name="Oval 609">
                    <a:extLst>
                      <a:ext uri="{FF2B5EF4-FFF2-40B4-BE49-F238E27FC236}">
                        <a16:creationId xmlns:a16="http://schemas.microsoft.com/office/drawing/2014/main" id="{403F3437-250F-44F9-A16D-EBCC240A882C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1" name="Oval 610">
                    <a:extLst>
                      <a:ext uri="{FF2B5EF4-FFF2-40B4-BE49-F238E27FC236}">
                        <a16:creationId xmlns:a16="http://schemas.microsoft.com/office/drawing/2014/main" id="{E1EE7E47-CEDC-4B06-B4F1-81B35CDFE1D9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2" name="Oval 611">
                    <a:extLst>
                      <a:ext uri="{FF2B5EF4-FFF2-40B4-BE49-F238E27FC236}">
                        <a16:creationId xmlns:a16="http://schemas.microsoft.com/office/drawing/2014/main" id="{DA3B9358-7E41-43EE-8C97-4CADF659FB6E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3" name="Oval 612">
                    <a:extLst>
                      <a:ext uri="{FF2B5EF4-FFF2-40B4-BE49-F238E27FC236}">
                        <a16:creationId xmlns:a16="http://schemas.microsoft.com/office/drawing/2014/main" id="{DB5AB03C-7C97-4287-A24F-5F7ECC13D490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4" name="Oval 613">
                    <a:extLst>
                      <a:ext uri="{FF2B5EF4-FFF2-40B4-BE49-F238E27FC236}">
                        <a16:creationId xmlns:a16="http://schemas.microsoft.com/office/drawing/2014/main" id="{902CE8BA-CA42-458B-9915-2A1A79777274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5" name="Oval 614">
                    <a:extLst>
                      <a:ext uri="{FF2B5EF4-FFF2-40B4-BE49-F238E27FC236}">
                        <a16:creationId xmlns:a16="http://schemas.microsoft.com/office/drawing/2014/main" id="{8AAD1C70-1FBC-4AD5-A3C9-D294CEEB202B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6" name="Oval 615">
                    <a:extLst>
                      <a:ext uri="{FF2B5EF4-FFF2-40B4-BE49-F238E27FC236}">
                        <a16:creationId xmlns:a16="http://schemas.microsoft.com/office/drawing/2014/main" id="{AD684421-B099-4F03-9899-488145820274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7" name="Oval 616">
                    <a:extLst>
                      <a:ext uri="{FF2B5EF4-FFF2-40B4-BE49-F238E27FC236}">
                        <a16:creationId xmlns:a16="http://schemas.microsoft.com/office/drawing/2014/main" id="{EEE12243-C85A-4AC8-825A-19032CE18A22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8" name="Oval 617">
                    <a:extLst>
                      <a:ext uri="{FF2B5EF4-FFF2-40B4-BE49-F238E27FC236}">
                        <a16:creationId xmlns:a16="http://schemas.microsoft.com/office/drawing/2014/main" id="{4C4DE8BC-B51B-4951-845B-25CCC0E63E7B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9" name="Oval 618">
                    <a:extLst>
                      <a:ext uri="{FF2B5EF4-FFF2-40B4-BE49-F238E27FC236}">
                        <a16:creationId xmlns:a16="http://schemas.microsoft.com/office/drawing/2014/main" id="{9B7CFC84-4103-4DF6-9B69-5296A71F7CDB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0" name="Oval 619">
                    <a:extLst>
                      <a:ext uri="{FF2B5EF4-FFF2-40B4-BE49-F238E27FC236}">
                        <a16:creationId xmlns:a16="http://schemas.microsoft.com/office/drawing/2014/main" id="{33E09F00-1825-48D8-BC90-E6B3232B4BAD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1" name="Oval 620">
                    <a:extLst>
                      <a:ext uri="{FF2B5EF4-FFF2-40B4-BE49-F238E27FC236}">
                        <a16:creationId xmlns:a16="http://schemas.microsoft.com/office/drawing/2014/main" id="{73282C8B-DEEF-4773-97B5-5F60F6032667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  <p:grpSp>
        <p:nvGrpSpPr>
          <p:cNvPr id="749" name="Group 748">
            <a:extLst>
              <a:ext uri="{FF2B5EF4-FFF2-40B4-BE49-F238E27FC236}">
                <a16:creationId xmlns:a16="http://schemas.microsoft.com/office/drawing/2014/main" id="{2BB17A02-1336-40C2-8043-746967CE9F64}"/>
              </a:ext>
            </a:extLst>
          </p:cNvPr>
          <p:cNvGrpSpPr/>
          <p:nvPr/>
        </p:nvGrpSpPr>
        <p:grpSpPr>
          <a:xfrm>
            <a:off x="345572" y="4957071"/>
            <a:ext cx="5113743" cy="1422885"/>
            <a:chOff x="2284887" y="1065877"/>
            <a:chExt cx="5113743" cy="1422885"/>
          </a:xfrm>
        </p:grpSpPr>
        <p:grpSp>
          <p:nvGrpSpPr>
            <p:cNvPr id="750" name="Group 749">
              <a:extLst>
                <a:ext uri="{FF2B5EF4-FFF2-40B4-BE49-F238E27FC236}">
                  <a16:creationId xmlns:a16="http://schemas.microsoft.com/office/drawing/2014/main" id="{F158EA38-FE9A-4400-846B-E4EE71AB7279}"/>
                </a:ext>
              </a:extLst>
            </p:cNvPr>
            <p:cNvGrpSpPr/>
            <p:nvPr/>
          </p:nvGrpSpPr>
          <p:grpSpPr>
            <a:xfrm>
              <a:off x="2290948" y="1065877"/>
              <a:ext cx="5107682" cy="644201"/>
              <a:chOff x="2290948" y="1065877"/>
              <a:chExt cx="5107682" cy="644201"/>
            </a:xfrm>
          </p:grpSpPr>
          <p:grpSp>
            <p:nvGrpSpPr>
              <p:cNvPr id="826" name="Group 825">
                <a:extLst>
                  <a:ext uri="{FF2B5EF4-FFF2-40B4-BE49-F238E27FC236}">
                    <a16:creationId xmlns:a16="http://schemas.microsoft.com/office/drawing/2014/main" id="{067D1049-5C05-4800-B059-3FB3F8EC5D32}"/>
                  </a:ext>
                </a:extLst>
              </p:cNvPr>
              <p:cNvGrpSpPr/>
              <p:nvPr/>
            </p:nvGrpSpPr>
            <p:grpSpPr>
              <a:xfrm>
                <a:off x="2297009" y="1065877"/>
                <a:ext cx="5101621" cy="258196"/>
                <a:chOff x="2297009" y="1065877"/>
                <a:chExt cx="5101621" cy="258196"/>
              </a:xfrm>
            </p:grpSpPr>
            <p:grpSp>
              <p:nvGrpSpPr>
                <p:cNvPr id="864" name="Group 863">
                  <a:extLst>
                    <a:ext uri="{FF2B5EF4-FFF2-40B4-BE49-F238E27FC236}">
                      <a16:creationId xmlns:a16="http://schemas.microsoft.com/office/drawing/2014/main" id="{79AD6CCC-D60C-48D3-995C-FC4B9905AFB4}"/>
                    </a:ext>
                  </a:extLst>
                </p:cNvPr>
                <p:cNvGrpSpPr/>
                <p:nvPr/>
              </p:nvGrpSpPr>
              <p:grpSpPr>
                <a:xfrm>
                  <a:off x="2297009" y="1065877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883" name="Oval 882">
                    <a:extLst>
                      <a:ext uri="{FF2B5EF4-FFF2-40B4-BE49-F238E27FC236}">
                        <a16:creationId xmlns:a16="http://schemas.microsoft.com/office/drawing/2014/main" id="{C1BCBBEA-64F2-4DE1-B96A-4511AC6CC650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4" name="Oval 883">
                    <a:extLst>
                      <a:ext uri="{FF2B5EF4-FFF2-40B4-BE49-F238E27FC236}">
                        <a16:creationId xmlns:a16="http://schemas.microsoft.com/office/drawing/2014/main" id="{BDB78492-98B9-4460-A25D-78AA06D98604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5" name="Oval 884">
                    <a:extLst>
                      <a:ext uri="{FF2B5EF4-FFF2-40B4-BE49-F238E27FC236}">
                        <a16:creationId xmlns:a16="http://schemas.microsoft.com/office/drawing/2014/main" id="{E2821333-F53F-49A0-B938-D3F16FC80848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6" name="Oval 885">
                    <a:extLst>
                      <a:ext uri="{FF2B5EF4-FFF2-40B4-BE49-F238E27FC236}">
                        <a16:creationId xmlns:a16="http://schemas.microsoft.com/office/drawing/2014/main" id="{3981D461-65A4-4EA3-8C77-03A004894D41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7" name="Oval 886">
                    <a:extLst>
                      <a:ext uri="{FF2B5EF4-FFF2-40B4-BE49-F238E27FC236}">
                        <a16:creationId xmlns:a16="http://schemas.microsoft.com/office/drawing/2014/main" id="{FD76EB36-A2A7-4266-AC51-FBC446AFFEDB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8" name="Oval 887">
                    <a:extLst>
                      <a:ext uri="{FF2B5EF4-FFF2-40B4-BE49-F238E27FC236}">
                        <a16:creationId xmlns:a16="http://schemas.microsoft.com/office/drawing/2014/main" id="{DF8C9683-613A-42C6-86EC-11E5986D5B08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9" name="Oval 888">
                    <a:extLst>
                      <a:ext uri="{FF2B5EF4-FFF2-40B4-BE49-F238E27FC236}">
                        <a16:creationId xmlns:a16="http://schemas.microsoft.com/office/drawing/2014/main" id="{750F2B84-2432-4E39-B7B1-69EECB5872C8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0" name="Oval 889">
                    <a:extLst>
                      <a:ext uri="{FF2B5EF4-FFF2-40B4-BE49-F238E27FC236}">
                        <a16:creationId xmlns:a16="http://schemas.microsoft.com/office/drawing/2014/main" id="{1A5C2B14-24BE-4BE9-BBA8-5C13DF4A3406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1" name="Oval 890">
                    <a:extLst>
                      <a:ext uri="{FF2B5EF4-FFF2-40B4-BE49-F238E27FC236}">
                        <a16:creationId xmlns:a16="http://schemas.microsoft.com/office/drawing/2014/main" id="{1E64C692-95DA-401B-814B-E49BCDF64113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2" name="Oval 891">
                    <a:extLst>
                      <a:ext uri="{FF2B5EF4-FFF2-40B4-BE49-F238E27FC236}">
                        <a16:creationId xmlns:a16="http://schemas.microsoft.com/office/drawing/2014/main" id="{3AE1A9CA-982D-4F40-80E0-F760525CBD87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3" name="Oval 892">
                    <a:extLst>
                      <a:ext uri="{FF2B5EF4-FFF2-40B4-BE49-F238E27FC236}">
                        <a16:creationId xmlns:a16="http://schemas.microsoft.com/office/drawing/2014/main" id="{1716EB73-F71C-43CD-B9F6-3CB534245102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4" name="Oval 893">
                    <a:extLst>
                      <a:ext uri="{FF2B5EF4-FFF2-40B4-BE49-F238E27FC236}">
                        <a16:creationId xmlns:a16="http://schemas.microsoft.com/office/drawing/2014/main" id="{04EEA6B3-6F68-4F21-A41C-F8316BECFEDB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5" name="Oval 894">
                    <a:extLst>
                      <a:ext uri="{FF2B5EF4-FFF2-40B4-BE49-F238E27FC236}">
                        <a16:creationId xmlns:a16="http://schemas.microsoft.com/office/drawing/2014/main" id="{F5E9E68B-1F65-4E47-8EAA-6148C4666C27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6" name="Oval 895">
                    <a:extLst>
                      <a:ext uri="{FF2B5EF4-FFF2-40B4-BE49-F238E27FC236}">
                        <a16:creationId xmlns:a16="http://schemas.microsoft.com/office/drawing/2014/main" id="{41B3906A-504F-4533-BB69-3442255F15DB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7" name="Oval 896">
                    <a:extLst>
                      <a:ext uri="{FF2B5EF4-FFF2-40B4-BE49-F238E27FC236}">
                        <a16:creationId xmlns:a16="http://schemas.microsoft.com/office/drawing/2014/main" id="{973D09A4-1F55-428D-B964-D9847C43F854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8" name="Oval 897">
                    <a:extLst>
                      <a:ext uri="{FF2B5EF4-FFF2-40B4-BE49-F238E27FC236}">
                        <a16:creationId xmlns:a16="http://schemas.microsoft.com/office/drawing/2014/main" id="{562FF877-7599-408E-A50E-1546FEB32E9F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9" name="Oval 898">
                    <a:extLst>
                      <a:ext uri="{FF2B5EF4-FFF2-40B4-BE49-F238E27FC236}">
                        <a16:creationId xmlns:a16="http://schemas.microsoft.com/office/drawing/2014/main" id="{B1147AEA-0541-4887-91D6-3CC0B5297C98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65" name="Group 864">
                  <a:extLst>
                    <a:ext uri="{FF2B5EF4-FFF2-40B4-BE49-F238E27FC236}">
                      <a16:creationId xmlns:a16="http://schemas.microsoft.com/office/drawing/2014/main" id="{5C1D14F4-1EB5-49E7-890A-D62AE834CAF9}"/>
                    </a:ext>
                  </a:extLst>
                </p:cNvPr>
                <p:cNvGrpSpPr/>
                <p:nvPr/>
              </p:nvGrpSpPr>
              <p:grpSpPr>
                <a:xfrm>
                  <a:off x="2456082" y="1258325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866" name="Oval 865">
                    <a:extLst>
                      <a:ext uri="{FF2B5EF4-FFF2-40B4-BE49-F238E27FC236}">
                        <a16:creationId xmlns:a16="http://schemas.microsoft.com/office/drawing/2014/main" id="{7B58DAC1-D65C-4C87-9D19-5EBD6402DE58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7" name="Oval 866">
                    <a:extLst>
                      <a:ext uri="{FF2B5EF4-FFF2-40B4-BE49-F238E27FC236}">
                        <a16:creationId xmlns:a16="http://schemas.microsoft.com/office/drawing/2014/main" id="{A7A42183-9AC0-4721-89FF-C33C3DD5DF61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8" name="Oval 867">
                    <a:extLst>
                      <a:ext uri="{FF2B5EF4-FFF2-40B4-BE49-F238E27FC236}">
                        <a16:creationId xmlns:a16="http://schemas.microsoft.com/office/drawing/2014/main" id="{2A25AC29-2E40-4CEB-A7FD-4BC34676B6B1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9" name="Oval 868">
                    <a:extLst>
                      <a:ext uri="{FF2B5EF4-FFF2-40B4-BE49-F238E27FC236}">
                        <a16:creationId xmlns:a16="http://schemas.microsoft.com/office/drawing/2014/main" id="{516B3836-26C1-4A5F-B2CC-159877ECCA4B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0" name="Oval 869">
                    <a:extLst>
                      <a:ext uri="{FF2B5EF4-FFF2-40B4-BE49-F238E27FC236}">
                        <a16:creationId xmlns:a16="http://schemas.microsoft.com/office/drawing/2014/main" id="{BF78D120-A16B-4562-B5A2-2105465BF88D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1" name="Oval 870">
                    <a:extLst>
                      <a:ext uri="{FF2B5EF4-FFF2-40B4-BE49-F238E27FC236}">
                        <a16:creationId xmlns:a16="http://schemas.microsoft.com/office/drawing/2014/main" id="{C0E59EAF-D393-4A3E-BD99-F460C6426762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2" name="Oval 871">
                    <a:extLst>
                      <a:ext uri="{FF2B5EF4-FFF2-40B4-BE49-F238E27FC236}">
                        <a16:creationId xmlns:a16="http://schemas.microsoft.com/office/drawing/2014/main" id="{BFC3F46D-5E76-427E-9F4F-19918D89434A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3" name="Oval 872">
                    <a:extLst>
                      <a:ext uri="{FF2B5EF4-FFF2-40B4-BE49-F238E27FC236}">
                        <a16:creationId xmlns:a16="http://schemas.microsoft.com/office/drawing/2014/main" id="{59A67739-1709-4939-9822-48ED78E6D79E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4" name="Oval 873">
                    <a:extLst>
                      <a:ext uri="{FF2B5EF4-FFF2-40B4-BE49-F238E27FC236}">
                        <a16:creationId xmlns:a16="http://schemas.microsoft.com/office/drawing/2014/main" id="{A4FDBB03-84F3-4566-AC7B-048B2ADC0091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5" name="Oval 874">
                    <a:extLst>
                      <a:ext uri="{FF2B5EF4-FFF2-40B4-BE49-F238E27FC236}">
                        <a16:creationId xmlns:a16="http://schemas.microsoft.com/office/drawing/2014/main" id="{CD3D9F6B-E99C-468F-9D58-7AE249367B8E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6" name="Oval 875">
                    <a:extLst>
                      <a:ext uri="{FF2B5EF4-FFF2-40B4-BE49-F238E27FC236}">
                        <a16:creationId xmlns:a16="http://schemas.microsoft.com/office/drawing/2014/main" id="{A541B388-ED93-44B5-BCE7-E3C471C125F2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7" name="Oval 876">
                    <a:extLst>
                      <a:ext uri="{FF2B5EF4-FFF2-40B4-BE49-F238E27FC236}">
                        <a16:creationId xmlns:a16="http://schemas.microsoft.com/office/drawing/2014/main" id="{B4531BA0-10E1-4852-BEB6-B6ECF9BD6A65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8" name="Oval 877">
                    <a:extLst>
                      <a:ext uri="{FF2B5EF4-FFF2-40B4-BE49-F238E27FC236}">
                        <a16:creationId xmlns:a16="http://schemas.microsoft.com/office/drawing/2014/main" id="{1FA9B354-03AE-4727-96CD-D8C4D6B84B1A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9" name="Oval 878">
                    <a:extLst>
                      <a:ext uri="{FF2B5EF4-FFF2-40B4-BE49-F238E27FC236}">
                        <a16:creationId xmlns:a16="http://schemas.microsoft.com/office/drawing/2014/main" id="{D484DFD8-4C81-451E-82F1-BD677CB6E635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0" name="Oval 879">
                    <a:extLst>
                      <a:ext uri="{FF2B5EF4-FFF2-40B4-BE49-F238E27FC236}">
                        <a16:creationId xmlns:a16="http://schemas.microsoft.com/office/drawing/2014/main" id="{4FFFDD8F-47E3-4A3C-BD2B-FB1C6BC42555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1" name="Oval 880">
                    <a:extLst>
                      <a:ext uri="{FF2B5EF4-FFF2-40B4-BE49-F238E27FC236}">
                        <a16:creationId xmlns:a16="http://schemas.microsoft.com/office/drawing/2014/main" id="{2FA5B215-AA9B-4FB7-AEEB-402444B6D0F4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2" name="Oval 881">
                    <a:extLst>
                      <a:ext uri="{FF2B5EF4-FFF2-40B4-BE49-F238E27FC236}">
                        <a16:creationId xmlns:a16="http://schemas.microsoft.com/office/drawing/2014/main" id="{1F5817C3-13C6-48B6-B87A-B0204BC6565B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27" name="Group 826">
                <a:extLst>
                  <a:ext uri="{FF2B5EF4-FFF2-40B4-BE49-F238E27FC236}">
                    <a16:creationId xmlns:a16="http://schemas.microsoft.com/office/drawing/2014/main" id="{3DC6CDC5-1094-460B-A341-E11A43D9201E}"/>
                  </a:ext>
                </a:extLst>
              </p:cNvPr>
              <p:cNvGrpSpPr/>
              <p:nvPr/>
            </p:nvGrpSpPr>
            <p:grpSpPr>
              <a:xfrm>
                <a:off x="2290948" y="1451882"/>
                <a:ext cx="5101621" cy="258196"/>
                <a:chOff x="2297009" y="1065877"/>
                <a:chExt cx="5101621" cy="258196"/>
              </a:xfrm>
            </p:grpSpPr>
            <p:grpSp>
              <p:nvGrpSpPr>
                <p:cNvPr id="828" name="Group 827">
                  <a:extLst>
                    <a:ext uri="{FF2B5EF4-FFF2-40B4-BE49-F238E27FC236}">
                      <a16:creationId xmlns:a16="http://schemas.microsoft.com/office/drawing/2014/main" id="{73846ABC-6F9A-46B2-8CE0-2A34FEE7269B}"/>
                    </a:ext>
                  </a:extLst>
                </p:cNvPr>
                <p:cNvGrpSpPr/>
                <p:nvPr/>
              </p:nvGrpSpPr>
              <p:grpSpPr>
                <a:xfrm>
                  <a:off x="2297009" y="1065877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847" name="Oval 846">
                    <a:extLst>
                      <a:ext uri="{FF2B5EF4-FFF2-40B4-BE49-F238E27FC236}">
                        <a16:creationId xmlns:a16="http://schemas.microsoft.com/office/drawing/2014/main" id="{26B60DAE-DA7C-44A2-BFDD-77F7E9C816C2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8" name="Oval 847">
                    <a:extLst>
                      <a:ext uri="{FF2B5EF4-FFF2-40B4-BE49-F238E27FC236}">
                        <a16:creationId xmlns:a16="http://schemas.microsoft.com/office/drawing/2014/main" id="{4D5FB6B5-B275-49A4-AA0E-5EA60F201779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9" name="Oval 848">
                    <a:extLst>
                      <a:ext uri="{FF2B5EF4-FFF2-40B4-BE49-F238E27FC236}">
                        <a16:creationId xmlns:a16="http://schemas.microsoft.com/office/drawing/2014/main" id="{98093F5A-CFA1-434B-BDB6-BC090F564E55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0" name="Oval 849">
                    <a:extLst>
                      <a:ext uri="{FF2B5EF4-FFF2-40B4-BE49-F238E27FC236}">
                        <a16:creationId xmlns:a16="http://schemas.microsoft.com/office/drawing/2014/main" id="{D323FF3A-EB6B-4452-AF24-9213956E1BB7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1" name="Oval 850">
                    <a:extLst>
                      <a:ext uri="{FF2B5EF4-FFF2-40B4-BE49-F238E27FC236}">
                        <a16:creationId xmlns:a16="http://schemas.microsoft.com/office/drawing/2014/main" id="{A9F96025-5328-4042-90FD-DB950E03F112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2" name="Oval 851">
                    <a:extLst>
                      <a:ext uri="{FF2B5EF4-FFF2-40B4-BE49-F238E27FC236}">
                        <a16:creationId xmlns:a16="http://schemas.microsoft.com/office/drawing/2014/main" id="{F9F6CF7C-2264-47C5-AD91-1A48B1C625F5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3" name="Oval 852">
                    <a:extLst>
                      <a:ext uri="{FF2B5EF4-FFF2-40B4-BE49-F238E27FC236}">
                        <a16:creationId xmlns:a16="http://schemas.microsoft.com/office/drawing/2014/main" id="{2F9F3F6D-B0E2-46AA-AE54-AA2A5AD8BD47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4" name="Oval 853">
                    <a:extLst>
                      <a:ext uri="{FF2B5EF4-FFF2-40B4-BE49-F238E27FC236}">
                        <a16:creationId xmlns:a16="http://schemas.microsoft.com/office/drawing/2014/main" id="{33213FFB-A835-4197-A5F8-200377F28DAA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5" name="Oval 854">
                    <a:extLst>
                      <a:ext uri="{FF2B5EF4-FFF2-40B4-BE49-F238E27FC236}">
                        <a16:creationId xmlns:a16="http://schemas.microsoft.com/office/drawing/2014/main" id="{74CD6C76-7650-4A17-AF43-34F9744E2480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6" name="Oval 855">
                    <a:extLst>
                      <a:ext uri="{FF2B5EF4-FFF2-40B4-BE49-F238E27FC236}">
                        <a16:creationId xmlns:a16="http://schemas.microsoft.com/office/drawing/2014/main" id="{69A85144-DA17-4655-8076-0C4F5B6AA4AB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7" name="Oval 856">
                    <a:extLst>
                      <a:ext uri="{FF2B5EF4-FFF2-40B4-BE49-F238E27FC236}">
                        <a16:creationId xmlns:a16="http://schemas.microsoft.com/office/drawing/2014/main" id="{1F5639EE-B697-40E2-AC31-704142841AC9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8" name="Oval 857">
                    <a:extLst>
                      <a:ext uri="{FF2B5EF4-FFF2-40B4-BE49-F238E27FC236}">
                        <a16:creationId xmlns:a16="http://schemas.microsoft.com/office/drawing/2014/main" id="{CE4ADB46-FA31-4D7B-AFE1-E06EBE42A437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9" name="Oval 858">
                    <a:extLst>
                      <a:ext uri="{FF2B5EF4-FFF2-40B4-BE49-F238E27FC236}">
                        <a16:creationId xmlns:a16="http://schemas.microsoft.com/office/drawing/2014/main" id="{A9E35864-DD12-4176-A026-C18943F3F256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0" name="Oval 859">
                    <a:extLst>
                      <a:ext uri="{FF2B5EF4-FFF2-40B4-BE49-F238E27FC236}">
                        <a16:creationId xmlns:a16="http://schemas.microsoft.com/office/drawing/2014/main" id="{1C859455-6C4C-4523-A985-7B3E080C7394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1" name="Oval 860">
                    <a:extLst>
                      <a:ext uri="{FF2B5EF4-FFF2-40B4-BE49-F238E27FC236}">
                        <a16:creationId xmlns:a16="http://schemas.microsoft.com/office/drawing/2014/main" id="{DF0368C4-6816-426E-92BA-A66EEA79E173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2" name="Oval 861">
                    <a:extLst>
                      <a:ext uri="{FF2B5EF4-FFF2-40B4-BE49-F238E27FC236}">
                        <a16:creationId xmlns:a16="http://schemas.microsoft.com/office/drawing/2014/main" id="{5F2519C5-9819-452E-B9CE-49B88C05D6EA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3" name="Oval 862">
                    <a:extLst>
                      <a:ext uri="{FF2B5EF4-FFF2-40B4-BE49-F238E27FC236}">
                        <a16:creationId xmlns:a16="http://schemas.microsoft.com/office/drawing/2014/main" id="{69B896C3-71DA-4F3F-B117-6F11ADACA36E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9" name="Group 828">
                  <a:extLst>
                    <a:ext uri="{FF2B5EF4-FFF2-40B4-BE49-F238E27FC236}">
                      <a16:creationId xmlns:a16="http://schemas.microsoft.com/office/drawing/2014/main" id="{63D7FAC1-9A03-4D88-B51F-B9C00DEC9EE4}"/>
                    </a:ext>
                  </a:extLst>
                </p:cNvPr>
                <p:cNvGrpSpPr/>
                <p:nvPr/>
              </p:nvGrpSpPr>
              <p:grpSpPr>
                <a:xfrm>
                  <a:off x="2456082" y="1258325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830" name="Oval 829">
                    <a:extLst>
                      <a:ext uri="{FF2B5EF4-FFF2-40B4-BE49-F238E27FC236}">
                        <a16:creationId xmlns:a16="http://schemas.microsoft.com/office/drawing/2014/main" id="{1649AB95-1264-4B95-BB7F-FE67E152BAB6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1" name="Oval 830">
                    <a:extLst>
                      <a:ext uri="{FF2B5EF4-FFF2-40B4-BE49-F238E27FC236}">
                        <a16:creationId xmlns:a16="http://schemas.microsoft.com/office/drawing/2014/main" id="{20EC617D-B0B1-47E3-B8F0-E656CCC47BA9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2" name="Oval 831">
                    <a:extLst>
                      <a:ext uri="{FF2B5EF4-FFF2-40B4-BE49-F238E27FC236}">
                        <a16:creationId xmlns:a16="http://schemas.microsoft.com/office/drawing/2014/main" id="{5B130A60-73B9-4A76-A052-DB64E7BCEBD4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3" name="Oval 832">
                    <a:extLst>
                      <a:ext uri="{FF2B5EF4-FFF2-40B4-BE49-F238E27FC236}">
                        <a16:creationId xmlns:a16="http://schemas.microsoft.com/office/drawing/2014/main" id="{C2AA6EE9-3DF6-40ED-9B62-08CA24A30FE1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4" name="Oval 833">
                    <a:extLst>
                      <a:ext uri="{FF2B5EF4-FFF2-40B4-BE49-F238E27FC236}">
                        <a16:creationId xmlns:a16="http://schemas.microsoft.com/office/drawing/2014/main" id="{3C82F179-2B68-4F8D-9E08-B0B206E39B94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5" name="Oval 834">
                    <a:extLst>
                      <a:ext uri="{FF2B5EF4-FFF2-40B4-BE49-F238E27FC236}">
                        <a16:creationId xmlns:a16="http://schemas.microsoft.com/office/drawing/2014/main" id="{C03A2BB0-11BE-40E4-A043-71C44D69EDB6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6" name="Oval 835">
                    <a:extLst>
                      <a:ext uri="{FF2B5EF4-FFF2-40B4-BE49-F238E27FC236}">
                        <a16:creationId xmlns:a16="http://schemas.microsoft.com/office/drawing/2014/main" id="{CF89614B-5091-420F-B6EF-F22FCD7118E1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7" name="Oval 836">
                    <a:extLst>
                      <a:ext uri="{FF2B5EF4-FFF2-40B4-BE49-F238E27FC236}">
                        <a16:creationId xmlns:a16="http://schemas.microsoft.com/office/drawing/2014/main" id="{2D538234-24F0-428D-BAB4-2525C00750CF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8" name="Oval 837">
                    <a:extLst>
                      <a:ext uri="{FF2B5EF4-FFF2-40B4-BE49-F238E27FC236}">
                        <a16:creationId xmlns:a16="http://schemas.microsoft.com/office/drawing/2014/main" id="{07C21E73-84AD-4DA4-A0C6-4E9B98522378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9" name="Oval 838">
                    <a:extLst>
                      <a:ext uri="{FF2B5EF4-FFF2-40B4-BE49-F238E27FC236}">
                        <a16:creationId xmlns:a16="http://schemas.microsoft.com/office/drawing/2014/main" id="{96605809-5D49-4F4F-B0E5-C54D246E588A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0" name="Oval 839">
                    <a:extLst>
                      <a:ext uri="{FF2B5EF4-FFF2-40B4-BE49-F238E27FC236}">
                        <a16:creationId xmlns:a16="http://schemas.microsoft.com/office/drawing/2014/main" id="{E8106FB9-40EB-4252-A6A3-412553380FA9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1" name="Oval 840">
                    <a:extLst>
                      <a:ext uri="{FF2B5EF4-FFF2-40B4-BE49-F238E27FC236}">
                        <a16:creationId xmlns:a16="http://schemas.microsoft.com/office/drawing/2014/main" id="{70F44DFF-0CBA-4FEB-B34F-EECE380BF6B8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2" name="Oval 841">
                    <a:extLst>
                      <a:ext uri="{FF2B5EF4-FFF2-40B4-BE49-F238E27FC236}">
                        <a16:creationId xmlns:a16="http://schemas.microsoft.com/office/drawing/2014/main" id="{BC37B79C-C5E5-4A9D-A6D0-670AFD93740A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3" name="Oval 842">
                    <a:extLst>
                      <a:ext uri="{FF2B5EF4-FFF2-40B4-BE49-F238E27FC236}">
                        <a16:creationId xmlns:a16="http://schemas.microsoft.com/office/drawing/2014/main" id="{03142E68-AC1F-4DCC-87B6-3194B1743438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4" name="Oval 843">
                    <a:extLst>
                      <a:ext uri="{FF2B5EF4-FFF2-40B4-BE49-F238E27FC236}">
                        <a16:creationId xmlns:a16="http://schemas.microsoft.com/office/drawing/2014/main" id="{853C2E14-8698-4DEF-90A3-1172BBDDC9F1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5" name="Oval 844">
                    <a:extLst>
                      <a:ext uri="{FF2B5EF4-FFF2-40B4-BE49-F238E27FC236}">
                        <a16:creationId xmlns:a16="http://schemas.microsoft.com/office/drawing/2014/main" id="{E5FE97F5-F86E-4629-8061-EE25C0EFCAC5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6" name="Oval 845">
                    <a:extLst>
                      <a:ext uri="{FF2B5EF4-FFF2-40B4-BE49-F238E27FC236}">
                        <a16:creationId xmlns:a16="http://schemas.microsoft.com/office/drawing/2014/main" id="{C65C0C4F-2EB8-4921-B5DE-5CEFCFB9E810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751" name="Group 750">
              <a:extLst>
                <a:ext uri="{FF2B5EF4-FFF2-40B4-BE49-F238E27FC236}">
                  <a16:creationId xmlns:a16="http://schemas.microsoft.com/office/drawing/2014/main" id="{C3085726-83F6-433F-B243-1223AB2700A9}"/>
                </a:ext>
              </a:extLst>
            </p:cNvPr>
            <p:cNvGrpSpPr/>
            <p:nvPr/>
          </p:nvGrpSpPr>
          <p:grpSpPr>
            <a:xfrm>
              <a:off x="2284887" y="1844561"/>
              <a:ext cx="5107682" cy="644201"/>
              <a:chOff x="2290948" y="1065877"/>
              <a:chExt cx="5107682" cy="644201"/>
            </a:xfrm>
          </p:grpSpPr>
          <p:grpSp>
            <p:nvGrpSpPr>
              <p:cNvPr id="752" name="Group 751">
                <a:extLst>
                  <a:ext uri="{FF2B5EF4-FFF2-40B4-BE49-F238E27FC236}">
                    <a16:creationId xmlns:a16="http://schemas.microsoft.com/office/drawing/2014/main" id="{EB1DA78E-F744-41C3-851A-2B964BAC08D3}"/>
                  </a:ext>
                </a:extLst>
              </p:cNvPr>
              <p:cNvGrpSpPr/>
              <p:nvPr/>
            </p:nvGrpSpPr>
            <p:grpSpPr>
              <a:xfrm>
                <a:off x="2297009" y="1065877"/>
                <a:ext cx="5101621" cy="258196"/>
                <a:chOff x="2297009" y="1065877"/>
                <a:chExt cx="5101621" cy="258196"/>
              </a:xfrm>
            </p:grpSpPr>
            <p:grpSp>
              <p:nvGrpSpPr>
                <p:cNvPr id="790" name="Group 789">
                  <a:extLst>
                    <a:ext uri="{FF2B5EF4-FFF2-40B4-BE49-F238E27FC236}">
                      <a16:creationId xmlns:a16="http://schemas.microsoft.com/office/drawing/2014/main" id="{FBF8DF15-0DBB-4E77-8A2C-0E1873FD6BC8}"/>
                    </a:ext>
                  </a:extLst>
                </p:cNvPr>
                <p:cNvGrpSpPr/>
                <p:nvPr/>
              </p:nvGrpSpPr>
              <p:grpSpPr>
                <a:xfrm>
                  <a:off x="2297009" y="1065877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809" name="Oval 808">
                    <a:extLst>
                      <a:ext uri="{FF2B5EF4-FFF2-40B4-BE49-F238E27FC236}">
                        <a16:creationId xmlns:a16="http://schemas.microsoft.com/office/drawing/2014/main" id="{4BC2DA36-266C-4354-84F4-F19F51AFCC74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0" name="Oval 809">
                    <a:extLst>
                      <a:ext uri="{FF2B5EF4-FFF2-40B4-BE49-F238E27FC236}">
                        <a16:creationId xmlns:a16="http://schemas.microsoft.com/office/drawing/2014/main" id="{54A1E635-12D8-42D2-9681-517AA354AEEB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1" name="Oval 810">
                    <a:extLst>
                      <a:ext uri="{FF2B5EF4-FFF2-40B4-BE49-F238E27FC236}">
                        <a16:creationId xmlns:a16="http://schemas.microsoft.com/office/drawing/2014/main" id="{C2CFE45D-B742-48A3-908A-29A241764863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2" name="Oval 811">
                    <a:extLst>
                      <a:ext uri="{FF2B5EF4-FFF2-40B4-BE49-F238E27FC236}">
                        <a16:creationId xmlns:a16="http://schemas.microsoft.com/office/drawing/2014/main" id="{D856E58A-C683-449F-982F-48E05C1EC178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3" name="Oval 812">
                    <a:extLst>
                      <a:ext uri="{FF2B5EF4-FFF2-40B4-BE49-F238E27FC236}">
                        <a16:creationId xmlns:a16="http://schemas.microsoft.com/office/drawing/2014/main" id="{C15D7435-DCEC-4DCD-BF47-F0A47F3D8F5D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4" name="Oval 813">
                    <a:extLst>
                      <a:ext uri="{FF2B5EF4-FFF2-40B4-BE49-F238E27FC236}">
                        <a16:creationId xmlns:a16="http://schemas.microsoft.com/office/drawing/2014/main" id="{CB9C2784-D82B-4748-B0D0-BAEEA3110168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5" name="Oval 814">
                    <a:extLst>
                      <a:ext uri="{FF2B5EF4-FFF2-40B4-BE49-F238E27FC236}">
                        <a16:creationId xmlns:a16="http://schemas.microsoft.com/office/drawing/2014/main" id="{1C2D506A-D500-4915-B3E6-CE2DE05DD43F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6" name="Oval 815">
                    <a:extLst>
                      <a:ext uri="{FF2B5EF4-FFF2-40B4-BE49-F238E27FC236}">
                        <a16:creationId xmlns:a16="http://schemas.microsoft.com/office/drawing/2014/main" id="{2CC51D4B-A67B-4287-8DDA-0385628BD005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7" name="Oval 816">
                    <a:extLst>
                      <a:ext uri="{FF2B5EF4-FFF2-40B4-BE49-F238E27FC236}">
                        <a16:creationId xmlns:a16="http://schemas.microsoft.com/office/drawing/2014/main" id="{D764774F-C50A-4A93-B872-311545400ABB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8" name="Oval 817">
                    <a:extLst>
                      <a:ext uri="{FF2B5EF4-FFF2-40B4-BE49-F238E27FC236}">
                        <a16:creationId xmlns:a16="http://schemas.microsoft.com/office/drawing/2014/main" id="{72D6BA37-ACB3-4B19-8EAF-199FC152D5A3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9" name="Oval 818">
                    <a:extLst>
                      <a:ext uri="{FF2B5EF4-FFF2-40B4-BE49-F238E27FC236}">
                        <a16:creationId xmlns:a16="http://schemas.microsoft.com/office/drawing/2014/main" id="{429E1F19-0641-49AF-96E6-6E86CFBE064A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20" name="Oval 819">
                    <a:extLst>
                      <a:ext uri="{FF2B5EF4-FFF2-40B4-BE49-F238E27FC236}">
                        <a16:creationId xmlns:a16="http://schemas.microsoft.com/office/drawing/2014/main" id="{BA6D169E-C689-4AC1-8D5A-9E8690CE00B1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21" name="Oval 820">
                    <a:extLst>
                      <a:ext uri="{FF2B5EF4-FFF2-40B4-BE49-F238E27FC236}">
                        <a16:creationId xmlns:a16="http://schemas.microsoft.com/office/drawing/2014/main" id="{971B3821-1583-4358-932E-9C5671419021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22" name="Oval 821">
                    <a:extLst>
                      <a:ext uri="{FF2B5EF4-FFF2-40B4-BE49-F238E27FC236}">
                        <a16:creationId xmlns:a16="http://schemas.microsoft.com/office/drawing/2014/main" id="{2B29142F-E26D-4E28-A97E-C583F0A3B5B7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23" name="Oval 822">
                    <a:extLst>
                      <a:ext uri="{FF2B5EF4-FFF2-40B4-BE49-F238E27FC236}">
                        <a16:creationId xmlns:a16="http://schemas.microsoft.com/office/drawing/2014/main" id="{EF60962F-9645-48FC-B99F-4EA702B40E90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24" name="Oval 823">
                    <a:extLst>
                      <a:ext uri="{FF2B5EF4-FFF2-40B4-BE49-F238E27FC236}">
                        <a16:creationId xmlns:a16="http://schemas.microsoft.com/office/drawing/2014/main" id="{4A837085-7555-445D-BD97-09EEDB868B31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25" name="Oval 824">
                    <a:extLst>
                      <a:ext uri="{FF2B5EF4-FFF2-40B4-BE49-F238E27FC236}">
                        <a16:creationId xmlns:a16="http://schemas.microsoft.com/office/drawing/2014/main" id="{2F386A67-DFD6-4712-8ECC-32A5EA130CCD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91" name="Group 790">
                  <a:extLst>
                    <a:ext uri="{FF2B5EF4-FFF2-40B4-BE49-F238E27FC236}">
                      <a16:creationId xmlns:a16="http://schemas.microsoft.com/office/drawing/2014/main" id="{68DD6E87-D1A8-4C7F-A3B6-F80300CB177A}"/>
                    </a:ext>
                  </a:extLst>
                </p:cNvPr>
                <p:cNvGrpSpPr/>
                <p:nvPr/>
              </p:nvGrpSpPr>
              <p:grpSpPr>
                <a:xfrm>
                  <a:off x="2456082" y="1258325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792" name="Oval 791">
                    <a:extLst>
                      <a:ext uri="{FF2B5EF4-FFF2-40B4-BE49-F238E27FC236}">
                        <a16:creationId xmlns:a16="http://schemas.microsoft.com/office/drawing/2014/main" id="{DE76B5E1-37E9-4069-A49A-57F40600EBAB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3" name="Oval 792">
                    <a:extLst>
                      <a:ext uri="{FF2B5EF4-FFF2-40B4-BE49-F238E27FC236}">
                        <a16:creationId xmlns:a16="http://schemas.microsoft.com/office/drawing/2014/main" id="{57700CB5-5326-4CDE-8C33-28C64C6E71F2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4" name="Oval 793">
                    <a:extLst>
                      <a:ext uri="{FF2B5EF4-FFF2-40B4-BE49-F238E27FC236}">
                        <a16:creationId xmlns:a16="http://schemas.microsoft.com/office/drawing/2014/main" id="{75111B4B-5845-4885-A867-916B4DB20395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5" name="Oval 794">
                    <a:extLst>
                      <a:ext uri="{FF2B5EF4-FFF2-40B4-BE49-F238E27FC236}">
                        <a16:creationId xmlns:a16="http://schemas.microsoft.com/office/drawing/2014/main" id="{45DEA547-8B28-46D7-9923-FE37BBECCAB1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6" name="Oval 795">
                    <a:extLst>
                      <a:ext uri="{FF2B5EF4-FFF2-40B4-BE49-F238E27FC236}">
                        <a16:creationId xmlns:a16="http://schemas.microsoft.com/office/drawing/2014/main" id="{19E8F6DC-0BCE-4FCD-8689-9785C5B74C05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7" name="Oval 796">
                    <a:extLst>
                      <a:ext uri="{FF2B5EF4-FFF2-40B4-BE49-F238E27FC236}">
                        <a16:creationId xmlns:a16="http://schemas.microsoft.com/office/drawing/2014/main" id="{F1CAFC71-D733-4E46-B5B4-3D63C1853DD6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8" name="Oval 797">
                    <a:extLst>
                      <a:ext uri="{FF2B5EF4-FFF2-40B4-BE49-F238E27FC236}">
                        <a16:creationId xmlns:a16="http://schemas.microsoft.com/office/drawing/2014/main" id="{A8D73DC6-7ADB-4F2C-8A74-C590C0A98DAB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9" name="Oval 798">
                    <a:extLst>
                      <a:ext uri="{FF2B5EF4-FFF2-40B4-BE49-F238E27FC236}">
                        <a16:creationId xmlns:a16="http://schemas.microsoft.com/office/drawing/2014/main" id="{C8EC7FCF-FBB4-4982-8798-7E08A08B4457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0" name="Oval 799">
                    <a:extLst>
                      <a:ext uri="{FF2B5EF4-FFF2-40B4-BE49-F238E27FC236}">
                        <a16:creationId xmlns:a16="http://schemas.microsoft.com/office/drawing/2014/main" id="{CF4BD9D1-4272-4942-8B6A-7D64DA4C59D9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1" name="Oval 800">
                    <a:extLst>
                      <a:ext uri="{FF2B5EF4-FFF2-40B4-BE49-F238E27FC236}">
                        <a16:creationId xmlns:a16="http://schemas.microsoft.com/office/drawing/2014/main" id="{948978D3-96AD-4820-A4AD-485557561A9C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2" name="Oval 801">
                    <a:extLst>
                      <a:ext uri="{FF2B5EF4-FFF2-40B4-BE49-F238E27FC236}">
                        <a16:creationId xmlns:a16="http://schemas.microsoft.com/office/drawing/2014/main" id="{9C8D917E-DFC0-48D0-AFEE-F8F63872637B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3" name="Oval 802">
                    <a:extLst>
                      <a:ext uri="{FF2B5EF4-FFF2-40B4-BE49-F238E27FC236}">
                        <a16:creationId xmlns:a16="http://schemas.microsoft.com/office/drawing/2014/main" id="{45935851-1EA8-4F6F-BFB7-1E2E538A18B6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4" name="Oval 803">
                    <a:extLst>
                      <a:ext uri="{FF2B5EF4-FFF2-40B4-BE49-F238E27FC236}">
                        <a16:creationId xmlns:a16="http://schemas.microsoft.com/office/drawing/2014/main" id="{2482A26B-AE87-463D-858A-B66057FA2981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5" name="Oval 804">
                    <a:extLst>
                      <a:ext uri="{FF2B5EF4-FFF2-40B4-BE49-F238E27FC236}">
                        <a16:creationId xmlns:a16="http://schemas.microsoft.com/office/drawing/2014/main" id="{42996BC5-D271-45AB-887C-EEBFBAF942DE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6" name="Oval 805">
                    <a:extLst>
                      <a:ext uri="{FF2B5EF4-FFF2-40B4-BE49-F238E27FC236}">
                        <a16:creationId xmlns:a16="http://schemas.microsoft.com/office/drawing/2014/main" id="{9042F2E8-A233-4DDA-B05E-577B055B02BE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7" name="Oval 806">
                    <a:extLst>
                      <a:ext uri="{FF2B5EF4-FFF2-40B4-BE49-F238E27FC236}">
                        <a16:creationId xmlns:a16="http://schemas.microsoft.com/office/drawing/2014/main" id="{D220DA23-0F31-42AE-A873-3F4AC19CAD60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8" name="Oval 807">
                    <a:extLst>
                      <a:ext uri="{FF2B5EF4-FFF2-40B4-BE49-F238E27FC236}">
                        <a16:creationId xmlns:a16="http://schemas.microsoft.com/office/drawing/2014/main" id="{B917BF23-9403-473B-B4A5-DDC85CA45407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53" name="Group 752">
                <a:extLst>
                  <a:ext uri="{FF2B5EF4-FFF2-40B4-BE49-F238E27FC236}">
                    <a16:creationId xmlns:a16="http://schemas.microsoft.com/office/drawing/2014/main" id="{9F116BF1-6896-4741-B50F-1DAFED34A9EA}"/>
                  </a:ext>
                </a:extLst>
              </p:cNvPr>
              <p:cNvGrpSpPr/>
              <p:nvPr/>
            </p:nvGrpSpPr>
            <p:grpSpPr>
              <a:xfrm>
                <a:off x="2290948" y="1451882"/>
                <a:ext cx="5101621" cy="258196"/>
                <a:chOff x="2297009" y="1065877"/>
                <a:chExt cx="5101621" cy="258196"/>
              </a:xfrm>
            </p:grpSpPr>
            <p:grpSp>
              <p:nvGrpSpPr>
                <p:cNvPr id="754" name="Group 753">
                  <a:extLst>
                    <a:ext uri="{FF2B5EF4-FFF2-40B4-BE49-F238E27FC236}">
                      <a16:creationId xmlns:a16="http://schemas.microsoft.com/office/drawing/2014/main" id="{C09F6DCC-04AF-4D70-9DBA-A385A93F6D93}"/>
                    </a:ext>
                  </a:extLst>
                </p:cNvPr>
                <p:cNvGrpSpPr/>
                <p:nvPr/>
              </p:nvGrpSpPr>
              <p:grpSpPr>
                <a:xfrm>
                  <a:off x="2297009" y="1065877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773" name="Oval 772">
                    <a:extLst>
                      <a:ext uri="{FF2B5EF4-FFF2-40B4-BE49-F238E27FC236}">
                        <a16:creationId xmlns:a16="http://schemas.microsoft.com/office/drawing/2014/main" id="{2EEDCE5C-3D31-4752-AC59-E18DFA2FE2FB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4" name="Oval 773">
                    <a:extLst>
                      <a:ext uri="{FF2B5EF4-FFF2-40B4-BE49-F238E27FC236}">
                        <a16:creationId xmlns:a16="http://schemas.microsoft.com/office/drawing/2014/main" id="{118E6838-839B-4C2E-A06C-4CDC23D74F9C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5" name="Oval 774">
                    <a:extLst>
                      <a:ext uri="{FF2B5EF4-FFF2-40B4-BE49-F238E27FC236}">
                        <a16:creationId xmlns:a16="http://schemas.microsoft.com/office/drawing/2014/main" id="{DC4E5A84-111F-46C9-AABB-28C156076507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6" name="Oval 775">
                    <a:extLst>
                      <a:ext uri="{FF2B5EF4-FFF2-40B4-BE49-F238E27FC236}">
                        <a16:creationId xmlns:a16="http://schemas.microsoft.com/office/drawing/2014/main" id="{47FD6779-5A23-4EE0-9596-699EF1F194DC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7" name="Oval 776">
                    <a:extLst>
                      <a:ext uri="{FF2B5EF4-FFF2-40B4-BE49-F238E27FC236}">
                        <a16:creationId xmlns:a16="http://schemas.microsoft.com/office/drawing/2014/main" id="{CCCAFFF1-CBFD-44F6-9A50-321205950CE8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8" name="Oval 777">
                    <a:extLst>
                      <a:ext uri="{FF2B5EF4-FFF2-40B4-BE49-F238E27FC236}">
                        <a16:creationId xmlns:a16="http://schemas.microsoft.com/office/drawing/2014/main" id="{3DEA75EC-FCBC-4438-AAF0-2494FDCC2364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9" name="Oval 778">
                    <a:extLst>
                      <a:ext uri="{FF2B5EF4-FFF2-40B4-BE49-F238E27FC236}">
                        <a16:creationId xmlns:a16="http://schemas.microsoft.com/office/drawing/2014/main" id="{33D4FC05-FF6D-4B26-8E4C-66CFB0F74C2A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0" name="Oval 779">
                    <a:extLst>
                      <a:ext uri="{FF2B5EF4-FFF2-40B4-BE49-F238E27FC236}">
                        <a16:creationId xmlns:a16="http://schemas.microsoft.com/office/drawing/2014/main" id="{2E489884-E3C0-4E1B-85E9-EF3138E9A459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1" name="Oval 780">
                    <a:extLst>
                      <a:ext uri="{FF2B5EF4-FFF2-40B4-BE49-F238E27FC236}">
                        <a16:creationId xmlns:a16="http://schemas.microsoft.com/office/drawing/2014/main" id="{D01C40D7-2814-4B8A-874D-443ED1459B98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2" name="Oval 781">
                    <a:extLst>
                      <a:ext uri="{FF2B5EF4-FFF2-40B4-BE49-F238E27FC236}">
                        <a16:creationId xmlns:a16="http://schemas.microsoft.com/office/drawing/2014/main" id="{0F4359E4-9FF0-4FDB-B229-6DD53B3F45F3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3" name="Oval 782">
                    <a:extLst>
                      <a:ext uri="{FF2B5EF4-FFF2-40B4-BE49-F238E27FC236}">
                        <a16:creationId xmlns:a16="http://schemas.microsoft.com/office/drawing/2014/main" id="{86D262EA-FA8D-4811-8ADA-C020D17B5D33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4" name="Oval 783">
                    <a:extLst>
                      <a:ext uri="{FF2B5EF4-FFF2-40B4-BE49-F238E27FC236}">
                        <a16:creationId xmlns:a16="http://schemas.microsoft.com/office/drawing/2014/main" id="{C1B41982-96A7-4CB6-84BA-3C2AFE608919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5" name="Oval 784">
                    <a:extLst>
                      <a:ext uri="{FF2B5EF4-FFF2-40B4-BE49-F238E27FC236}">
                        <a16:creationId xmlns:a16="http://schemas.microsoft.com/office/drawing/2014/main" id="{7FF081B2-0D75-49E5-BB67-9E1914EB112D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6" name="Oval 785">
                    <a:extLst>
                      <a:ext uri="{FF2B5EF4-FFF2-40B4-BE49-F238E27FC236}">
                        <a16:creationId xmlns:a16="http://schemas.microsoft.com/office/drawing/2014/main" id="{E98A2B01-A425-40DA-B6CA-E3E05B296C73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7" name="Oval 786">
                    <a:extLst>
                      <a:ext uri="{FF2B5EF4-FFF2-40B4-BE49-F238E27FC236}">
                        <a16:creationId xmlns:a16="http://schemas.microsoft.com/office/drawing/2014/main" id="{F3F0FC1E-F83E-43C4-B143-B01222729752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8" name="Oval 787">
                    <a:extLst>
                      <a:ext uri="{FF2B5EF4-FFF2-40B4-BE49-F238E27FC236}">
                        <a16:creationId xmlns:a16="http://schemas.microsoft.com/office/drawing/2014/main" id="{9F5D9886-1833-4F2F-BCDC-03B68FFB48BD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9" name="Oval 788">
                    <a:extLst>
                      <a:ext uri="{FF2B5EF4-FFF2-40B4-BE49-F238E27FC236}">
                        <a16:creationId xmlns:a16="http://schemas.microsoft.com/office/drawing/2014/main" id="{28A4D1E7-AAA8-4767-8B10-A5FB64B77708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55" name="Group 754">
                  <a:extLst>
                    <a:ext uri="{FF2B5EF4-FFF2-40B4-BE49-F238E27FC236}">
                      <a16:creationId xmlns:a16="http://schemas.microsoft.com/office/drawing/2014/main" id="{A33B78BA-6D8C-4A02-A240-A359E36E095B}"/>
                    </a:ext>
                  </a:extLst>
                </p:cNvPr>
                <p:cNvGrpSpPr/>
                <p:nvPr/>
              </p:nvGrpSpPr>
              <p:grpSpPr>
                <a:xfrm>
                  <a:off x="2456082" y="1258325"/>
                  <a:ext cx="4942548" cy="65748"/>
                  <a:chOff x="2297009" y="1065877"/>
                  <a:chExt cx="4942548" cy="65748"/>
                </a:xfrm>
              </p:grpSpPr>
              <p:sp>
                <p:nvSpPr>
                  <p:cNvPr id="756" name="Oval 755">
                    <a:extLst>
                      <a:ext uri="{FF2B5EF4-FFF2-40B4-BE49-F238E27FC236}">
                        <a16:creationId xmlns:a16="http://schemas.microsoft.com/office/drawing/2014/main" id="{9DB10272-0BD7-4658-9E8C-3551E34E2269}"/>
                      </a:ext>
                    </a:extLst>
                  </p:cNvPr>
                  <p:cNvSpPr/>
                  <p:nvPr/>
                </p:nvSpPr>
                <p:spPr>
                  <a:xfrm>
                    <a:off x="2297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7" name="Oval 756">
                    <a:extLst>
                      <a:ext uri="{FF2B5EF4-FFF2-40B4-BE49-F238E27FC236}">
                        <a16:creationId xmlns:a16="http://schemas.microsoft.com/office/drawing/2014/main" id="{E574296D-55D5-4D63-B592-75D891AF1497}"/>
                      </a:ext>
                    </a:extLst>
                  </p:cNvPr>
                  <p:cNvSpPr/>
                  <p:nvPr/>
                </p:nvSpPr>
                <p:spPr>
                  <a:xfrm>
                    <a:off x="2601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8" name="Oval 757">
                    <a:extLst>
                      <a:ext uri="{FF2B5EF4-FFF2-40B4-BE49-F238E27FC236}">
                        <a16:creationId xmlns:a16="http://schemas.microsoft.com/office/drawing/2014/main" id="{4AF0983D-E84E-4A86-8B16-C679AED7C9CE}"/>
                      </a:ext>
                    </a:extLst>
                  </p:cNvPr>
                  <p:cNvSpPr/>
                  <p:nvPr/>
                </p:nvSpPr>
                <p:spPr>
                  <a:xfrm>
                    <a:off x="2906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9" name="Oval 758">
                    <a:extLst>
                      <a:ext uri="{FF2B5EF4-FFF2-40B4-BE49-F238E27FC236}">
                        <a16:creationId xmlns:a16="http://schemas.microsoft.com/office/drawing/2014/main" id="{5CA401B3-42FC-4206-A3F6-4F38D4277139}"/>
                      </a:ext>
                    </a:extLst>
                  </p:cNvPr>
                  <p:cNvSpPr/>
                  <p:nvPr/>
                </p:nvSpPr>
                <p:spPr>
                  <a:xfrm>
                    <a:off x="3211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0" name="Oval 759">
                    <a:extLst>
                      <a:ext uri="{FF2B5EF4-FFF2-40B4-BE49-F238E27FC236}">
                        <a16:creationId xmlns:a16="http://schemas.microsoft.com/office/drawing/2014/main" id="{314B8230-5F9E-4D74-82D1-F747159C9FFC}"/>
                      </a:ext>
                    </a:extLst>
                  </p:cNvPr>
                  <p:cNvSpPr/>
                  <p:nvPr/>
                </p:nvSpPr>
                <p:spPr>
                  <a:xfrm>
                    <a:off x="3516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1" name="Oval 760">
                    <a:extLst>
                      <a:ext uri="{FF2B5EF4-FFF2-40B4-BE49-F238E27FC236}">
                        <a16:creationId xmlns:a16="http://schemas.microsoft.com/office/drawing/2014/main" id="{93C154AF-BF74-4C35-9CEE-D41267589DD6}"/>
                      </a:ext>
                    </a:extLst>
                  </p:cNvPr>
                  <p:cNvSpPr/>
                  <p:nvPr/>
                </p:nvSpPr>
                <p:spPr>
                  <a:xfrm>
                    <a:off x="3821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2" name="Oval 761">
                    <a:extLst>
                      <a:ext uri="{FF2B5EF4-FFF2-40B4-BE49-F238E27FC236}">
                        <a16:creationId xmlns:a16="http://schemas.microsoft.com/office/drawing/2014/main" id="{0F66E0CA-7A39-4ADC-9EA8-261F53EBA859}"/>
                      </a:ext>
                    </a:extLst>
                  </p:cNvPr>
                  <p:cNvSpPr/>
                  <p:nvPr/>
                </p:nvSpPr>
                <p:spPr>
                  <a:xfrm>
                    <a:off x="4125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3" name="Oval 762">
                    <a:extLst>
                      <a:ext uri="{FF2B5EF4-FFF2-40B4-BE49-F238E27FC236}">
                        <a16:creationId xmlns:a16="http://schemas.microsoft.com/office/drawing/2014/main" id="{EF4B8A52-CDAC-4F4F-BAA8-C9F156B78AAA}"/>
                      </a:ext>
                    </a:extLst>
                  </p:cNvPr>
                  <p:cNvSpPr/>
                  <p:nvPr/>
                </p:nvSpPr>
                <p:spPr>
                  <a:xfrm>
                    <a:off x="4430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4" name="Oval 763">
                    <a:extLst>
                      <a:ext uri="{FF2B5EF4-FFF2-40B4-BE49-F238E27FC236}">
                        <a16:creationId xmlns:a16="http://schemas.microsoft.com/office/drawing/2014/main" id="{49D5BBE7-E104-41CD-8A99-4B9FDBDD6C52}"/>
                      </a:ext>
                    </a:extLst>
                  </p:cNvPr>
                  <p:cNvSpPr/>
                  <p:nvPr/>
                </p:nvSpPr>
                <p:spPr>
                  <a:xfrm>
                    <a:off x="4735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5" name="Oval 764">
                    <a:extLst>
                      <a:ext uri="{FF2B5EF4-FFF2-40B4-BE49-F238E27FC236}">
                        <a16:creationId xmlns:a16="http://schemas.microsoft.com/office/drawing/2014/main" id="{781404B8-96DA-41D3-BB53-4090F8552224}"/>
                      </a:ext>
                    </a:extLst>
                  </p:cNvPr>
                  <p:cNvSpPr/>
                  <p:nvPr/>
                </p:nvSpPr>
                <p:spPr>
                  <a:xfrm>
                    <a:off x="5040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6" name="Oval 765">
                    <a:extLst>
                      <a:ext uri="{FF2B5EF4-FFF2-40B4-BE49-F238E27FC236}">
                        <a16:creationId xmlns:a16="http://schemas.microsoft.com/office/drawing/2014/main" id="{E22A0C28-A13D-4F8F-9489-646FE7621B93}"/>
                      </a:ext>
                    </a:extLst>
                  </p:cNvPr>
                  <p:cNvSpPr/>
                  <p:nvPr/>
                </p:nvSpPr>
                <p:spPr>
                  <a:xfrm>
                    <a:off x="5345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7" name="Oval 766">
                    <a:extLst>
                      <a:ext uri="{FF2B5EF4-FFF2-40B4-BE49-F238E27FC236}">
                        <a16:creationId xmlns:a16="http://schemas.microsoft.com/office/drawing/2014/main" id="{965A195E-45DF-4B2F-AE72-8B6971C0DD37}"/>
                      </a:ext>
                    </a:extLst>
                  </p:cNvPr>
                  <p:cNvSpPr/>
                  <p:nvPr/>
                </p:nvSpPr>
                <p:spPr>
                  <a:xfrm>
                    <a:off x="5649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8" name="Oval 767">
                    <a:extLst>
                      <a:ext uri="{FF2B5EF4-FFF2-40B4-BE49-F238E27FC236}">
                        <a16:creationId xmlns:a16="http://schemas.microsoft.com/office/drawing/2014/main" id="{AEA6FE41-1AE5-44E0-86D3-20C3B0F8F6E9}"/>
                      </a:ext>
                    </a:extLst>
                  </p:cNvPr>
                  <p:cNvSpPr/>
                  <p:nvPr/>
                </p:nvSpPr>
                <p:spPr>
                  <a:xfrm>
                    <a:off x="59546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69" name="Oval 768">
                    <a:extLst>
                      <a:ext uri="{FF2B5EF4-FFF2-40B4-BE49-F238E27FC236}">
                        <a16:creationId xmlns:a16="http://schemas.microsoft.com/office/drawing/2014/main" id="{53DACAE5-6B0A-477A-9FE6-9A1C737D3766}"/>
                      </a:ext>
                    </a:extLst>
                  </p:cNvPr>
                  <p:cNvSpPr/>
                  <p:nvPr/>
                </p:nvSpPr>
                <p:spPr>
                  <a:xfrm>
                    <a:off x="62594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0" name="Oval 769">
                    <a:extLst>
                      <a:ext uri="{FF2B5EF4-FFF2-40B4-BE49-F238E27FC236}">
                        <a16:creationId xmlns:a16="http://schemas.microsoft.com/office/drawing/2014/main" id="{E38BCCAE-3955-4D93-AA17-0F0870CBBF66}"/>
                      </a:ext>
                    </a:extLst>
                  </p:cNvPr>
                  <p:cNvSpPr/>
                  <p:nvPr/>
                </p:nvSpPr>
                <p:spPr>
                  <a:xfrm>
                    <a:off x="65642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1" name="Oval 770">
                    <a:extLst>
                      <a:ext uri="{FF2B5EF4-FFF2-40B4-BE49-F238E27FC236}">
                        <a16:creationId xmlns:a16="http://schemas.microsoft.com/office/drawing/2014/main" id="{01B0344F-0B4A-4B36-818E-46D103F44EFE}"/>
                      </a:ext>
                    </a:extLst>
                  </p:cNvPr>
                  <p:cNvSpPr/>
                  <p:nvPr/>
                </p:nvSpPr>
                <p:spPr>
                  <a:xfrm>
                    <a:off x="68690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2" name="Oval 771">
                    <a:extLst>
                      <a:ext uri="{FF2B5EF4-FFF2-40B4-BE49-F238E27FC236}">
                        <a16:creationId xmlns:a16="http://schemas.microsoft.com/office/drawing/2014/main" id="{739043FF-7CC2-46C5-BA6F-606DFBC87515}"/>
                      </a:ext>
                    </a:extLst>
                  </p:cNvPr>
                  <p:cNvSpPr/>
                  <p:nvPr/>
                </p:nvSpPr>
                <p:spPr>
                  <a:xfrm>
                    <a:off x="7173809" y="1065877"/>
                    <a:ext cx="65748" cy="65748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2374151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1BC39ACE-8F73-41B9-AF95-94FEE1258D40}"/>
              </a:ext>
            </a:extLst>
          </p:cNvPr>
          <p:cNvSpPr/>
          <p:nvPr/>
        </p:nvSpPr>
        <p:spPr>
          <a:xfrm>
            <a:off x="381441" y="3049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B9F464E-A746-48C7-9F98-755B32A6E580}"/>
              </a:ext>
            </a:extLst>
          </p:cNvPr>
          <p:cNvSpPr/>
          <p:nvPr/>
        </p:nvSpPr>
        <p:spPr>
          <a:xfrm>
            <a:off x="686241" y="3049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89401C0-7224-49C1-A4B5-93FF229665EE}"/>
              </a:ext>
            </a:extLst>
          </p:cNvPr>
          <p:cNvSpPr/>
          <p:nvPr/>
        </p:nvSpPr>
        <p:spPr>
          <a:xfrm>
            <a:off x="991041" y="3049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A50B965-856C-4483-ABBD-EC55FED1A5C9}"/>
              </a:ext>
            </a:extLst>
          </p:cNvPr>
          <p:cNvSpPr/>
          <p:nvPr/>
        </p:nvSpPr>
        <p:spPr>
          <a:xfrm>
            <a:off x="1295841" y="3049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5A87797-2281-427D-8985-9116897AB6C3}"/>
              </a:ext>
            </a:extLst>
          </p:cNvPr>
          <p:cNvSpPr/>
          <p:nvPr/>
        </p:nvSpPr>
        <p:spPr>
          <a:xfrm>
            <a:off x="1600641" y="3049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B03E43E-966F-4468-A8B7-CACF6A9E70C7}"/>
              </a:ext>
            </a:extLst>
          </p:cNvPr>
          <p:cNvSpPr/>
          <p:nvPr/>
        </p:nvSpPr>
        <p:spPr>
          <a:xfrm>
            <a:off x="1905441" y="3049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A27CEC4-25A6-4E3C-AD6B-14465C99C83B}"/>
              </a:ext>
            </a:extLst>
          </p:cNvPr>
          <p:cNvSpPr/>
          <p:nvPr/>
        </p:nvSpPr>
        <p:spPr>
          <a:xfrm>
            <a:off x="2210241" y="3049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1CAD95E-8184-49A0-BDCE-BF26E3B08D2B}"/>
              </a:ext>
            </a:extLst>
          </p:cNvPr>
          <p:cNvSpPr/>
          <p:nvPr/>
        </p:nvSpPr>
        <p:spPr>
          <a:xfrm>
            <a:off x="2515041" y="3049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AFF8D9D-9381-44CB-89A7-1B03E55A3F8A}"/>
              </a:ext>
            </a:extLst>
          </p:cNvPr>
          <p:cNvSpPr/>
          <p:nvPr/>
        </p:nvSpPr>
        <p:spPr>
          <a:xfrm>
            <a:off x="2819841" y="3049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67C04D2-B2C3-4BFF-B2D4-FFCFE24DB100}"/>
              </a:ext>
            </a:extLst>
          </p:cNvPr>
          <p:cNvSpPr/>
          <p:nvPr/>
        </p:nvSpPr>
        <p:spPr>
          <a:xfrm>
            <a:off x="3124641" y="3049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9DA8A9A-19B1-4336-A543-09B350526933}"/>
              </a:ext>
            </a:extLst>
          </p:cNvPr>
          <p:cNvSpPr/>
          <p:nvPr/>
        </p:nvSpPr>
        <p:spPr>
          <a:xfrm>
            <a:off x="3429441" y="3049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59F4047-262F-4FA2-A246-EE9B06AC9256}"/>
              </a:ext>
            </a:extLst>
          </p:cNvPr>
          <p:cNvSpPr/>
          <p:nvPr/>
        </p:nvSpPr>
        <p:spPr>
          <a:xfrm>
            <a:off x="3734241" y="3049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85E9B8B-10BC-46E1-93D3-090C6DFF0022}"/>
              </a:ext>
            </a:extLst>
          </p:cNvPr>
          <p:cNvSpPr/>
          <p:nvPr/>
        </p:nvSpPr>
        <p:spPr>
          <a:xfrm>
            <a:off x="4039041" y="3049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776EBCAF-C5DB-4FBC-A3EE-3D4B0059F667}"/>
              </a:ext>
            </a:extLst>
          </p:cNvPr>
          <p:cNvSpPr/>
          <p:nvPr/>
        </p:nvSpPr>
        <p:spPr>
          <a:xfrm>
            <a:off x="4343841" y="3049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5995DCA3-96EA-4ED1-88A3-34A7AE01C5B9}"/>
              </a:ext>
            </a:extLst>
          </p:cNvPr>
          <p:cNvSpPr/>
          <p:nvPr/>
        </p:nvSpPr>
        <p:spPr>
          <a:xfrm>
            <a:off x="4648641" y="3049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89B4131-A2A6-4380-A8F4-8C5F9CA40236}"/>
              </a:ext>
            </a:extLst>
          </p:cNvPr>
          <p:cNvSpPr/>
          <p:nvPr/>
        </p:nvSpPr>
        <p:spPr>
          <a:xfrm>
            <a:off x="4953441" y="3049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9A79BB48-EBDD-4761-A379-56FE7C670762}"/>
              </a:ext>
            </a:extLst>
          </p:cNvPr>
          <p:cNvSpPr/>
          <p:nvPr/>
        </p:nvSpPr>
        <p:spPr>
          <a:xfrm>
            <a:off x="5258241" y="3049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val 240">
            <a:extLst>
              <a:ext uri="{FF2B5EF4-FFF2-40B4-BE49-F238E27FC236}">
                <a16:creationId xmlns:a16="http://schemas.microsoft.com/office/drawing/2014/main" id="{A63E12F9-B7CB-4E0A-9152-7FDEE3C75B9A}"/>
              </a:ext>
            </a:extLst>
          </p:cNvPr>
          <p:cNvSpPr/>
          <p:nvPr/>
        </p:nvSpPr>
        <p:spPr>
          <a:xfrm>
            <a:off x="540514" y="497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Oval 241">
            <a:extLst>
              <a:ext uri="{FF2B5EF4-FFF2-40B4-BE49-F238E27FC236}">
                <a16:creationId xmlns:a16="http://schemas.microsoft.com/office/drawing/2014/main" id="{5E55D5C3-EC34-4755-ADD2-9DEBA773D485}"/>
              </a:ext>
            </a:extLst>
          </p:cNvPr>
          <p:cNvSpPr/>
          <p:nvPr/>
        </p:nvSpPr>
        <p:spPr>
          <a:xfrm>
            <a:off x="845314" y="497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Oval 242">
            <a:extLst>
              <a:ext uri="{FF2B5EF4-FFF2-40B4-BE49-F238E27FC236}">
                <a16:creationId xmlns:a16="http://schemas.microsoft.com/office/drawing/2014/main" id="{9CACB9BA-23DF-44ED-A7BC-2DF0A953326E}"/>
              </a:ext>
            </a:extLst>
          </p:cNvPr>
          <p:cNvSpPr/>
          <p:nvPr/>
        </p:nvSpPr>
        <p:spPr>
          <a:xfrm>
            <a:off x="1150114" y="497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Oval 243">
            <a:extLst>
              <a:ext uri="{FF2B5EF4-FFF2-40B4-BE49-F238E27FC236}">
                <a16:creationId xmlns:a16="http://schemas.microsoft.com/office/drawing/2014/main" id="{B885DA20-0B13-4EFA-9875-C5D8BDD2E55D}"/>
              </a:ext>
            </a:extLst>
          </p:cNvPr>
          <p:cNvSpPr/>
          <p:nvPr/>
        </p:nvSpPr>
        <p:spPr>
          <a:xfrm>
            <a:off x="1454914" y="497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Oval 244">
            <a:extLst>
              <a:ext uri="{FF2B5EF4-FFF2-40B4-BE49-F238E27FC236}">
                <a16:creationId xmlns:a16="http://schemas.microsoft.com/office/drawing/2014/main" id="{35A5CA56-B390-4594-93BB-3045BC7094BF}"/>
              </a:ext>
            </a:extLst>
          </p:cNvPr>
          <p:cNvSpPr/>
          <p:nvPr/>
        </p:nvSpPr>
        <p:spPr>
          <a:xfrm>
            <a:off x="1759714" y="497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6" name="Oval 245">
            <a:extLst>
              <a:ext uri="{FF2B5EF4-FFF2-40B4-BE49-F238E27FC236}">
                <a16:creationId xmlns:a16="http://schemas.microsoft.com/office/drawing/2014/main" id="{4C7F36A7-BF7B-42AD-9571-5655021F7947}"/>
              </a:ext>
            </a:extLst>
          </p:cNvPr>
          <p:cNvSpPr/>
          <p:nvPr/>
        </p:nvSpPr>
        <p:spPr>
          <a:xfrm>
            <a:off x="2064514" y="497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Oval 246">
            <a:extLst>
              <a:ext uri="{FF2B5EF4-FFF2-40B4-BE49-F238E27FC236}">
                <a16:creationId xmlns:a16="http://schemas.microsoft.com/office/drawing/2014/main" id="{C8B0C251-F790-48AB-8F3F-5FBFF6D52514}"/>
              </a:ext>
            </a:extLst>
          </p:cNvPr>
          <p:cNvSpPr/>
          <p:nvPr/>
        </p:nvSpPr>
        <p:spPr>
          <a:xfrm>
            <a:off x="2369314" y="497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val 247">
            <a:extLst>
              <a:ext uri="{FF2B5EF4-FFF2-40B4-BE49-F238E27FC236}">
                <a16:creationId xmlns:a16="http://schemas.microsoft.com/office/drawing/2014/main" id="{AEE44262-5A02-4DF3-90A5-058A72778BF3}"/>
              </a:ext>
            </a:extLst>
          </p:cNvPr>
          <p:cNvSpPr/>
          <p:nvPr/>
        </p:nvSpPr>
        <p:spPr>
          <a:xfrm>
            <a:off x="2674114" y="497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Oval 248">
            <a:extLst>
              <a:ext uri="{FF2B5EF4-FFF2-40B4-BE49-F238E27FC236}">
                <a16:creationId xmlns:a16="http://schemas.microsoft.com/office/drawing/2014/main" id="{814C84DE-0AD0-46C1-A9F9-1EC65A931F90}"/>
              </a:ext>
            </a:extLst>
          </p:cNvPr>
          <p:cNvSpPr/>
          <p:nvPr/>
        </p:nvSpPr>
        <p:spPr>
          <a:xfrm>
            <a:off x="2978914" y="497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val 249">
            <a:extLst>
              <a:ext uri="{FF2B5EF4-FFF2-40B4-BE49-F238E27FC236}">
                <a16:creationId xmlns:a16="http://schemas.microsoft.com/office/drawing/2014/main" id="{B0D2C812-2E3C-4A94-ABD5-404D8FA2A48B}"/>
              </a:ext>
            </a:extLst>
          </p:cNvPr>
          <p:cNvSpPr/>
          <p:nvPr/>
        </p:nvSpPr>
        <p:spPr>
          <a:xfrm>
            <a:off x="3283714" y="497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Oval 250">
            <a:extLst>
              <a:ext uri="{FF2B5EF4-FFF2-40B4-BE49-F238E27FC236}">
                <a16:creationId xmlns:a16="http://schemas.microsoft.com/office/drawing/2014/main" id="{1ED8849E-6534-426B-8E55-2FEF3D687876}"/>
              </a:ext>
            </a:extLst>
          </p:cNvPr>
          <p:cNvSpPr/>
          <p:nvPr/>
        </p:nvSpPr>
        <p:spPr>
          <a:xfrm>
            <a:off x="3588514" y="497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Oval 251">
            <a:extLst>
              <a:ext uri="{FF2B5EF4-FFF2-40B4-BE49-F238E27FC236}">
                <a16:creationId xmlns:a16="http://schemas.microsoft.com/office/drawing/2014/main" id="{342948C3-FD84-4B2A-8EC0-A96319D1DA3F}"/>
              </a:ext>
            </a:extLst>
          </p:cNvPr>
          <p:cNvSpPr/>
          <p:nvPr/>
        </p:nvSpPr>
        <p:spPr>
          <a:xfrm>
            <a:off x="3893314" y="497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Oval 252">
            <a:extLst>
              <a:ext uri="{FF2B5EF4-FFF2-40B4-BE49-F238E27FC236}">
                <a16:creationId xmlns:a16="http://schemas.microsoft.com/office/drawing/2014/main" id="{62DCB0EE-2CB3-4092-AE30-2574B490E246}"/>
              </a:ext>
            </a:extLst>
          </p:cNvPr>
          <p:cNvSpPr/>
          <p:nvPr/>
        </p:nvSpPr>
        <p:spPr>
          <a:xfrm>
            <a:off x="4198114" y="497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val 253">
            <a:extLst>
              <a:ext uri="{FF2B5EF4-FFF2-40B4-BE49-F238E27FC236}">
                <a16:creationId xmlns:a16="http://schemas.microsoft.com/office/drawing/2014/main" id="{E5AE7FA3-375A-49CB-8E6F-558464854FB8}"/>
              </a:ext>
            </a:extLst>
          </p:cNvPr>
          <p:cNvSpPr/>
          <p:nvPr/>
        </p:nvSpPr>
        <p:spPr>
          <a:xfrm>
            <a:off x="4502914" y="497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Oval 254">
            <a:extLst>
              <a:ext uri="{FF2B5EF4-FFF2-40B4-BE49-F238E27FC236}">
                <a16:creationId xmlns:a16="http://schemas.microsoft.com/office/drawing/2014/main" id="{D06F29C4-A860-424B-AB5E-312665AC6D3B}"/>
              </a:ext>
            </a:extLst>
          </p:cNvPr>
          <p:cNvSpPr/>
          <p:nvPr/>
        </p:nvSpPr>
        <p:spPr>
          <a:xfrm>
            <a:off x="4807714" y="497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Oval 255">
            <a:extLst>
              <a:ext uri="{FF2B5EF4-FFF2-40B4-BE49-F238E27FC236}">
                <a16:creationId xmlns:a16="http://schemas.microsoft.com/office/drawing/2014/main" id="{166952A7-4DBE-448B-AD68-DE74793AC0EB}"/>
              </a:ext>
            </a:extLst>
          </p:cNvPr>
          <p:cNvSpPr/>
          <p:nvPr/>
        </p:nvSpPr>
        <p:spPr>
          <a:xfrm>
            <a:off x="5112514" y="497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val 256">
            <a:extLst>
              <a:ext uri="{FF2B5EF4-FFF2-40B4-BE49-F238E27FC236}">
                <a16:creationId xmlns:a16="http://schemas.microsoft.com/office/drawing/2014/main" id="{2B8C3369-78DC-4829-B059-A979CE984769}"/>
              </a:ext>
            </a:extLst>
          </p:cNvPr>
          <p:cNvSpPr/>
          <p:nvPr/>
        </p:nvSpPr>
        <p:spPr>
          <a:xfrm>
            <a:off x="5417314" y="497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Oval 278">
            <a:extLst>
              <a:ext uri="{FF2B5EF4-FFF2-40B4-BE49-F238E27FC236}">
                <a16:creationId xmlns:a16="http://schemas.microsoft.com/office/drawing/2014/main" id="{FB928A52-5D47-4021-AE53-205AC81B0B8B}"/>
              </a:ext>
            </a:extLst>
          </p:cNvPr>
          <p:cNvSpPr/>
          <p:nvPr/>
        </p:nvSpPr>
        <p:spPr>
          <a:xfrm>
            <a:off x="375380" y="6909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val 279">
            <a:extLst>
              <a:ext uri="{FF2B5EF4-FFF2-40B4-BE49-F238E27FC236}">
                <a16:creationId xmlns:a16="http://schemas.microsoft.com/office/drawing/2014/main" id="{1BEE611E-5AAC-424F-83FD-1C0B41FAEDA0}"/>
              </a:ext>
            </a:extLst>
          </p:cNvPr>
          <p:cNvSpPr/>
          <p:nvPr/>
        </p:nvSpPr>
        <p:spPr>
          <a:xfrm>
            <a:off x="680180" y="6909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Oval 280">
            <a:extLst>
              <a:ext uri="{FF2B5EF4-FFF2-40B4-BE49-F238E27FC236}">
                <a16:creationId xmlns:a16="http://schemas.microsoft.com/office/drawing/2014/main" id="{B8A17E0A-4D25-4154-89E2-16B4CE2CED02}"/>
              </a:ext>
            </a:extLst>
          </p:cNvPr>
          <p:cNvSpPr/>
          <p:nvPr/>
        </p:nvSpPr>
        <p:spPr>
          <a:xfrm>
            <a:off x="984980" y="6909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Oval 281">
            <a:extLst>
              <a:ext uri="{FF2B5EF4-FFF2-40B4-BE49-F238E27FC236}">
                <a16:creationId xmlns:a16="http://schemas.microsoft.com/office/drawing/2014/main" id="{02A04923-A831-481F-9A27-E86F0A6C1DA1}"/>
              </a:ext>
            </a:extLst>
          </p:cNvPr>
          <p:cNvSpPr/>
          <p:nvPr/>
        </p:nvSpPr>
        <p:spPr>
          <a:xfrm>
            <a:off x="1289780" y="6909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Oval 282">
            <a:extLst>
              <a:ext uri="{FF2B5EF4-FFF2-40B4-BE49-F238E27FC236}">
                <a16:creationId xmlns:a16="http://schemas.microsoft.com/office/drawing/2014/main" id="{1FDD4947-1B39-4B6F-89E1-F138F872F131}"/>
              </a:ext>
            </a:extLst>
          </p:cNvPr>
          <p:cNvSpPr/>
          <p:nvPr/>
        </p:nvSpPr>
        <p:spPr>
          <a:xfrm>
            <a:off x="1594580" y="6909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Oval 283">
            <a:extLst>
              <a:ext uri="{FF2B5EF4-FFF2-40B4-BE49-F238E27FC236}">
                <a16:creationId xmlns:a16="http://schemas.microsoft.com/office/drawing/2014/main" id="{AD60F0A5-967F-4985-B44A-8A0D4A4C5070}"/>
              </a:ext>
            </a:extLst>
          </p:cNvPr>
          <p:cNvSpPr/>
          <p:nvPr/>
        </p:nvSpPr>
        <p:spPr>
          <a:xfrm>
            <a:off x="1899380" y="6909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Oval 284">
            <a:extLst>
              <a:ext uri="{FF2B5EF4-FFF2-40B4-BE49-F238E27FC236}">
                <a16:creationId xmlns:a16="http://schemas.microsoft.com/office/drawing/2014/main" id="{255744D5-CC0B-4743-B65A-A85331FF0AF2}"/>
              </a:ext>
            </a:extLst>
          </p:cNvPr>
          <p:cNvSpPr/>
          <p:nvPr/>
        </p:nvSpPr>
        <p:spPr>
          <a:xfrm>
            <a:off x="2204180" y="6909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Oval 285">
            <a:extLst>
              <a:ext uri="{FF2B5EF4-FFF2-40B4-BE49-F238E27FC236}">
                <a16:creationId xmlns:a16="http://schemas.microsoft.com/office/drawing/2014/main" id="{EAF8D084-CF05-4E22-97F0-045D1006D631}"/>
              </a:ext>
            </a:extLst>
          </p:cNvPr>
          <p:cNvSpPr/>
          <p:nvPr/>
        </p:nvSpPr>
        <p:spPr>
          <a:xfrm>
            <a:off x="2508980" y="6909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Oval 286">
            <a:extLst>
              <a:ext uri="{FF2B5EF4-FFF2-40B4-BE49-F238E27FC236}">
                <a16:creationId xmlns:a16="http://schemas.microsoft.com/office/drawing/2014/main" id="{7978F7AD-852F-496A-88A5-C2315BBB156A}"/>
              </a:ext>
            </a:extLst>
          </p:cNvPr>
          <p:cNvSpPr/>
          <p:nvPr/>
        </p:nvSpPr>
        <p:spPr>
          <a:xfrm>
            <a:off x="2813780" y="6909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Oval 287">
            <a:extLst>
              <a:ext uri="{FF2B5EF4-FFF2-40B4-BE49-F238E27FC236}">
                <a16:creationId xmlns:a16="http://schemas.microsoft.com/office/drawing/2014/main" id="{0ADB2EAB-7EC4-446C-9188-A2E321F33A29}"/>
              </a:ext>
            </a:extLst>
          </p:cNvPr>
          <p:cNvSpPr/>
          <p:nvPr/>
        </p:nvSpPr>
        <p:spPr>
          <a:xfrm>
            <a:off x="3118580" y="6909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Oval 288">
            <a:extLst>
              <a:ext uri="{FF2B5EF4-FFF2-40B4-BE49-F238E27FC236}">
                <a16:creationId xmlns:a16="http://schemas.microsoft.com/office/drawing/2014/main" id="{59BD04E1-78A0-43A0-8220-F68D441EB71E}"/>
              </a:ext>
            </a:extLst>
          </p:cNvPr>
          <p:cNvSpPr/>
          <p:nvPr/>
        </p:nvSpPr>
        <p:spPr>
          <a:xfrm>
            <a:off x="3423380" y="6909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Oval 289">
            <a:extLst>
              <a:ext uri="{FF2B5EF4-FFF2-40B4-BE49-F238E27FC236}">
                <a16:creationId xmlns:a16="http://schemas.microsoft.com/office/drawing/2014/main" id="{7D7ABE3A-AD36-4F35-BA3F-E736C0AF310A}"/>
              </a:ext>
            </a:extLst>
          </p:cNvPr>
          <p:cNvSpPr/>
          <p:nvPr/>
        </p:nvSpPr>
        <p:spPr>
          <a:xfrm>
            <a:off x="3728180" y="6909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Oval 290">
            <a:extLst>
              <a:ext uri="{FF2B5EF4-FFF2-40B4-BE49-F238E27FC236}">
                <a16:creationId xmlns:a16="http://schemas.microsoft.com/office/drawing/2014/main" id="{C8CB5FE7-34AF-4839-AB42-84358C5D0836}"/>
              </a:ext>
            </a:extLst>
          </p:cNvPr>
          <p:cNvSpPr/>
          <p:nvPr/>
        </p:nvSpPr>
        <p:spPr>
          <a:xfrm>
            <a:off x="4032980" y="6909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Oval 291">
            <a:extLst>
              <a:ext uri="{FF2B5EF4-FFF2-40B4-BE49-F238E27FC236}">
                <a16:creationId xmlns:a16="http://schemas.microsoft.com/office/drawing/2014/main" id="{D7BA680A-98D7-4CAA-8CA3-AC72DDBE57C3}"/>
              </a:ext>
            </a:extLst>
          </p:cNvPr>
          <p:cNvSpPr/>
          <p:nvPr/>
        </p:nvSpPr>
        <p:spPr>
          <a:xfrm>
            <a:off x="4337780" y="6909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val 292">
            <a:extLst>
              <a:ext uri="{FF2B5EF4-FFF2-40B4-BE49-F238E27FC236}">
                <a16:creationId xmlns:a16="http://schemas.microsoft.com/office/drawing/2014/main" id="{4A7D91F5-CF65-41B8-ADB8-14B12BB027F0}"/>
              </a:ext>
            </a:extLst>
          </p:cNvPr>
          <p:cNvSpPr/>
          <p:nvPr/>
        </p:nvSpPr>
        <p:spPr>
          <a:xfrm>
            <a:off x="4642580" y="6909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Oval 293">
            <a:extLst>
              <a:ext uri="{FF2B5EF4-FFF2-40B4-BE49-F238E27FC236}">
                <a16:creationId xmlns:a16="http://schemas.microsoft.com/office/drawing/2014/main" id="{11192B89-7132-4796-BFA8-623285B4CC0C}"/>
              </a:ext>
            </a:extLst>
          </p:cNvPr>
          <p:cNvSpPr/>
          <p:nvPr/>
        </p:nvSpPr>
        <p:spPr>
          <a:xfrm>
            <a:off x="4947380" y="6909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Oval 294">
            <a:extLst>
              <a:ext uri="{FF2B5EF4-FFF2-40B4-BE49-F238E27FC236}">
                <a16:creationId xmlns:a16="http://schemas.microsoft.com/office/drawing/2014/main" id="{98CB0311-C8EE-4D9E-9115-5E1A68CAC26B}"/>
              </a:ext>
            </a:extLst>
          </p:cNvPr>
          <p:cNvSpPr/>
          <p:nvPr/>
        </p:nvSpPr>
        <p:spPr>
          <a:xfrm>
            <a:off x="5252180" y="6909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val 261">
            <a:extLst>
              <a:ext uri="{FF2B5EF4-FFF2-40B4-BE49-F238E27FC236}">
                <a16:creationId xmlns:a16="http://schemas.microsoft.com/office/drawing/2014/main" id="{5FE383F1-EE92-450B-A5A9-2663C724C95B}"/>
              </a:ext>
            </a:extLst>
          </p:cNvPr>
          <p:cNvSpPr/>
          <p:nvPr/>
        </p:nvSpPr>
        <p:spPr>
          <a:xfrm>
            <a:off x="534453" y="8834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val 262">
            <a:extLst>
              <a:ext uri="{FF2B5EF4-FFF2-40B4-BE49-F238E27FC236}">
                <a16:creationId xmlns:a16="http://schemas.microsoft.com/office/drawing/2014/main" id="{F81C036C-B8B3-4392-A898-3A22F472E81F}"/>
              </a:ext>
            </a:extLst>
          </p:cNvPr>
          <p:cNvSpPr/>
          <p:nvPr/>
        </p:nvSpPr>
        <p:spPr>
          <a:xfrm>
            <a:off x="839253" y="8834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val 263">
            <a:extLst>
              <a:ext uri="{FF2B5EF4-FFF2-40B4-BE49-F238E27FC236}">
                <a16:creationId xmlns:a16="http://schemas.microsoft.com/office/drawing/2014/main" id="{32A8E3A7-711D-4FA7-B8C9-9249FEC96F48}"/>
              </a:ext>
            </a:extLst>
          </p:cNvPr>
          <p:cNvSpPr/>
          <p:nvPr/>
        </p:nvSpPr>
        <p:spPr>
          <a:xfrm>
            <a:off x="1144053" y="8834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val 264">
            <a:extLst>
              <a:ext uri="{FF2B5EF4-FFF2-40B4-BE49-F238E27FC236}">
                <a16:creationId xmlns:a16="http://schemas.microsoft.com/office/drawing/2014/main" id="{F8C6857E-B509-4A0D-98E4-CBCCBE773E23}"/>
              </a:ext>
            </a:extLst>
          </p:cNvPr>
          <p:cNvSpPr/>
          <p:nvPr/>
        </p:nvSpPr>
        <p:spPr>
          <a:xfrm>
            <a:off x="1448853" y="8834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Oval 265">
            <a:extLst>
              <a:ext uri="{FF2B5EF4-FFF2-40B4-BE49-F238E27FC236}">
                <a16:creationId xmlns:a16="http://schemas.microsoft.com/office/drawing/2014/main" id="{15163F73-4009-46D1-855C-85B98CBA2DA3}"/>
              </a:ext>
            </a:extLst>
          </p:cNvPr>
          <p:cNvSpPr/>
          <p:nvPr/>
        </p:nvSpPr>
        <p:spPr>
          <a:xfrm>
            <a:off x="1753653" y="8834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val 266">
            <a:extLst>
              <a:ext uri="{FF2B5EF4-FFF2-40B4-BE49-F238E27FC236}">
                <a16:creationId xmlns:a16="http://schemas.microsoft.com/office/drawing/2014/main" id="{11C5D0A3-4617-4D8C-ACD6-15D2703A6B6C}"/>
              </a:ext>
            </a:extLst>
          </p:cNvPr>
          <p:cNvSpPr/>
          <p:nvPr/>
        </p:nvSpPr>
        <p:spPr>
          <a:xfrm>
            <a:off x="2058453" y="8834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8" name="Oval 267">
            <a:extLst>
              <a:ext uri="{FF2B5EF4-FFF2-40B4-BE49-F238E27FC236}">
                <a16:creationId xmlns:a16="http://schemas.microsoft.com/office/drawing/2014/main" id="{4F1EC001-1388-435C-83F6-5068456152B2}"/>
              </a:ext>
            </a:extLst>
          </p:cNvPr>
          <p:cNvSpPr/>
          <p:nvPr/>
        </p:nvSpPr>
        <p:spPr>
          <a:xfrm>
            <a:off x="2363253" y="8834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Oval 268">
            <a:extLst>
              <a:ext uri="{FF2B5EF4-FFF2-40B4-BE49-F238E27FC236}">
                <a16:creationId xmlns:a16="http://schemas.microsoft.com/office/drawing/2014/main" id="{E708EEB4-24FF-4B96-AEB0-0849D58CFEEB}"/>
              </a:ext>
            </a:extLst>
          </p:cNvPr>
          <p:cNvSpPr/>
          <p:nvPr/>
        </p:nvSpPr>
        <p:spPr>
          <a:xfrm>
            <a:off x="2668053" y="8834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Oval 269">
            <a:extLst>
              <a:ext uri="{FF2B5EF4-FFF2-40B4-BE49-F238E27FC236}">
                <a16:creationId xmlns:a16="http://schemas.microsoft.com/office/drawing/2014/main" id="{D411F42A-F16A-4CFD-9680-B849169B69D0}"/>
              </a:ext>
            </a:extLst>
          </p:cNvPr>
          <p:cNvSpPr/>
          <p:nvPr/>
        </p:nvSpPr>
        <p:spPr>
          <a:xfrm>
            <a:off x="2972853" y="8834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Oval 270">
            <a:extLst>
              <a:ext uri="{FF2B5EF4-FFF2-40B4-BE49-F238E27FC236}">
                <a16:creationId xmlns:a16="http://schemas.microsoft.com/office/drawing/2014/main" id="{36EBCAC7-7258-4C47-9A41-1DD16F4A18DE}"/>
              </a:ext>
            </a:extLst>
          </p:cNvPr>
          <p:cNvSpPr/>
          <p:nvPr/>
        </p:nvSpPr>
        <p:spPr>
          <a:xfrm>
            <a:off x="3277653" y="8834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Oval 271">
            <a:extLst>
              <a:ext uri="{FF2B5EF4-FFF2-40B4-BE49-F238E27FC236}">
                <a16:creationId xmlns:a16="http://schemas.microsoft.com/office/drawing/2014/main" id="{FF340FC6-94CC-4210-9CFD-84F88636E594}"/>
              </a:ext>
            </a:extLst>
          </p:cNvPr>
          <p:cNvSpPr/>
          <p:nvPr/>
        </p:nvSpPr>
        <p:spPr>
          <a:xfrm>
            <a:off x="3582453" y="8834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3" name="Oval 272">
            <a:extLst>
              <a:ext uri="{FF2B5EF4-FFF2-40B4-BE49-F238E27FC236}">
                <a16:creationId xmlns:a16="http://schemas.microsoft.com/office/drawing/2014/main" id="{ABF6267F-4C28-4A51-9429-4D3E806A1599}"/>
              </a:ext>
            </a:extLst>
          </p:cNvPr>
          <p:cNvSpPr/>
          <p:nvPr/>
        </p:nvSpPr>
        <p:spPr>
          <a:xfrm>
            <a:off x="3887253" y="8834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val 273">
            <a:extLst>
              <a:ext uri="{FF2B5EF4-FFF2-40B4-BE49-F238E27FC236}">
                <a16:creationId xmlns:a16="http://schemas.microsoft.com/office/drawing/2014/main" id="{10B54CCE-8B74-4D36-80A8-7693E0D6FAF6}"/>
              </a:ext>
            </a:extLst>
          </p:cNvPr>
          <p:cNvSpPr/>
          <p:nvPr/>
        </p:nvSpPr>
        <p:spPr>
          <a:xfrm>
            <a:off x="4192053" y="8834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Oval 274">
            <a:extLst>
              <a:ext uri="{FF2B5EF4-FFF2-40B4-BE49-F238E27FC236}">
                <a16:creationId xmlns:a16="http://schemas.microsoft.com/office/drawing/2014/main" id="{862061A0-B04F-4A7D-858D-924378E634D4}"/>
              </a:ext>
            </a:extLst>
          </p:cNvPr>
          <p:cNvSpPr/>
          <p:nvPr/>
        </p:nvSpPr>
        <p:spPr>
          <a:xfrm>
            <a:off x="4496853" y="8834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val 275">
            <a:extLst>
              <a:ext uri="{FF2B5EF4-FFF2-40B4-BE49-F238E27FC236}">
                <a16:creationId xmlns:a16="http://schemas.microsoft.com/office/drawing/2014/main" id="{DB0DB860-6CAC-49AF-8709-C475A146676B}"/>
              </a:ext>
            </a:extLst>
          </p:cNvPr>
          <p:cNvSpPr/>
          <p:nvPr/>
        </p:nvSpPr>
        <p:spPr>
          <a:xfrm>
            <a:off x="4801653" y="8834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Oval 276">
            <a:extLst>
              <a:ext uri="{FF2B5EF4-FFF2-40B4-BE49-F238E27FC236}">
                <a16:creationId xmlns:a16="http://schemas.microsoft.com/office/drawing/2014/main" id="{40B46A86-D5B9-44EA-BB8B-8DD8A82149FB}"/>
              </a:ext>
            </a:extLst>
          </p:cNvPr>
          <p:cNvSpPr/>
          <p:nvPr/>
        </p:nvSpPr>
        <p:spPr>
          <a:xfrm>
            <a:off x="5106453" y="8834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Oval 277">
            <a:extLst>
              <a:ext uri="{FF2B5EF4-FFF2-40B4-BE49-F238E27FC236}">
                <a16:creationId xmlns:a16="http://schemas.microsoft.com/office/drawing/2014/main" id="{5708C114-1F55-46DF-AACF-5B5B30C58357}"/>
              </a:ext>
            </a:extLst>
          </p:cNvPr>
          <p:cNvSpPr/>
          <p:nvPr/>
        </p:nvSpPr>
        <p:spPr>
          <a:xfrm>
            <a:off x="5411253" y="8834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9" name="Oval 428">
            <a:extLst>
              <a:ext uri="{FF2B5EF4-FFF2-40B4-BE49-F238E27FC236}">
                <a16:creationId xmlns:a16="http://schemas.microsoft.com/office/drawing/2014/main" id="{5AD4736D-7308-424F-83EB-7184362422B5}"/>
              </a:ext>
            </a:extLst>
          </p:cNvPr>
          <p:cNvSpPr/>
          <p:nvPr/>
        </p:nvSpPr>
        <p:spPr>
          <a:xfrm>
            <a:off x="375380" y="1083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" name="Oval 429">
            <a:extLst>
              <a:ext uri="{FF2B5EF4-FFF2-40B4-BE49-F238E27FC236}">
                <a16:creationId xmlns:a16="http://schemas.microsoft.com/office/drawing/2014/main" id="{57830AA6-6277-48B2-9523-5A1D71496FD5}"/>
              </a:ext>
            </a:extLst>
          </p:cNvPr>
          <p:cNvSpPr/>
          <p:nvPr/>
        </p:nvSpPr>
        <p:spPr>
          <a:xfrm>
            <a:off x="680180" y="1083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1" name="Oval 430">
            <a:extLst>
              <a:ext uri="{FF2B5EF4-FFF2-40B4-BE49-F238E27FC236}">
                <a16:creationId xmlns:a16="http://schemas.microsoft.com/office/drawing/2014/main" id="{EE1E3A52-3793-4076-9869-4779A9D9FD0E}"/>
              </a:ext>
            </a:extLst>
          </p:cNvPr>
          <p:cNvSpPr/>
          <p:nvPr/>
        </p:nvSpPr>
        <p:spPr>
          <a:xfrm>
            <a:off x="984980" y="1083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" name="Oval 431">
            <a:extLst>
              <a:ext uri="{FF2B5EF4-FFF2-40B4-BE49-F238E27FC236}">
                <a16:creationId xmlns:a16="http://schemas.microsoft.com/office/drawing/2014/main" id="{44992632-72E2-4540-A046-CC0972B0B594}"/>
              </a:ext>
            </a:extLst>
          </p:cNvPr>
          <p:cNvSpPr/>
          <p:nvPr/>
        </p:nvSpPr>
        <p:spPr>
          <a:xfrm>
            <a:off x="1289780" y="1083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3" name="Oval 432">
            <a:extLst>
              <a:ext uri="{FF2B5EF4-FFF2-40B4-BE49-F238E27FC236}">
                <a16:creationId xmlns:a16="http://schemas.microsoft.com/office/drawing/2014/main" id="{7FD15D8C-9550-4E0A-913A-549723344AEC}"/>
              </a:ext>
            </a:extLst>
          </p:cNvPr>
          <p:cNvSpPr/>
          <p:nvPr/>
        </p:nvSpPr>
        <p:spPr>
          <a:xfrm>
            <a:off x="1594580" y="1083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4" name="Oval 433">
            <a:extLst>
              <a:ext uri="{FF2B5EF4-FFF2-40B4-BE49-F238E27FC236}">
                <a16:creationId xmlns:a16="http://schemas.microsoft.com/office/drawing/2014/main" id="{302F812A-A73D-4C98-8C54-35DF82989BA5}"/>
              </a:ext>
            </a:extLst>
          </p:cNvPr>
          <p:cNvSpPr/>
          <p:nvPr/>
        </p:nvSpPr>
        <p:spPr>
          <a:xfrm>
            <a:off x="1899380" y="1083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5" name="Oval 434">
            <a:extLst>
              <a:ext uri="{FF2B5EF4-FFF2-40B4-BE49-F238E27FC236}">
                <a16:creationId xmlns:a16="http://schemas.microsoft.com/office/drawing/2014/main" id="{5615E919-8FDF-4F26-8DD4-A89F6EB10F23}"/>
              </a:ext>
            </a:extLst>
          </p:cNvPr>
          <p:cNvSpPr/>
          <p:nvPr/>
        </p:nvSpPr>
        <p:spPr>
          <a:xfrm>
            <a:off x="2204180" y="1083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" name="Oval 435">
            <a:extLst>
              <a:ext uri="{FF2B5EF4-FFF2-40B4-BE49-F238E27FC236}">
                <a16:creationId xmlns:a16="http://schemas.microsoft.com/office/drawing/2014/main" id="{A02B6898-F094-45E4-B795-E6D10FA566BA}"/>
              </a:ext>
            </a:extLst>
          </p:cNvPr>
          <p:cNvSpPr/>
          <p:nvPr/>
        </p:nvSpPr>
        <p:spPr>
          <a:xfrm>
            <a:off x="2508980" y="1083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7" name="Oval 436">
            <a:extLst>
              <a:ext uri="{FF2B5EF4-FFF2-40B4-BE49-F238E27FC236}">
                <a16:creationId xmlns:a16="http://schemas.microsoft.com/office/drawing/2014/main" id="{25FF20B3-8EEB-482B-A9E4-D8E2EC95237A}"/>
              </a:ext>
            </a:extLst>
          </p:cNvPr>
          <p:cNvSpPr/>
          <p:nvPr/>
        </p:nvSpPr>
        <p:spPr>
          <a:xfrm>
            <a:off x="2813780" y="1083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8" name="Oval 437">
            <a:extLst>
              <a:ext uri="{FF2B5EF4-FFF2-40B4-BE49-F238E27FC236}">
                <a16:creationId xmlns:a16="http://schemas.microsoft.com/office/drawing/2014/main" id="{E63220CB-BD06-4E59-BC71-E0BA549B0785}"/>
              </a:ext>
            </a:extLst>
          </p:cNvPr>
          <p:cNvSpPr/>
          <p:nvPr/>
        </p:nvSpPr>
        <p:spPr>
          <a:xfrm>
            <a:off x="3118580" y="1083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9" name="Oval 438">
            <a:extLst>
              <a:ext uri="{FF2B5EF4-FFF2-40B4-BE49-F238E27FC236}">
                <a16:creationId xmlns:a16="http://schemas.microsoft.com/office/drawing/2014/main" id="{839E2B5D-B022-4802-9138-234B29D0DABB}"/>
              </a:ext>
            </a:extLst>
          </p:cNvPr>
          <p:cNvSpPr/>
          <p:nvPr/>
        </p:nvSpPr>
        <p:spPr>
          <a:xfrm>
            <a:off x="3423380" y="1083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" name="Oval 439">
            <a:extLst>
              <a:ext uri="{FF2B5EF4-FFF2-40B4-BE49-F238E27FC236}">
                <a16:creationId xmlns:a16="http://schemas.microsoft.com/office/drawing/2014/main" id="{5EA34184-BAB3-48C9-8447-D065BE9D880B}"/>
              </a:ext>
            </a:extLst>
          </p:cNvPr>
          <p:cNvSpPr/>
          <p:nvPr/>
        </p:nvSpPr>
        <p:spPr>
          <a:xfrm>
            <a:off x="3728180" y="1083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1" name="Oval 440">
            <a:extLst>
              <a:ext uri="{FF2B5EF4-FFF2-40B4-BE49-F238E27FC236}">
                <a16:creationId xmlns:a16="http://schemas.microsoft.com/office/drawing/2014/main" id="{8F21AC9F-BC64-47D7-AB31-C07E958DD21C}"/>
              </a:ext>
            </a:extLst>
          </p:cNvPr>
          <p:cNvSpPr/>
          <p:nvPr/>
        </p:nvSpPr>
        <p:spPr>
          <a:xfrm>
            <a:off x="4032980" y="1083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2" name="Oval 441">
            <a:extLst>
              <a:ext uri="{FF2B5EF4-FFF2-40B4-BE49-F238E27FC236}">
                <a16:creationId xmlns:a16="http://schemas.microsoft.com/office/drawing/2014/main" id="{CF674575-E84F-4AD3-AFDD-5E29318843FB}"/>
              </a:ext>
            </a:extLst>
          </p:cNvPr>
          <p:cNvSpPr/>
          <p:nvPr/>
        </p:nvSpPr>
        <p:spPr>
          <a:xfrm>
            <a:off x="4337780" y="1083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3" name="Oval 442">
            <a:extLst>
              <a:ext uri="{FF2B5EF4-FFF2-40B4-BE49-F238E27FC236}">
                <a16:creationId xmlns:a16="http://schemas.microsoft.com/office/drawing/2014/main" id="{2341FF18-3B63-42FD-BA89-E3B38456F130}"/>
              </a:ext>
            </a:extLst>
          </p:cNvPr>
          <p:cNvSpPr/>
          <p:nvPr/>
        </p:nvSpPr>
        <p:spPr>
          <a:xfrm>
            <a:off x="4642580" y="1083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4" name="Oval 443">
            <a:extLst>
              <a:ext uri="{FF2B5EF4-FFF2-40B4-BE49-F238E27FC236}">
                <a16:creationId xmlns:a16="http://schemas.microsoft.com/office/drawing/2014/main" id="{8DD88388-146F-4370-A4A2-F5B5A142034C}"/>
              </a:ext>
            </a:extLst>
          </p:cNvPr>
          <p:cNvSpPr/>
          <p:nvPr/>
        </p:nvSpPr>
        <p:spPr>
          <a:xfrm>
            <a:off x="4947380" y="1083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5" name="Oval 444">
            <a:extLst>
              <a:ext uri="{FF2B5EF4-FFF2-40B4-BE49-F238E27FC236}">
                <a16:creationId xmlns:a16="http://schemas.microsoft.com/office/drawing/2014/main" id="{E0E65322-14C9-422B-B30C-F4123910D7BF}"/>
              </a:ext>
            </a:extLst>
          </p:cNvPr>
          <p:cNvSpPr/>
          <p:nvPr/>
        </p:nvSpPr>
        <p:spPr>
          <a:xfrm>
            <a:off x="5252180" y="1083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2" name="Oval 411">
            <a:extLst>
              <a:ext uri="{FF2B5EF4-FFF2-40B4-BE49-F238E27FC236}">
                <a16:creationId xmlns:a16="http://schemas.microsoft.com/office/drawing/2014/main" id="{07F5BF79-9CBD-43E3-ABB0-63197D8BFCEF}"/>
              </a:ext>
            </a:extLst>
          </p:cNvPr>
          <p:cNvSpPr/>
          <p:nvPr/>
        </p:nvSpPr>
        <p:spPr>
          <a:xfrm>
            <a:off x="534453" y="12761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3" name="Oval 412">
            <a:extLst>
              <a:ext uri="{FF2B5EF4-FFF2-40B4-BE49-F238E27FC236}">
                <a16:creationId xmlns:a16="http://schemas.microsoft.com/office/drawing/2014/main" id="{D56E3FD7-1120-43F3-AB0E-89C912FABCF0}"/>
              </a:ext>
            </a:extLst>
          </p:cNvPr>
          <p:cNvSpPr/>
          <p:nvPr/>
        </p:nvSpPr>
        <p:spPr>
          <a:xfrm>
            <a:off x="839253" y="12761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4" name="Oval 413">
            <a:extLst>
              <a:ext uri="{FF2B5EF4-FFF2-40B4-BE49-F238E27FC236}">
                <a16:creationId xmlns:a16="http://schemas.microsoft.com/office/drawing/2014/main" id="{B9012584-FB13-4DF6-A68D-2CE2CF44EAB4}"/>
              </a:ext>
            </a:extLst>
          </p:cNvPr>
          <p:cNvSpPr/>
          <p:nvPr/>
        </p:nvSpPr>
        <p:spPr>
          <a:xfrm>
            <a:off x="1144053" y="12761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Oval 414">
            <a:extLst>
              <a:ext uri="{FF2B5EF4-FFF2-40B4-BE49-F238E27FC236}">
                <a16:creationId xmlns:a16="http://schemas.microsoft.com/office/drawing/2014/main" id="{B87928FD-09C7-4C78-942D-B703C03448F7}"/>
              </a:ext>
            </a:extLst>
          </p:cNvPr>
          <p:cNvSpPr/>
          <p:nvPr/>
        </p:nvSpPr>
        <p:spPr>
          <a:xfrm>
            <a:off x="1448853" y="12761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6" name="Oval 415">
            <a:extLst>
              <a:ext uri="{FF2B5EF4-FFF2-40B4-BE49-F238E27FC236}">
                <a16:creationId xmlns:a16="http://schemas.microsoft.com/office/drawing/2014/main" id="{8BABC4CD-EBCC-4A44-B319-8A936D432A49}"/>
              </a:ext>
            </a:extLst>
          </p:cNvPr>
          <p:cNvSpPr/>
          <p:nvPr/>
        </p:nvSpPr>
        <p:spPr>
          <a:xfrm>
            <a:off x="1753653" y="12761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Oval 416">
            <a:extLst>
              <a:ext uri="{FF2B5EF4-FFF2-40B4-BE49-F238E27FC236}">
                <a16:creationId xmlns:a16="http://schemas.microsoft.com/office/drawing/2014/main" id="{C70161BA-9DFF-4C87-84F2-DF1762FBE098}"/>
              </a:ext>
            </a:extLst>
          </p:cNvPr>
          <p:cNvSpPr/>
          <p:nvPr/>
        </p:nvSpPr>
        <p:spPr>
          <a:xfrm>
            <a:off x="2058453" y="12761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8" name="Oval 417">
            <a:extLst>
              <a:ext uri="{FF2B5EF4-FFF2-40B4-BE49-F238E27FC236}">
                <a16:creationId xmlns:a16="http://schemas.microsoft.com/office/drawing/2014/main" id="{521719AA-13D4-4ACD-8560-A3FC1883D22B}"/>
              </a:ext>
            </a:extLst>
          </p:cNvPr>
          <p:cNvSpPr/>
          <p:nvPr/>
        </p:nvSpPr>
        <p:spPr>
          <a:xfrm>
            <a:off x="2363253" y="12761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9" name="Oval 418">
            <a:extLst>
              <a:ext uri="{FF2B5EF4-FFF2-40B4-BE49-F238E27FC236}">
                <a16:creationId xmlns:a16="http://schemas.microsoft.com/office/drawing/2014/main" id="{893F0377-0C5B-406A-82FE-22F87ADDCB6A}"/>
              </a:ext>
            </a:extLst>
          </p:cNvPr>
          <p:cNvSpPr/>
          <p:nvPr/>
        </p:nvSpPr>
        <p:spPr>
          <a:xfrm>
            <a:off x="2668053" y="12761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Oval 419">
            <a:extLst>
              <a:ext uri="{FF2B5EF4-FFF2-40B4-BE49-F238E27FC236}">
                <a16:creationId xmlns:a16="http://schemas.microsoft.com/office/drawing/2014/main" id="{EF41422A-C5A8-45DE-9036-4296050E2FF0}"/>
              </a:ext>
            </a:extLst>
          </p:cNvPr>
          <p:cNvSpPr/>
          <p:nvPr/>
        </p:nvSpPr>
        <p:spPr>
          <a:xfrm>
            <a:off x="2972853" y="12761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" name="Oval 420">
            <a:extLst>
              <a:ext uri="{FF2B5EF4-FFF2-40B4-BE49-F238E27FC236}">
                <a16:creationId xmlns:a16="http://schemas.microsoft.com/office/drawing/2014/main" id="{93E1DD60-DE6F-4BED-830C-928F223526F8}"/>
              </a:ext>
            </a:extLst>
          </p:cNvPr>
          <p:cNvSpPr/>
          <p:nvPr/>
        </p:nvSpPr>
        <p:spPr>
          <a:xfrm>
            <a:off x="3277653" y="12761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" name="Oval 421">
            <a:extLst>
              <a:ext uri="{FF2B5EF4-FFF2-40B4-BE49-F238E27FC236}">
                <a16:creationId xmlns:a16="http://schemas.microsoft.com/office/drawing/2014/main" id="{12A7367D-B956-4773-AB9F-9D507E0F05B3}"/>
              </a:ext>
            </a:extLst>
          </p:cNvPr>
          <p:cNvSpPr/>
          <p:nvPr/>
        </p:nvSpPr>
        <p:spPr>
          <a:xfrm>
            <a:off x="3582453" y="12761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3" name="Oval 422">
            <a:extLst>
              <a:ext uri="{FF2B5EF4-FFF2-40B4-BE49-F238E27FC236}">
                <a16:creationId xmlns:a16="http://schemas.microsoft.com/office/drawing/2014/main" id="{4F7FF132-5F34-4BA2-9299-63D3E536294E}"/>
              </a:ext>
            </a:extLst>
          </p:cNvPr>
          <p:cNvSpPr/>
          <p:nvPr/>
        </p:nvSpPr>
        <p:spPr>
          <a:xfrm>
            <a:off x="3887253" y="12761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4" name="Oval 423">
            <a:extLst>
              <a:ext uri="{FF2B5EF4-FFF2-40B4-BE49-F238E27FC236}">
                <a16:creationId xmlns:a16="http://schemas.microsoft.com/office/drawing/2014/main" id="{D442B721-37E9-4434-8338-A7FB451B7A86}"/>
              </a:ext>
            </a:extLst>
          </p:cNvPr>
          <p:cNvSpPr/>
          <p:nvPr/>
        </p:nvSpPr>
        <p:spPr>
          <a:xfrm>
            <a:off x="4192053" y="12761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5" name="Oval 424">
            <a:extLst>
              <a:ext uri="{FF2B5EF4-FFF2-40B4-BE49-F238E27FC236}">
                <a16:creationId xmlns:a16="http://schemas.microsoft.com/office/drawing/2014/main" id="{09843979-AEF5-4887-8215-D9B9BA905973}"/>
              </a:ext>
            </a:extLst>
          </p:cNvPr>
          <p:cNvSpPr/>
          <p:nvPr/>
        </p:nvSpPr>
        <p:spPr>
          <a:xfrm>
            <a:off x="4496853" y="12761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6" name="Oval 425">
            <a:extLst>
              <a:ext uri="{FF2B5EF4-FFF2-40B4-BE49-F238E27FC236}">
                <a16:creationId xmlns:a16="http://schemas.microsoft.com/office/drawing/2014/main" id="{9B392627-1DB1-472E-B14B-C614CBEB79EA}"/>
              </a:ext>
            </a:extLst>
          </p:cNvPr>
          <p:cNvSpPr/>
          <p:nvPr/>
        </p:nvSpPr>
        <p:spPr>
          <a:xfrm>
            <a:off x="4801653" y="12761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7" name="Oval 426">
            <a:extLst>
              <a:ext uri="{FF2B5EF4-FFF2-40B4-BE49-F238E27FC236}">
                <a16:creationId xmlns:a16="http://schemas.microsoft.com/office/drawing/2014/main" id="{6BFFF09B-1C6F-474C-98F0-3FDFE2D88DA4}"/>
              </a:ext>
            </a:extLst>
          </p:cNvPr>
          <p:cNvSpPr/>
          <p:nvPr/>
        </p:nvSpPr>
        <p:spPr>
          <a:xfrm>
            <a:off x="5106453" y="12761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8" name="Oval 427">
            <a:extLst>
              <a:ext uri="{FF2B5EF4-FFF2-40B4-BE49-F238E27FC236}">
                <a16:creationId xmlns:a16="http://schemas.microsoft.com/office/drawing/2014/main" id="{AAC9585F-815D-48C7-9E7C-65D76B12EB81}"/>
              </a:ext>
            </a:extLst>
          </p:cNvPr>
          <p:cNvSpPr/>
          <p:nvPr/>
        </p:nvSpPr>
        <p:spPr>
          <a:xfrm>
            <a:off x="5411253" y="12761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Oval 392">
            <a:extLst>
              <a:ext uri="{FF2B5EF4-FFF2-40B4-BE49-F238E27FC236}">
                <a16:creationId xmlns:a16="http://schemas.microsoft.com/office/drawing/2014/main" id="{5A8EA173-D222-40AD-9C32-281D557215C5}"/>
              </a:ext>
            </a:extLst>
          </p:cNvPr>
          <p:cNvSpPr/>
          <p:nvPr/>
        </p:nvSpPr>
        <p:spPr>
          <a:xfrm>
            <a:off x="369319" y="14696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Oval 393">
            <a:extLst>
              <a:ext uri="{FF2B5EF4-FFF2-40B4-BE49-F238E27FC236}">
                <a16:creationId xmlns:a16="http://schemas.microsoft.com/office/drawing/2014/main" id="{503160DB-4445-43BF-A0F4-C8B13A74DE42}"/>
              </a:ext>
            </a:extLst>
          </p:cNvPr>
          <p:cNvSpPr/>
          <p:nvPr/>
        </p:nvSpPr>
        <p:spPr>
          <a:xfrm>
            <a:off x="674119" y="14696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5" name="Oval 394">
            <a:extLst>
              <a:ext uri="{FF2B5EF4-FFF2-40B4-BE49-F238E27FC236}">
                <a16:creationId xmlns:a16="http://schemas.microsoft.com/office/drawing/2014/main" id="{CC13CD1D-5922-4477-92FA-7658BBB9DC97}"/>
              </a:ext>
            </a:extLst>
          </p:cNvPr>
          <p:cNvSpPr/>
          <p:nvPr/>
        </p:nvSpPr>
        <p:spPr>
          <a:xfrm>
            <a:off x="978919" y="14696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6" name="Oval 395">
            <a:extLst>
              <a:ext uri="{FF2B5EF4-FFF2-40B4-BE49-F238E27FC236}">
                <a16:creationId xmlns:a16="http://schemas.microsoft.com/office/drawing/2014/main" id="{8D2BA915-54C2-4E2C-9D38-C217A1BD8205}"/>
              </a:ext>
            </a:extLst>
          </p:cNvPr>
          <p:cNvSpPr/>
          <p:nvPr/>
        </p:nvSpPr>
        <p:spPr>
          <a:xfrm>
            <a:off x="1283719" y="14696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7" name="Oval 396">
            <a:extLst>
              <a:ext uri="{FF2B5EF4-FFF2-40B4-BE49-F238E27FC236}">
                <a16:creationId xmlns:a16="http://schemas.microsoft.com/office/drawing/2014/main" id="{049B7FED-4C99-41A8-838E-1FA57229A80A}"/>
              </a:ext>
            </a:extLst>
          </p:cNvPr>
          <p:cNvSpPr/>
          <p:nvPr/>
        </p:nvSpPr>
        <p:spPr>
          <a:xfrm>
            <a:off x="1588519" y="14696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8" name="Oval 397">
            <a:extLst>
              <a:ext uri="{FF2B5EF4-FFF2-40B4-BE49-F238E27FC236}">
                <a16:creationId xmlns:a16="http://schemas.microsoft.com/office/drawing/2014/main" id="{3B75FA60-66C5-41F8-8813-EDCDBBB1B3D9}"/>
              </a:ext>
            </a:extLst>
          </p:cNvPr>
          <p:cNvSpPr/>
          <p:nvPr/>
        </p:nvSpPr>
        <p:spPr>
          <a:xfrm>
            <a:off x="1893319" y="14696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9" name="Oval 398">
            <a:extLst>
              <a:ext uri="{FF2B5EF4-FFF2-40B4-BE49-F238E27FC236}">
                <a16:creationId xmlns:a16="http://schemas.microsoft.com/office/drawing/2014/main" id="{0AED17ED-0A4C-45F3-8E6A-2B7F28C0C900}"/>
              </a:ext>
            </a:extLst>
          </p:cNvPr>
          <p:cNvSpPr/>
          <p:nvPr/>
        </p:nvSpPr>
        <p:spPr>
          <a:xfrm>
            <a:off x="2198119" y="14696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0" name="Oval 399">
            <a:extLst>
              <a:ext uri="{FF2B5EF4-FFF2-40B4-BE49-F238E27FC236}">
                <a16:creationId xmlns:a16="http://schemas.microsoft.com/office/drawing/2014/main" id="{AF03F3B5-E316-4618-A6A6-F9680686FBB0}"/>
              </a:ext>
            </a:extLst>
          </p:cNvPr>
          <p:cNvSpPr/>
          <p:nvPr/>
        </p:nvSpPr>
        <p:spPr>
          <a:xfrm>
            <a:off x="2502919" y="14696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Oval 400">
            <a:extLst>
              <a:ext uri="{FF2B5EF4-FFF2-40B4-BE49-F238E27FC236}">
                <a16:creationId xmlns:a16="http://schemas.microsoft.com/office/drawing/2014/main" id="{1B70E4BA-ED80-4A95-8873-A26FC320C4F1}"/>
              </a:ext>
            </a:extLst>
          </p:cNvPr>
          <p:cNvSpPr/>
          <p:nvPr/>
        </p:nvSpPr>
        <p:spPr>
          <a:xfrm>
            <a:off x="2807719" y="14696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2" name="Oval 401">
            <a:extLst>
              <a:ext uri="{FF2B5EF4-FFF2-40B4-BE49-F238E27FC236}">
                <a16:creationId xmlns:a16="http://schemas.microsoft.com/office/drawing/2014/main" id="{F01B5474-AF39-4F3A-AD32-BE26CBA91D14}"/>
              </a:ext>
            </a:extLst>
          </p:cNvPr>
          <p:cNvSpPr/>
          <p:nvPr/>
        </p:nvSpPr>
        <p:spPr>
          <a:xfrm>
            <a:off x="3112519" y="14696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Oval 402">
            <a:extLst>
              <a:ext uri="{FF2B5EF4-FFF2-40B4-BE49-F238E27FC236}">
                <a16:creationId xmlns:a16="http://schemas.microsoft.com/office/drawing/2014/main" id="{DEFFF9A8-3F6C-47B8-BF5A-141C74413D8A}"/>
              </a:ext>
            </a:extLst>
          </p:cNvPr>
          <p:cNvSpPr/>
          <p:nvPr/>
        </p:nvSpPr>
        <p:spPr>
          <a:xfrm>
            <a:off x="3417319" y="14696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Oval 403">
            <a:extLst>
              <a:ext uri="{FF2B5EF4-FFF2-40B4-BE49-F238E27FC236}">
                <a16:creationId xmlns:a16="http://schemas.microsoft.com/office/drawing/2014/main" id="{F5571D9B-46AF-430F-B044-40105CD84744}"/>
              </a:ext>
            </a:extLst>
          </p:cNvPr>
          <p:cNvSpPr/>
          <p:nvPr/>
        </p:nvSpPr>
        <p:spPr>
          <a:xfrm>
            <a:off x="3722119" y="14696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5" name="Oval 404">
            <a:extLst>
              <a:ext uri="{FF2B5EF4-FFF2-40B4-BE49-F238E27FC236}">
                <a16:creationId xmlns:a16="http://schemas.microsoft.com/office/drawing/2014/main" id="{BD65DC18-6A90-4F69-85F3-0C57E1EEA1FE}"/>
              </a:ext>
            </a:extLst>
          </p:cNvPr>
          <p:cNvSpPr/>
          <p:nvPr/>
        </p:nvSpPr>
        <p:spPr>
          <a:xfrm>
            <a:off x="4026919" y="14696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" name="Oval 405">
            <a:extLst>
              <a:ext uri="{FF2B5EF4-FFF2-40B4-BE49-F238E27FC236}">
                <a16:creationId xmlns:a16="http://schemas.microsoft.com/office/drawing/2014/main" id="{912C3C45-845D-4EB2-8DB5-2A76CE0BBF7D}"/>
              </a:ext>
            </a:extLst>
          </p:cNvPr>
          <p:cNvSpPr/>
          <p:nvPr/>
        </p:nvSpPr>
        <p:spPr>
          <a:xfrm>
            <a:off x="4331719" y="14696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" name="Oval 406">
            <a:extLst>
              <a:ext uri="{FF2B5EF4-FFF2-40B4-BE49-F238E27FC236}">
                <a16:creationId xmlns:a16="http://schemas.microsoft.com/office/drawing/2014/main" id="{5AF3208F-7813-422D-9577-35486AE1E03B}"/>
              </a:ext>
            </a:extLst>
          </p:cNvPr>
          <p:cNvSpPr/>
          <p:nvPr/>
        </p:nvSpPr>
        <p:spPr>
          <a:xfrm>
            <a:off x="4636519" y="14696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8" name="Oval 407">
            <a:extLst>
              <a:ext uri="{FF2B5EF4-FFF2-40B4-BE49-F238E27FC236}">
                <a16:creationId xmlns:a16="http://schemas.microsoft.com/office/drawing/2014/main" id="{D69FAC90-8F3E-4F7A-B790-8AD697FA185C}"/>
              </a:ext>
            </a:extLst>
          </p:cNvPr>
          <p:cNvSpPr/>
          <p:nvPr/>
        </p:nvSpPr>
        <p:spPr>
          <a:xfrm>
            <a:off x="4980254" y="14696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Oval 408">
            <a:extLst>
              <a:ext uri="{FF2B5EF4-FFF2-40B4-BE49-F238E27FC236}">
                <a16:creationId xmlns:a16="http://schemas.microsoft.com/office/drawing/2014/main" id="{2402CDFD-9B94-4D5C-8CB9-599323CB9ADD}"/>
              </a:ext>
            </a:extLst>
          </p:cNvPr>
          <p:cNvSpPr/>
          <p:nvPr/>
        </p:nvSpPr>
        <p:spPr>
          <a:xfrm>
            <a:off x="5346500" y="146245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val 375">
            <a:extLst>
              <a:ext uri="{FF2B5EF4-FFF2-40B4-BE49-F238E27FC236}">
                <a16:creationId xmlns:a16="http://schemas.microsoft.com/office/drawing/2014/main" id="{D116F4BD-0172-4679-BF09-65E49E683402}"/>
              </a:ext>
            </a:extLst>
          </p:cNvPr>
          <p:cNvSpPr/>
          <p:nvPr/>
        </p:nvSpPr>
        <p:spPr>
          <a:xfrm>
            <a:off x="528392" y="16621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Oval 376">
            <a:extLst>
              <a:ext uri="{FF2B5EF4-FFF2-40B4-BE49-F238E27FC236}">
                <a16:creationId xmlns:a16="http://schemas.microsoft.com/office/drawing/2014/main" id="{21D6293C-2C02-4F38-BBB5-9E95C5983F21}"/>
              </a:ext>
            </a:extLst>
          </p:cNvPr>
          <p:cNvSpPr/>
          <p:nvPr/>
        </p:nvSpPr>
        <p:spPr>
          <a:xfrm>
            <a:off x="833192" y="16621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Oval 377">
            <a:extLst>
              <a:ext uri="{FF2B5EF4-FFF2-40B4-BE49-F238E27FC236}">
                <a16:creationId xmlns:a16="http://schemas.microsoft.com/office/drawing/2014/main" id="{5B8CDCC1-99FC-4A9C-B6C5-0D711F129029}"/>
              </a:ext>
            </a:extLst>
          </p:cNvPr>
          <p:cNvSpPr/>
          <p:nvPr/>
        </p:nvSpPr>
        <p:spPr>
          <a:xfrm>
            <a:off x="1137992" y="16621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9" name="Oval 378">
            <a:extLst>
              <a:ext uri="{FF2B5EF4-FFF2-40B4-BE49-F238E27FC236}">
                <a16:creationId xmlns:a16="http://schemas.microsoft.com/office/drawing/2014/main" id="{76D76F83-3A5A-4467-ACDB-0737727F1C4F}"/>
              </a:ext>
            </a:extLst>
          </p:cNvPr>
          <p:cNvSpPr/>
          <p:nvPr/>
        </p:nvSpPr>
        <p:spPr>
          <a:xfrm>
            <a:off x="1442792" y="16621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0" name="Oval 379">
            <a:extLst>
              <a:ext uri="{FF2B5EF4-FFF2-40B4-BE49-F238E27FC236}">
                <a16:creationId xmlns:a16="http://schemas.microsoft.com/office/drawing/2014/main" id="{8FBF06D5-880D-4DC1-8226-3AEB2CFD7905}"/>
              </a:ext>
            </a:extLst>
          </p:cNvPr>
          <p:cNvSpPr/>
          <p:nvPr/>
        </p:nvSpPr>
        <p:spPr>
          <a:xfrm>
            <a:off x="1747592" y="16621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Oval 380">
            <a:extLst>
              <a:ext uri="{FF2B5EF4-FFF2-40B4-BE49-F238E27FC236}">
                <a16:creationId xmlns:a16="http://schemas.microsoft.com/office/drawing/2014/main" id="{5E44210C-0DDE-467F-8E9B-6E257260DCC0}"/>
              </a:ext>
            </a:extLst>
          </p:cNvPr>
          <p:cNvSpPr/>
          <p:nvPr/>
        </p:nvSpPr>
        <p:spPr>
          <a:xfrm>
            <a:off x="2052392" y="16621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2" name="Oval 381">
            <a:extLst>
              <a:ext uri="{FF2B5EF4-FFF2-40B4-BE49-F238E27FC236}">
                <a16:creationId xmlns:a16="http://schemas.microsoft.com/office/drawing/2014/main" id="{30D5F04F-EFD1-4D38-8E83-C9C5488C72AC}"/>
              </a:ext>
            </a:extLst>
          </p:cNvPr>
          <p:cNvSpPr/>
          <p:nvPr/>
        </p:nvSpPr>
        <p:spPr>
          <a:xfrm>
            <a:off x="2357192" y="16621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Oval 382">
            <a:extLst>
              <a:ext uri="{FF2B5EF4-FFF2-40B4-BE49-F238E27FC236}">
                <a16:creationId xmlns:a16="http://schemas.microsoft.com/office/drawing/2014/main" id="{CB1E137E-5DE9-403A-965F-9C83AB04269F}"/>
              </a:ext>
            </a:extLst>
          </p:cNvPr>
          <p:cNvSpPr/>
          <p:nvPr/>
        </p:nvSpPr>
        <p:spPr>
          <a:xfrm>
            <a:off x="2661992" y="16621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4" name="Oval 383">
            <a:extLst>
              <a:ext uri="{FF2B5EF4-FFF2-40B4-BE49-F238E27FC236}">
                <a16:creationId xmlns:a16="http://schemas.microsoft.com/office/drawing/2014/main" id="{0108EA7B-2FEE-4041-B32C-D3F98D6EAADE}"/>
              </a:ext>
            </a:extLst>
          </p:cNvPr>
          <p:cNvSpPr/>
          <p:nvPr/>
        </p:nvSpPr>
        <p:spPr>
          <a:xfrm>
            <a:off x="2966792" y="16621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5" name="Oval 384">
            <a:extLst>
              <a:ext uri="{FF2B5EF4-FFF2-40B4-BE49-F238E27FC236}">
                <a16:creationId xmlns:a16="http://schemas.microsoft.com/office/drawing/2014/main" id="{93E87B4B-7453-4125-819E-91FFCAFCCA89}"/>
              </a:ext>
            </a:extLst>
          </p:cNvPr>
          <p:cNvSpPr/>
          <p:nvPr/>
        </p:nvSpPr>
        <p:spPr>
          <a:xfrm>
            <a:off x="3271592" y="16621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Oval 385">
            <a:extLst>
              <a:ext uri="{FF2B5EF4-FFF2-40B4-BE49-F238E27FC236}">
                <a16:creationId xmlns:a16="http://schemas.microsoft.com/office/drawing/2014/main" id="{8BE4D4E4-710A-4075-818F-7A163CBB395D}"/>
              </a:ext>
            </a:extLst>
          </p:cNvPr>
          <p:cNvSpPr/>
          <p:nvPr/>
        </p:nvSpPr>
        <p:spPr>
          <a:xfrm>
            <a:off x="3576392" y="16621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Oval 386">
            <a:extLst>
              <a:ext uri="{FF2B5EF4-FFF2-40B4-BE49-F238E27FC236}">
                <a16:creationId xmlns:a16="http://schemas.microsoft.com/office/drawing/2014/main" id="{715E194C-B6F7-4048-AC38-82F650E0B01A}"/>
              </a:ext>
            </a:extLst>
          </p:cNvPr>
          <p:cNvSpPr/>
          <p:nvPr/>
        </p:nvSpPr>
        <p:spPr>
          <a:xfrm>
            <a:off x="3881192" y="16621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8" name="Oval 387">
            <a:extLst>
              <a:ext uri="{FF2B5EF4-FFF2-40B4-BE49-F238E27FC236}">
                <a16:creationId xmlns:a16="http://schemas.microsoft.com/office/drawing/2014/main" id="{4567E47D-EA1C-4EF3-95FE-B4A4EF69CA39}"/>
              </a:ext>
            </a:extLst>
          </p:cNvPr>
          <p:cNvSpPr/>
          <p:nvPr/>
        </p:nvSpPr>
        <p:spPr>
          <a:xfrm>
            <a:off x="4185992" y="16621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9" name="Oval 388">
            <a:extLst>
              <a:ext uri="{FF2B5EF4-FFF2-40B4-BE49-F238E27FC236}">
                <a16:creationId xmlns:a16="http://schemas.microsoft.com/office/drawing/2014/main" id="{C0487F21-50BD-41D4-95E0-2875FFEFE0B0}"/>
              </a:ext>
            </a:extLst>
          </p:cNvPr>
          <p:cNvSpPr/>
          <p:nvPr/>
        </p:nvSpPr>
        <p:spPr>
          <a:xfrm>
            <a:off x="4490792" y="16621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0" name="Oval 389">
            <a:extLst>
              <a:ext uri="{FF2B5EF4-FFF2-40B4-BE49-F238E27FC236}">
                <a16:creationId xmlns:a16="http://schemas.microsoft.com/office/drawing/2014/main" id="{4D26A7B7-D105-47E9-A618-47153716EAF4}"/>
              </a:ext>
            </a:extLst>
          </p:cNvPr>
          <p:cNvSpPr/>
          <p:nvPr/>
        </p:nvSpPr>
        <p:spPr>
          <a:xfrm>
            <a:off x="4775990" y="158299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Oval 390">
            <a:extLst>
              <a:ext uri="{FF2B5EF4-FFF2-40B4-BE49-F238E27FC236}">
                <a16:creationId xmlns:a16="http://schemas.microsoft.com/office/drawing/2014/main" id="{397D184F-8E97-4765-98E8-A2BF0167086B}"/>
              </a:ext>
            </a:extLst>
          </p:cNvPr>
          <p:cNvSpPr/>
          <p:nvPr/>
        </p:nvSpPr>
        <p:spPr>
          <a:xfrm>
            <a:off x="5175267" y="167598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2" name="Oval 391">
            <a:extLst>
              <a:ext uri="{FF2B5EF4-FFF2-40B4-BE49-F238E27FC236}">
                <a16:creationId xmlns:a16="http://schemas.microsoft.com/office/drawing/2014/main" id="{963C12FC-49F5-489C-811F-F17A112DE68F}"/>
              </a:ext>
            </a:extLst>
          </p:cNvPr>
          <p:cNvSpPr/>
          <p:nvPr/>
        </p:nvSpPr>
        <p:spPr>
          <a:xfrm>
            <a:off x="5471931" y="169500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1" name="Oval 580">
            <a:extLst>
              <a:ext uri="{FF2B5EF4-FFF2-40B4-BE49-F238E27FC236}">
                <a16:creationId xmlns:a16="http://schemas.microsoft.com/office/drawing/2014/main" id="{28744FE0-AD33-4562-A241-11962EA25C18}"/>
              </a:ext>
            </a:extLst>
          </p:cNvPr>
          <p:cNvSpPr/>
          <p:nvPr/>
        </p:nvSpPr>
        <p:spPr>
          <a:xfrm>
            <a:off x="369319" y="18556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2" name="Oval 581">
            <a:extLst>
              <a:ext uri="{FF2B5EF4-FFF2-40B4-BE49-F238E27FC236}">
                <a16:creationId xmlns:a16="http://schemas.microsoft.com/office/drawing/2014/main" id="{69E04568-A26E-489A-B2BD-A186DF84412B}"/>
              </a:ext>
            </a:extLst>
          </p:cNvPr>
          <p:cNvSpPr/>
          <p:nvPr/>
        </p:nvSpPr>
        <p:spPr>
          <a:xfrm>
            <a:off x="674119" y="18556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3" name="Oval 582">
            <a:extLst>
              <a:ext uri="{FF2B5EF4-FFF2-40B4-BE49-F238E27FC236}">
                <a16:creationId xmlns:a16="http://schemas.microsoft.com/office/drawing/2014/main" id="{679C0395-7833-4D44-B2DA-8C55416A11E7}"/>
              </a:ext>
            </a:extLst>
          </p:cNvPr>
          <p:cNvSpPr/>
          <p:nvPr/>
        </p:nvSpPr>
        <p:spPr>
          <a:xfrm>
            <a:off x="978919" y="18556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4" name="Oval 583">
            <a:extLst>
              <a:ext uri="{FF2B5EF4-FFF2-40B4-BE49-F238E27FC236}">
                <a16:creationId xmlns:a16="http://schemas.microsoft.com/office/drawing/2014/main" id="{CC89A695-A69A-4999-8064-C55AEF925F12}"/>
              </a:ext>
            </a:extLst>
          </p:cNvPr>
          <p:cNvSpPr/>
          <p:nvPr/>
        </p:nvSpPr>
        <p:spPr>
          <a:xfrm>
            <a:off x="1283719" y="18556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5" name="Oval 584">
            <a:extLst>
              <a:ext uri="{FF2B5EF4-FFF2-40B4-BE49-F238E27FC236}">
                <a16:creationId xmlns:a16="http://schemas.microsoft.com/office/drawing/2014/main" id="{AAC48AE9-E111-4E52-BEA7-E947C08C0184}"/>
              </a:ext>
            </a:extLst>
          </p:cNvPr>
          <p:cNvSpPr/>
          <p:nvPr/>
        </p:nvSpPr>
        <p:spPr>
          <a:xfrm>
            <a:off x="1588519" y="18556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6" name="Oval 585">
            <a:extLst>
              <a:ext uri="{FF2B5EF4-FFF2-40B4-BE49-F238E27FC236}">
                <a16:creationId xmlns:a16="http://schemas.microsoft.com/office/drawing/2014/main" id="{8D1185DB-3DE5-45F6-9146-DB4C77ECC4C1}"/>
              </a:ext>
            </a:extLst>
          </p:cNvPr>
          <p:cNvSpPr/>
          <p:nvPr/>
        </p:nvSpPr>
        <p:spPr>
          <a:xfrm>
            <a:off x="1893319" y="18556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7" name="Oval 586">
            <a:extLst>
              <a:ext uri="{FF2B5EF4-FFF2-40B4-BE49-F238E27FC236}">
                <a16:creationId xmlns:a16="http://schemas.microsoft.com/office/drawing/2014/main" id="{EEC50FD7-A917-492A-9374-BBA26B999367}"/>
              </a:ext>
            </a:extLst>
          </p:cNvPr>
          <p:cNvSpPr/>
          <p:nvPr/>
        </p:nvSpPr>
        <p:spPr>
          <a:xfrm>
            <a:off x="2198119" y="18556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8" name="Oval 587">
            <a:extLst>
              <a:ext uri="{FF2B5EF4-FFF2-40B4-BE49-F238E27FC236}">
                <a16:creationId xmlns:a16="http://schemas.microsoft.com/office/drawing/2014/main" id="{92C1B471-E186-4C0C-AD1F-9AC1DF6126FB}"/>
              </a:ext>
            </a:extLst>
          </p:cNvPr>
          <p:cNvSpPr/>
          <p:nvPr/>
        </p:nvSpPr>
        <p:spPr>
          <a:xfrm>
            <a:off x="2502919" y="18556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9" name="Oval 588">
            <a:extLst>
              <a:ext uri="{FF2B5EF4-FFF2-40B4-BE49-F238E27FC236}">
                <a16:creationId xmlns:a16="http://schemas.microsoft.com/office/drawing/2014/main" id="{8F4F1529-274E-42EC-9A24-FF902F874637}"/>
              </a:ext>
            </a:extLst>
          </p:cNvPr>
          <p:cNvSpPr/>
          <p:nvPr/>
        </p:nvSpPr>
        <p:spPr>
          <a:xfrm>
            <a:off x="2807719" y="18556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0" name="Oval 589">
            <a:extLst>
              <a:ext uri="{FF2B5EF4-FFF2-40B4-BE49-F238E27FC236}">
                <a16:creationId xmlns:a16="http://schemas.microsoft.com/office/drawing/2014/main" id="{9DCA0D69-6819-45A6-B422-A9F49780E1B8}"/>
              </a:ext>
            </a:extLst>
          </p:cNvPr>
          <p:cNvSpPr/>
          <p:nvPr/>
        </p:nvSpPr>
        <p:spPr>
          <a:xfrm>
            <a:off x="3112519" y="18556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1" name="Oval 590">
            <a:extLst>
              <a:ext uri="{FF2B5EF4-FFF2-40B4-BE49-F238E27FC236}">
                <a16:creationId xmlns:a16="http://schemas.microsoft.com/office/drawing/2014/main" id="{63DF9E5D-639B-4E06-9ADA-99442873A135}"/>
              </a:ext>
            </a:extLst>
          </p:cNvPr>
          <p:cNvSpPr/>
          <p:nvPr/>
        </p:nvSpPr>
        <p:spPr>
          <a:xfrm>
            <a:off x="3417319" y="18556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2" name="Oval 591">
            <a:extLst>
              <a:ext uri="{FF2B5EF4-FFF2-40B4-BE49-F238E27FC236}">
                <a16:creationId xmlns:a16="http://schemas.microsoft.com/office/drawing/2014/main" id="{49AF1D3C-FF1E-4148-AB4B-A05C64669F7C}"/>
              </a:ext>
            </a:extLst>
          </p:cNvPr>
          <p:cNvSpPr/>
          <p:nvPr/>
        </p:nvSpPr>
        <p:spPr>
          <a:xfrm>
            <a:off x="3722119" y="18556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3" name="Oval 592">
            <a:extLst>
              <a:ext uri="{FF2B5EF4-FFF2-40B4-BE49-F238E27FC236}">
                <a16:creationId xmlns:a16="http://schemas.microsoft.com/office/drawing/2014/main" id="{335A4ED5-2F82-4F35-BF24-102EA425E6A6}"/>
              </a:ext>
            </a:extLst>
          </p:cNvPr>
          <p:cNvSpPr/>
          <p:nvPr/>
        </p:nvSpPr>
        <p:spPr>
          <a:xfrm>
            <a:off x="4026919" y="18556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4" name="Oval 593">
            <a:extLst>
              <a:ext uri="{FF2B5EF4-FFF2-40B4-BE49-F238E27FC236}">
                <a16:creationId xmlns:a16="http://schemas.microsoft.com/office/drawing/2014/main" id="{755452CB-5F1C-4419-8C82-5A8F5861FE29}"/>
              </a:ext>
            </a:extLst>
          </p:cNvPr>
          <p:cNvSpPr/>
          <p:nvPr/>
        </p:nvSpPr>
        <p:spPr>
          <a:xfrm>
            <a:off x="4331719" y="18556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5" name="Oval 594">
            <a:extLst>
              <a:ext uri="{FF2B5EF4-FFF2-40B4-BE49-F238E27FC236}">
                <a16:creationId xmlns:a16="http://schemas.microsoft.com/office/drawing/2014/main" id="{022A2705-72D7-4FE3-8C83-7D24A684CB69}"/>
              </a:ext>
            </a:extLst>
          </p:cNvPr>
          <p:cNvSpPr/>
          <p:nvPr/>
        </p:nvSpPr>
        <p:spPr>
          <a:xfrm>
            <a:off x="4579898" y="187541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6" name="Oval 595">
            <a:extLst>
              <a:ext uri="{FF2B5EF4-FFF2-40B4-BE49-F238E27FC236}">
                <a16:creationId xmlns:a16="http://schemas.microsoft.com/office/drawing/2014/main" id="{E68C51A8-8BAA-45A4-860D-92741E926B47}"/>
              </a:ext>
            </a:extLst>
          </p:cNvPr>
          <p:cNvSpPr/>
          <p:nvPr/>
        </p:nvSpPr>
        <p:spPr>
          <a:xfrm>
            <a:off x="4931420" y="182371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7" name="Oval 596">
            <a:extLst>
              <a:ext uri="{FF2B5EF4-FFF2-40B4-BE49-F238E27FC236}">
                <a16:creationId xmlns:a16="http://schemas.microsoft.com/office/drawing/2014/main" id="{2741BF25-335D-4206-8B3E-1BCD0D1DCB9A}"/>
              </a:ext>
            </a:extLst>
          </p:cNvPr>
          <p:cNvSpPr/>
          <p:nvPr/>
        </p:nvSpPr>
        <p:spPr>
          <a:xfrm>
            <a:off x="5131654" y="188774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4" name="Oval 563">
            <a:extLst>
              <a:ext uri="{FF2B5EF4-FFF2-40B4-BE49-F238E27FC236}">
                <a16:creationId xmlns:a16="http://schemas.microsoft.com/office/drawing/2014/main" id="{C6C49A54-AA45-457E-888D-F67E1BC08F1A}"/>
              </a:ext>
            </a:extLst>
          </p:cNvPr>
          <p:cNvSpPr/>
          <p:nvPr/>
        </p:nvSpPr>
        <p:spPr>
          <a:xfrm>
            <a:off x="528392" y="20481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5" name="Oval 564">
            <a:extLst>
              <a:ext uri="{FF2B5EF4-FFF2-40B4-BE49-F238E27FC236}">
                <a16:creationId xmlns:a16="http://schemas.microsoft.com/office/drawing/2014/main" id="{4995DAEF-6F53-4537-B3C3-47791CABCE2F}"/>
              </a:ext>
            </a:extLst>
          </p:cNvPr>
          <p:cNvSpPr/>
          <p:nvPr/>
        </p:nvSpPr>
        <p:spPr>
          <a:xfrm>
            <a:off x="833192" y="20481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6" name="Oval 565">
            <a:extLst>
              <a:ext uri="{FF2B5EF4-FFF2-40B4-BE49-F238E27FC236}">
                <a16:creationId xmlns:a16="http://schemas.microsoft.com/office/drawing/2014/main" id="{EBB5F70B-6F15-4AE8-A6BE-0AA295B4A26E}"/>
              </a:ext>
            </a:extLst>
          </p:cNvPr>
          <p:cNvSpPr/>
          <p:nvPr/>
        </p:nvSpPr>
        <p:spPr>
          <a:xfrm>
            <a:off x="1137992" y="20481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7" name="Oval 566">
            <a:extLst>
              <a:ext uri="{FF2B5EF4-FFF2-40B4-BE49-F238E27FC236}">
                <a16:creationId xmlns:a16="http://schemas.microsoft.com/office/drawing/2014/main" id="{92352193-3DF7-4E28-9632-7E34D716E4A4}"/>
              </a:ext>
            </a:extLst>
          </p:cNvPr>
          <p:cNvSpPr/>
          <p:nvPr/>
        </p:nvSpPr>
        <p:spPr>
          <a:xfrm>
            <a:off x="1442792" y="20481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8" name="Oval 567">
            <a:extLst>
              <a:ext uri="{FF2B5EF4-FFF2-40B4-BE49-F238E27FC236}">
                <a16:creationId xmlns:a16="http://schemas.microsoft.com/office/drawing/2014/main" id="{DA102B85-19D6-4881-BB85-F1E219D513C9}"/>
              </a:ext>
            </a:extLst>
          </p:cNvPr>
          <p:cNvSpPr/>
          <p:nvPr/>
        </p:nvSpPr>
        <p:spPr>
          <a:xfrm>
            <a:off x="1747592" y="20481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9" name="Oval 568">
            <a:extLst>
              <a:ext uri="{FF2B5EF4-FFF2-40B4-BE49-F238E27FC236}">
                <a16:creationId xmlns:a16="http://schemas.microsoft.com/office/drawing/2014/main" id="{B3DCA516-30F5-4905-B172-40B9C5483C81}"/>
              </a:ext>
            </a:extLst>
          </p:cNvPr>
          <p:cNvSpPr/>
          <p:nvPr/>
        </p:nvSpPr>
        <p:spPr>
          <a:xfrm>
            <a:off x="2052392" y="20481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0" name="Oval 569">
            <a:extLst>
              <a:ext uri="{FF2B5EF4-FFF2-40B4-BE49-F238E27FC236}">
                <a16:creationId xmlns:a16="http://schemas.microsoft.com/office/drawing/2014/main" id="{A3D203C3-FEC3-44F2-8EB0-0BD2C594B16E}"/>
              </a:ext>
            </a:extLst>
          </p:cNvPr>
          <p:cNvSpPr/>
          <p:nvPr/>
        </p:nvSpPr>
        <p:spPr>
          <a:xfrm>
            <a:off x="2357192" y="20481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1" name="Oval 570">
            <a:extLst>
              <a:ext uri="{FF2B5EF4-FFF2-40B4-BE49-F238E27FC236}">
                <a16:creationId xmlns:a16="http://schemas.microsoft.com/office/drawing/2014/main" id="{45669C77-D911-4941-8ECF-BADEF43E8457}"/>
              </a:ext>
            </a:extLst>
          </p:cNvPr>
          <p:cNvSpPr/>
          <p:nvPr/>
        </p:nvSpPr>
        <p:spPr>
          <a:xfrm>
            <a:off x="2661992" y="20481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2" name="Oval 571">
            <a:extLst>
              <a:ext uri="{FF2B5EF4-FFF2-40B4-BE49-F238E27FC236}">
                <a16:creationId xmlns:a16="http://schemas.microsoft.com/office/drawing/2014/main" id="{CE51D74F-1EB2-4EC4-BE81-0B661A7D76D0}"/>
              </a:ext>
            </a:extLst>
          </p:cNvPr>
          <p:cNvSpPr/>
          <p:nvPr/>
        </p:nvSpPr>
        <p:spPr>
          <a:xfrm>
            <a:off x="2966792" y="20481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3" name="Oval 572">
            <a:extLst>
              <a:ext uri="{FF2B5EF4-FFF2-40B4-BE49-F238E27FC236}">
                <a16:creationId xmlns:a16="http://schemas.microsoft.com/office/drawing/2014/main" id="{A4C74290-D27B-4B31-AAB9-F6005E91677C}"/>
              </a:ext>
            </a:extLst>
          </p:cNvPr>
          <p:cNvSpPr/>
          <p:nvPr/>
        </p:nvSpPr>
        <p:spPr>
          <a:xfrm>
            <a:off x="3271592" y="20481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4" name="Oval 573">
            <a:extLst>
              <a:ext uri="{FF2B5EF4-FFF2-40B4-BE49-F238E27FC236}">
                <a16:creationId xmlns:a16="http://schemas.microsoft.com/office/drawing/2014/main" id="{10DAA7AA-594B-4EA5-B985-1F22A0E7245C}"/>
              </a:ext>
            </a:extLst>
          </p:cNvPr>
          <p:cNvSpPr/>
          <p:nvPr/>
        </p:nvSpPr>
        <p:spPr>
          <a:xfrm>
            <a:off x="3576392" y="20481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5" name="Oval 574">
            <a:extLst>
              <a:ext uri="{FF2B5EF4-FFF2-40B4-BE49-F238E27FC236}">
                <a16:creationId xmlns:a16="http://schemas.microsoft.com/office/drawing/2014/main" id="{2F051863-B7D1-4A98-ACEE-B89A569CF597}"/>
              </a:ext>
            </a:extLst>
          </p:cNvPr>
          <p:cNvSpPr/>
          <p:nvPr/>
        </p:nvSpPr>
        <p:spPr>
          <a:xfrm>
            <a:off x="3881192" y="20481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6" name="Oval 575">
            <a:extLst>
              <a:ext uri="{FF2B5EF4-FFF2-40B4-BE49-F238E27FC236}">
                <a16:creationId xmlns:a16="http://schemas.microsoft.com/office/drawing/2014/main" id="{472DC657-80C6-424C-A9D7-09733A80A1E1}"/>
              </a:ext>
            </a:extLst>
          </p:cNvPr>
          <p:cNvSpPr/>
          <p:nvPr/>
        </p:nvSpPr>
        <p:spPr>
          <a:xfrm>
            <a:off x="4185992" y="20481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7" name="Oval 576">
            <a:extLst>
              <a:ext uri="{FF2B5EF4-FFF2-40B4-BE49-F238E27FC236}">
                <a16:creationId xmlns:a16="http://schemas.microsoft.com/office/drawing/2014/main" id="{22CFCBC7-1764-4C0B-9845-888DC298066E}"/>
              </a:ext>
            </a:extLst>
          </p:cNvPr>
          <p:cNvSpPr/>
          <p:nvPr/>
        </p:nvSpPr>
        <p:spPr>
          <a:xfrm>
            <a:off x="4536165" y="208813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8" name="Oval 577">
            <a:extLst>
              <a:ext uri="{FF2B5EF4-FFF2-40B4-BE49-F238E27FC236}">
                <a16:creationId xmlns:a16="http://schemas.microsoft.com/office/drawing/2014/main" id="{3662A892-EBEA-424D-9C3B-25DB4C6F8F05}"/>
              </a:ext>
            </a:extLst>
          </p:cNvPr>
          <p:cNvSpPr/>
          <p:nvPr/>
        </p:nvSpPr>
        <p:spPr>
          <a:xfrm>
            <a:off x="4801653" y="196899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9" name="Oval 578">
            <a:extLst>
              <a:ext uri="{FF2B5EF4-FFF2-40B4-BE49-F238E27FC236}">
                <a16:creationId xmlns:a16="http://schemas.microsoft.com/office/drawing/2014/main" id="{42ED8B4B-4DC8-4E06-B77A-1BE4D56EF23E}"/>
              </a:ext>
            </a:extLst>
          </p:cNvPr>
          <p:cNvSpPr/>
          <p:nvPr/>
        </p:nvSpPr>
        <p:spPr>
          <a:xfrm>
            <a:off x="5076413" y="197523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0" name="Oval 579">
            <a:extLst>
              <a:ext uri="{FF2B5EF4-FFF2-40B4-BE49-F238E27FC236}">
                <a16:creationId xmlns:a16="http://schemas.microsoft.com/office/drawing/2014/main" id="{1715A848-9A25-4C8D-AB06-C7E73EF9DC3F}"/>
              </a:ext>
            </a:extLst>
          </p:cNvPr>
          <p:cNvSpPr/>
          <p:nvPr/>
        </p:nvSpPr>
        <p:spPr>
          <a:xfrm>
            <a:off x="5506418" y="217401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5" name="Oval 544">
            <a:extLst>
              <a:ext uri="{FF2B5EF4-FFF2-40B4-BE49-F238E27FC236}">
                <a16:creationId xmlns:a16="http://schemas.microsoft.com/office/drawing/2014/main" id="{120EB522-6A7E-4034-9261-36A8C12458C6}"/>
              </a:ext>
            </a:extLst>
          </p:cNvPr>
          <p:cNvSpPr/>
          <p:nvPr/>
        </p:nvSpPr>
        <p:spPr>
          <a:xfrm>
            <a:off x="363258" y="22416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6" name="Oval 545">
            <a:extLst>
              <a:ext uri="{FF2B5EF4-FFF2-40B4-BE49-F238E27FC236}">
                <a16:creationId xmlns:a16="http://schemas.microsoft.com/office/drawing/2014/main" id="{340EB540-5BF3-487F-B4A6-8343696087A1}"/>
              </a:ext>
            </a:extLst>
          </p:cNvPr>
          <p:cNvSpPr/>
          <p:nvPr/>
        </p:nvSpPr>
        <p:spPr>
          <a:xfrm>
            <a:off x="668058" y="22416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7" name="Oval 546">
            <a:extLst>
              <a:ext uri="{FF2B5EF4-FFF2-40B4-BE49-F238E27FC236}">
                <a16:creationId xmlns:a16="http://schemas.microsoft.com/office/drawing/2014/main" id="{41ECBE79-EE99-4939-8696-B4D485A56F6A}"/>
              </a:ext>
            </a:extLst>
          </p:cNvPr>
          <p:cNvSpPr/>
          <p:nvPr/>
        </p:nvSpPr>
        <p:spPr>
          <a:xfrm>
            <a:off x="972858" y="22416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8" name="Oval 547">
            <a:extLst>
              <a:ext uri="{FF2B5EF4-FFF2-40B4-BE49-F238E27FC236}">
                <a16:creationId xmlns:a16="http://schemas.microsoft.com/office/drawing/2014/main" id="{3EEAC47C-8E8C-4BD1-B98F-4953A23D3FF1}"/>
              </a:ext>
            </a:extLst>
          </p:cNvPr>
          <p:cNvSpPr/>
          <p:nvPr/>
        </p:nvSpPr>
        <p:spPr>
          <a:xfrm>
            <a:off x="1277658" y="22416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9" name="Oval 548">
            <a:extLst>
              <a:ext uri="{FF2B5EF4-FFF2-40B4-BE49-F238E27FC236}">
                <a16:creationId xmlns:a16="http://schemas.microsoft.com/office/drawing/2014/main" id="{720051C7-8D2B-41FA-B978-6C160DF4DEBD}"/>
              </a:ext>
            </a:extLst>
          </p:cNvPr>
          <p:cNvSpPr/>
          <p:nvPr/>
        </p:nvSpPr>
        <p:spPr>
          <a:xfrm>
            <a:off x="1582458" y="22416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0" name="Oval 549">
            <a:extLst>
              <a:ext uri="{FF2B5EF4-FFF2-40B4-BE49-F238E27FC236}">
                <a16:creationId xmlns:a16="http://schemas.microsoft.com/office/drawing/2014/main" id="{814409FA-FFF8-4EBB-844D-0883D01F46CD}"/>
              </a:ext>
            </a:extLst>
          </p:cNvPr>
          <p:cNvSpPr/>
          <p:nvPr/>
        </p:nvSpPr>
        <p:spPr>
          <a:xfrm>
            <a:off x="1887258" y="22416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1" name="Oval 550">
            <a:extLst>
              <a:ext uri="{FF2B5EF4-FFF2-40B4-BE49-F238E27FC236}">
                <a16:creationId xmlns:a16="http://schemas.microsoft.com/office/drawing/2014/main" id="{C710F746-3B37-4260-9896-16E47D30E8F6}"/>
              </a:ext>
            </a:extLst>
          </p:cNvPr>
          <p:cNvSpPr/>
          <p:nvPr/>
        </p:nvSpPr>
        <p:spPr>
          <a:xfrm>
            <a:off x="2192058" y="22416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2" name="Oval 551">
            <a:extLst>
              <a:ext uri="{FF2B5EF4-FFF2-40B4-BE49-F238E27FC236}">
                <a16:creationId xmlns:a16="http://schemas.microsoft.com/office/drawing/2014/main" id="{9CF02EC9-DEA4-4BCD-856F-85E9FEC646CD}"/>
              </a:ext>
            </a:extLst>
          </p:cNvPr>
          <p:cNvSpPr/>
          <p:nvPr/>
        </p:nvSpPr>
        <p:spPr>
          <a:xfrm>
            <a:off x="2496858" y="22416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3" name="Oval 552">
            <a:extLst>
              <a:ext uri="{FF2B5EF4-FFF2-40B4-BE49-F238E27FC236}">
                <a16:creationId xmlns:a16="http://schemas.microsoft.com/office/drawing/2014/main" id="{DD6A6680-ACBD-4153-9442-38BDC775CC40}"/>
              </a:ext>
            </a:extLst>
          </p:cNvPr>
          <p:cNvSpPr/>
          <p:nvPr/>
        </p:nvSpPr>
        <p:spPr>
          <a:xfrm>
            <a:off x="2801658" y="22416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4" name="Oval 553">
            <a:extLst>
              <a:ext uri="{FF2B5EF4-FFF2-40B4-BE49-F238E27FC236}">
                <a16:creationId xmlns:a16="http://schemas.microsoft.com/office/drawing/2014/main" id="{39835106-2115-4E1A-9409-AF46D0160B48}"/>
              </a:ext>
            </a:extLst>
          </p:cNvPr>
          <p:cNvSpPr/>
          <p:nvPr/>
        </p:nvSpPr>
        <p:spPr>
          <a:xfrm>
            <a:off x="3106458" y="22416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5" name="Oval 554">
            <a:extLst>
              <a:ext uri="{FF2B5EF4-FFF2-40B4-BE49-F238E27FC236}">
                <a16:creationId xmlns:a16="http://schemas.microsoft.com/office/drawing/2014/main" id="{5BAD7C19-8B0E-4BBD-A624-88BBC66DF4EA}"/>
              </a:ext>
            </a:extLst>
          </p:cNvPr>
          <p:cNvSpPr/>
          <p:nvPr/>
        </p:nvSpPr>
        <p:spPr>
          <a:xfrm>
            <a:off x="3411258" y="22416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6" name="Oval 555">
            <a:extLst>
              <a:ext uri="{FF2B5EF4-FFF2-40B4-BE49-F238E27FC236}">
                <a16:creationId xmlns:a16="http://schemas.microsoft.com/office/drawing/2014/main" id="{DAA79AED-9E1B-41C0-BBF7-2DA8FCF99CFC}"/>
              </a:ext>
            </a:extLst>
          </p:cNvPr>
          <p:cNvSpPr/>
          <p:nvPr/>
        </p:nvSpPr>
        <p:spPr>
          <a:xfrm>
            <a:off x="3716058" y="22416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7" name="Oval 556">
            <a:extLst>
              <a:ext uri="{FF2B5EF4-FFF2-40B4-BE49-F238E27FC236}">
                <a16:creationId xmlns:a16="http://schemas.microsoft.com/office/drawing/2014/main" id="{E6EC23CE-E43E-468A-8B0C-4B489A297282}"/>
              </a:ext>
            </a:extLst>
          </p:cNvPr>
          <p:cNvSpPr/>
          <p:nvPr/>
        </p:nvSpPr>
        <p:spPr>
          <a:xfrm>
            <a:off x="4020858" y="22416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8" name="Oval 557">
            <a:extLst>
              <a:ext uri="{FF2B5EF4-FFF2-40B4-BE49-F238E27FC236}">
                <a16:creationId xmlns:a16="http://schemas.microsoft.com/office/drawing/2014/main" id="{FC043158-91F1-42CD-98F0-33FFFEC945F8}"/>
              </a:ext>
            </a:extLst>
          </p:cNvPr>
          <p:cNvSpPr/>
          <p:nvPr/>
        </p:nvSpPr>
        <p:spPr>
          <a:xfrm>
            <a:off x="4325658" y="22012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9" name="Oval 558">
            <a:extLst>
              <a:ext uri="{FF2B5EF4-FFF2-40B4-BE49-F238E27FC236}">
                <a16:creationId xmlns:a16="http://schemas.microsoft.com/office/drawing/2014/main" id="{343C5F08-C0AF-439F-8ED2-E9C716CB835E}"/>
              </a:ext>
            </a:extLst>
          </p:cNvPr>
          <p:cNvSpPr/>
          <p:nvPr/>
        </p:nvSpPr>
        <p:spPr>
          <a:xfrm>
            <a:off x="4730764" y="22726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0" name="Oval 559">
            <a:extLst>
              <a:ext uri="{FF2B5EF4-FFF2-40B4-BE49-F238E27FC236}">
                <a16:creationId xmlns:a16="http://schemas.microsoft.com/office/drawing/2014/main" id="{AF64A8EE-7F53-48AD-83C2-7188DA067834}"/>
              </a:ext>
            </a:extLst>
          </p:cNvPr>
          <p:cNvSpPr/>
          <p:nvPr/>
        </p:nvSpPr>
        <p:spPr>
          <a:xfrm>
            <a:off x="4997168" y="22683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1" name="Oval 560">
            <a:extLst>
              <a:ext uri="{FF2B5EF4-FFF2-40B4-BE49-F238E27FC236}">
                <a16:creationId xmlns:a16="http://schemas.microsoft.com/office/drawing/2014/main" id="{153096B1-9584-48FF-BD61-0A2AACC5BFE0}"/>
              </a:ext>
            </a:extLst>
          </p:cNvPr>
          <p:cNvSpPr/>
          <p:nvPr/>
        </p:nvSpPr>
        <p:spPr>
          <a:xfrm>
            <a:off x="5314200" y="20481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8" name="Oval 527">
            <a:extLst>
              <a:ext uri="{FF2B5EF4-FFF2-40B4-BE49-F238E27FC236}">
                <a16:creationId xmlns:a16="http://schemas.microsoft.com/office/drawing/2014/main" id="{A150182B-E4E0-4340-926E-7F18F836608F}"/>
              </a:ext>
            </a:extLst>
          </p:cNvPr>
          <p:cNvSpPr/>
          <p:nvPr/>
        </p:nvSpPr>
        <p:spPr>
          <a:xfrm>
            <a:off x="522331" y="24341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9" name="Oval 528">
            <a:extLst>
              <a:ext uri="{FF2B5EF4-FFF2-40B4-BE49-F238E27FC236}">
                <a16:creationId xmlns:a16="http://schemas.microsoft.com/office/drawing/2014/main" id="{2BA25EBE-DAEA-40F2-87F7-8F47C0B2C3FB}"/>
              </a:ext>
            </a:extLst>
          </p:cNvPr>
          <p:cNvSpPr/>
          <p:nvPr/>
        </p:nvSpPr>
        <p:spPr>
          <a:xfrm>
            <a:off x="827131" y="24341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0" name="Oval 529">
            <a:extLst>
              <a:ext uri="{FF2B5EF4-FFF2-40B4-BE49-F238E27FC236}">
                <a16:creationId xmlns:a16="http://schemas.microsoft.com/office/drawing/2014/main" id="{BF395DF3-0A2D-4F41-92B5-7852490D932E}"/>
              </a:ext>
            </a:extLst>
          </p:cNvPr>
          <p:cNvSpPr/>
          <p:nvPr/>
        </p:nvSpPr>
        <p:spPr>
          <a:xfrm>
            <a:off x="1131931" y="24341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1" name="Oval 530">
            <a:extLst>
              <a:ext uri="{FF2B5EF4-FFF2-40B4-BE49-F238E27FC236}">
                <a16:creationId xmlns:a16="http://schemas.microsoft.com/office/drawing/2014/main" id="{A48ADF76-1225-4410-8D36-ED4F3D5C4085}"/>
              </a:ext>
            </a:extLst>
          </p:cNvPr>
          <p:cNvSpPr/>
          <p:nvPr/>
        </p:nvSpPr>
        <p:spPr>
          <a:xfrm>
            <a:off x="1436731" y="24341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" name="Oval 531">
            <a:extLst>
              <a:ext uri="{FF2B5EF4-FFF2-40B4-BE49-F238E27FC236}">
                <a16:creationId xmlns:a16="http://schemas.microsoft.com/office/drawing/2014/main" id="{8E58D82F-7F82-407B-B8DA-4EB9A24F12BD}"/>
              </a:ext>
            </a:extLst>
          </p:cNvPr>
          <p:cNvSpPr/>
          <p:nvPr/>
        </p:nvSpPr>
        <p:spPr>
          <a:xfrm>
            <a:off x="1741531" y="24341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3" name="Oval 532">
            <a:extLst>
              <a:ext uri="{FF2B5EF4-FFF2-40B4-BE49-F238E27FC236}">
                <a16:creationId xmlns:a16="http://schemas.microsoft.com/office/drawing/2014/main" id="{8E2D8ABC-58CC-4410-9FC8-03D1F3427F80}"/>
              </a:ext>
            </a:extLst>
          </p:cNvPr>
          <p:cNvSpPr/>
          <p:nvPr/>
        </p:nvSpPr>
        <p:spPr>
          <a:xfrm>
            <a:off x="2046331" y="24341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4" name="Oval 533">
            <a:extLst>
              <a:ext uri="{FF2B5EF4-FFF2-40B4-BE49-F238E27FC236}">
                <a16:creationId xmlns:a16="http://schemas.microsoft.com/office/drawing/2014/main" id="{30C989A1-2364-4ED1-8CD3-2E86503FC581}"/>
              </a:ext>
            </a:extLst>
          </p:cNvPr>
          <p:cNvSpPr/>
          <p:nvPr/>
        </p:nvSpPr>
        <p:spPr>
          <a:xfrm>
            <a:off x="2351131" y="24341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5" name="Oval 534">
            <a:extLst>
              <a:ext uri="{FF2B5EF4-FFF2-40B4-BE49-F238E27FC236}">
                <a16:creationId xmlns:a16="http://schemas.microsoft.com/office/drawing/2014/main" id="{FB577766-0C67-4E78-8A92-F3A1ED077C12}"/>
              </a:ext>
            </a:extLst>
          </p:cNvPr>
          <p:cNvSpPr/>
          <p:nvPr/>
        </p:nvSpPr>
        <p:spPr>
          <a:xfrm>
            <a:off x="2655931" y="24341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6" name="Oval 535">
            <a:extLst>
              <a:ext uri="{FF2B5EF4-FFF2-40B4-BE49-F238E27FC236}">
                <a16:creationId xmlns:a16="http://schemas.microsoft.com/office/drawing/2014/main" id="{337B8E00-E22C-4F03-ACB9-67150394605A}"/>
              </a:ext>
            </a:extLst>
          </p:cNvPr>
          <p:cNvSpPr/>
          <p:nvPr/>
        </p:nvSpPr>
        <p:spPr>
          <a:xfrm>
            <a:off x="2960731" y="24341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7" name="Oval 536">
            <a:extLst>
              <a:ext uri="{FF2B5EF4-FFF2-40B4-BE49-F238E27FC236}">
                <a16:creationId xmlns:a16="http://schemas.microsoft.com/office/drawing/2014/main" id="{C9EE025E-8088-4203-80E0-C423080AB263}"/>
              </a:ext>
            </a:extLst>
          </p:cNvPr>
          <p:cNvSpPr/>
          <p:nvPr/>
        </p:nvSpPr>
        <p:spPr>
          <a:xfrm>
            <a:off x="3265531" y="24341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8" name="Oval 537">
            <a:extLst>
              <a:ext uri="{FF2B5EF4-FFF2-40B4-BE49-F238E27FC236}">
                <a16:creationId xmlns:a16="http://schemas.microsoft.com/office/drawing/2014/main" id="{3EC153DA-777E-46BD-8C63-1A5D2CA4B6DB}"/>
              </a:ext>
            </a:extLst>
          </p:cNvPr>
          <p:cNvSpPr/>
          <p:nvPr/>
        </p:nvSpPr>
        <p:spPr>
          <a:xfrm>
            <a:off x="3570331" y="24341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9" name="Oval 538">
            <a:extLst>
              <a:ext uri="{FF2B5EF4-FFF2-40B4-BE49-F238E27FC236}">
                <a16:creationId xmlns:a16="http://schemas.microsoft.com/office/drawing/2014/main" id="{795D9F83-94A4-4E8D-8044-65C81CE5C728}"/>
              </a:ext>
            </a:extLst>
          </p:cNvPr>
          <p:cNvSpPr/>
          <p:nvPr/>
        </p:nvSpPr>
        <p:spPr>
          <a:xfrm>
            <a:off x="3875131" y="24341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0" name="Oval 539">
            <a:extLst>
              <a:ext uri="{FF2B5EF4-FFF2-40B4-BE49-F238E27FC236}">
                <a16:creationId xmlns:a16="http://schemas.microsoft.com/office/drawing/2014/main" id="{21AE8869-D226-41FC-9856-5302DBF05895}"/>
              </a:ext>
            </a:extLst>
          </p:cNvPr>
          <p:cNvSpPr/>
          <p:nvPr/>
        </p:nvSpPr>
        <p:spPr>
          <a:xfrm>
            <a:off x="4213178" y="243508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1" name="Oval 540">
            <a:extLst>
              <a:ext uri="{FF2B5EF4-FFF2-40B4-BE49-F238E27FC236}">
                <a16:creationId xmlns:a16="http://schemas.microsoft.com/office/drawing/2014/main" id="{EE71DCB1-0FD2-4512-AA97-DE5DFAA84E92}"/>
              </a:ext>
            </a:extLst>
          </p:cNvPr>
          <p:cNvSpPr/>
          <p:nvPr/>
        </p:nvSpPr>
        <p:spPr>
          <a:xfrm>
            <a:off x="4484731" y="24341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2" name="Oval 541">
            <a:extLst>
              <a:ext uri="{FF2B5EF4-FFF2-40B4-BE49-F238E27FC236}">
                <a16:creationId xmlns:a16="http://schemas.microsoft.com/office/drawing/2014/main" id="{BD462602-3C3D-48B0-9823-5A2B34BA610D}"/>
              </a:ext>
            </a:extLst>
          </p:cNvPr>
          <p:cNvSpPr/>
          <p:nvPr/>
        </p:nvSpPr>
        <p:spPr>
          <a:xfrm>
            <a:off x="4876413" y="249426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3" name="Oval 542">
            <a:extLst>
              <a:ext uri="{FF2B5EF4-FFF2-40B4-BE49-F238E27FC236}">
                <a16:creationId xmlns:a16="http://schemas.microsoft.com/office/drawing/2014/main" id="{0BC1EE82-C8A7-48F4-A240-60E8C47E7A3B}"/>
              </a:ext>
            </a:extLst>
          </p:cNvPr>
          <p:cNvSpPr/>
          <p:nvPr/>
        </p:nvSpPr>
        <p:spPr>
          <a:xfrm>
            <a:off x="5160575" y="24341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4" name="Oval 543">
            <a:extLst>
              <a:ext uri="{FF2B5EF4-FFF2-40B4-BE49-F238E27FC236}">
                <a16:creationId xmlns:a16="http://schemas.microsoft.com/office/drawing/2014/main" id="{1AD43940-2F05-4C66-AD5E-A01CF25577DD}"/>
              </a:ext>
            </a:extLst>
          </p:cNvPr>
          <p:cNvSpPr/>
          <p:nvPr/>
        </p:nvSpPr>
        <p:spPr>
          <a:xfrm>
            <a:off x="5412248" y="253118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7" name="Oval 506">
            <a:extLst>
              <a:ext uri="{FF2B5EF4-FFF2-40B4-BE49-F238E27FC236}">
                <a16:creationId xmlns:a16="http://schemas.microsoft.com/office/drawing/2014/main" id="{611EEA29-AF7D-4982-A89B-786E2926CAF4}"/>
              </a:ext>
            </a:extLst>
          </p:cNvPr>
          <p:cNvSpPr/>
          <p:nvPr/>
        </p:nvSpPr>
        <p:spPr>
          <a:xfrm>
            <a:off x="363258" y="263436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8" name="Oval 507">
            <a:extLst>
              <a:ext uri="{FF2B5EF4-FFF2-40B4-BE49-F238E27FC236}">
                <a16:creationId xmlns:a16="http://schemas.microsoft.com/office/drawing/2014/main" id="{6A0B6ADD-8FB4-4E89-B427-83C89EE6126C}"/>
              </a:ext>
            </a:extLst>
          </p:cNvPr>
          <p:cNvSpPr/>
          <p:nvPr/>
        </p:nvSpPr>
        <p:spPr>
          <a:xfrm>
            <a:off x="668058" y="263436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" name="Oval 508">
            <a:extLst>
              <a:ext uri="{FF2B5EF4-FFF2-40B4-BE49-F238E27FC236}">
                <a16:creationId xmlns:a16="http://schemas.microsoft.com/office/drawing/2014/main" id="{F7D15121-7065-490E-A135-55CCCEC86B2C}"/>
              </a:ext>
            </a:extLst>
          </p:cNvPr>
          <p:cNvSpPr/>
          <p:nvPr/>
        </p:nvSpPr>
        <p:spPr>
          <a:xfrm>
            <a:off x="972858" y="263436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0" name="Oval 509">
            <a:extLst>
              <a:ext uri="{FF2B5EF4-FFF2-40B4-BE49-F238E27FC236}">
                <a16:creationId xmlns:a16="http://schemas.microsoft.com/office/drawing/2014/main" id="{ADE1ABDA-4C01-4617-AD55-706D8D399EF4}"/>
              </a:ext>
            </a:extLst>
          </p:cNvPr>
          <p:cNvSpPr/>
          <p:nvPr/>
        </p:nvSpPr>
        <p:spPr>
          <a:xfrm>
            <a:off x="1277658" y="263436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" name="Oval 510">
            <a:extLst>
              <a:ext uri="{FF2B5EF4-FFF2-40B4-BE49-F238E27FC236}">
                <a16:creationId xmlns:a16="http://schemas.microsoft.com/office/drawing/2014/main" id="{6111DDBD-6C3A-4AAE-8839-2686A533604C}"/>
              </a:ext>
            </a:extLst>
          </p:cNvPr>
          <p:cNvSpPr/>
          <p:nvPr/>
        </p:nvSpPr>
        <p:spPr>
          <a:xfrm>
            <a:off x="1582458" y="263436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" name="Oval 511">
            <a:extLst>
              <a:ext uri="{FF2B5EF4-FFF2-40B4-BE49-F238E27FC236}">
                <a16:creationId xmlns:a16="http://schemas.microsoft.com/office/drawing/2014/main" id="{5AA624F5-2A20-4AA6-9FD3-20A91308444D}"/>
              </a:ext>
            </a:extLst>
          </p:cNvPr>
          <p:cNvSpPr/>
          <p:nvPr/>
        </p:nvSpPr>
        <p:spPr>
          <a:xfrm>
            <a:off x="1887258" y="263436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" name="Oval 512">
            <a:extLst>
              <a:ext uri="{FF2B5EF4-FFF2-40B4-BE49-F238E27FC236}">
                <a16:creationId xmlns:a16="http://schemas.microsoft.com/office/drawing/2014/main" id="{1063DC8B-A394-4A8B-AB37-548B13AFC285}"/>
              </a:ext>
            </a:extLst>
          </p:cNvPr>
          <p:cNvSpPr/>
          <p:nvPr/>
        </p:nvSpPr>
        <p:spPr>
          <a:xfrm>
            <a:off x="2192058" y="263436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" name="Oval 513">
            <a:extLst>
              <a:ext uri="{FF2B5EF4-FFF2-40B4-BE49-F238E27FC236}">
                <a16:creationId xmlns:a16="http://schemas.microsoft.com/office/drawing/2014/main" id="{2E534082-8E76-4F98-965F-06C4F61E7CFB}"/>
              </a:ext>
            </a:extLst>
          </p:cNvPr>
          <p:cNvSpPr/>
          <p:nvPr/>
        </p:nvSpPr>
        <p:spPr>
          <a:xfrm>
            <a:off x="2496858" y="263436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" name="Oval 514">
            <a:extLst>
              <a:ext uri="{FF2B5EF4-FFF2-40B4-BE49-F238E27FC236}">
                <a16:creationId xmlns:a16="http://schemas.microsoft.com/office/drawing/2014/main" id="{D9001283-54CB-4514-B156-2D0051D221BF}"/>
              </a:ext>
            </a:extLst>
          </p:cNvPr>
          <p:cNvSpPr/>
          <p:nvPr/>
        </p:nvSpPr>
        <p:spPr>
          <a:xfrm>
            <a:off x="2801658" y="263436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" name="Oval 515">
            <a:extLst>
              <a:ext uri="{FF2B5EF4-FFF2-40B4-BE49-F238E27FC236}">
                <a16:creationId xmlns:a16="http://schemas.microsoft.com/office/drawing/2014/main" id="{BC30AC3C-097C-461F-9B1A-50B5EE627AA9}"/>
              </a:ext>
            </a:extLst>
          </p:cNvPr>
          <p:cNvSpPr/>
          <p:nvPr/>
        </p:nvSpPr>
        <p:spPr>
          <a:xfrm>
            <a:off x="3106458" y="263436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7" name="Oval 516">
            <a:extLst>
              <a:ext uri="{FF2B5EF4-FFF2-40B4-BE49-F238E27FC236}">
                <a16:creationId xmlns:a16="http://schemas.microsoft.com/office/drawing/2014/main" id="{9378C404-6FB4-45D9-9008-7E6B783DCCB7}"/>
              </a:ext>
            </a:extLst>
          </p:cNvPr>
          <p:cNvSpPr/>
          <p:nvPr/>
        </p:nvSpPr>
        <p:spPr>
          <a:xfrm>
            <a:off x="3411258" y="263436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" name="Oval 517">
            <a:extLst>
              <a:ext uri="{FF2B5EF4-FFF2-40B4-BE49-F238E27FC236}">
                <a16:creationId xmlns:a16="http://schemas.microsoft.com/office/drawing/2014/main" id="{058B2751-7FFF-4F96-A2E1-5422F5A90F19}"/>
              </a:ext>
            </a:extLst>
          </p:cNvPr>
          <p:cNvSpPr/>
          <p:nvPr/>
        </p:nvSpPr>
        <p:spPr>
          <a:xfrm>
            <a:off x="3716058" y="263436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9" name="Oval 518">
            <a:extLst>
              <a:ext uri="{FF2B5EF4-FFF2-40B4-BE49-F238E27FC236}">
                <a16:creationId xmlns:a16="http://schemas.microsoft.com/office/drawing/2014/main" id="{33602BA6-1781-4930-8AF8-5B6FADDC9E73}"/>
              </a:ext>
            </a:extLst>
          </p:cNvPr>
          <p:cNvSpPr/>
          <p:nvPr/>
        </p:nvSpPr>
        <p:spPr>
          <a:xfrm>
            <a:off x="4047671" y="26073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0" name="Oval 519">
            <a:extLst>
              <a:ext uri="{FF2B5EF4-FFF2-40B4-BE49-F238E27FC236}">
                <a16:creationId xmlns:a16="http://schemas.microsoft.com/office/drawing/2014/main" id="{ED785CDF-5CAA-4A73-BB60-9CAD2F6903B4}"/>
              </a:ext>
            </a:extLst>
          </p:cNvPr>
          <p:cNvSpPr/>
          <p:nvPr/>
        </p:nvSpPr>
        <p:spPr>
          <a:xfrm>
            <a:off x="4425655" y="265480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1" name="Oval 520">
            <a:extLst>
              <a:ext uri="{FF2B5EF4-FFF2-40B4-BE49-F238E27FC236}">
                <a16:creationId xmlns:a16="http://schemas.microsoft.com/office/drawing/2014/main" id="{93C64D62-F638-467F-8B6E-781620AF4D5A}"/>
              </a:ext>
            </a:extLst>
          </p:cNvPr>
          <p:cNvSpPr/>
          <p:nvPr/>
        </p:nvSpPr>
        <p:spPr>
          <a:xfrm>
            <a:off x="4743116" y="25913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2" name="Oval 521">
            <a:extLst>
              <a:ext uri="{FF2B5EF4-FFF2-40B4-BE49-F238E27FC236}">
                <a16:creationId xmlns:a16="http://schemas.microsoft.com/office/drawing/2014/main" id="{14A4C056-4D3C-4935-99D2-32F86C1BE912}"/>
              </a:ext>
            </a:extLst>
          </p:cNvPr>
          <p:cNvSpPr/>
          <p:nvPr/>
        </p:nvSpPr>
        <p:spPr>
          <a:xfrm>
            <a:off x="4935258" y="263436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3" name="Oval 522">
            <a:extLst>
              <a:ext uri="{FF2B5EF4-FFF2-40B4-BE49-F238E27FC236}">
                <a16:creationId xmlns:a16="http://schemas.microsoft.com/office/drawing/2014/main" id="{6E60C8F3-0B80-44D8-8EC8-4EDF5BC6C39E}"/>
              </a:ext>
            </a:extLst>
          </p:cNvPr>
          <p:cNvSpPr/>
          <p:nvPr/>
        </p:nvSpPr>
        <p:spPr>
          <a:xfrm>
            <a:off x="5311867" y="263436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0" name="Oval 489">
            <a:extLst>
              <a:ext uri="{FF2B5EF4-FFF2-40B4-BE49-F238E27FC236}">
                <a16:creationId xmlns:a16="http://schemas.microsoft.com/office/drawing/2014/main" id="{2F95CC82-A5F9-4E4E-BCF5-9282C11445A3}"/>
              </a:ext>
            </a:extLst>
          </p:cNvPr>
          <p:cNvSpPr/>
          <p:nvPr/>
        </p:nvSpPr>
        <p:spPr>
          <a:xfrm>
            <a:off x="522331" y="28268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" name="Oval 490">
            <a:extLst>
              <a:ext uri="{FF2B5EF4-FFF2-40B4-BE49-F238E27FC236}">
                <a16:creationId xmlns:a16="http://schemas.microsoft.com/office/drawing/2014/main" id="{6A9A7BEC-A317-48D4-AC2A-C33984B0251C}"/>
              </a:ext>
            </a:extLst>
          </p:cNvPr>
          <p:cNvSpPr/>
          <p:nvPr/>
        </p:nvSpPr>
        <p:spPr>
          <a:xfrm>
            <a:off x="827131" y="28268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2" name="Oval 491">
            <a:extLst>
              <a:ext uri="{FF2B5EF4-FFF2-40B4-BE49-F238E27FC236}">
                <a16:creationId xmlns:a16="http://schemas.microsoft.com/office/drawing/2014/main" id="{7305109F-F4EE-4688-8478-9BF72F8E8A18}"/>
              </a:ext>
            </a:extLst>
          </p:cNvPr>
          <p:cNvSpPr/>
          <p:nvPr/>
        </p:nvSpPr>
        <p:spPr>
          <a:xfrm>
            <a:off x="1131931" y="28268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3" name="Oval 492">
            <a:extLst>
              <a:ext uri="{FF2B5EF4-FFF2-40B4-BE49-F238E27FC236}">
                <a16:creationId xmlns:a16="http://schemas.microsoft.com/office/drawing/2014/main" id="{B8858711-5A70-4274-8B3D-E902D22E9B89}"/>
              </a:ext>
            </a:extLst>
          </p:cNvPr>
          <p:cNvSpPr/>
          <p:nvPr/>
        </p:nvSpPr>
        <p:spPr>
          <a:xfrm>
            <a:off x="1436731" y="28268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Oval 493">
            <a:extLst>
              <a:ext uri="{FF2B5EF4-FFF2-40B4-BE49-F238E27FC236}">
                <a16:creationId xmlns:a16="http://schemas.microsoft.com/office/drawing/2014/main" id="{2D275D33-4789-40EC-9B57-E685ED98E441}"/>
              </a:ext>
            </a:extLst>
          </p:cNvPr>
          <p:cNvSpPr/>
          <p:nvPr/>
        </p:nvSpPr>
        <p:spPr>
          <a:xfrm>
            <a:off x="1741531" y="28268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5" name="Oval 494">
            <a:extLst>
              <a:ext uri="{FF2B5EF4-FFF2-40B4-BE49-F238E27FC236}">
                <a16:creationId xmlns:a16="http://schemas.microsoft.com/office/drawing/2014/main" id="{19DFDD41-1E83-47FA-BC32-2508B398790A}"/>
              </a:ext>
            </a:extLst>
          </p:cNvPr>
          <p:cNvSpPr/>
          <p:nvPr/>
        </p:nvSpPr>
        <p:spPr>
          <a:xfrm>
            <a:off x="2046331" y="28268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6" name="Oval 495">
            <a:extLst>
              <a:ext uri="{FF2B5EF4-FFF2-40B4-BE49-F238E27FC236}">
                <a16:creationId xmlns:a16="http://schemas.microsoft.com/office/drawing/2014/main" id="{66F51200-D3B9-4BD9-9148-E367532C93D4}"/>
              </a:ext>
            </a:extLst>
          </p:cNvPr>
          <p:cNvSpPr/>
          <p:nvPr/>
        </p:nvSpPr>
        <p:spPr>
          <a:xfrm>
            <a:off x="2351131" y="28268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7" name="Oval 496">
            <a:extLst>
              <a:ext uri="{FF2B5EF4-FFF2-40B4-BE49-F238E27FC236}">
                <a16:creationId xmlns:a16="http://schemas.microsoft.com/office/drawing/2014/main" id="{DDAD8894-769A-4F84-B7AC-FC0574C46011}"/>
              </a:ext>
            </a:extLst>
          </p:cNvPr>
          <p:cNvSpPr/>
          <p:nvPr/>
        </p:nvSpPr>
        <p:spPr>
          <a:xfrm>
            <a:off x="2655931" y="28268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8" name="Oval 497">
            <a:extLst>
              <a:ext uri="{FF2B5EF4-FFF2-40B4-BE49-F238E27FC236}">
                <a16:creationId xmlns:a16="http://schemas.microsoft.com/office/drawing/2014/main" id="{AC1EEBDA-96D0-4275-9BDD-4343E5D4C949}"/>
              </a:ext>
            </a:extLst>
          </p:cNvPr>
          <p:cNvSpPr/>
          <p:nvPr/>
        </p:nvSpPr>
        <p:spPr>
          <a:xfrm>
            <a:off x="2960731" y="28268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9" name="Oval 498">
            <a:extLst>
              <a:ext uri="{FF2B5EF4-FFF2-40B4-BE49-F238E27FC236}">
                <a16:creationId xmlns:a16="http://schemas.microsoft.com/office/drawing/2014/main" id="{D4B7BAEF-EFFD-4DE5-882C-291E8F5239AC}"/>
              </a:ext>
            </a:extLst>
          </p:cNvPr>
          <p:cNvSpPr/>
          <p:nvPr/>
        </p:nvSpPr>
        <p:spPr>
          <a:xfrm>
            <a:off x="3265531" y="28268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0" name="Oval 499">
            <a:extLst>
              <a:ext uri="{FF2B5EF4-FFF2-40B4-BE49-F238E27FC236}">
                <a16:creationId xmlns:a16="http://schemas.microsoft.com/office/drawing/2014/main" id="{FBD96DD8-3EC8-4EB4-9EC2-3F6DE929B4B4}"/>
              </a:ext>
            </a:extLst>
          </p:cNvPr>
          <p:cNvSpPr/>
          <p:nvPr/>
        </p:nvSpPr>
        <p:spPr>
          <a:xfrm>
            <a:off x="3570331" y="28268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1" name="Oval 500">
            <a:extLst>
              <a:ext uri="{FF2B5EF4-FFF2-40B4-BE49-F238E27FC236}">
                <a16:creationId xmlns:a16="http://schemas.microsoft.com/office/drawing/2014/main" id="{7C5C3FCB-C671-41B1-868F-71FC415F96FC}"/>
              </a:ext>
            </a:extLst>
          </p:cNvPr>
          <p:cNvSpPr/>
          <p:nvPr/>
        </p:nvSpPr>
        <p:spPr>
          <a:xfrm>
            <a:off x="3964621" y="27396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2" name="Oval 501">
            <a:extLst>
              <a:ext uri="{FF2B5EF4-FFF2-40B4-BE49-F238E27FC236}">
                <a16:creationId xmlns:a16="http://schemas.microsoft.com/office/drawing/2014/main" id="{0411F9AF-93D5-4737-97EC-26099C7E4D84}"/>
              </a:ext>
            </a:extLst>
          </p:cNvPr>
          <p:cNvSpPr/>
          <p:nvPr/>
        </p:nvSpPr>
        <p:spPr>
          <a:xfrm>
            <a:off x="4199566" y="287373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3" name="Oval 502">
            <a:extLst>
              <a:ext uri="{FF2B5EF4-FFF2-40B4-BE49-F238E27FC236}">
                <a16:creationId xmlns:a16="http://schemas.microsoft.com/office/drawing/2014/main" id="{FAB70565-79DA-44AF-8A36-D07885ED1F32}"/>
              </a:ext>
            </a:extLst>
          </p:cNvPr>
          <p:cNvSpPr/>
          <p:nvPr/>
        </p:nvSpPr>
        <p:spPr>
          <a:xfrm>
            <a:off x="4537240" y="287373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4" name="Oval 503">
            <a:extLst>
              <a:ext uri="{FF2B5EF4-FFF2-40B4-BE49-F238E27FC236}">
                <a16:creationId xmlns:a16="http://schemas.microsoft.com/office/drawing/2014/main" id="{2A1898FC-010E-4042-912F-A99CE912415D}"/>
              </a:ext>
            </a:extLst>
          </p:cNvPr>
          <p:cNvSpPr/>
          <p:nvPr/>
        </p:nvSpPr>
        <p:spPr>
          <a:xfrm>
            <a:off x="4849826" y="291314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5" name="Oval 504">
            <a:extLst>
              <a:ext uri="{FF2B5EF4-FFF2-40B4-BE49-F238E27FC236}">
                <a16:creationId xmlns:a16="http://schemas.microsoft.com/office/drawing/2014/main" id="{6E2C21F4-8E46-4F76-B1E1-57518DA422AA}"/>
              </a:ext>
            </a:extLst>
          </p:cNvPr>
          <p:cNvSpPr/>
          <p:nvPr/>
        </p:nvSpPr>
        <p:spPr>
          <a:xfrm>
            <a:off x="5101504" y="270724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6" name="Oval 505">
            <a:extLst>
              <a:ext uri="{FF2B5EF4-FFF2-40B4-BE49-F238E27FC236}">
                <a16:creationId xmlns:a16="http://schemas.microsoft.com/office/drawing/2014/main" id="{149C8524-5977-4AD5-A574-706095270444}"/>
              </a:ext>
            </a:extLst>
          </p:cNvPr>
          <p:cNvSpPr/>
          <p:nvPr/>
        </p:nvSpPr>
        <p:spPr>
          <a:xfrm>
            <a:off x="5466487" y="28268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" name="Oval 470">
            <a:extLst>
              <a:ext uri="{FF2B5EF4-FFF2-40B4-BE49-F238E27FC236}">
                <a16:creationId xmlns:a16="http://schemas.microsoft.com/office/drawing/2014/main" id="{6DF0EABF-42AA-4B7A-A1EA-33E9AD3F58CF}"/>
              </a:ext>
            </a:extLst>
          </p:cNvPr>
          <p:cNvSpPr/>
          <p:nvPr/>
        </p:nvSpPr>
        <p:spPr>
          <a:xfrm>
            <a:off x="357197" y="30203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" name="Oval 471">
            <a:extLst>
              <a:ext uri="{FF2B5EF4-FFF2-40B4-BE49-F238E27FC236}">
                <a16:creationId xmlns:a16="http://schemas.microsoft.com/office/drawing/2014/main" id="{C8117E4B-C089-4F32-ADD6-2A421212720A}"/>
              </a:ext>
            </a:extLst>
          </p:cNvPr>
          <p:cNvSpPr/>
          <p:nvPr/>
        </p:nvSpPr>
        <p:spPr>
          <a:xfrm>
            <a:off x="661997" y="30203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3" name="Oval 472">
            <a:extLst>
              <a:ext uri="{FF2B5EF4-FFF2-40B4-BE49-F238E27FC236}">
                <a16:creationId xmlns:a16="http://schemas.microsoft.com/office/drawing/2014/main" id="{3390A17E-A73E-4471-A3A0-7C8630139E22}"/>
              </a:ext>
            </a:extLst>
          </p:cNvPr>
          <p:cNvSpPr/>
          <p:nvPr/>
        </p:nvSpPr>
        <p:spPr>
          <a:xfrm>
            <a:off x="966797" y="30203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4" name="Oval 473">
            <a:extLst>
              <a:ext uri="{FF2B5EF4-FFF2-40B4-BE49-F238E27FC236}">
                <a16:creationId xmlns:a16="http://schemas.microsoft.com/office/drawing/2014/main" id="{6F96860F-0F7D-4384-BAA5-37B76632CDD3}"/>
              </a:ext>
            </a:extLst>
          </p:cNvPr>
          <p:cNvSpPr/>
          <p:nvPr/>
        </p:nvSpPr>
        <p:spPr>
          <a:xfrm>
            <a:off x="1271597" y="30203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5" name="Oval 474">
            <a:extLst>
              <a:ext uri="{FF2B5EF4-FFF2-40B4-BE49-F238E27FC236}">
                <a16:creationId xmlns:a16="http://schemas.microsoft.com/office/drawing/2014/main" id="{C9F40C4E-7340-4CBF-837E-0E8AA587355B}"/>
              </a:ext>
            </a:extLst>
          </p:cNvPr>
          <p:cNvSpPr/>
          <p:nvPr/>
        </p:nvSpPr>
        <p:spPr>
          <a:xfrm>
            <a:off x="1576397" y="30203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6" name="Oval 475">
            <a:extLst>
              <a:ext uri="{FF2B5EF4-FFF2-40B4-BE49-F238E27FC236}">
                <a16:creationId xmlns:a16="http://schemas.microsoft.com/office/drawing/2014/main" id="{A602CD9B-AB19-40BE-8E85-52B5A3E332F5}"/>
              </a:ext>
            </a:extLst>
          </p:cNvPr>
          <p:cNvSpPr/>
          <p:nvPr/>
        </p:nvSpPr>
        <p:spPr>
          <a:xfrm>
            <a:off x="1881197" y="30203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7" name="Oval 476">
            <a:extLst>
              <a:ext uri="{FF2B5EF4-FFF2-40B4-BE49-F238E27FC236}">
                <a16:creationId xmlns:a16="http://schemas.microsoft.com/office/drawing/2014/main" id="{FDEF58EA-4CD0-4721-A74D-60B3D00A4A8B}"/>
              </a:ext>
            </a:extLst>
          </p:cNvPr>
          <p:cNvSpPr/>
          <p:nvPr/>
        </p:nvSpPr>
        <p:spPr>
          <a:xfrm>
            <a:off x="2185997" y="30203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8" name="Oval 477">
            <a:extLst>
              <a:ext uri="{FF2B5EF4-FFF2-40B4-BE49-F238E27FC236}">
                <a16:creationId xmlns:a16="http://schemas.microsoft.com/office/drawing/2014/main" id="{69B13249-EDF2-4C8C-99CF-1A919760B00D}"/>
              </a:ext>
            </a:extLst>
          </p:cNvPr>
          <p:cNvSpPr/>
          <p:nvPr/>
        </p:nvSpPr>
        <p:spPr>
          <a:xfrm>
            <a:off x="2490797" y="30203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" name="Oval 478">
            <a:extLst>
              <a:ext uri="{FF2B5EF4-FFF2-40B4-BE49-F238E27FC236}">
                <a16:creationId xmlns:a16="http://schemas.microsoft.com/office/drawing/2014/main" id="{99BFA75D-1AD2-45D4-9040-8F924B216109}"/>
              </a:ext>
            </a:extLst>
          </p:cNvPr>
          <p:cNvSpPr/>
          <p:nvPr/>
        </p:nvSpPr>
        <p:spPr>
          <a:xfrm>
            <a:off x="2795597" y="30203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Oval 479">
            <a:extLst>
              <a:ext uri="{FF2B5EF4-FFF2-40B4-BE49-F238E27FC236}">
                <a16:creationId xmlns:a16="http://schemas.microsoft.com/office/drawing/2014/main" id="{20DA6045-9250-4D9E-A363-F8CAA28857B1}"/>
              </a:ext>
            </a:extLst>
          </p:cNvPr>
          <p:cNvSpPr/>
          <p:nvPr/>
        </p:nvSpPr>
        <p:spPr>
          <a:xfrm>
            <a:off x="3100397" y="30203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" name="Oval 480">
            <a:extLst>
              <a:ext uri="{FF2B5EF4-FFF2-40B4-BE49-F238E27FC236}">
                <a16:creationId xmlns:a16="http://schemas.microsoft.com/office/drawing/2014/main" id="{7C66CBE0-6A9A-40A7-B659-6C1656414246}"/>
              </a:ext>
            </a:extLst>
          </p:cNvPr>
          <p:cNvSpPr/>
          <p:nvPr/>
        </p:nvSpPr>
        <p:spPr>
          <a:xfrm>
            <a:off x="3405197" y="30203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2" name="Oval 481">
            <a:extLst>
              <a:ext uri="{FF2B5EF4-FFF2-40B4-BE49-F238E27FC236}">
                <a16:creationId xmlns:a16="http://schemas.microsoft.com/office/drawing/2014/main" id="{23286D53-CDAC-41B7-B281-4781B7BEBF7E}"/>
              </a:ext>
            </a:extLst>
          </p:cNvPr>
          <p:cNvSpPr/>
          <p:nvPr/>
        </p:nvSpPr>
        <p:spPr>
          <a:xfrm>
            <a:off x="3784530" y="300793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3" name="Oval 482">
            <a:extLst>
              <a:ext uri="{FF2B5EF4-FFF2-40B4-BE49-F238E27FC236}">
                <a16:creationId xmlns:a16="http://schemas.microsoft.com/office/drawing/2014/main" id="{7293075D-287E-4403-ACBA-0CF7C08200EE}"/>
              </a:ext>
            </a:extLst>
          </p:cNvPr>
          <p:cNvSpPr/>
          <p:nvPr/>
        </p:nvSpPr>
        <p:spPr>
          <a:xfrm>
            <a:off x="4014797" y="30203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" name="Oval 483">
            <a:extLst>
              <a:ext uri="{FF2B5EF4-FFF2-40B4-BE49-F238E27FC236}">
                <a16:creationId xmlns:a16="http://schemas.microsoft.com/office/drawing/2014/main" id="{1E83E8D3-83BE-4D6C-8C6F-30C3D1A565B9}"/>
              </a:ext>
            </a:extLst>
          </p:cNvPr>
          <p:cNvSpPr/>
          <p:nvPr/>
        </p:nvSpPr>
        <p:spPr>
          <a:xfrm>
            <a:off x="4319594" y="30484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Oval 484">
            <a:extLst>
              <a:ext uri="{FF2B5EF4-FFF2-40B4-BE49-F238E27FC236}">
                <a16:creationId xmlns:a16="http://schemas.microsoft.com/office/drawing/2014/main" id="{CB7508F9-A22D-4F5C-89A6-4A35962CFC37}"/>
              </a:ext>
            </a:extLst>
          </p:cNvPr>
          <p:cNvSpPr/>
          <p:nvPr/>
        </p:nvSpPr>
        <p:spPr>
          <a:xfrm>
            <a:off x="4678520" y="30740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6" name="Oval 485">
            <a:extLst>
              <a:ext uri="{FF2B5EF4-FFF2-40B4-BE49-F238E27FC236}">
                <a16:creationId xmlns:a16="http://schemas.microsoft.com/office/drawing/2014/main" id="{1E34F0B5-AADE-40F2-9251-A2A016C1DC85}"/>
              </a:ext>
            </a:extLst>
          </p:cNvPr>
          <p:cNvSpPr/>
          <p:nvPr/>
        </p:nvSpPr>
        <p:spPr>
          <a:xfrm>
            <a:off x="4997168" y="30203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7" name="Oval 486">
            <a:extLst>
              <a:ext uri="{FF2B5EF4-FFF2-40B4-BE49-F238E27FC236}">
                <a16:creationId xmlns:a16="http://schemas.microsoft.com/office/drawing/2014/main" id="{F1F84CB3-D1F8-40B3-B54B-5A3759F97A15}"/>
              </a:ext>
            </a:extLst>
          </p:cNvPr>
          <p:cNvSpPr/>
          <p:nvPr/>
        </p:nvSpPr>
        <p:spPr>
          <a:xfrm>
            <a:off x="5301084" y="30203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4" name="Oval 453">
            <a:extLst>
              <a:ext uri="{FF2B5EF4-FFF2-40B4-BE49-F238E27FC236}">
                <a16:creationId xmlns:a16="http://schemas.microsoft.com/office/drawing/2014/main" id="{51A235EB-5F4D-4951-8859-ACCC38F27C62}"/>
              </a:ext>
            </a:extLst>
          </p:cNvPr>
          <p:cNvSpPr/>
          <p:nvPr/>
        </p:nvSpPr>
        <p:spPr>
          <a:xfrm>
            <a:off x="516270" y="321282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Oval 454">
            <a:extLst>
              <a:ext uri="{FF2B5EF4-FFF2-40B4-BE49-F238E27FC236}">
                <a16:creationId xmlns:a16="http://schemas.microsoft.com/office/drawing/2014/main" id="{6AD47C3E-B7C2-4F0C-858A-AFE8F345DC2E}"/>
              </a:ext>
            </a:extLst>
          </p:cNvPr>
          <p:cNvSpPr/>
          <p:nvPr/>
        </p:nvSpPr>
        <p:spPr>
          <a:xfrm>
            <a:off x="821070" y="321282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6" name="Oval 455">
            <a:extLst>
              <a:ext uri="{FF2B5EF4-FFF2-40B4-BE49-F238E27FC236}">
                <a16:creationId xmlns:a16="http://schemas.microsoft.com/office/drawing/2014/main" id="{9766DA8A-7C29-4A57-A12D-2BFEE5994CAE}"/>
              </a:ext>
            </a:extLst>
          </p:cNvPr>
          <p:cNvSpPr/>
          <p:nvPr/>
        </p:nvSpPr>
        <p:spPr>
          <a:xfrm>
            <a:off x="1125870" y="321282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7" name="Oval 456">
            <a:extLst>
              <a:ext uri="{FF2B5EF4-FFF2-40B4-BE49-F238E27FC236}">
                <a16:creationId xmlns:a16="http://schemas.microsoft.com/office/drawing/2014/main" id="{4705A0C7-777C-4C3E-9AA9-09815A963010}"/>
              </a:ext>
            </a:extLst>
          </p:cNvPr>
          <p:cNvSpPr/>
          <p:nvPr/>
        </p:nvSpPr>
        <p:spPr>
          <a:xfrm>
            <a:off x="1430670" y="321282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Oval 457">
            <a:extLst>
              <a:ext uri="{FF2B5EF4-FFF2-40B4-BE49-F238E27FC236}">
                <a16:creationId xmlns:a16="http://schemas.microsoft.com/office/drawing/2014/main" id="{846546FD-F2A3-4F4C-9024-D4E534DF4AEC}"/>
              </a:ext>
            </a:extLst>
          </p:cNvPr>
          <p:cNvSpPr/>
          <p:nvPr/>
        </p:nvSpPr>
        <p:spPr>
          <a:xfrm>
            <a:off x="1735470" y="321282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9" name="Oval 458">
            <a:extLst>
              <a:ext uri="{FF2B5EF4-FFF2-40B4-BE49-F238E27FC236}">
                <a16:creationId xmlns:a16="http://schemas.microsoft.com/office/drawing/2014/main" id="{DCE10058-9B88-4DDF-9EA3-9DA9FED2BAAF}"/>
              </a:ext>
            </a:extLst>
          </p:cNvPr>
          <p:cNvSpPr/>
          <p:nvPr/>
        </p:nvSpPr>
        <p:spPr>
          <a:xfrm>
            <a:off x="2040270" y="321282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" name="Oval 459">
            <a:extLst>
              <a:ext uri="{FF2B5EF4-FFF2-40B4-BE49-F238E27FC236}">
                <a16:creationId xmlns:a16="http://schemas.microsoft.com/office/drawing/2014/main" id="{F8BA5FBB-D54E-46F5-93DB-28192EB5073E}"/>
              </a:ext>
            </a:extLst>
          </p:cNvPr>
          <p:cNvSpPr/>
          <p:nvPr/>
        </p:nvSpPr>
        <p:spPr>
          <a:xfrm>
            <a:off x="2345070" y="321282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1" name="Oval 460">
            <a:extLst>
              <a:ext uri="{FF2B5EF4-FFF2-40B4-BE49-F238E27FC236}">
                <a16:creationId xmlns:a16="http://schemas.microsoft.com/office/drawing/2014/main" id="{1C946CCC-5E05-4923-B1FA-B1E99F6DAB28}"/>
              </a:ext>
            </a:extLst>
          </p:cNvPr>
          <p:cNvSpPr/>
          <p:nvPr/>
        </p:nvSpPr>
        <p:spPr>
          <a:xfrm>
            <a:off x="2649870" y="321282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2" name="Oval 461">
            <a:extLst>
              <a:ext uri="{FF2B5EF4-FFF2-40B4-BE49-F238E27FC236}">
                <a16:creationId xmlns:a16="http://schemas.microsoft.com/office/drawing/2014/main" id="{1E3A46E8-C039-43EE-8261-066F71FE1534}"/>
              </a:ext>
            </a:extLst>
          </p:cNvPr>
          <p:cNvSpPr/>
          <p:nvPr/>
        </p:nvSpPr>
        <p:spPr>
          <a:xfrm>
            <a:off x="2954670" y="321282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3" name="Oval 462">
            <a:extLst>
              <a:ext uri="{FF2B5EF4-FFF2-40B4-BE49-F238E27FC236}">
                <a16:creationId xmlns:a16="http://schemas.microsoft.com/office/drawing/2014/main" id="{F61063EE-0928-4DB4-95F2-99C0403C6A10}"/>
              </a:ext>
            </a:extLst>
          </p:cNvPr>
          <p:cNvSpPr/>
          <p:nvPr/>
        </p:nvSpPr>
        <p:spPr>
          <a:xfrm>
            <a:off x="3273199" y="328048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4" name="Oval 463">
            <a:extLst>
              <a:ext uri="{FF2B5EF4-FFF2-40B4-BE49-F238E27FC236}">
                <a16:creationId xmlns:a16="http://schemas.microsoft.com/office/drawing/2014/main" id="{9948E929-DB69-4314-808A-7A551ACE15D3}"/>
              </a:ext>
            </a:extLst>
          </p:cNvPr>
          <p:cNvSpPr/>
          <p:nvPr/>
        </p:nvSpPr>
        <p:spPr>
          <a:xfrm>
            <a:off x="3564270" y="321282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5" name="Oval 464">
            <a:extLst>
              <a:ext uri="{FF2B5EF4-FFF2-40B4-BE49-F238E27FC236}">
                <a16:creationId xmlns:a16="http://schemas.microsoft.com/office/drawing/2014/main" id="{10B13018-57BB-4ECC-8908-D9F5B87DBB11}"/>
              </a:ext>
            </a:extLst>
          </p:cNvPr>
          <p:cNvSpPr/>
          <p:nvPr/>
        </p:nvSpPr>
        <p:spPr>
          <a:xfrm>
            <a:off x="3829292" y="319909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6" name="Oval 465">
            <a:extLst>
              <a:ext uri="{FF2B5EF4-FFF2-40B4-BE49-F238E27FC236}">
                <a16:creationId xmlns:a16="http://schemas.microsoft.com/office/drawing/2014/main" id="{D7EF3609-A83A-44FA-99D4-933B8C4C5E65}"/>
              </a:ext>
            </a:extLst>
          </p:cNvPr>
          <p:cNvSpPr/>
          <p:nvPr/>
        </p:nvSpPr>
        <p:spPr>
          <a:xfrm>
            <a:off x="4215411" y="316621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7" name="Oval 466">
            <a:extLst>
              <a:ext uri="{FF2B5EF4-FFF2-40B4-BE49-F238E27FC236}">
                <a16:creationId xmlns:a16="http://schemas.microsoft.com/office/drawing/2014/main" id="{9F3D6555-4CF0-48F8-8BFA-F2D3EE32F9EB}"/>
              </a:ext>
            </a:extLst>
          </p:cNvPr>
          <p:cNvSpPr/>
          <p:nvPr/>
        </p:nvSpPr>
        <p:spPr>
          <a:xfrm>
            <a:off x="4485228" y="318662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8" name="Oval 467">
            <a:extLst>
              <a:ext uri="{FF2B5EF4-FFF2-40B4-BE49-F238E27FC236}">
                <a16:creationId xmlns:a16="http://schemas.microsoft.com/office/drawing/2014/main" id="{F5AAE46D-3D0E-49B8-BB73-B21D9F29FA90}"/>
              </a:ext>
            </a:extLst>
          </p:cNvPr>
          <p:cNvSpPr/>
          <p:nvPr/>
        </p:nvSpPr>
        <p:spPr>
          <a:xfrm>
            <a:off x="4869851" y="328688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9" name="Oval 468">
            <a:extLst>
              <a:ext uri="{FF2B5EF4-FFF2-40B4-BE49-F238E27FC236}">
                <a16:creationId xmlns:a16="http://schemas.microsoft.com/office/drawing/2014/main" id="{4EDAC73F-EFE6-47B2-867C-D4CE6952CA54}"/>
              </a:ext>
            </a:extLst>
          </p:cNvPr>
          <p:cNvSpPr/>
          <p:nvPr/>
        </p:nvSpPr>
        <p:spPr>
          <a:xfrm>
            <a:off x="5127701" y="322516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0" name="Oval 469">
            <a:extLst>
              <a:ext uri="{FF2B5EF4-FFF2-40B4-BE49-F238E27FC236}">
                <a16:creationId xmlns:a16="http://schemas.microsoft.com/office/drawing/2014/main" id="{65C12FAD-B1A4-4538-84E1-3F146F014CAC}"/>
              </a:ext>
            </a:extLst>
          </p:cNvPr>
          <p:cNvSpPr/>
          <p:nvPr/>
        </p:nvSpPr>
        <p:spPr>
          <a:xfrm>
            <a:off x="5425944" y="323324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2" name="Oval 731">
            <a:extLst>
              <a:ext uri="{FF2B5EF4-FFF2-40B4-BE49-F238E27FC236}">
                <a16:creationId xmlns:a16="http://schemas.microsoft.com/office/drawing/2014/main" id="{72B324F4-13F4-4F03-BE2B-9285166544F3}"/>
              </a:ext>
            </a:extLst>
          </p:cNvPr>
          <p:cNvSpPr/>
          <p:nvPr/>
        </p:nvSpPr>
        <p:spPr>
          <a:xfrm>
            <a:off x="369816" y="340637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3" name="Oval 732">
            <a:extLst>
              <a:ext uri="{FF2B5EF4-FFF2-40B4-BE49-F238E27FC236}">
                <a16:creationId xmlns:a16="http://schemas.microsoft.com/office/drawing/2014/main" id="{70A6EE50-CF18-43E9-9E12-71CF82648504}"/>
              </a:ext>
            </a:extLst>
          </p:cNvPr>
          <p:cNvSpPr/>
          <p:nvPr/>
        </p:nvSpPr>
        <p:spPr>
          <a:xfrm>
            <a:off x="674616" y="340637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4" name="Oval 733">
            <a:extLst>
              <a:ext uri="{FF2B5EF4-FFF2-40B4-BE49-F238E27FC236}">
                <a16:creationId xmlns:a16="http://schemas.microsoft.com/office/drawing/2014/main" id="{0CABFFD7-4856-40C0-BCE8-8B33A5DC4BD7}"/>
              </a:ext>
            </a:extLst>
          </p:cNvPr>
          <p:cNvSpPr/>
          <p:nvPr/>
        </p:nvSpPr>
        <p:spPr>
          <a:xfrm>
            <a:off x="979416" y="340637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5" name="Oval 734">
            <a:extLst>
              <a:ext uri="{FF2B5EF4-FFF2-40B4-BE49-F238E27FC236}">
                <a16:creationId xmlns:a16="http://schemas.microsoft.com/office/drawing/2014/main" id="{05D7CE4A-2FEB-4D69-AE66-81CDCD634936}"/>
              </a:ext>
            </a:extLst>
          </p:cNvPr>
          <p:cNvSpPr/>
          <p:nvPr/>
        </p:nvSpPr>
        <p:spPr>
          <a:xfrm>
            <a:off x="1284216" y="340637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6" name="Oval 735">
            <a:extLst>
              <a:ext uri="{FF2B5EF4-FFF2-40B4-BE49-F238E27FC236}">
                <a16:creationId xmlns:a16="http://schemas.microsoft.com/office/drawing/2014/main" id="{32C02892-089B-49D4-81BE-ACC2145A9B29}"/>
              </a:ext>
            </a:extLst>
          </p:cNvPr>
          <p:cNvSpPr/>
          <p:nvPr/>
        </p:nvSpPr>
        <p:spPr>
          <a:xfrm>
            <a:off x="1589016" y="340637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Oval 736">
            <a:extLst>
              <a:ext uri="{FF2B5EF4-FFF2-40B4-BE49-F238E27FC236}">
                <a16:creationId xmlns:a16="http://schemas.microsoft.com/office/drawing/2014/main" id="{5FBE10BC-5532-4F7A-A284-FFBBDA3E2410}"/>
              </a:ext>
            </a:extLst>
          </p:cNvPr>
          <p:cNvSpPr/>
          <p:nvPr/>
        </p:nvSpPr>
        <p:spPr>
          <a:xfrm>
            <a:off x="1893816" y="340637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8" name="Oval 737">
            <a:extLst>
              <a:ext uri="{FF2B5EF4-FFF2-40B4-BE49-F238E27FC236}">
                <a16:creationId xmlns:a16="http://schemas.microsoft.com/office/drawing/2014/main" id="{015BC144-0876-4A40-B01E-E75DD4F666EC}"/>
              </a:ext>
            </a:extLst>
          </p:cNvPr>
          <p:cNvSpPr/>
          <p:nvPr/>
        </p:nvSpPr>
        <p:spPr>
          <a:xfrm>
            <a:off x="2198616" y="340637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9" name="Oval 738">
            <a:extLst>
              <a:ext uri="{FF2B5EF4-FFF2-40B4-BE49-F238E27FC236}">
                <a16:creationId xmlns:a16="http://schemas.microsoft.com/office/drawing/2014/main" id="{56531AFE-A829-4626-99BB-A2111D0BA95C}"/>
              </a:ext>
            </a:extLst>
          </p:cNvPr>
          <p:cNvSpPr/>
          <p:nvPr/>
        </p:nvSpPr>
        <p:spPr>
          <a:xfrm>
            <a:off x="2503416" y="340637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0" name="Oval 739">
            <a:extLst>
              <a:ext uri="{FF2B5EF4-FFF2-40B4-BE49-F238E27FC236}">
                <a16:creationId xmlns:a16="http://schemas.microsoft.com/office/drawing/2014/main" id="{66D16E9B-53AD-45D5-9653-0746663919D6}"/>
              </a:ext>
            </a:extLst>
          </p:cNvPr>
          <p:cNvSpPr/>
          <p:nvPr/>
        </p:nvSpPr>
        <p:spPr>
          <a:xfrm>
            <a:off x="2808216" y="340637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" name="Oval 740">
            <a:extLst>
              <a:ext uri="{FF2B5EF4-FFF2-40B4-BE49-F238E27FC236}">
                <a16:creationId xmlns:a16="http://schemas.microsoft.com/office/drawing/2014/main" id="{041AB0C6-C09C-4DD8-8065-433D90715EF6}"/>
              </a:ext>
            </a:extLst>
          </p:cNvPr>
          <p:cNvSpPr/>
          <p:nvPr/>
        </p:nvSpPr>
        <p:spPr>
          <a:xfrm>
            <a:off x="3025965" y="340637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2" name="Oval 741">
            <a:extLst>
              <a:ext uri="{FF2B5EF4-FFF2-40B4-BE49-F238E27FC236}">
                <a16:creationId xmlns:a16="http://schemas.microsoft.com/office/drawing/2014/main" id="{21C76E02-CE62-4200-A143-E1B7FF00AB2D}"/>
              </a:ext>
            </a:extLst>
          </p:cNvPr>
          <p:cNvSpPr/>
          <p:nvPr/>
        </p:nvSpPr>
        <p:spPr>
          <a:xfrm>
            <a:off x="3450067" y="340135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3" name="Oval 742">
            <a:extLst>
              <a:ext uri="{FF2B5EF4-FFF2-40B4-BE49-F238E27FC236}">
                <a16:creationId xmlns:a16="http://schemas.microsoft.com/office/drawing/2014/main" id="{0808AA4A-ABF8-4AF9-8BC4-B7E673CF21D3}"/>
              </a:ext>
            </a:extLst>
          </p:cNvPr>
          <p:cNvSpPr/>
          <p:nvPr/>
        </p:nvSpPr>
        <p:spPr>
          <a:xfrm>
            <a:off x="3668070" y="339393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4" name="Oval 743">
            <a:extLst>
              <a:ext uri="{FF2B5EF4-FFF2-40B4-BE49-F238E27FC236}">
                <a16:creationId xmlns:a16="http://schemas.microsoft.com/office/drawing/2014/main" id="{E8FB4743-4BE5-47AD-B006-DCA43E91314D}"/>
              </a:ext>
            </a:extLst>
          </p:cNvPr>
          <p:cNvSpPr/>
          <p:nvPr/>
        </p:nvSpPr>
        <p:spPr>
          <a:xfrm>
            <a:off x="4087867" y="339393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5" name="Oval 744">
            <a:extLst>
              <a:ext uri="{FF2B5EF4-FFF2-40B4-BE49-F238E27FC236}">
                <a16:creationId xmlns:a16="http://schemas.microsoft.com/office/drawing/2014/main" id="{E3863187-A0B9-4F18-90C8-C0B14F8CEDFC}"/>
              </a:ext>
            </a:extLst>
          </p:cNvPr>
          <p:cNvSpPr/>
          <p:nvPr/>
        </p:nvSpPr>
        <p:spPr>
          <a:xfrm>
            <a:off x="4434171" y="345968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6" name="Oval 745">
            <a:extLst>
              <a:ext uri="{FF2B5EF4-FFF2-40B4-BE49-F238E27FC236}">
                <a16:creationId xmlns:a16="http://schemas.microsoft.com/office/drawing/2014/main" id="{ACCAC9B4-9962-4D92-B14F-706DCBCF09D1}"/>
              </a:ext>
            </a:extLst>
          </p:cNvPr>
          <p:cNvSpPr/>
          <p:nvPr/>
        </p:nvSpPr>
        <p:spPr>
          <a:xfrm>
            <a:off x="4624397" y="344584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7" name="Oval 746">
            <a:extLst>
              <a:ext uri="{FF2B5EF4-FFF2-40B4-BE49-F238E27FC236}">
                <a16:creationId xmlns:a16="http://schemas.microsoft.com/office/drawing/2014/main" id="{671471B0-C7A5-4936-B48C-EE48BAFB82B7}"/>
              </a:ext>
            </a:extLst>
          </p:cNvPr>
          <p:cNvSpPr/>
          <p:nvPr/>
        </p:nvSpPr>
        <p:spPr>
          <a:xfrm>
            <a:off x="5068630" y="341305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8" name="Oval 747">
            <a:extLst>
              <a:ext uri="{FF2B5EF4-FFF2-40B4-BE49-F238E27FC236}">
                <a16:creationId xmlns:a16="http://schemas.microsoft.com/office/drawing/2014/main" id="{E8280B4E-79EA-4FAE-AA3C-7465ABD6B1A7}"/>
              </a:ext>
            </a:extLst>
          </p:cNvPr>
          <p:cNvSpPr/>
          <p:nvPr/>
        </p:nvSpPr>
        <p:spPr>
          <a:xfrm>
            <a:off x="5273157" y="342729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5" name="Oval 714">
            <a:extLst>
              <a:ext uri="{FF2B5EF4-FFF2-40B4-BE49-F238E27FC236}">
                <a16:creationId xmlns:a16="http://schemas.microsoft.com/office/drawing/2014/main" id="{BEBA1AAD-FF4D-4AEE-A822-C35ED2446B21}"/>
              </a:ext>
            </a:extLst>
          </p:cNvPr>
          <p:cNvSpPr/>
          <p:nvPr/>
        </p:nvSpPr>
        <p:spPr>
          <a:xfrm>
            <a:off x="528889" y="359882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6" name="Oval 715">
            <a:extLst>
              <a:ext uri="{FF2B5EF4-FFF2-40B4-BE49-F238E27FC236}">
                <a16:creationId xmlns:a16="http://schemas.microsoft.com/office/drawing/2014/main" id="{84221E9B-FEBA-4488-BF69-883911F60FE5}"/>
              </a:ext>
            </a:extLst>
          </p:cNvPr>
          <p:cNvSpPr/>
          <p:nvPr/>
        </p:nvSpPr>
        <p:spPr>
          <a:xfrm>
            <a:off x="833689" y="359882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" name="Oval 716">
            <a:extLst>
              <a:ext uri="{FF2B5EF4-FFF2-40B4-BE49-F238E27FC236}">
                <a16:creationId xmlns:a16="http://schemas.microsoft.com/office/drawing/2014/main" id="{1F873407-0D59-4E1A-9347-564B84E145A0}"/>
              </a:ext>
            </a:extLst>
          </p:cNvPr>
          <p:cNvSpPr/>
          <p:nvPr/>
        </p:nvSpPr>
        <p:spPr>
          <a:xfrm>
            <a:off x="1138489" y="359882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" name="Oval 717">
            <a:extLst>
              <a:ext uri="{FF2B5EF4-FFF2-40B4-BE49-F238E27FC236}">
                <a16:creationId xmlns:a16="http://schemas.microsoft.com/office/drawing/2014/main" id="{00C7622A-5F04-4DDF-9F90-16A6C336C711}"/>
              </a:ext>
            </a:extLst>
          </p:cNvPr>
          <p:cNvSpPr/>
          <p:nvPr/>
        </p:nvSpPr>
        <p:spPr>
          <a:xfrm>
            <a:off x="1443289" y="359882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" name="Oval 718">
            <a:extLst>
              <a:ext uri="{FF2B5EF4-FFF2-40B4-BE49-F238E27FC236}">
                <a16:creationId xmlns:a16="http://schemas.microsoft.com/office/drawing/2014/main" id="{D7DCD17A-2CB6-4243-882A-0C3226D51DF2}"/>
              </a:ext>
            </a:extLst>
          </p:cNvPr>
          <p:cNvSpPr/>
          <p:nvPr/>
        </p:nvSpPr>
        <p:spPr>
          <a:xfrm>
            <a:off x="1748089" y="359882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0" name="Oval 719">
            <a:extLst>
              <a:ext uri="{FF2B5EF4-FFF2-40B4-BE49-F238E27FC236}">
                <a16:creationId xmlns:a16="http://schemas.microsoft.com/office/drawing/2014/main" id="{47EB336E-56E4-40EE-ACCA-4A85BACC7770}"/>
              </a:ext>
            </a:extLst>
          </p:cNvPr>
          <p:cNvSpPr/>
          <p:nvPr/>
        </p:nvSpPr>
        <p:spPr>
          <a:xfrm>
            <a:off x="2052889" y="359882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" name="Oval 720">
            <a:extLst>
              <a:ext uri="{FF2B5EF4-FFF2-40B4-BE49-F238E27FC236}">
                <a16:creationId xmlns:a16="http://schemas.microsoft.com/office/drawing/2014/main" id="{5A51A912-EC12-4BE2-9C57-FB7AC0BD99AD}"/>
              </a:ext>
            </a:extLst>
          </p:cNvPr>
          <p:cNvSpPr/>
          <p:nvPr/>
        </p:nvSpPr>
        <p:spPr>
          <a:xfrm>
            <a:off x="2357689" y="359882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2" name="Oval 721">
            <a:extLst>
              <a:ext uri="{FF2B5EF4-FFF2-40B4-BE49-F238E27FC236}">
                <a16:creationId xmlns:a16="http://schemas.microsoft.com/office/drawing/2014/main" id="{C224F468-5401-4A70-B205-A43A298612E5}"/>
              </a:ext>
            </a:extLst>
          </p:cNvPr>
          <p:cNvSpPr/>
          <p:nvPr/>
        </p:nvSpPr>
        <p:spPr>
          <a:xfrm>
            <a:off x="2662489" y="359882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" name="Oval 722">
            <a:extLst>
              <a:ext uri="{FF2B5EF4-FFF2-40B4-BE49-F238E27FC236}">
                <a16:creationId xmlns:a16="http://schemas.microsoft.com/office/drawing/2014/main" id="{77077BE2-9147-45F1-9E7F-2135C344A2D0}"/>
              </a:ext>
            </a:extLst>
          </p:cNvPr>
          <p:cNvSpPr/>
          <p:nvPr/>
        </p:nvSpPr>
        <p:spPr>
          <a:xfrm>
            <a:off x="2934415" y="358534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4" name="Oval 723">
            <a:extLst>
              <a:ext uri="{FF2B5EF4-FFF2-40B4-BE49-F238E27FC236}">
                <a16:creationId xmlns:a16="http://schemas.microsoft.com/office/drawing/2014/main" id="{B921EF98-C6D5-4218-93FB-2D7C9C3ACDE3}"/>
              </a:ext>
            </a:extLst>
          </p:cNvPr>
          <p:cNvSpPr/>
          <p:nvPr/>
        </p:nvSpPr>
        <p:spPr>
          <a:xfrm>
            <a:off x="3349462" y="360549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" name="Oval 724">
            <a:extLst>
              <a:ext uri="{FF2B5EF4-FFF2-40B4-BE49-F238E27FC236}">
                <a16:creationId xmlns:a16="http://schemas.microsoft.com/office/drawing/2014/main" id="{C1E010BF-E4AB-41E7-B464-EA27BA431ABA}"/>
              </a:ext>
            </a:extLst>
          </p:cNvPr>
          <p:cNvSpPr/>
          <p:nvPr/>
        </p:nvSpPr>
        <p:spPr>
          <a:xfrm>
            <a:off x="3703087" y="361230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6" name="Oval 725">
            <a:extLst>
              <a:ext uri="{FF2B5EF4-FFF2-40B4-BE49-F238E27FC236}">
                <a16:creationId xmlns:a16="http://schemas.microsoft.com/office/drawing/2014/main" id="{B58AC2A4-A95A-468C-ADD5-D1D31C4278E0}"/>
              </a:ext>
            </a:extLst>
          </p:cNvPr>
          <p:cNvSpPr/>
          <p:nvPr/>
        </p:nvSpPr>
        <p:spPr>
          <a:xfrm>
            <a:off x="3987984" y="354655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7" name="Oval 726">
            <a:extLst>
              <a:ext uri="{FF2B5EF4-FFF2-40B4-BE49-F238E27FC236}">
                <a16:creationId xmlns:a16="http://schemas.microsoft.com/office/drawing/2014/main" id="{B308F723-0B7C-4AFF-980A-850CEFD7337E}"/>
              </a:ext>
            </a:extLst>
          </p:cNvPr>
          <p:cNvSpPr/>
          <p:nvPr/>
        </p:nvSpPr>
        <p:spPr>
          <a:xfrm>
            <a:off x="4250733" y="366646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8" name="Oval 727">
            <a:extLst>
              <a:ext uri="{FF2B5EF4-FFF2-40B4-BE49-F238E27FC236}">
                <a16:creationId xmlns:a16="http://schemas.microsoft.com/office/drawing/2014/main" id="{B1F67C64-A83A-4C2C-A333-CD144A2E1CA6}"/>
              </a:ext>
            </a:extLst>
          </p:cNvPr>
          <p:cNvSpPr/>
          <p:nvPr/>
        </p:nvSpPr>
        <p:spPr>
          <a:xfrm>
            <a:off x="4506208" y="369933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9" name="Oval 728">
            <a:extLst>
              <a:ext uri="{FF2B5EF4-FFF2-40B4-BE49-F238E27FC236}">
                <a16:creationId xmlns:a16="http://schemas.microsoft.com/office/drawing/2014/main" id="{F4DE6F44-1874-41BC-94D7-E23D6D5E063A}"/>
              </a:ext>
            </a:extLst>
          </p:cNvPr>
          <p:cNvSpPr/>
          <p:nvPr/>
        </p:nvSpPr>
        <p:spPr>
          <a:xfrm>
            <a:off x="4801763" y="357262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0" name="Oval 729">
            <a:extLst>
              <a:ext uri="{FF2B5EF4-FFF2-40B4-BE49-F238E27FC236}">
                <a16:creationId xmlns:a16="http://schemas.microsoft.com/office/drawing/2014/main" id="{2EAA7483-F7B6-4EBB-94E2-2A1E6552F3E6}"/>
              </a:ext>
            </a:extLst>
          </p:cNvPr>
          <p:cNvSpPr/>
          <p:nvPr/>
        </p:nvSpPr>
        <p:spPr>
          <a:xfrm>
            <a:off x="5121144" y="367323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" name="Oval 730">
            <a:extLst>
              <a:ext uri="{FF2B5EF4-FFF2-40B4-BE49-F238E27FC236}">
                <a16:creationId xmlns:a16="http://schemas.microsoft.com/office/drawing/2014/main" id="{9A82B72E-0CA0-469B-8259-7400397F6D11}"/>
              </a:ext>
            </a:extLst>
          </p:cNvPr>
          <p:cNvSpPr/>
          <p:nvPr/>
        </p:nvSpPr>
        <p:spPr>
          <a:xfrm>
            <a:off x="5524566" y="363359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6" name="Oval 695">
            <a:extLst>
              <a:ext uri="{FF2B5EF4-FFF2-40B4-BE49-F238E27FC236}">
                <a16:creationId xmlns:a16="http://schemas.microsoft.com/office/drawing/2014/main" id="{4F6E8ADF-BB6B-4342-9DDB-F5087F7D5E73}"/>
              </a:ext>
            </a:extLst>
          </p:cNvPr>
          <p:cNvSpPr/>
          <p:nvPr/>
        </p:nvSpPr>
        <p:spPr>
          <a:xfrm>
            <a:off x="363755" y="37923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7" name="Oval 696">
            <a:extLst>
              <a:ext uri="{FF2B5EF4-FFF2-40B4-BE49-F238E27FC236}">
                <a16:creationId xmlns:a16="http://schemas.microsoft.com/office/drawing/2014/main" id="{695E2995-22FA-466A-A1B8-B3EA68D6A440}"/>
              </a:ext>
            </a:extLst>
          </p:cNvPr>
          <p:cNvSpPr/>
          <p:nvPr/>
        </p:nvSpPr>
        <p:spPr>
          <a:xfrm>
            <a:off x="668555" y="37923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8" name="Oval 697">
            <a:extLst>
              <a:ext uri="{FF2B5EF4-FFF2-40B4-BE49-F238E27FC236}">
                <a16:creationId xmlns:a16="http://schemas.microsoft.com/office/drawing/2014/main" id="{CABB5E4E-59B2-4957-9717-6008D67A58B0}"/>
              </a:ext>
            </a:extLst>
          </p:cNvPr>
          <p:cNvSpPr/>
          <p:nvPr/>
        </p:nvSpPr>
        <p:spPr>
          <a:xfrm>
            <a:off x="973355" y="37923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val 698">
            <a:extLst>
              <a:ext uri="{FF2B5EF4-FFF2-40B4-BE49-F238E27FC236}">
                <a16:creationId xmlns:a16="http://schemas.microsoft.com/office/drawing/2014/main" id="{DDC4EBE2-8540-43CB-9D79-05F9818F9A1A}"/>
              </a:ext>
            </a:extLst>
          </p:cNvPr>
          <p:cNvSpPr/>
          <p:nvPr/>
        </p:nvSpPr>
        <p:spPr>
          <a:xfrm>
            <a:off x="1278155" y="37923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0" name="Oval 699">
            <a:extLst>
              <a:ext uri="{FF2B5EF4-FFF2-40B4-BE49-F238E27FC236}">
                <a16:creationId xmlns:a16="http://schemas.microsoft.com/office/drawing/2014/main" id="{DAB71242-5267-4C6C-8D86-41772796C29D}"/>
              </a:ext>
            </a:extLst>
          </p:cNvPr>
          <p:cNvSpPr/>
          <p:nvPr/>
        </p:nvSpPr>
        <p:spPr>
          <a:xfrm>
            <a:off x="1582955" y="37923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E68E7BE3-2CAD-473C-823A-244E0FD8A621}"/>
              </a:ext>
            </a:extLst>
          </p:cNvPr>
          <p:cNvSpPr/>
          <p:nvPr/>
        </p:nvSpPr>
        <p:spPr>
          <a:xfrm>
            <a:off x="1887755" y="37923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2" name="Oval 701">
            <a:extLst>
              <a:ext uri="{FF2B5EF4-FFF2-40B4-BE49-F238E27FC236}">
                <a16:creationId xmlns:a16="http://schemas.microsoft.com/office/drawing/2014/main" id="{725CE436-BA78-452B-95BD-C3656BD61181}"/>
              </a:ext>
            </a:extLst>
          </p:cNvPr>
          <p:cNvSpPr/>
          <p:nvPr/>
        </p:nvSpPr>
        <p:spPr>
          <a:xfrm>
            <a:off x="2192555" y="37923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504C54FF-D471-4A24-AE4F-905E1E87DE06}"/>
              </a:ext>
            </a:extLst>
          </p:cNvPr>
          <p:cNvSpPr/>
          <p:nvPr/>
        </p:nvSpPr>
        <p:spPr>
          <a:xfrm>
            <a:off x="2497355" y="37923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4" name="Oval 703">
            <a:extLst>
              <a:ext uri="{FF2B5EF4-FFF2-40B4-BE49-F238E27FC236}">
                <a16:creationId xmlns:a16="http://schemas.microsoft.com/office/drawing/2014/main" id="{FCB693DB-A396-4A55-B8A6-CEF986941D1F}"/>
              </a:ext>
            </a:extLst>
          </p:cNvPr>
          <p:cNvSpPr/>
          <p:nvPr/>
        </p:nvSpPr>
        <p:spPr>
          <a:xfrm>
            <a:off x="2742468" y="37917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18523170-4DFF-4537-A9B5-5555F48F9D88}"/>
              </a:ext>
            </a:extLst>
          </p:cNvPr>
          <p:cNvSpPr/>
          <p:nvPr/>
        </p:nvSpPr>
        <p:spPr>
          <a:xfrm>
            <a:off x="3106955" y="37923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6" name="Oval 705">
            <a:extLst>
              <a:ext uri="{FF2B5EF4-FFF2-40B4-BE49-F238E27FC236}">
                <a16:creationId xmlns:a16="http://schemas.microsoft.com/office/drawing/2014/main" id="{32A72B85-9E83-4042-8244-BC8D0F697BFC}"/>
              </a:ext>
            </a:extLst>
          </p:cNvPr>
          <p:cNvSpPr/>
          <p:nvPr/>
        </p:nvSpPr>
        <p:spPr>
          <a:xfrm>
            <a:off x="3451646" y="380437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51FB3D36-E985-4BB0-986D-A43042A82611}"/>
              </a:ext>
            </a:extLst>
          </p:cNvPr>
          <p:cNvSpPr/>
          <p:nvPr/>
        </p:nvSpPr>
        <p:spPr>
          <a:xfrm>
            <a:off x="3709997" y="38357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Oval 707">
            <a:extLst>
              <a:ext uri="{FF2B5EF4-FFF2-40B4-BE49-F238E27FC236}">
                <a16:creationId xmlns:a16="http://schemas.microsoft.com/office/drawing/2014/main" id="{80FA9724-1D06-4430-8BF4-9419EEA52162}"/>
              </a:ext>
            </a:extLst>
          </p:cNvPr>
          <p:cNvSpPr/>
          <p:nvPr/>
        </p:nvSpPr>
        <p:spPr>
          <a:xfrm>
            <a:off x="4021355" y="37923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" name="Oval 708">
            <a:extLst>
              <a:ext uri="{FF2B5EF4-FFF2-40B4-BE49-F238E27FC236}">
                <a16:creationId xmlns:a16="http://schemas.microsoft.com/office/drawing/2014/main" id="{4FE709EA-9C30-4759-962F-96C533851754}"/>
              </a:ext>
            </a:extLst>
          </p:cNvPr>
          <p:cNvSpPr/>
          <p:nvPr/>
        </p:nvSpPr>
        <p:spPr>
          <a:xfrm>
            <a:off x="4373106" y="384569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0" name="Oval 709">
            <a:extLst>
              <a:ext uri="{FF2B5EF4-FFF2-40B4-BE49-F238E27FC236}">
                <a16:creationId xmlns:a16="http://schemas.microsoft.com/office/drawing/2014/main" id="{7723B8C7-170D-47C8-BFD9-8C824A67CA08}"/>
              </a:ext>
            </a:extLst>
          </p:cNvPr>
          <p:cNvSpPr/>
          <p:nvPr/>
        </p:nvSpPr>
        <p:spPr>
          <a:xfrm>
            <a:off x="4684581" y="37923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1ECF6D0C-6595-41BF-A102-09D96623F13B}"/>
              </a:ext>
            </a:extLst>
          </p:cNvPr>
          <p:cNvSpPr/>
          <p:nvPr/>
        </p:nvSpPr>
        <p:spPr>
          <a:xfrm>
            <a:off x="4935755" y="377188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2" name="Oval 711">
            <a:extLst>
              <a:ext uri="{FF2B5EF4-FFF2-40B4-BE49-F238E27FC236}">
                <a16:creationId xmlns:a16="http://schemas.microsoft.com/office/drawing/2014/main" id="{46B41A5B-2094-48DC-9834-DFAA0C0F1B58}"/>
              </a:ext>
            </a:extLst>
          </p:cNvPr>
          <p:cNvSpPr/>
          <p:nvPr/>
        </p:nvSpPr>
        <p:spPr>
          <a:xfrm>
            <a:off x="5281326" y="38205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Oval 678">
            <a:extLst>
              <a:ext uri="{FF2B5EF4-FFF2-40B4-BE49-F238E27FC236}">
                <a16:creationId xmlns:a16="http://schemas.microsoft.com/office/drawing/2014/main" id="{EEAB3414-A572-4D32-A7B7-DD1D800F2248}"/>
              </a:ext>
            </a:extLst>
          </p:cNvPr>
          <p:cNvSpPr/>
          <p:nvPr/>
        </p:nvSpPr>
        <p:spPr>
          <a:xfrm>
            <a:off x="522828" y="39848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0" name="Oval 679">
            <a:extLst>
              <a:ext uri="{FF2B5EF4-FFF2-40B4-BE49-F238E27FC236}">
                <a16:creationId xmlns:a16="http://schemas.microsoft.com/office/drawing/2014/main" id="{F39B1936-F534-458D-A6B1-A11E2A9C2437}"/>
              </a:ext>
            </a:extLst>
          </p:cNvPr>
          <p:cNvSpPr/>
          <p:nvPr/>
        </p:nvSpPr>
        <p:spPr>
          <a:xfrm>
            <a:off x="827628" y="39848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1" name="Oval 680">
            <a:extLst>
              <a:ext uri="{FF2B5EF4-FFF2-40B4-BE49-F238E27FC236}">
                <a16:creationId xmlns:a16="http://schemas.microsoft.com/office/drawing/2014/main" id="{3C402475-B776-47D9-BC62-9F18D6A82FEC}"/>
              </a:ext>
            </a:extLst>
          </p:cNvPr>
          <p:cNvSpPr/>
          <p:nvPr/>
        </p:nvSpPr>
        <p:spPr>
          <a:xfrm>
            <a:off x="1132428" y="39848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2" name="Oval 681">
            <a:extLst>
              <a:ext uri="{FF2B5EF4-FFF2-40B4-BE49-F238E27FC236}">
                <a16:creationId xmlns:a16="http://schemas.microsoft.com/office/drawing/2014/main" id="{2951655E-E30B-4705-9013-744507DC6368}"/>
              </a:ext>
            </a:extLst>
          </p:cNvPr>
          <p:cNvSpPr/>
          <p:nvPr/>
        </p:nvSpPr>
        <p:spPr>
          <a:xfrm>
            <a:off x="1437228" y="39848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Oval 682">
            <a:extLst>
              <a:ext uri="{FF2B5EF4-FFF2-40B4-BE49-F238E27FC236}">
                <a16:creationId xmlns:a16="http://schemas.microsoft.com/office/drawing/2014/main" id="{E80E107D-6CA3-44D3-B0B9-A8832E23B794}"/>
              </a:ext>
            </a:extLst>
          </p:cNvPr>
          <p:cNvSpPr/>
          <p:nvPr/>
        </p:nvSpPr>
        <p:spPr>
          <a:xfrm>
            <a:off x="1742028" y="39848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4" name="Oval 683">
            <a:extLst>
              <a:ext uri="{FF2B5EF4-FFF2-40B4-BE49-F238E27FC236}">
                <a16:creationId xmlns:a16="http://schemas.microsoft.com/office/drawing/2014/main" id="{DD0A2ADF-1A92-4EB2-BDD2-E18077C17D42}"/>
              </a:ext>
            </a:extLst>
          </p:cNvPr>
          <p:cNvSpPr/>
          <p:nvPr/>
        </p:nvSpPr>
        <p:spPr>
          <a:xfrm>
            <a:off x="2046828" y="39848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5" name="Oval 684">
            <a:extLst>
              <a:ext uri="{FF2B5EF4-FFF2-40B4-BE49-F238E27FC236}">
                <a16:creationId xmlns:a16="http://schemas.microsoft.com/office/drawing/2014/main" id="{8290E1A5-DAC4-495B-A5DD-F29CCA93C342}"/>
              </a:ext>
            </a:extLst>
          </p:cNvPr>
          <p:cNvSpPr/>
          <p:nvPr/>
        </p:nvSpPr>
        <p:spPr>
          <a:xfrm>
            <a:off x="2351628" y="39848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6" name="Oval 685">
            <a:extLst>
              <a:ext uri="{FF2B5EF4-FFF2-40B4-BE49-F238E27FC236}">
                <a16:creationId xmlns:a16="http://schemas.microsoft.com/office/drawing/2014/main" id="{2DF3A442-ECC7-4B86-B2DF-940F9FBA777E}"/>
              </a:ext>
            </a:extLst>
          </p:cNvPr>
          <p:cNvSpPr/>
          <p:nvPr/>
        </p:nvSpPr>
        <p:spPr>
          <a:xfrm>
            <a:off x="2656428" y="4011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7" name="Oval 686">
            <a:extLst>
              <a:ext uri="{FF2B5EF4-FFF2-40B4-BE49-F238E27FC236}">
                <a16:creationId xmlns:a16="http://schemas.microsoft.com/office/drawing/2014/main" id="{2531FDB2-2507-4E58-A7BE-7CECF7047466}"/>
              </a:ext>
            </a:extLst>
          </p:cNvPr>
          <p:cNvSpPr/>
          <p:nvPr/>
        </p:nvSpPr>
        <p:spPr>
          <a:xfrm>
            <a:off x="2987544" y="397802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8" name="Oval 687">
            <a:extLst>
              <a:ext uri="{FF2B5EF4-FFF2-40B4-BE49-F238E27FC236}">
                <a16:creationId xmlns:a16="http://schemas.microsoft.com/office/drawing/2014/main" id="{95FB72D9-C2DE-41CD-BF9F-D1863EE98DF7}"/>
              </a:ext>
            </a:extLst>
          </p:cNvPr>
          <p:cNvSpPr/>
          <p:nvPr/>
        </p:nvSpPr>
        <p:spPr>
          <a:xfrm>
            <a:off x="3250840" y="39848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9" name="Oval 688">
            <a:extLst>
              <a:ext uri="{FF2B5EF4-FFF2-40B4-BE49-F238E27FC236}">
                <a16:creationId xmlns:a16="http://schemas.microsoft.com/office/drawing/2014/main" id="{9E3F62D8-BC72-4B4A-8519-2D0FE7E2E637}"/>
              </a:ext>
            </a:extLst>
          </p:cNvPr>
          <p:cNvSpPr/>
          <p:nvPr/>
        </p:nvSpPr>
        <p:spPr>
          <a:xfrm>
            <a:off x="3597144" y="399150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0" name="Oval 689">
            <a:extLst>
              <a:ext uri="{FF2B5EF4-FFF2-40B4-BE49-F238E27FC236}">
                <a16:creationId xmlns:a16="http://schemas.microsoft.com/office/drawing/2014/main" id="{85012846-EBF5-4AA3-9A89-21FB6A726AE5}"/>
              </a:ext>
            </a:extLst>
          </p:cNvPr>
          <p:cNvSpPr/>
          <p:nvPr/>
        </p:nvSpPr>
        <p:spPr>
          <a:xfrm>
            <a:off x="3875628" y="39848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1" name="Oval 690">
            <a:extLst>
              <a:ext uri="{FF2B5EF4-FFF2-40B4-BE49-F238E27FC236}">
                <a16:creationId xmlns:a16="http://schemas.microsoft.com/office/drawing/2014/main" id="{D9417436-9414-46EB-BCD4-710374414DB8}"/>
              </a:ext>
            </a:extLst>
          </p:cNvPr>
          <p:cNvSpPr/>
          <p:nvPr/>
        </p:nvSpPr>
        <p:spPr>
          <a:xfrm>
            <a:off x="4180428" y="39848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2" name="Oval 691">
            <a:extLst>
              <a:ext uri="{FF2B5EF4-FFF2-40B4-BE49-F238E27FC236}">
                <a16:creationId xmlns:a16="http://schemas.microsoft.com/office/drawing/2014/main" id="{D0938728-A991-4684-A906-57A832F3895D}"/>
              </a:ext>
            </a:extLst>
          </p:cNvPr>
          <p:cNvSpPr/>
          <p:nvPr/>
        </p:nvSpPr>
        <p:spPr>
          <a:xfrm>
            <a:off x="4591523" y="400514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3" name="Oval 692">
            <a:extLst>
              <a:ext uri="{FF2B5EF4-FFF2-40B4-BE49-F238E27FC236}">
                <a16:creationId xmlns:a16="http://schemas.microsoft.com/office/drawing/2014/main" id="{397090AC-BDD3-4683-B232-1B115336EC55}"/>
              </a:ext>
            </a:extLst>
          </p:cNvPr>
          <p:cNvSpPr/>
          <p:nvPr/>
        </p:nvSpPr>
        <p:spPr>
          <a:xfrm>
            <a:off x="4843539" y="39848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4" name="Oval 693">
            <a:extLst>
              <a:ext uri="{FF2B5EF4-FFF2-40B4-BE49-F238E27FC236}">
                <a16:creationId xmlns:a16="http://schemas.microsoft.com/office/drawing/2014/main" id="{D5267F57-AC57-457D-93FD-5A0B64E9FD63}"/>
              </a:ext>
            </a:extLst>
          </p:cNvPr>
          <p:cNvSpPr/>
          <p:nvPr/>
        </p:nvSpPr>
        <p:spPr>
          <a:xfrm>
            <a:off x="5175267" y="389656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5" name="Oval 694">
            <a:extLst>
              <a:ext uri="{FF2B5EF4-FFF2-40B4-BE49-F238E27FC236}">
                <a16:creationId xmlns:a16="http://schemas.microsoft.com/office/drawing/2014/main" id="{893C595D-E673-46E1-926C-4870DBE018F4}"/>
              </a:ext>
            </a:extLst>
          </p:cNvPr>
          <p:cNvSpPr/>
          <p:nvPr/>
        </p:nvSpPr>
        <p:spPr>
          <a:xfrm>
            <a:off x="5405801" y="40448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8" name="Oval 657">
            <a:extLst>
              <a:ext uri="{FF2B5EF4-FFF2-40B4-BE49-F238E27FC236}">
                <a16:creationId xmlns:a16="http://schemas.microsoft.com/office/drawing/2014/main" id="{5A431429-134D-44F6-A775-D9B4B0FABC4F}"/>
              </a:ext>
            </a:extLst>
          </p:cNvPr>
          <p:cNvSpPr/>
          <p:nvPr/>
        </p:nvSpPr>
        <p:spPr>
          <a:xfrm>
            <a:off x="363755" y="41850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9" name="Oval 658">
            <a:extLst>
              <a:ext uri="{FF2B5EF4-FFF2-40B4-BE49-F238E27FC236}">
                <a16:creationId xmlns:a16="http://schemas.microsoft.com/office/drawing/2014/main" id="{233428AA-999A-4490-B7CD-C29653B7C32E}"/>
              </a:ext>
            </a:extLst>
          </p:cNvPr>
          <p:cNvSpPr/>
          <p:nvPr/>
        </p:nvSpPr>
        <p:spPr>
          <a:xfrm>
            <a:off x="668555" y="41850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0" name="Oval 659">
            <a:extLst>
              <a:ext uri="{FF2B5EF4-FFF2-40B4-BE49-F238E27FC236}">
                <a16:creationId xmlns:a16="http://schemas.microsoft.com/office/drawing/2014/main" id="{599732B9-DC3B-4D97-B2E2-2ABAE546F81A}"/>
              </a:ext>
            </a:extLst>
          </p:cNvPr>
          <p:cNvSpPr/>
          <p:nvPr/>
        </p:nvSpPr>
        <p:spPr>
          <a:xfrm>
            <a:off x="973355" y="41850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1" name="Oval 660">
            <a:extLst>
              <a:ext uri="{FF2B5EF4-FFF2-40B4-BE49-F238E27FC236}">
                <a16:creationId xmlns:a16="http://schemas.microsoft.com/office/drawing/2014/main" id="{641116AF-5962-4376-AB83-55C874ADF65D}"/>
              </a:ext>
            </a:extLst>
          </p:cNvPr>
          <p:cNvSpPr/>
          <p:nvPr/>
        </p:nvSpPr>
        <p:spPr>
          <a:xfrm>
            <a:off x="1278155" y="41850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2" name="Oval 661">
            <a:extLst>
              <a:ext uri="{FF2B5EF4-FFF2-40B4-BE49-F238E27FC236}">
                <a16:creationId xmlns:a16="http://schemas.microsoft.com/office/drawing/2014/main" id="{18C1D534-0966-4557-A811-003359C65CD9}"/>
              </a:ext>
            </a:extLst>
          </p:cNvPr>
          <p:cNvSpPr/>
          <p:nvPr/>
        </p:nvSpPr>
        <p:spPr>
          <a:xfrm>
            <a:off x="1582955" y="41850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3" name="Oval 662">
            <a:extLst>
              <a:ext uri="{FF2B5EF4-FFF2-40B4-BE49-F238E27FC236}">
                <a16:creationId xmlns:a16="http://schemas.microsoft.com/office/drawing/2014/main" id="{5604A48F-008B-479E-BEDF-E572F4F280CB}"/>
              </a:ext>
            </a:extLst>
          </p:cNvPr>
          <p:cNvSpPr/>
          <p:nvPr/>
        </p:nvSpPr>
        <p:spPr>
          <a:xfrm>
            <a:off x="1887755" y="41850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4" name="Oval 663">
            <a:extLst>
              <a:ext uri="{FF2B5EF4-FFF2-40B4-BE49-F238E27FC236}">
                <a16:creationId xmlns:a16="http://schemas.microsoft.com/office/drawing/2014/main" id="{CFABAB31-D3D8-4CA9-9638-B5FD14A7EB87}"/>
              </a:ext>
            </a:extLst>
          </p:cNvPr>
          <p:cNvSpPr/>
          <p:nvPr/>
        </p:nvSpPr>
        <p:spPr>
          <a:xfrm>
            <a:off x="2192555" y="41850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5" name="Oval 664">
            <a:extLst>
              <a:ext uri="{FF2B5EF4-FFF2-40B4-BE49-F238E27FC236}">
                <a16:creationId xmlns:a16="http://schemas.microsoft.com/office/drawing/2014/main" id="{23AC8C11-1DB3-48DA-8F45-6E2AACAD68D2}"/>
              </a:ext>
            </a:extLst>
          </p:cNvPr>
          <p:cNvSpPr/>
          <p:nvPr/>
        </p:nvSpPr>
        <p:spPr>
          <a:xfrm>
            <a:off x="2464481" y="412517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6" name="Oval 665">
            <a:extLst>
              <a:ext uri="{FF2B5EF4-FFF2-40B4-BE49-F238E27FC236}">
                <a16:creationId xmlns:a16="http://schemas.microsoft.com/office/drawing/2014/main" id="{569C7739-0B52-4FD3-93D2-B9B1C3427367}"/>
              </a:ext>
            </a:extLst>
          </p:cNvPr>
          <p:cNvSpPr/>
          <p:nvPr/>
        </p:nvSpPr>
        <p:spPr>
          <a:xfrm>
            <a:off x="2802155" y="41850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7" name="Oval 666">
            <a:extLst>
              <a:ext uri="{FF2B5EF4-FFF2-40B4-BE49-F238E27FC236}">
                <a16:creationId xmlns:a16="http://schemas.microsoft.com/office/drawing/2014/main" id="{40E2D3AC-F0FC-4332-A48A-077D154B4AE6}"/>
              </a:ext>
            </a:extLst>
          </p:cNvPr>
          <p:cNvSpPr/>
          <p:nvPr/>
        </p:nvSpPr>
        <p:spPr>
          <a:xfrm>
            <a:off x="3093273" y="407068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8" name="Oval 667">
            <a:extLst>
              <a:ext uri="{FF2B5EF4-FFF2-40B4-BE49-F238E27FC236}">
                <a16:creationId xmlns:a16="http://schemas.microsoft.com/office/drawing/2014/main" id="{D659DE82-56C8-4D27-85CF-00420F2E824B}"/>
              </a:ext>
            </a:extLst>
          </p:cNvPr>
          <p:cNvSpPr/>
          <p:nvPr/>
        </p:nvSpPr>
        <p:spPr>
          <a:xfrm>
            <a:off x="3444629" y="416417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9" name="Oval 668">
            <a:extLst>
              <a:ext uri="{FF2B5EF4-FFF2-40B4-BE49-F238E27FC236}">
                <a16:creationId xmlns:a16="http://schemas.microsoft.com/office/drawing/2014/main" id="{CBFB307A-5FD8-4280-AA57-0189223D46A3}"/>
              </a:ext>
            </a:extLst>
          </p:cNvPr>
          <p:cNvSpPr/>
          <p:nvPr/>
        </p:nvSpPr>
        <p:spPr>
          <a:xfrm>
            <a:off x="3667244" y="421793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0" name="Oval 669">
            <a:extLst>
              <a:ext uri="{FF2B5EF4-FFF2-40B4-BE49-F238E27FC236}">
                <a16:creationId xmlns:a16="http://schemas.microsoft.com/office/drawing/2014/main" id="{4CF8C216-69CF-4D57-947F-AB7EBCC16672}"/>
              </a:ext>
            </a:extLst>
          </p:cNvPr>
          <p:cNvSpPr/>
          <p:nvPr/>
        </p:nvSpPr>
        <p:spPr>
          <a:xfrm>
            <a:off x="4021355" y="41850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1" name="Oval 670">
            <a:extLst>
              <a:ext uri="{FF2B5EF4-FFF2-40B4-BE49-F238E27FC236}">
                <a16:creationId xmlns:a16="http://schemas.microsoft.com/office/drawing/2014/main" id="{22E52692-DBFC-4AEE-806E-058D387DDBE8}"/>
              </a:ext>
            </a:extLst>
          </p:cNvPr>
          <p:cNvSpPr/>
          <p:nvPr/>
        </p:nvSpPr>
        <p:spPr>
          <a:xfrm>
            <a:off x="4326155" y="41850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2" name="Oval 671">
            <a:extLst>
              <a:ext uri="{FF2B5EF4-FFF2-40B4-BE49-F238E27FC236}">
                <a16:creationId xmlns:a16="http://schemas.microsoft.com/office/drawing/2014/main" id="{F80AD4E6-5BEB-4F39-BEA7-A0A40D1EF24C}"/>
              </a:ext>
            </a:extLst>
          </p:cNvPr>
          <p:cNvSpPr/>
          <p:nvPr/>
        </p:nvSpPr>
        <p:spPr>
          <a:xfrm>
            <a:off x="4651707" y="417199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3" name="Oval 672">
            <a:extLst>
              <a:ext uri="{FF2B5EF4-FFF2-40B4-BE49-F238E27FC236}">
                <a16:creationId xmlns:a16="http://schemas.microsoft.com/office/drawing/2014/main" id="{8514BD96-C7C3-4929-BA54-12E84F24B7A1}"/>
              </a:ext>
            </a:extLst>
          </p:cNvPr>
          <p:cNvSpPr/>
          <p:nvPr/>
        </p:nvSpPr>
        <p:spPr>
          <a:xfrm>
            <a:off x="4935755" y="422992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4" name="Oval 673">
            <a:extLst>
              <a:ext uri="{FF2B5EF4-FFF2-40B4-BE49-F238E27FC236}">
                <a16:creationId xmlns:a16="http://schemas.microsoft.com/office/drawing/2014/main" id="{2EBFC2D3-F2DC-4CF6-9A47-47778EFE8D41}"/>
              </a:ext>
            </a:extLst>
          </p:cNvPr>
          <p:cNvSpPr/>
          <p:nvPr/>
        </p:nvSpPr>
        <p:spPr>
          <a:xfrm>
            <a:off x="5186432" y="42346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1" name="Oval 640">
            <a:extLst>
              <a:ext uri="{FF2B5EF4-FFF2-40B4-BE49-F238E27FC236}">
                <a16:creationId xmlns:a16="http://schemas.microsoft.com/office/drawing/2014/main" id="{19F492D2-E4FD-4F53-A22A-48B13BB55831}"/>
              </a:ext>
            </a:extLst>
          </p:cNvPr>
          <p:cNvSpPr/>
          <p:nvPr/>
        </p:nvSpPr>
        <p:spPr>
          <a:xfrm>
            <a:off x="522828" y="437750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2" name="Oval 641">
            <a:extLst>
              <a:ext uri="{FF2B5EF4-FFF2-40B4-BE49-F238E27FC236}">
                <a16:creationId xmlns:a16="http://schemas.microsoft.com/office/drawing/2014/main" id="{4888E365-5522-45D3-83CE-509556EA0765}"/>
              </a:ext>
            </a:extLst>
          </p:cNvPr>
          <p:cNvSpPr/>
          <p:nvPr/>
        </p:nvSpPr>
        <p:spPr>
          <a:xfrm>
            <a:off x="827628" y="437750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3" name="Oval 642">
            <a:extLst>
              <a:ext uri="{FF2B5EF4-FFF2-40B4-BE49-F238E27FC236}">
                <a16:creationId xmlns:a16="http://schemas.microsoft.com/office/drawing/2014/main" id="{2BDF7A94-8143-4FF9-AE04-EA9950BD58B3}"/>
              </a:ext>
            </a:extLst>
          </p:cNvPr>
          <p:cNvSpPr/>
          <p:nvPr/>
        </p:nvSpPr>
        <p:spPr>
          <a:xfrm>
            <a:off x="1132428" y="437750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4" name="Oval 643">
            <a:extLst>
              <a:ext uri="{FF2B5EF4-FFF2-40B4-BE49-F238E27FC236}">
                <a16:creationId xmlns:a16="http://schemas.microsoft.com/office/drawing/2014/main" id="{DC80125F-6F91-4082-BE11-2778D8A59728}"/>
              </a:ext>
            </a:extLst>
          </p:cNvPr>
          <p:cNvSpPr/>
          <p:nvPr/>
        </p:nvSpPr>
        <p:spPr>
          <a:xfrm>
            <a:off x="1437228" y="437750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5" name="Oval 644">
            <a:extLst>
              <a:ext uri="{FF2B5EF4-FFF2-40B4-BE49-F238E27FC236}">
                <a16:creationId xmlns:a16="http://schemas.microsoft.com/office/drawing/2014/main" id="{BC31E990-6199-4112-A91E-DC02431B3072}"/>
              </a:ext>
            </a:extLst>
          </p:cNvPr>
          <p:cNvSpPr/>
          <p:nvPr/>
        </p:nvSpPr>
        <p:spPr>
          <a:xfrm>
            <a:off x="1742028" y="437750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6" name="Oval 645">
            <a:extLst>
              <a:ext uri="{FF2B5EF4-FFF2-40B4-BE49-F238E27FC236}">
                <a16:creationId xmlns:a16="http://schemas.microsoft.com/office/drawing/2014/main" id="{F58975D5-E120-46B0-851F-D2A69020D79F}"/>
              </a:ext>
            </a:extLst>
          </p:cNvPr>
          <p:cNvSpPr/>
          <p:nvPr/>
        </p:nvSpPr>
        <p:spPr>
          <a:xfrm>
            <a:off x="2046828" y="437750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7" name="Oval 646">
            <a:extLst>
              <a:ext uri="{FF2B5EF4-FFF2-40B4-BE49-F238E27FC236}">
                <a16:creationId xmlns:a16="http://schemas.microsoft.com/office/drawing/2014/main" id="{9B46595A-6BD5-4CFA-920A-5DD16E90808C}"/>
              </a:ext>
            </a:extLst>
          </p:cNvPr>
          <p:cNvSpPr/>
          <p:nvPr/>
        </p:nvSpPr>
        <p:spPr>
          <a:xfrm>
            <a:off x="2364786" y="445356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8" name="Oval 647">
            <a:extLst>
              <a:ext uri="{FF2B5EF4-FFF2-40B4-BE49-F238E27FC236}">
                <a16:creationId xmlns:a16="http://schemas.microsoft.com/office/drawing/2014/main" id="{BFC37450-9096-4AF7-BE4E-B79F64701879}"/>
              </a:ext>
            </a:extLst>
          </p:cNvPr>
          <p:cNvSpPr/>
          <p:nvPr/>
        </p:nvSpPr>
        <p:spPr>
          <a:xfrm>
            <a:off x="2656428" y="437750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9" name="Oval 648">
            <a:extLst>
              <a:ext uri="{FF2B5EF4-FFF2-40B4-BE49-F238E27FC236}">
                <a16:creationId xmlns:a16="http://schemas.microsoft.com/office/drawing/2014/main" id="{B11D588F-B3FD-40B6-B3B5-C1A5D940D6F3}"/>
              </a:ext>
            </a:extLst>
          </p:cNvPr>
          <p:cNvSpPr/>
          <p:nvPr/>
        </p:nvSpPr>
        <p:spPr>
          <a:xfrm>
            <a:off x="2886923" y="43379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0" name="Oval 649">
            <a:extLst>
              <a:ext uri="{FF2B5EF4-FFF2-40B4-BE49-F238E27FC236}">
                <a16:creationId xmlns:a16="http://schemas.microsoft.com/office/drawing/2014/main" id="{73B2266E-99D6-4263-B51F-77955D1BA904}"/>
              </a:ext>
            </a:extLst>
          </p:cNvPr>
          <p:cNvSpPr/>
          <p:nvPr/>
        </p:nvSpPr>
        <p:spPr>
          <a:xfrm>
            <a:off x="3117747" y="431700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1" name="Oval 650">
            <a:extLst>
              <a:ext uri="{FF2B5EF4-FFF2-40B4-BE49-F238E27FC236}">
                <a16:creationId xmlns:a16="http://schemas.microsoft.com/office/drawing/2014/main" id="{F4C9722D-5CB8-42CA-B31A-37697706E412}"/>
              </a:ext>
            </a:extLst>
          </p:cNvPr>
          <p:cNvSpPr/>
          <p:nvPr/>
        </p:nvSpPr>
        <p:spPr>
          <a:xfrm>
            <a:off x="3516318" y="434955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2" name="Oval 651">
            <a:extLst>
              <a:ext uri="{FF2B5EF4-FFF2-40B4-BE49-F238E27FC236}">
                <a16:creationId xmlns:a16="http://schemas.microsoft.com/office/drawing/2014/main" id="{085F13D2-9008-4F46-9162-0AB1DFBC1F4A}"/>
              </a:ext>
            </a:extLst>
          </p:cNvPr>
          <p:cNvSpPr/>
          <p:nvPr/>
        </p:nvSpPr>
        <p:spPr>
          <a:xfrm>
            <a:off x="3848815" y="439005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3" name="Oval 652">
            <a:extLst>
              <a:ext uri="{FF2B5EF4-FFF2-40B4-BE49-F238E27FC236}">
                <a16:creationId xmlns:a16="http://schemas.microsoft.com/office/drawing/2014/main" id="{2ACF3450-BF50-4F24-A3E9-E3AE79F2FF42}"/>
              </a:ext>
            </a:extLst>
          </p:cNvPr>
          <p:cNvSpPr/>
          <p:nvPr/>
        </p:nvSpPr>
        <p:spPr>
          <a:xfrm>
            <a:off x="4153615" y="436378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4" name="Oval 653">
            <a:extLst>
              <a:ext uri="{FF2B5EF4-FFF2-40B4-BE49-F238E27FC236}">
                <a16:creationId xmlns:a16="http://schemas.microsoft.com/office/drawing/2014/main" id="{36D7A44C-F8C6-4C93-B379-F54140F402BA}"/>
              </a:ext>
            </a:extLst>
          </p:cNvPr>
          <p:cNvSpPr/>
          <p:nvPr/>
        </p:nvSpPr>
        <p:spPr>
          <a:xfrm>
            <a:off x="4485228" y="437750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5" name="Oval 654">
            <a:extLst>
              <a:ext uri="{FF2B5EF4-FFF2-40B4-BE49-F238E27FC236}">
                <a16:creationId xmlns:a16="http://schemas.microsoft.com/office/drawing/2014/main" id="{2B4E4CF6-0384-461A-8EA3-E2839D55C6F8}"/>
              </a:ext>
            </a:extLst>
          </p:cNvPr>
          <p:cNvSpPr/>
          <p:nvPr/>
        </p:nvSpPr>
        <p:spPr>
          <a:xfrm>
            <a:off x="4822902" y="43981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6" name="Oval 655">
            <a:extLst>
              <a:ext uri="{FF2B5EF4-FFF2-40B4-BE49-F238E27FC236}">
                <a16:creationId xmlns:a16="http://schemas.microsoft.com/office/drawing/2014/main" id="{D4F51AB7-DCEE-4B1D-8799-E69076967528}"/>
              </a:ext>
            </a:extLst>
          </p:cNvPr>
          <p:cNvSpPr/>
          <p:nvPr/>
        </p:nvSpPr>
        <p:spPr>
          <a:xfrm>
            <a:off x="5127701" y="437750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7" name="Oval 656">
            <a:extLst>
              <a:ext uri="{FF2B5EF4-FFF2-40B4-BE49-F238E27FC236}">
                <a16:creationId xmlns:a16="http://schemas.microsoft.com/office/drawing/2014/main" id="{DD77ECC2-1082-497B-80F8-8E066522175C}"/>
              </a:ext>
            </a:extLst>
          </p:cNvPr>
          <p:cNvSpPr/>
          <p:nvPr/>
        </p:nvSpPr>
        <p:spPr>
          <a:xfrm>
            <a:off x="5483902" y="434955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2" name="Oval 621">
            <a:extLst>
              <a:ext uri="{FF2B5EF4-FFF2-40B4-BE49-F238E27FC236}">
                <a16:creationId xmlns:a16="http://schemas.microsoft.com/office/drawing/2014/main" id="{5C477621-1A33-49BB-89EB-B03CEEDA84CA}"/>
              </a:ext>
            </a:extLst>
          </p:cNvPr>
          <p:cNvSpPr/>
          <p:nvPr/>
        </p:nvSpPr>
        <p:spPr>
          <a:xfrm>
            <a:off x="357694" y="45710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3" name="Oval 622">
            <a:extLst>
              <a:ext uri="{FF2B5EF4-FFF2-40B4-BE49-F238E27FC236}">
                <a16:creationId xmlns:a16="http://schemas.microsoft.com/office/drawing/2014/main" id="{383CBDAC-E1A4-46E2-B717-6CA153774F51}"/>
              </a:ext>
            </a:extLst>
          </p:cNvPr>
          <p:cNvSpPr/>
          <p:nvPr/>
        </p:nvSpPr>
        <p:spPr>
          <a:xfrm>
            <a:off x="662494" y="45710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4" name="Oval 623">
            <a:extLst>
              <a:ext uri="{FF2B5EF4-FFF2-40B4-BE49-F238E27FC236}">
                <a16:creationId xmlns:a16="http://schemas.microsoft.com/office/drawing/2014/main" id="{AB1D43A1-C094-4A99-94D4-1A82177AC198}"/>
              </a:ext>
            </a:extLst>
          </p:cNvPr>
          <p:cNvSpPr/>
          <p:nvPr/>
        </p:nvSpPr>
        <p:spPr>
          <a:xfrm>
            <a:off x="967294" y="45710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5" name="Oval 624">
            <a:extLst>
              <a:ext uri="{FF2B5EF4-FFF2-40B4-BE49-F238E27FC236}">
                <a16:creationId xmlns:a16="http://schemas.microsoft.com/office/drawing/2014/main" id="{69967C58-3D0F-47A6-85A5-B3BF6A69C87F}"/>
              </a:ext>
            </a:extLst>
          </p:cNvPr>
          <p:cNvSpPr/>
          <p:nvPr/>
        </p:nvSpPr>
        <p:spPr>
          <a:xfrm>
            <a:off x="1272094" y="45710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6" name="Oval 625">
            <a:extLst>
              <a:ext uri="{FF2B5EF4-FFF2-40B4-BE49-F238E27FC236}">
                <a16:creationId xmlns:a16="http://schemas.microsoft.com/office/drawing/2014/main" id="{E86FC62B-8846-424D-9F90-A53A079BBF07}"/>
              </a:ext>
            </a:extLst>
          </p:cNvPr>
          <p:cNvSpPr/>
          <p:nvPr/>
        </p:nvSpPr>
        <p:spPr>
          <a:xfrm>
            <a:off x="1576894" y="45710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7" name="Oval 626">
            <a:extLst>
              <a:ext uri="{FF2B5EF4-FFF2-40B4-BE49-F238E27FC236}">
                <a16:creationId xmlns:a16="http://schemas.microsoft.com/office/drawing/2014/main" id="{A2F89189-B07B-4BAB-92E8-E30D7C5B5894}"/>
              </a:ext>
            </a:extLst>
          </p:cNvPr>
          <p:cNvSpPr/>
          <p:nvPr/>
        </p:nvSpPr>
        <p:spPr>
          <a:xfrm>
            <a:off x="1881694" y="45710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8" name="Oval 627">
            <a:extLst>
              <a:ext uri="{FF2B5EF4-FFF2-40B4-BE49-F238E27FC236}">
                <a16:creationId xmlns:a16="http://schemas.microsoft.com/office/drawing/2014/main" id="{C2749298-1D9A-4424-90B1-2BA8FC6FF27D}"/>
              </a:ext>
            </a:extLst>
          </p:cNvPr>
          <p:cNvSpPr/>
          <p:nvPr/>
        </p:nvSpPr>
        <p:spPr>
          <a:xfrm>
            <a:off x="2127114" y="453819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9" name="Oval 628">
            <a:extLst>
              <a:ext uri="{FF2B5EF4-FFF2-40B4-BE49-F238E27FC236}">
                <a16:creationId xmlns:a16="http://schemas.microsoft.com/office/drawing/2014/main" id="{4224743E-8BDC-4A8D-8749-BAC3874211CE}"/>
              </a:ext>
            </a:extLst>
          </p:cNvPr>
          <p:cNvSpPr/>
          <p:nvPr/>
        </p:nvSpPr>
        <p:spPr>
          <a:xfrm>
            <a:off x="2491294" y="45710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0" name="Oval 629">
            <a:extLst>
              <a:ext uri="{FF2B5EF4-FFF2-40B4-BE49-F238E27FC236}">
                <a16:creationId xmlns:a16="http://schemas.microsoft.com/office/drawing/2014/main" id="{22E44155-5685-40B5-95CC-7ED29236F752}"/>
              </a:ext>
            </a:extLst>
          </p:cNvPr>
          <p:cNvSpPr/>
          <p:nvPr/>
        </p:nvSpPr>
        <p:spPr>
          <a:xfrm>
            <a:off x="2876015" y="455291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1" name="Oval 630">
            <a:extLst>
              <a:ext uri="{FF2B5EF4-FFF2-40B4-BE49-F238E27FC236}">
                <a16:creationId xmlns:a16="http://schemas.microsoft.com/office/drawing/2014/main" id="{49225864-7C30-4A20-832F-C850F7B9F68D}"/>
              </a:ext>
            </a:extLst>
          </p:cNvPr>
          <p:cNvSpPr/>
          <p:nvPr/>
        </p:nvSpPr>
        <p:spPr>
          <a:xfrm>
            <a:off x="3167368" y="459754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2" name="Oval 631">
            <a:extLst>
              <a:ext uri="{FF2B5EF4-FFF2-40B4-BE49-F238E27FC236}">
                <a16:creationId xmlns:a16="http://schemas.microsoft.com/office/drawing/2014/main" id="{556A5165-DEF2-4037-829D-80EE6AB40A2C}"/>
              </a:ext>
            </a:extLst>
          </p:cNvPr>
          <p:cNvSpPr/>
          <p:nvPr/>
        </p:nvSpPr>
        <p:spPr>
          <a:xfrm>
            <a:off x="3472168" y="455685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3" name="Oval 632">
            <a:extLst>
              <a:ext uri="{FF2B5EF4-FFF2-40B4-BE49-F238E27FC236}">
                <a16:creationId xmlns:a16="http://schemas.microsoft.com/office/drawing/2014/main" id="{3A2C2F35-91B7-4798-83E7-A787E4B27EDA}"/>
              </a:ext>
            </a:extLst>
          </p:cNvPr>
          <p:cNvSpPr/>
          <p:nvPr/>
        </p:nvSpPr>
        <p:spPr>
          <a:xfrm>
            <a:off x="3710494" y="45710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4" name="Oval 633">
            <a:extLst>
              <a:ext uri="{FF2B5EF4-FFF2-40B4-BE49-F238E27FC236}">
                <a16:creationId xmlns:a16="http://schemas.microsoft.com/office/drawing/2014/main" id="{B1D6563B-F3E3-41A4-ACFD-6873858B2B94}"/>
              </a:ext>
            </a:extLst>
          </p:cNvPr>
          <p:cNvSpPr/>
          <p:nvPr/>
        </p:nvSpPr>
        <p:spPr>
          <a:xfrm>
            <a:off x="3914563" y="461866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5" name="Oval 634">
            <a:extLst>
              <a:ext uri="{FF2B5EF4-FFF2-40B4-BE49-F238E27FC236}">
                <a16:creationId xmlns:a16="http://schemas.microsoft.com/office/drawing/2014/main" id="{D3497DAA-D474-4E34-BD83-12DEAA47618B}"/>
              </a:ext>
            </a:extLst>
          </p:cNvPr>
          <p:cNvSpPr/>
          <p:nvPr/>
        </p:nvSpPr>
        <p:spPr>
          <a:xfrm>
            <a:off x="4307358" y="453151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6" name="Oval 635">
            <a:extLst>
              <a:ext uri="{FF2B5EF4-FFF2-40B4-BE49-F238E27FC236}">
                <a16:creationId xmlns:a16="http://schemas.microsoft.com/office/drawing/2014/main" id="{E06E8E0B-B1E4-435F-AD6B-223BCA4E95C2}"/>
              </a:ext>
            </a:extLst>
          </p:cNvPr>
          <p:cNvSpPr/>
          <p:nvPr/>
        </p:nvSpPr>
        <p:spPr>
          <a:xfrm>
            <a:off x="4571956" y="46039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7" name="Oval 636">
            <a:extLst>
              <a:ext uri="{FF2B5EF4-FFF2-40B4-BE49-F238E27FC236}">
                <a16:creationId xmlns:a16="http://schemas.microsoft.com/office/drawing/2014/main" id="{699FB42F-8742-40A5-B6ED-604179977D25}"/>
              </a:ext>
            </a:extLst>
          </p:cNvPr>
          <p:cNvSpPr/>
          <p:nvPr/>
        </p:nvSpPr>
        <p:spPr>
          <a:xfrm>
            <a:off x="4957272" y="466882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8" name="Oval 637">
            <a:extLst>
              <a:ext uri="{FF2B5EF4-FFF2-40B4-BE49-F238E27FC236}">
                <a16:creationId xmlns:a16="http://schemas.microsoft.com/office/drawing/2014/main" id="{A5AAEC01-140E-4B13-B83A-A48142651AE9}"/>
              </a:ext>
            </a:extLst>
          </p:cNvPr>
          <p:cNvSpPr/>
          <p:nvPr/>
        </p:nvSpPr>
        <p:spPr>
          <a:xfrm>
            <a:off x="5291113" y="46535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5" name="Oval 604">
            <a:extLst>
              <a:ext uri="{FF2B5EF4-FFF2-40B4-BE49-F238E27FC236}">
                <a16:creationId xmlns:a16="http://schemas.microsoft.com/office/drawing/2014/main" id="{F04F313D-5219-4BF0-85A1-07CA34437CD8}"/>
              </a:ext>
            </a:extLst>
          </p:cNvPr>
          <p:cNvSpPr/>
          <p:nvPr/>
        </p:nvSpPr>
        <p:spPr>
          <a:xfrm>
            <a:off x="516767" y="476351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6" name="Oval 605">
            <a:extLst>
              <a:ext uri="{FF2B5EF4-FFF2-40B4-BE49-F238E27FC236}">
                <a16:creationId xmlns:a16="http://schemas.microsoft.com/office/drawing/2014/main" id="{26BAA121-A3AB-41D5-B8F2-405523857F4C}"/>
              </a:ext>
            </a:extLst>
          </p:cNvPr>
          <p:cNvSpPr/>
          <p:nvPr/>
        </p:nvSpPr>
        <p:spPr>
          <a:xfrm>
            <a:off x="821567" y="476351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7" name="Oval 606">
            <a:extLst>
              <a:ext uri="{FF2B5EF4-FFF2-40B4-BE49-F238E27FC236}">
                <a16:creationId xmlns:a16="http://schemas.microsoft.com/office/drawing/2014/main" id="{22EA97F0-1420-4C0C-B7F6-4F6436129285}"/>
              </a:ext>
            </a:extLst>
          </p:cNvPr>
          <p:cNvSpPr/>
          <p:nvPr/>
        </p:nvSpPr>
        <p:spPr>
          <a:xfrm>
            <a:off x="1126367" y="476351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8" name="Oval 607">
            <a:extLst>
              <a:ext uri="{FF2B5EF4-FFF2-40B4-BE49-F238E27FC236}">
                <a16:creationId xmlns:a16="http://schemas.microsoft.com/office/drawing/2014/main" id="{8C6BC6EE-497C-4625-8EF5-5B5B7A1DFA4B}"/>
              </a:ext>
            </a:extLst>
          </p:cNvPr>
          <p:cNvSpPr/>
          <p:nvPr/>
        </p:nvSpPr>
        <p:spPr>
          <a:xfrm>
            <a:off x="1431167" y="476351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9" name="Oval 608">
            <a:extLst>
              <a:ext uri="{FF2B5EF4-FFF2-40B4-BE49-F238E27FC236}">
                <a16:creationId xmlns:a16="http://schemas.microsoft.com/office/drawing/2014/main" id="{93744339-B7BB-4890-82A5-09F9B8693B22}"/>
              </a:ext>
            </a:extLst>
          </p:cNvPr>
          <p:cNvSpPr/>
          <p:nvPr/>
        </p:nvSpPr>
        <p:spPr>
          <a:xfrm>
            <a:off x="1735967" y="476351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0" name="Oval 609">
            <a:extLst>
              <a:ext uri="{FF2B5EF4-FFF2-40B4-BE49-F238E27FC236}">
                <a16:creationId xmlns:a16="http://schemas.microsoft.com/office/drawing/2014/main" id="{403F3437-250F-44F9-A16D-EBCC240A882C}"/>
              </a:ext>
            </a:extLst>
          </p:cNvPr>
          <p:cNvSpPr/>
          <p:nvPr/>
        </p:nvSpPr>
        <p:spPr>
          <a:xfrm>
            <a:off x="2075252" y="48220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1" name="Oval 610">
            <a:extLst>
              <a:ext uri="{FF2B5EF4-FFF2-40B4-BE49-F238E27FC236}">
                <a16:creationId xmlns:a16="http://schemas.microsoft.com/office/drawing/2014/main" id="{E1EE7E47-CEDC-4B06-B4F1-81B35CDFE1D9}"/>
              </a:ext>
            </a:extLst>
          </p:cNvPr>
          <p:cNvSpPr/>
          <p:nvPr/>
        </p:nvSpPr>
        <p:spPr>
          <a:xfrm>
            <a:off x="2345567" y="476351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2" name="Oval 611">
            <a:extLst>
              <a:ext uri="{FF2B5EF4-FFF2-40B4-BE49-F238E27FC236}">
                <a16:creationId xmlns:a16="http://schemas.microsoft.com/office/drawing/2014/main" id="{DA3B9358-7E41-43EE-8C97-4CADF659FB6E}"/>
              </a:ext>
            </a:extLst>
          </p:cNvPr>
          <p:cNvSpPr/>
          <p:nvPr/>
        </p:nvSpPr>
        <p:spPr>
          <a:xfrm>
            <a:off x="2698084" y="47568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3" name="Oval 612">
            <a:extLst>
              <a:ext uri="{FF2B5EF4-FFF2-40B4-BE49-F238E27FC236}">
                <a16:creationId xmlns:a16="http://schemas.microsoft.com/office/drawing/2014/main" id="{DB5AB03C-7C97-4287-A24F-5F7ECC13D490}"/>
              </a:ext>
            </a:extLst>
          </p:cNvPr>
          <p:cNvSpPr/>
          <p:nvPr/>
        </p:nvSpPr>
        <p:spPr>
          <a:xfrm>
            <a:off x="2980634" y="47963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" name="Oval 613">
            <a:extLst>
              <a:ext uri="{FF2B5EF4-FFF2-40B4-BE49-F238E27FC236}">
                <a16:creationId xmlns:a16="http://schemas.microsoft.com/office/drawing/2014/main" id="{902CE8BA-CA42-458B-9915-2A1A79777274}"/>
              </a:ext>
            </a:extLst>
          </p:cNvPr>
          <p:cNvSpPr/>
          <p:nvPr/>
        </p:nvSpPr>
        <p:spPr>
          <a:xfrm>
            <a:off x="3306305" y="476351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" name="Oval 614">
            <a:extLst>
              <a:ext uri="{FF2B5EF4-FFF2-40B4-BE49-F238E27FC236}">
                <a16:creationId xmlns:a16="http://schemas.microsoft.com/office/drawing/2014/main" id="{8AAD1C70-1FBC-4AD5-A3C9-D294CEEB202B}"/>
              </a:ext>
            </a:extLst>
          </p:cNvPr>
          <p:cNvSpPr/>
          <p:nvPr/>
        </p:nvSpPr>
        <p:spPr>
          <a:xfrm>
            <a:off x="3564767" y="476351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6" name="Oval 615">
            <a:extLst>
              <a:ext uri="{FF2B5EF4-FFF2-40B4-BE49-F238E27FC236}">
                <a16:creationId xmlns:a16="http://schemas.microsoft.com/office/drawing/2014/main" id="{AD684421-B099-4F03-9899-488145820274}"/>
              </a:ext>
            </a:extLst>
          </p:cNvPr>
          <p:cNvSpPr/>
          <p:nvPr/>
        </p:nvSpPr>
        <p:spPr>
          <a:xfrm>
            <a:off x="3683681" y="472525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7" name="Oval 616">
            <a:extLst>
              <a:ext uri="{FF2B5EF4-FFF2-40B4-BE49-F238E27FC236}">
                <a16:creationId xmlns:a16="http://schemas.microsoft.com/office/drawing/2014/main" id="{EEE12243-C85A-4AC8-825A-19032CE18A22}"/>
              </a:ext>
            </a:extLst>
          </p:cNvPr>
          <p:cNvSpPr/>
          <p:nvPr/>
        </p:nvSpPr>
        <p:spPr>
          <a:xfrm>
            <a:off x="4142604" y="466957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8" name="Oval 617">
            <a:extLst>
              <a:ext uri="{FF2B5EF4-FFF2-40B4-BE49-F238E27FC236}">
                <a16:creationId xmlns:a16="http://schemas.microsoft.com/office/drawing/2014/main" id="{4C4DE8BC-B51B-4951-845B-25CCC0E63E7B}"/>
              </a:ext>
            </a:extLst>
          </p:cNvPr>
          <p:cNvSpPr/>
          <p:nvPr/>
        </p:nvSpPr>
        <p:spPr>
          <a:xfrm>
            <a:off x="4385342" y="475095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9" name="Oval 618">
            <a:extLst>
              <a:ext uri="{FF2B5EF4-FFF2-40B4-BE49-F238E27FC236}">
                <a16:creationId xmlns:a16="http://schemas.microsoft.com/office/drawing/2014/main" id="{9B7CFC84-4103-4DF6-9B69-5296A71F7CDB}"/>
              </a:ext>
            </a:extLst>
          </p:cNvPr>
          <p:cNvSpPr/>
          <p:nvPr/>
        </p:nvSpPr>
        <p:spPr>
          <a:xfrm>
            <a:off x="4743686" y="474412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0" name="Oval 619">
            <a:extLst>
              <a:ext uri="{FF2B5EF4-FFF2-40B4-BE49-F238E27FC236}">
                <a16:creationId xmlns:a16="http://schemas.microsoft.com/office/drawing/2014/main" id="{33E09F00-1825-48D8-BC90-E6B3232B4BAD}"/>
              </a:ext>
            </a:extLst>
          </p:cNvPr>
          <p:cNvSpPr/>
          <p:nvPr/>
        </p:nvSpPr>
        <p:spPr>
          <a:xfrm>
            <a:off x="5076413" y="480131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1" name="Oval 620">
            <a:extLst>
              <a:ext uri="{FF2B5EF4-FFF2-40B4-BE49-F238E27FC236}">
                <a16:creationId xmlns:a16="http://schemas.microsoft.com/office/drawing/2014/main" id="{73282C8B-DEEF-4773-97B5-5F60F6032667}"/>
              </a:ext>
            </a:extLst>
          </p:cNvPr>
          <p:cNvSpPr/>
          <p:nvPr/>
        </p:nvSpPr>
        <p:spPr>
          <a:xfrm>
            <a:off x="5421762" y="480131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3" name="Oval 882">
            <a:extLst>
              <a:ext uri="{FF2B5EF4-FFF2-40B4-BE49-F238E27FC236}">
                <a16:creationId xmlns:a16="http://schemas.microsoft.com/office/drawing/2014/main" id="{C1BCBBEA-64F2-4DE1-B96A-4511AC6CC650}"/>
              </a:ext>
            </a:extLst>
          </p:cNvPr>
          <p:cNvSpPr/>
          <p:nvPr/>
        </p:nvSpPr>
        <p:spPr>
          <a:xfrm>
            <a:off x="357694" y="49570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4" name="Oval 883">
            <a:extLst>
              <a:ext uri="{FF2B5EF4-FFF2-40B4-BE49-F238E27FC236}">
                <a16:creationId xmlns:a16="http://schemas.microsoft.com/office/drawing/2014/main" id="{BDB78492-98B9-4460-A25D-78AA06D98604}"/>
              </a:ext>
            </a:extLst>
          </p:cNvPr>
          <p:cNvSpPr/>
          <p:nvPr/>
        </p:nvSpPr>
        <p:spPr>
          <a:xfrm>
            <a:off x="662494" y="49570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5" name="Oval 884">
            <a:extLst>
              <a:ext uri="{FF2B5EF4-FFF2-40B4-BE49-F238E27FC236}">
                <a16:creationId xmlns:a16="http://schemas.microsoft.com/office/drawing/2014/main" id="{E2821333-F53F-49A0-B938-D3F16FC80848}"/>
              </a:ext>
            </a:extLst>
          </p:cNvPr>
          <p:cNvSpPr/>
          <p:nvPr/>
        </p:nvSpPr>
        <p:spPr>
          <a:xfrm>
            <a:off x="967294" y="49570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6" name="Oval 885">
            <a:extLst>
              <a:ext uri="{FF2B5EF4-FFF2-40B4-BE49-F238E27FC236}">
                <a16:creationId xmlns:a16="http://schemas.microsoft.com/office/drawing/2014/main" id="{3981D461-65A4-4EA3-8C77-03A004894D41}"/>
              </a:ext>
            </a:extLst>
          </p:cNvPr>
          <p:cNvSpPr/>
          <p:nvPr/>
        </p:nvSpPr>
        <p:spPr>
          <a:xfrm>
            <a:off x="1272094" y="49570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7" name="Oval 886">
            <a:extLst>
              <a:ext uri="{FF2B5EF4-FFF2-40B4-BE49-F238E27FC236}">
                <a16:creationId xmlns:a16="http://schemas.microsoft.com/office/drawing/2014/main" id="{FD76EB36-A2A7-4266-AC51-FBC446AFFEDB}"/>
              </a:ext>
            </a:extLst>
          </p:cNvPr>
          <p:cNvSpPr/>
          <p:nvPr/>
        </p:nvSpPr>
        <p:spPr>
          <a:xfrm>
            <a:off x="1576894" y="49570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8" name="Oval 887">
            <a:extLst>
              <a:ext uri="{FF2B5EF4-FFF2-40B4-BE49-F238E27FC236}">
                <a16:creationId xmlns:a16="http://schemas.microsoft.com/office/drawing/2014/main" id="{DF8C9683-613A-42C6-86EC-11E5986D5B08}"/>
              </a:ext>
            </a:extLst>
          </p:cNvPr>
          <p:cNvSpPr/>
          <p:nvPr/>
        </p:nvSpPr>
        <p:spPr>
          <a:xfrm>
            <a:off x="1782575" y="49570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9" name="Oval 888">
            <a:extLst>
              <a:ext uri="{FF2B5EF4-FFF2-40B4-BE49-F238E27FC236}">
                <a16:creationId xmlns:a16="http://schemas.microsoft.com/office/drawing/2014/main" id="{750F2B84-2432-4E39-B7B1-69EECB5872C8}"/>
              </a:ext>
            </a:extLst>
          </p:cNvPr>
          <p:cNvSpPr/>
          <p:nvPr/>
        </p:nvSpPr>
        <p:spPr>
          <a:xfrm>
            <a:off x="2272898" y="494511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0" name="Oval 889">
            <a:extLst>
              <a:ext uri="{FF2B5EF4-FFF2-40B4-BE49-F238E27FC236}">
                <a16:creationId xmlns:a16="http://schemas.microsoft.com/office/drawing/2014/main" id="{1A5C2B14-24BE-4BE9-BBA8-5C13DF4A3406}"/>
              </a:ext>
            </a:extLst>
          </p:cNvPr>
          <p:cNvSpPr/>
          <p:nvPr/>
        </p:nvSpPr>
        <p:spPr>
          <a:xfrm>
            <a:off x="2591408" y="49379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1" name="Oval 890">
            <a:extLst>
              <a:ext uri="{FF2B5EF4-FFF2-40B4-BE49-F238E27FC236}">
                <a16:creationId xmlns:a16="http://schemas.microsoft.com/office/drawing/2014/main" id="{1E64C692-95DA-401B-814B-E49BCDF64113}"/>
              </a:ext>
            </a:extLst>
          </p:cNvPr>
          <p:cNvSpPr/>
          <p:nvPr/>
        </p:nvSpPr>
        <p:spPr>
          <a:xfrm>
            <a:off x="2796591" y="499714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2" name="Oval 891">
            <a:extLst>
              <a:ext uri="{FF2B5EF4-FFF2-40B4-BE49-F238E27FC236}">
                <a16:creationId xmlns:a16="http://schemas.microsoft.com/office/drawing/2014/main" id="{3AE1A9CA-982D-4F40-80E0-F760525CBD87}"/>
              </a:ext>
            </a:extLst>
          </p:cNvPr>
          <p:cNvSpPr/>
          <p:nvPr/>
        </p:nvSpPr>
        <p:spPr>
          <a:xfrm>
            <a:off x="3100397" y="500570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3" name="Oval 892">
            <a:extLst>
              <a:ext uri="{FF2B5EF4-FFF2-40B4-BE49-F238E27FC236}">
                <a16:creationId xmlns:a16="http://schemas.microsoft.com/office/drawing/2014/main" id="{1716EB73-F71C-43CD-B9F6-3CB534245102}"/>
              </a:ext>
            </a:extLst>
          </p:cNvPr>
          <p:cNvSpPr/>
          <p:nvPr/>
        </p:nvSpPr>
        <p:spPr>
          <a:xfrm>
            <a:off x="3405694" y="49570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4" name="Oval 893">
            <a:extLst>
              <a:ext uri="{FF2B5EF4-FFF2-40B4-BE49-F238E27FC236}">
                <a16:creationId xmlns:a16="http://schemas.microsoft.com/office/drawing/2014/main" id="{04EEA6B3-6F68-4F21-A41C-F8316BECFEDB}"/>
              </a:ext>
            </a:extLst>
          </p:cNvPr>
          <p:cNvSpPr/>
          <p:nvPr/>
        </p:nvSpPr>
        <p:spPr>
          <a:xfrm>
            <a:off x="3710494" y="49570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5" name="Oval 894">
            <a:extLst>
              <a:ext uri="{FF2B5EF4-FFF2-40B4-BE49-F238E27FC236}">
                <a16:creationId xmlns:a16="http://schemas.microsoft.com/office/drawing/2014/main" id="{F5E9E68B-1F65-4E47-8EAA-6148C4666C27}"/>
              </a:ext>
            </a:extLst>
          </p:cNvPr>
          <p:cNvSpPr/>
          <p:nvPr/>
        </p:nvSpPr>
        <p:spPr>
          <a:xfrm>
            <a:off x="3981923" y="491752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6" name="Oval 895">
            <a:extLst>
              <a:ext uri="{FF2B5EF4-FFF2-40B4-BE49-F238E27FC236}">
                <a16:creationId xmlns:a16="http://schemas.microsoft.com/office/drawing/2014/main" id="{41B3906A-504F-4533-BB69-3442255F15DB}"/>
              </a:ext>
            </a:extLst>
          </p:cNvPr>
          <p:cNvSpPr/>
          <p:nvPr/>
        </p:nvSpPr>
        <p:spPr>
          <a:xfrm>
            <a:off x="4320094" y="49570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7" name="Oval 896">
            <a:extLst>
              <a:ext uri="{FF2B5EF4-FFF2-40B4-BE49-F238E27FC236}">
                <a16:creationId xmlns:a16="http://schemas.microsoft.com/office/drawing/2014/main" id="{973D09A4-1F55-428D-B964-D9847C43F854}"/>
              </a:ext>
            </a:extLst>
          </p:cNvPr>
          <p:cNvSpPr/>
          <p:nvPr/>
        </p:nvSpPr>
        <p:spPr>
          <a:xfrm>
            <a:off x="4739354" y="50368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8" name="Oval 897">
            <a:extLst>
              <a:ext uri="{FF2B5EF4-FFF2-40B4-BE49-F238E27FC236}">
                <a16:creationId xmlns:a16="http://schemas.microsoft.com/office/drawing/2014/main" id="{562FF877-7599-408E-A50E-1546FEB32E9F}"/>
              </a:ext>
            </a:extLst>
          </p:cNvPr>
          <p:cNvSpPr/>
          <p:nvPr/>
        </p:nvSpPr>
        <p:spPr>
          <a:xfrm>
            <a:off x="4957272" y="506969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9" name="Oval 898">
            <a:extLst>
              <a:ext uri="{FF2B5EF4-FFF2-40B4-BE49-F238E27FC236}">
                <a16:creationId xmlns:a16="http://schemas.microsoft.com/office/drawing/2014/main" id="{B1147AEA-0541-4887-91D6-3CC0B5297C98}"/>
              </a:ext>
            </a:extLst>
          </p:cNvPr>
          <p:cNvSpPr/>
          <p:nvPr/>
        </p:nvSpPr>
        <p:spPr>
          <a:xfrm>
            <a:off x="5261424" y="497799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6" name="Oval 865">
            <a:extLst>
              <a:ext uri="{FF2B5EF4-FFF2-40B4-BE49-F238E27FC236}">
                <a16:creationId xmlns:a16="http://schemas.microsoft.com/office/drawing/2014/main" id="{7B58DAC1-D65C-4C87-9D19-5EBD6402DE58}"/>
              </a:ext>
            </a:extLst>
          </p:cNvPr>
          <p:cNvSpPr/>
          <p:nvPr/>
        </p:nvSpPr>
        <p:spPr>
          <a:xfrm>
            <a:off x="516767" y="51495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7" name="Oval 866">
            <a:extLst>
              <a:ext uri="{FF2B5EF4-FFF2-40B4-BE49-F238E27FC236}">
                <a16:creationId xmlns:a16="http://schemas.microsoft.com/office/drawing/2014/main" id="{A7A42183-9AC0-4721-89FF-C33C3DD5DF61}"/>
              </a:ext>
            </a:extLst>
          </p:cNvPr>
          <p:cNvSpPr/>
          <p:nvPr/>
        </p:nvSpPr>
        <p:spPr>
          <a:xfrm>
            <a:off x="821567" y="51495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8" name="Oval 867">
            <a:extLst>
              <a:ext uri="{FF2B5EF4-FFF2-40B4-BE49-F238E27FC236}">
                <a16:creationId xmlns:a16="http://schemas.microsoft.com/office/drawing/2014/main" id="{2A25AC29-2E40-4CEB-A7FD-4BC34676B6B1}"/>
              </a:ext>
            </a:extLst>
          </p:cNvPr>
          <p:cNvSpPr/>
          <p:nvPr/>
        </p:nvSpPr>
        <p:spPr>
          <a:xfrm>
            <a:off x="1126367" y="51495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9" name="Oval 868">
            <a:extLst>
              <a:ext uri="{FF2B5EF4-FFF2-40B4-BE49-F238E27FC236}">
                <a16:creationId xmlns:a16="http://schemas.microsoft.com/office/drawing/2014/main" id="{516B3836-26C1-4A5F-B2CC-159877ECCA4B}"/>
              </a:ext>
            </a:extLst>
          </p:cNvPr>
          <p:cNvSpPr/>
          <p:nvPr/>
        </p:nvSpPr>
        <p:spPr>
          <a:xfrm>
            <a:off x="1431167" y="51495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0" name="Oval 869">
            <a:extLst>
              <a:ext uri="{FF2B5EF4-FFF2-40B4-BE49-F238E27FC236}">
                <a16:creationId xmlns:a16="http://schemas.microsoft.com/office/drawing/2014/main" id="{BF78D120-A16B-4562-B5A2-2105465BF88D}"/>
              </a:ext>
            </a:extLst>
          </p:cNvPr>
          <p:cNvSpPr/>
          <p:nvPr/>
        </p:nvSpPr>
        <p:spPr>
          <a:xfrm>
            <a:off x="1789389" y="518239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1" name="Oval 870">
            <a:extLst>
              <a:ext uri="{FF2B5EF4-FFF2-40B4-BE49-F238E27FC236}">
                <a16:creationId xmlns:a16="http://schemas.microsoft.com/office/drawing/2014/main" id="{C0E59EAF-D393-4A3E-BD99-F460C6426762}"/>
              </a:ext>
            </a:extLst>
          </p:cNvPr>
          <p:cNvSpPr/>
          <p:nvPr/>
        </p:nvSpPr>
        <p:spPr>
          <a:xfrm>
            <a:off x="2069534" y="519587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2" name="Oval 871">
            <a:extLst>
              <a:ext uri="{FF2B5EF4-FFF2-40B4-BE49-F238E27FC236}">
                <a16:creationId xmlns:a16="http://schemas.microsoft.com/office/drawing/2014/main" id="{BFC3F46D-5E76-427E-9F4F-19918D89434A}"/>
              </a:ext>
            </a:extLst>
          </p:cNvPr>
          <p:cNvSpPr/>
          <p:nvPr/>
        </p:nvSpPr>
        <p:spPr>
          <a:xfrm>
            <a:off x="2345567" y="51495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3" name="Oval 872">
            <a:extLst>
              <a:ext uri="{FF2B5EF4-FFF2-40B4-BE49-F238E27FC236}">
                <a16:creationId xmlns:a16="http://schemas.microsoft.com/office/drawing/2014/main" id="{59A67739-1709-4939-9822-48ED78E6D79E}"/>
              </a:ext>
            </a:extLst>
          </p:cNvPr>
          <p:cNvSpPr/>
          <p:nvPr/>
        </p:nvSpPr>
        <p:spPr>
          <a:xfrm>
            <a:off x="2616888" y="50837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4" name="Oval 873">
            <a:extLst>
              <a:ext uri="{FF2B5EF4-FFF2-40B4-BE49-F238E27FC236}">
                <a16:creationId xmlns:a16="http://schemas.microsoft.com/office/drawing/2014/main" id="{A4FDBB03-84F3-4566-AC7B-048B2ADC0091}"/>
              </a:ext>
            </a:extLst>
          </p:cNvPr>
          <p:cNvSpPr/>
          <p:nvPr/>
        </p:nvSpPr>
        <p:spPr>
          <a:xfrm>
            <a:off x="2987544" y="519587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5" name="Oval 874">
            <a:extLst>
              <a:ext uri="{FF2B5EF4-FFF2-40B4-BE49-F238E27FC236}">
                <a16:creationId xmlns:a16="http://schemas.microsoft.com/office/drawing/2014/main" id="{CD3D9F6B-E99C-468F-9D58-7AE249367B8E}"/>
              </a:ext>
            </a:extLst>
          </p:cNvPr>
          <p:cNvSpPr/>
          <p:nvPr/>
        </p:nvSpPr>
        <p:spPr>
          <a:xfrm>
            <a:off x="3259967" y="51495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6" name="Oval 875">
            <a:extLst>
              <a:ext uri="{FF2B5EF4-FFF2-40B4-BE49-F238E27FC236}">
                <a16:creationId xmlns:a16="http://schemas.microsoft.com/office/drawing/2014/main" id="{A541B388-ED93-44B5-BCE7-E3C471C125F2}"/>
              </a:ext>
            </a:extLst>
          </p:cNvPr>
          <p:cNvSpPr/>
          <p:nvPr/>
        </p:nvSpPr>
        <p:spPr>
          <a:xfrm>
            <a:off x="3564767" y="51495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7" name="Oval 876">
            <a:extLst>
              <a:ext uri="{FF2B5EF4-FFF2-40B4-BE49-F238E27FC236}">
                <a16:creationId xmlns:a16="http://schemas.microsoft.com/office/drawing/2014/main" id="{B4531BA0-10E1-4852-BEB6-B6ECF9BD6A65}"/>
              </a:ext>
            </a:extLst>
          </p:cNvPr>
          <p:cNvSpPr/>
          <p:nvPr/>
        </p:nvSpPr>
        <p:spPr>
          <a:xfrm>
            <a:off x="3869567" y="51495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8" name="Oval 877">
            <a:extLst>
              <a:ext uri="{FF2B5EF4-FFF2-40B4-BE49-F238E27FC236}">
                <a16:creationId xmlns:a16="http://schemas.microsoft.com/office/drawing/2014/main" id="{1FA9B354-03AE-4727-96CD-D8C4D6B84B1A}"/>
              </a:ext>
            </a:extLst>
          </p:cNvPr>
          <p:cNvSpPr/>
          <p:nvPr/>
        </p:nvSpPr>
        <p:spPr>
          <a:xfrm>
            <a:off x="4174367" y="51495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9" name="Oval 878">
            <a:extLst>
              <a:ext uri="{FF2B5EF4-FFF2-40B4-BE49-F238E27FC236}">
                <a16:creationId xmlns:a16="http://schemas.microsoft.com/office/drawing/2014/main" id="{D484DFD8-4C81-451E-82F1-BD677CB6E635}"/>
              </a:ext>
            </a:extLst>
          </p:cNvPr>
          <p:cNvSpPr/>
          <p:nvPr/>
        </p:nvSpPr>
        <p:spPr>
          <a:xfrm>
            <a:off x="4479167" y="51495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0" name="Oval 879">
            <a:extLst>
              <a:ext uri="{FF2B5EF4-FFF2-40B4-BE49-F238E27FC236}">
                <a16:creationId xmlns:a16="http://schemas.microsoft.com/office/drawing/2014/main" id="{4FFFDD8F-47E3-4A3C-BD2B-FB1C6BC42555}"/>
              </a:ext>
            </a:extLst>
          </p:cNvPr>
          <p:cNvSpPr/>
          <p:nvPr/>
        </p:nvSpPr>
        <p:spPr>
          <a:xfrm>
            <a:off x="4784078" y="526313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1" name="Oval 880">
            <a:extLst>
              <a:ext uri="{FF2B5EF4-FFF2-40B4-BE49-F238E27FC236}">
                <a16:creationId xmlns:a16="http://schemas.microsoft.com/office/drawing/2014/main" id="{2FA5B215-AA9B-4FB7-AEEB-402444B6D0F4}"/>
              </a:ext>
            </a:extLst>
          </p:cNvPr>
          <p:cNvSpPr/>
          <p:nvPr/>
        </p:nvSpPr>
        <p:spPr>
          <a:xfrm>
            <a:off x="5150408" y="51495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2" name="Oval 881">
            <a:extLst>
              <a:ext uri="{FF2B5EF4-FFF2-40B4-BE49-F238E27FC236}">
                <a16:creationId xmlns:a16="http://schemas.microsoft.com/office/drawing/2014/main" id="{1F5817C3-13C6-48B6-B87A-B0204BC6565B}"/>
              </a:ext>
            </a:extLst>
          </p:cNvPr>
          <p:cNvSpPr/>
          <p:nvPr/>
        </p:nvSpPr>
        <p:spPr>
          <a:xfrm>
            <a:off x="5458818" y="515619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7" name="Oval 846">
            <a:extLst>
              <a:ext uri="{FF2B5EF4-FFF2-40B4-BE49-F238E27FC236}">
                <a16:creationId xmlns:a16="http://schemas.microsoft.com/office/drawing/2014/main" id="{26B60DAE-DA7C-44A2-BFDD-77F7E9C816C2}"/>
              </a:ext>
            </a:extLst>
          </p:cNvPr>
          <p:cNvSpPr/>
          <p:nvPr/>
        </p:nvSpPr>
        <p:spPr>
          <a:xfrm>
            <a:off x="351633" y="534307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8" name="Oval 847">
            <a:extLst>
              <a:ext uri="{FF2B5EF4-FFF2-40B4-BE49-F238E27FC236}">
                <a16:creationId xmlns:a16="http://schemas.microsoft.com/office/drawing/2014/main" id="{4D5FB6B5-B275-49A4-AA0E-5EA60F201779}"/>
              </a:ext>
            </a:extLst>
          </p:cNvPr>
          <p:cNvSpPr/>
          <p:nvPr/>
        </p:nvSpPr>
        <p:spPr>
          <a:xfrm>
            <a:off x="656433" y="534307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9" name="Oval 848">
            <a:extLst>
              <a:ext uri="{FF2B5EF4-FFF2-40B4-BE49-F238E27FC236}">
                <a16:creationId xmlns:a16="http://schemas.microsoft.com/office/drawing/2014/main" id="{98093F5A-CFA1-434B-BDB6-BC090F564E55}"/>
              </a:ext>
            </a:extLst>
          </p:cNvPr>
          <p:cNvSpPr/>
          <p:nvPr/>
        </p:nvSpPr>
        <p:spPr>
          <a:xfrm>
            <a:off x="961233" y="534307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0" name="Oval 849">
            <a:extLst>
              <a:ext uri="{FF2B5EF4-FFF2-40B4-BE49-F238E27FC236}">
                <a16:creationId xmlns:a16="http://schemas.microsoft.com/office/drawing/2014/main" id="{D323FF3A-EB6B-4452-AF24-9213956E1BB7}"/>
              </a:ext>
            </a:extLst>
          </p:cNvPr>
          <p:cNvSpPr/>
          <p:nvPr/>
        </p:nvSpPr>
        <p:spPr>
          <a:xfrm>
            <a:off x="1266033" y="534307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1" name="Oval 850">
            <a:extLst>
              <a:ext uri="{FF2B5EF4-FFF2-40B4-BE49-F238E27FC236}">
                <a16:creationId xmlns:a16="http://schemas.microsoft.com/office/drawing/2014/main" id="{A9F96025-5328-4042-90FD-DB950E03F112}"/>
              </a:ext>
            </a:extLst>
          </p:cNvPr>
          <p:cNvSpPr/>
          <p:nvPr/>
        </p:nvSpPr>
        <p:spPr>
          <a:xfrm>
            <a:off x="1583566" y="53638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2" name="Oval 851">
            <a:extLst>
              <a:ext uri="{FF2B5EF4-FFF2-40B4-BE49-F238E27FC236}">
                <a16:creationId xmlns:a16="http://schemas.microsoft.com/office/drawing/2014/main" id="{F9F6CF7C-2264-47C5-AD91-1A48B1C625F5}"/>
              </a:ext>
            </a:extLst>
          </p:cNvPr>
          <p:cNvSpPr/>
          <p:nvPr/>
        </p:nvSpPr>
        <p:spPr>
          <a:xfrm>
            <a:off x="1882420" y="536925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3" name="Oval 852">
            <a:extLst>
              <a:ext uri="{FF2B5EF4-FFF2-40B4-BE49-F238E27FC236}">
                <a16:creationId xmlns:a16="http://schemas.microsoft.com/office/drawing/2014/main" id="{2F9F3F6D-B0E2-46AA-AE54-AA2A5AD8BD47}"/>
              </a:ext>
            </a:extLst>
          </p:cNvPr>
          <p:cNvSpPr/>
          <p:nvPr/>
        </p:nvSpPr>
        <p:spPr>
          <a:xfrm>
            <a:off x="2232604" y="538324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4" name="Oval 853">
            <a:extLst>
              <a:ext uri="{FF2B5EF4-FFF2-40B4-BE49-F238E27FC236}">
                <a16:creationId xmlns:a16="http://schemas.microsoft.com/office/drawing/2014/main" id="{33213FFB-A835-4197-A5F8-200377F28DAA}"/>
              </a:ext>
            </a:extLst>
          </p:cNvPr>
          <p:cNvSpPr/>
          <p:nvPr/>
        </p:nvSpPr>
        <p:spPr>
          <a:xfrm>
            <a:off x="2525394" y="534307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5" name="Oval 854">
            <a:extLst>
              <a:ext uri="{FF2B5EF4-FFF2-40B4-BE49-F238E27FC236}">
                <a16:creationId xmlns:a16="http://schemas.microsoft.com/office/drawing/2014/main" id="{74CD6C76-7650-4A17-AF43-34F9744E2480}"/>
              </a:ext>
            </a:extLst>
          </p:cNvPr>
          <p:cNvSpPr/>
          <p:nvPr/>
        </p:nvSpPr>
        <p:spPr>
          <a:xfrm>
            <a:off x="2790033" y="534307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6" name="Oval 855">
            <a:extLst>
              <a:ext uri="{FF2B5EF4-FFF2-40B4-BE49-F238E27FC236}">
                <a16:creationId xmlns:a16="http://schemas.microsoft.com/office/drawing/2014/main" id="{69A85144-DA17-4655-8076-0C4F5B6AA4AB}"/>
              </a:ext>
            </a:extLst>
          </p:cNvPr>
          <p:cNvSpPr/>
          <p:nvPr/>
        </p:nvSpPr>
        <p:spPr>
          <a:xfrm>
            <a:off x="3101620" y="544899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7" name="Oval 856">
            <a:extLst>
              <a:ext uri="{FF2B5EF4-FFF2-40B4-BE49-F238E27FC236}">
                <a16:creationId xmlns:a16="http://schemas.microsoft.com/office/drawing/2014/main" id="{1F5639EE-B697-40E2-AC31-704142841AC9}"/>
              </a:ext>
            </a:extLst>
          </p:cNvPr>
          <p:cNvSpPr/>
          <p:nvPr/>
        </p:nvSpPr>
        <p:spPr>
          <a:xfrm>
            <a:off x="3432507" y="529354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8" name="Oval 857">
            <a:extLst>
              <a:ext uri="{FF2B5EF4-FFF2-40B4-BE49-F238E27FC236}">
                <a16:creationId xmlns:a16="http://schemas.microsoft.com/office/drawing/2014/main" id="{CE4ADB46-FA31-4D7B-AFE1-E06EBE42A437}"/>
              </a:ext>
            </a:extLst>
          </p:cNvPr>
          <p:cNvSpPr/>
          <p:nvPr/>
        </p:nvSpPr>
        <p:spPr>
          <a:xfrm>
            <a:off x="3704433" y="534307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9" name="Oval 858">
            <a:extLst>
              <a:ext uri="{FF2B5EF4-FFF2-40B4-BE49-F238E27FC236}">
                <a16:creationId xmlns:a16="http://schemas.microsoft.com/office/drawing/2014/main" id="{A9E35864-DD12-4176-A026-C18943F3F256}"/>
              </a:ext>
            </a:extLst>
          </p:cNvPr>
          <p:cNvSpPr/>
          <p:nvPr/>
        </p:nvSpPr>
        <p:spPr>
          <a:xfrm>
            <a:off x="4036927" y="536561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0" name="Oval 859">
            <a:extLst>
              <a:ext uri="{FF2B5EF4-FFF2-40B4-BE49-F238E27FC236}">
                <a16:creationId xmlns:a16="http://schemas.microsoft.com/office/drawing/2014/main" id="{1C859455-6C4C-4523-A985-7B3E080C7394}"/>
              </a:ext>
            </a:extLst>
          </p:cNvPr>
          <p:cNvSpPr/>
          <p:nvPr/>
        </p:nvSpPr>
        <p:spPr>
          <a:xfrm>
            <a:off x="4281159" y="545944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1" name="Oval 860">
            <a:extLst>
              <a:ext uri="{FF2B5EF4-FFF2-40B4-BE49-F238E27FC236}">
                <a16:creationId xmlns:a16="http://schemas.microsoft.com/office/drawing/2014/main" id="{DF0368C4-6816-426E-92BA-A66EEA79E173}"/>
              </a:ext>
            </a:extLst>
          </p:cNvPr>
          <p:cNvSpPr/>
          <p:nvPr/>
        </p:nvSpPr>
        <p:spPr>
          <a:xfrm>
            <a:off x="4532178" y="529003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2" name="Oval 861">
            <a:extLst>
              <a:ext uri="{FF2B5EF4-FFF2-40B4-BE49-F238E27FC236}">
                <a16:creationId xmlns:a16="http://schemas.microsoft.com/office/drawing/2014/main" id="{5F2519C5-9819-452E-B9CE-49B88C05D6EA}"/>
              </a:ext>
            </a:extLst>
          </p:cNvPr>
          <p:cNvSpPr/>
          <p:nvPr/>
        </p:nvSpPr>
        <p:spPr>
          <a:xfrm>
            <a:off x="4964294" y="53950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3" name="Oval 862">
            <a:extLst>
              <a:ext uri="{FF2B5EF4-FFF2-40B4-BE49-F238E27FC236}">
                <a16:creationId xmlns:a16="http://schemas.microsoft.com/office/drawing/2014/main" id="{69B896C3-71DA-4F3F-B117-6F11ADACA36E}"/>
              </a:ext>
            </a:extLst>
          </p:cNvPr>
          <p:cNvSpPr/>
          <p:nvPr/>
        </p:nvSpPr>
        <p:spPr>
          <a:xfrm>
            <a:off x="5160575" y="538324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0" name="Oval 829">
            <a:extLst>
              <a:ext uri="{FF2B5EF4-FFF2-40B4-BE49-F238E27FC236}">
                <a16:creationId xmlns:a16="http://schemas.microsoft.com/office/drawing/2014/main" id="{1649AB95-1264-4B95-BB7F-FE67E152BAB6}"/>
              </a:ext>
            </a:extLst>
          </p:cNvPr>
          <p:cNvSpPr/>
          <p:nvPr/>
        </p:nvSpPr>
        <p:spPr>
          <a:xfrm>
            <a:off x="510706" y="55355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1" name="Oval 830">
            <a:extLst>
              <a:ext uri="{FF2B5EF4-FFF2-40B4-BE49-F238E27FC236}">
                <a16:creationId xmlns:a16="http://schemas.microsoft.com/office/drawing/2014/main" id="{20EC617D-B0B1-47E3-B8F0-E656CCC47BA9}"/>
              </a:ext>
            </a:extLst>
          </p:cNvPr>
          <p:cNvSpPr/>
          <p:nvPr/>
        </p:nvSpPr>
        <p:spPr>
          <a:xfrm>
            <a:off x="815506" y="55355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2" name="Oval 831">
            <a:extLst>
              <a:ext uri="{FF2B5EF4-FFF2-40B4-BE49-F238E27FC236}">
                <a16:creationId xmlns:a16="http://schemas.microsoft.com/office/drawing/2014/main" id="{5B130A60-73B9-4A76-A052-DB64E7BCEBD4}"/>
              </a:ext>
            </a:extLst>
          </p:cNvPr>
          <p:cNvSpPr/>
          <p:nvPr/>
        </p:nvSpPr>
        <p:spPr>
          <a:xfrm>
            <a:off x="1120306" y="55355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3" name="Oval 832">
            <a:extLst>
              <a:ext uri="{FF2B5EF4-FFF2-40B4-BE49-F238E27FC236}">
                <a16:creationId xmlns:a16="http://schemas.microsoft.com/office/drawing/2014/main" id="{C2AA6EE9-3DF6-40ED-9B62-08CA24A30FE1}"/>
              </a:ext>
            </a:extLst>
          </p:cNvPr>
          <p:cNvSpPr/>
          <p:nvPr/>
        </p:nvSpPr>
        <p:spPr>
          <a:xfrm>
            <a:off x="1458128" y="554219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4" name="Oval 833">
            <a:extLst>
              <a:ext uri="{FF2B5EF4-FFF2-40B4-BE49-F238E27FC236}">
                <a16:creationId xmlns:a16="http://schemas.microsoft.com/office/drawing/2014/main" id="{3C82F179-2B68-4F8D-9E08-B0B206E39B94}"/>
              </a:ext>
            </a:extLst>
          </p:cNvPr>
          <p:cNvSpPr/>
          <p:nvPr/>
        </p:nvSpPr>
        <p:spPr>
          <a:xfrm>
            <a:off x="1810306" y="554900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5" name="Oval 834">
            <a:extLst>
              <a:ext uri="{FF2B5EF4-FFF2-40B4-BE49-F238E27FC236}">
                <a16:creationId xmlns:a16="http://schemas.microsoft.com/office/drawing/2014/main" id="{C03A2BB0-11BE-40E4-A043-71C44D69EDB6}"/>
              </a:ext>
            </a:extLst>
          </p:cNvPr>
          <p:cNvSpPr/>
          <p:nvPr/>
        </p:nvSpPr>
        <p:spPr>
          <a:xfrm>
            <a:off x="2034706" y="55355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6" name="Oval 835">
            <a:extLst>
              <a:ext uri="{FF2B5EF4-FFF2-40B4-BE49-F238E27FC236}">
                <a16:creationId xmlns:a16="http://schemas.microsoft.com/office/drawing/2014/main" id="{CF89614B-5091-420F-B6EF-F22FCD7118E1}"/>
              </a:ext>
            </a:extLst>
          </p:cNvPr>
          <p:cNvSpPr/>
          <p:nvPr/>
        </p:nvSpPr>
        <p:spPr>
          <a:xfrm>
            <a:off x="2399690" y="558049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7" name="Oval 836">
            <a:extLst>
              <a:ext uri="{FF2B5EF4-FFF2-40B4-BE49-F238E27FC236}">
                <a16:creationId xmlns:a16="http://schemas.microsoft.com/office/drawing/2014/main" id="{2D538234-24F0-428D-BAB4-2525C00750CF}"/>
              </a:ext>
            </a:extLst>
          </p:cNvPr>
          <p:cNvSpPr/>
          <p:nvPr/>
        </p:nvSpPr>
        <p:spPr>
          <a:xfrm>
            <a:off x="2644306" y="55355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8" name="Oval 837">
            <a:extLst>
              <a:ext uri="{FF2B5EF4-FFF2-40B4-BE49-F238E27FC236}">
                <a16:creationId xmlns:a16="http://schemas.microsoft.com/office/drawing/2014/main" id="{07C21E73-84AD-4DA4-A0C6-4E9B98522378}"/>
              </a:ext>
            </a:extLst>
          </p:cNvPr>
          <p:cNvSpPr/>
          <p:nvPr/>
        </p:nvSpPr>
        <p:spPr>
          <a:xfrm>
            <a:off x="2929817" y="548186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9" name="Oval 838">
            <a:extLst>
              <a:ext uri="{FF2B5EF4-FFF2-40B4-BE49-F238E27FC236}">
                <a16:creationId xmlns:a16="http://schemas.microsoft.com/office/drawing/2014/main" id="{96605809-5D49-4F4F-B0E5-C54D246E588A}"/>
              </a:ext>
            </a:extLst>
          </p:cNvPr>
          <p:cNvSpPr/>
          <p:nvPr/>
        </p:nvSpPr>
        <p:spPr>
          <a:xfrm>
            <a:off x="3199783" y="551474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0" name="Oval 839">
            <a:extLst>
              <a:ext uri="{FF2B5EF4-FFF2-40B4-BE49-F238E27FC236}">
                <a16:creationId xmlns:a16="http://schemas.microsoft.com/office/drawing/2014/main" id="{E8106FB9-40EB-4252-A6A3-412553380FA9}"/>
              </a:ext>
            </a:extLst>
          </p:cNvPr>
          <p:cNvSpPr/>
          <p:nvPr/>
        </p:nvSpPr>
        <p:spPr>
          <a:xfrm>
            <a:off x="3531544" y="54980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1" name="Oval 840">
            <a:extLst>
              <a:ext uri="{FF2B5EF4-FFF2-40B4-BE49-F238E27FC236}">
                <a16:creationId xmlns:a16="http://schemas.microsoft.com/office/drawing/2014/main" id="{70F44DFF-0CBA-4FEB-B34F-EECE380BF6B8}"/>
              </a:ext>
            </a:extLst>
          </p:cNvPr>
          <p:cNvSpPr/>
          <p:nvPr/>
        </p:nvSpPr>
        <p:spPr>
          <a:xfrm>
            <a:off x="3803322" y="55355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2" name="Oval 841">
            <a:extLst>
              <a:ext uri="{FF2B5EF4-FFF2-40B4-BE49-F238E27FC236}">
                <a16:creationId xmlns:a16="http://schemas.microsoft.com/office/drawing/2014/main" id="{BC37B79C-C5E5-4A9D-A6D0-670AFD93740A}"/>
              </a:ext>
            </a:extLst>
          </p:cNvPr>
          <p:cNvSpPr/>
          <p:nvPr/>
        </p:nvSpPr>
        <p:spPr>
          <a:xfrm>
            <a:off x="4168306" y="55355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3" name="Oval 842">
            <a:extLst>
              <a:ext uri="{FF2B5EF4-FFF2-40B4-BE49-F238E27FC236}">
                <a16:creationId xmlns:a16="http://schemas.microsoft.com/office/drawing/2014/main" id="{03142E68-AC1F-4DCC-87B6-3194B1743438}"/>
              </a:ext>
            </a:extLst>
          </p:cNvPr>
          <p:cNvSpPr/>
          <p:nvPr/>
        </p:nvSpPr>
        <p:spPr>
          <a:xfrm>
            <a:off x="4506208" y="56352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4" name="Oval 843">
            <a:extLst>
              <a:ext uri="{FF2B5EF4-FFF2-40B4-BE49-F238E27FC236}">
                <a16:creationId xmlns:a16="http://schemas.microsoft.com/office/drawing/2014/main" id="{853C2E14-8698-4DEF-90A3-1172BBDDC9F1}"/>
              </a:ext>
            </a:extLst>
          </p:cNvPr>
          <p:cNvSpPr/>
          <p:nvPr/>
        </p:nvSpPr>
        <p:spPr>
          <a:xfrm>
            <a:off x="4777906" y="55355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5" name="Oval 844">
            <a:extLst>
              <a:ext uri="{FF2B5EF4-FFF2-40B4-BE49-F238E27FC236}">
                <a16:creationId xmlns:a16="http://schemas.microsoft.com/office/drawing/2014/main" id="{E5FE97F5-F86E-4629-8061-EE25C0EFCAC5}"/>
              </a:ext>
            </a:extLst>
          </p:cNvPr>
          <p:cNvSpPr/>
          <p:nvPr/>
        </p:nvSpPr>
        <p:spPr>
          <a:xfrm>
            <a:off x="5109519" y="563046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6" name="Oval 845">
            <a:extLst>
              <a:ext uri="{FF2B5EF4-FFF2-40B4-BE49-F238E27FC236}">
                <a16:creationId xmlns:a16="http://schemas.microsoft.com/office/drawing/2014/main" id="{C65C0C4F-2EB8-4921-B5DE-5CEFCFB9E810}"/>
              </a:ext>
            </a:extLst>
          </p:cNvPr>
          <p:cNvSpPr/>
          <p:nvPr/>
        </p:nvSpPr>
        <p:spPr>
          <a:xfrm>
            <a:off x="5281326" y="551474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9" name="Oval 808">
            <a:extLst>
              <a:ext uri="{FF2B5EF4-FFF2-40B4-BE49-F238E27FC236}">
                <a16:creationId xmlns:a16="http://schemas.microsoft.com/office/drawing/2014/main" id="{4BC2DA36-266C-4354-84F4-F19F51AFCC74}"/>
              </a:ext>
            </a:extLst>
          </p:cNvPr>
          <p:cNvSpPr/>
          <p:nvPr/>
        </p:nvSpPr>
        <p:spPr>
          <a:xfrm>
            <a:off x="351633" y="57357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0" name="Oval 809">
            <a:extLst>
              <a:ext uri="{FF2B5EF4-FFF2-40B4-BE49-F238E27FC236}">
                <a16:creationId xmlns:a16="http://schemas.microsoft.com/office/drawing/2014/main" id="{54A1E635-12D8-42D2-9681-517AA354AEEB}"/>
              </a:ext>
            </a:extLst>
          </p:cNvPr>
          <p:cNvSpPr/>
          <p:nvPr/>
        </p:nvSpPr>
        <p:spPr>
          <a:xfrm>
            <a:off x="656433" y="57357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1" name="Oval 810">
            <a:extLst>
              <a:ext uri="{FF2B5EF4-FFF2-40B4-BE49-F238E27FC236}">
                <a16:creationId xmlns:a16="http://schemas.microsoft.com/office/drawing/2014/main" id="{C2CFE45D-B742-48A3-908A-29A241764863}"/>
              </a:ext>
            </a:extLst>
          </p:cNvPr>
          <p:cNvSpPr/>
          <p:nvPr/>
        </p:nvSpPr>
        <p:spPr>
          <a:xfrm>
            <a:off x="961233" y="57357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2" name="Oval 811">
            <a:extLst>
              <a:ext uri="{FF2B5EF4-FFF2-40B4-BE49-F238E27FC236}">
                <a16:creationId xmlns:a16="http://schemas.microsoft.com/office/drawing/2014/main" id="{D856E58A-C683-449F-982F-48E05C1EC178}"/>
              </a:ext>
            </a:extLst>
          </p:cNvPr>
          <p:cNvSpPr/>
          <p:nvPr/>
        </p:nvSpPr>
        <p:spPr>
          <a:xfrm>
            <a:off x="1331781" y="57357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3" name="Oval 812">
            <a:extLst>
              <a:ext uri="{FF2B5EF4-FFF2-40B4-BE49-F238E27FC236}">
                <a16:creationId xmlns:a16="http://schemas.microsoft.com/office/drawing/2014/main" id="{C15D7435-DCEC-4DCD-BF47-F0A47F3D8F5D}"/>
              </a:ext>
            </a:extLst>
          </p:cNvPr>
          <p:cNvSpPr/>
          <p:nvPr/>
        </p:nvSpPr>
        <p:spPr>
          <a:xfrm>
            <a:off x="1671121" y="575952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4" name="Oval 813">
            <a:extLst>
              <a:ext uri="{FF2B5EF4-FFF2-40B4-BE49-F238E27FC236}">
                <a16:creationId xmlns:a16="http://schemas.microsoft.com/office/drawing/2014/main" id="{CB9C2784-D82B-4748-B0D0-BAEEA3110168}"/>
              </a:ext>
            </a:extLst>
          </p:cNvPr>
          <p:cNvSpPr/>
          <p:nvPr/>
        </p:nvSpPr>
        <p:spPr>
          <a:xfrm>
            <a:off x="1915737" y="574242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5" name="Oval 814">
            <a:extLst>
              <a:ext uri="{FF2B5EF4-FFF2-40B4-BE49-F238E27FC236}">
                <a16:creationId xmlns:a16="http://schemas.microsoft.com/office/drawing/2014/main" id="{1C2D506A-D500-4915-B3E6-CE2DE05DD43F}"/>
              </a:ext>
            </a:extLst>
          </p:cNvPr>
          <p:cNvSpPr/>
          <p:nvPr/>
        </p:nvSpPr>
        <p:spPr>
          <a:xfrm>
            <a:off x="2260642" y="57357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6" name="Oval 815">
            <a:extLst>
              <a:ext uri="{FF2B5EF4-FFF2-40B4-BE49-F238E27FC236}">
                <a16:creationId xmlns:a16="http://schemas.microsoft.com/office/drawing/2014/main" id="{2CC51D4B-A67B-4287-8DDA-0385628BD005}"/>
              </a:ext>
            </a:extLst>
          </p:cNvPr>
          <p:cNvSpPr/>
          <p:nvPr/>
        </p:nvSpPr>
        <p:spPr>
          <a:xfrm>
            <a:off x="2518603" y="576862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7" name="Oval 816">
            <a:extLst>
              <a:ext uri="{FF2B5EF4-FFF2-40B4-BE49-F238E27FC236}">
                <a16:creationId xmlns:a16="http://schemas.microsoft.com/office/drawing/2014/main" id="{D764774F-C50A-4A93-B872-311545400ABB}"/>
              </a:ext>
            </a:extLst>
          </p:cNvPr>
          <p:cNvSpPr/>
          <p:nvPr/>
        </p:nvSpPr>
        <p:spPr>
          <a:xfrm>
            <a:off x="2864069" y="57195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8" name="Oval 817">
            <a:extLst>
              <a:ext uri="{FF2B5EF4-FFF2-40B4-BE49-F238E27FC236}">
                <a16:creationId xmlns:a16="http://schemas.microsoft.com/office/drawing/2014/main" id="{72D6BA37-ACB3-4B19-8EAF-199FC152D5A3}"/>
              </a:ext>
            </a:extLst>
          </p:cNvPr>
          <p:cNvSpPr/>
          <p:nvPr/>
        </p:nvSpPr>
        <p:spPr>
          <a:xfrm>
            <a:off x="3148782" y="569620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" name="Oval 818">
            <a:extLst>
              <a:ext uri="{FF2B5EF4-FFF2-40B4-BE49-F238E27FC236}">
                <a16:creationId xmlns:a16="http://schemas.microsoft.com/office/drawing/2014/main" id="{429E1F19-0641-49AF-96E6-6E86CFBE064A}"/>
              </a:ext>
            </a:extLst>
          </p:cNvPr>
          <p:cNvSpPr/>
          <p:nvPr/>
        </p:nvSpPr>
        <p:spPr>
          <a:xfrm>
            <a:off x="3399633" y="57357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0" name="Oval 819">
            <a:extLst>
              <a:ext uri="{FF2B5EF4-FFF2-40B4-BE49-F238E27FC236}">
                <a16:creationId xmlns:a16="http://schemas.microsoft.com/office/drawing/2014/main" id="{BA6D169E-C689-4AC1-8D5A-9E8690CE00B1}"/>
              </a:ext>
            </a:extLst>
          </p:cNvPr>
          <p:cNvSpPr/>
          <p:nvPr/>
        </p:nvSpPr>
        <p:spPr>
          <a:xfrm>
            <a:off x="3644249" y="57357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1" name="Oval 820">
            <a:extLst>
              <a:ext uri="{FF2B5EF4-FFF2-40B4-BE49-F238E27FC236}">
                <a16:creationId xmlns:a16="http://schemas.microsoft.com/office/drawing/2014/main" id="{971B3821-1583-4358-932E-9C5671419021}"/>
              </a:ext>
            </a:extLst>
          </p:cNvPr>
          <p:cNvSpPr/>
          <p:nvPr/>
        </p:nvSpPr>
        <p:spPr>
          <a:xfrm>
            <a:off x="4009233" y="57357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2" name="Oval 821">
            <a:extLst>
              <a:ext uri="{FF2B5EF4-FFF2-40B4-BE49-F238E27FC236}">
                <a16:creationId xmlns:a16="http://schemas.microsoft.com/office/drawing/2014/main" id="{2B29142F-E26D-4E28-A97E-C583F0A3B5B7}"/>
              </a:ext>
            </a:extLst>
          </p:cNvPr>
          <p:cNvSpPr/>
          <p:nvPr/>
        </p:nvSpPr>
        <p:spPr>
          <a:xfrm>
            <a:off x="4359029" y="572908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3" name="Oval 822">
            <a:extLst>
              <a:ext uri="{FF2B5EF4-FFF2-40B4-BE49-F238E27FC236}">
                <a16:creationId xmlns:a16="http://schemas.microsoft.com/office/drawing/2014/main" id="{EF60962F-9645-48FC-B99F-4EA702B40E90}"/>
              </a:ext>
            </a:extLst>
          </p:cNvPr>
          <p:cNvSpPr/>
          <p:nvPr/>
        </p:nvSpPr>
        <p:spPr>
          <a:xfrm>
            <a:off x="4618833" y="57357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4" name="Oval 823">
            <a:extLst>
              <a:ext uri="{FF2B5EF4-FFF2-40B4-BE49-F238E27FC236}">
                <a16:creationId xmlns:a16="http://schemas.microsoft.com/office/drawing/2014/main" id="{4A837085-7555-445D-BD97-09EEDB868B31}"/>
              </a:ext>
            </a:extLst>
          </p:cNvPr>
          <p:cNvSpPr/>
          <p:nvPr/>
        </p:nvSpPr>
        <p:spPr>
          <a:xfrm>
            <a:off x="4810665" y="571857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5" name="Oval 824">
            <a:extLst>
              <a:ext uri="{FF2B5EF4-FFF2-40B4-BE49-F238E27FC236}">
                <a16:creationId xmlns:a16="http://schemas.microsoft.com/office/drawing/2014/main" id="{2F386A67-DFD6-4712-8ECC-32A5EA130CCD}"/>
              </a:ext>
            </a:extLst>
          </p:cNvPr>
          <p:cNvSpPr/>
          <p:nvPr/>
        </p:nvSpPr>
        <p:spPr>
          <a:xfrm>
            <a:off x="5301084" y="570719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2" name="Oval 791">
            <a:extLst>
              <a:ext uri="{FF2B5EF4-FFF2-40B4-BE49-F238E27FC236}">
                <a16:creationId xmlns:a16="http://schemas.microsoft.com/office/drawing/2014/main" id="{DE76B5E1-37E9-4069-A49A-57F40600EBAB}"/>
              </a:ext>
            </a:extLst>
          </p:cNvPr>
          <p:cNvSpPr/>
          <p:nvPr/>
        </p:nvSpPr>
        <p:spPr>
          <a:xfrm>
            <a:off x="510706" y="59282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3" name="Oval 792">
            <a:extLst>
              <a:ext uri="{FF2B5EF4-FFF2-40B4-BE49-F238E27FC236}">
                <a16:creationId xmlns:a16="http://schemas.microsoft.com/office/drawing/2014/main" id="{57700CB5-5326-4CDE-8C33-28C64C6E71F2}"/>
              </a:ext>
            </a:extLst>
          </p:cNvPr>
          <p:cNvSpPr/>
          <p:nvPr/>
        </p:nvSpPr>
        <p:spPr>
          <a:xfrm>
            <a:off x="815506" y="59282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4" name="Oval 793">
            <a:extLst>
              <a:ext uri="{FF2B5EF4-FFF2-40B4-BE49-F238E27FC236}">
                <a16:creationId xmlns:a16="http://schemas.microsoft.com/office/drawing/2014/main" id="{75111B4B-5845-4885-A867-916B4DB20395}"/>
              </a:ext>
            </a:extLst>
          </p:cNvPr>
          <p:cNvSpPr/>
          <p:nvPr/>
        </p:nvSpPr>
        <p:spPr>
          <a:xfrm>
            <a:off x="1120306" y="59282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5" name="Oval 794">
            <a:extLst>
              <a:ext uri="{FF2B5EF4-FFF2-40B4-BE49-F238E27FC236}">
                <a16:creationId xmlns:a16="http://schemas.microsoft.com/office/drawing/2014/main" id="{45DEA547-8B28-46D7-9923-FE37BBECCAB1}"/>
              </a:ext>
            </a:extLst>
          </p:cNvPr>
          <p:cNvSpPr/>
          <p:nvPr/>
        </p:nvSpPr>
        <p:spPr>
          <a:xfrm>
            <a:off x="1470102" y="59282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6" name="Oval 795">
            <a:extLst>
              <a:ext uri="{FF2B5EF4-FFF2-40B4-BE49-F238E27FC236}">
                <a16:creationId xmlns:a16="http://schemas.microsoft.com/office/drawing/2014/main" id="{19E8F6DC-0BCE-4FCD-8689-9785C5B74C05}"/>
              </a:ext>
            </a:extLst>
          </p:cNvPr>
          <p:cNvSpPr/>
          <p:nvPr/>
        </p:nvSpPr>
        <p:spPr>
          <a:xfrm>
            <a:off x="1855493" y="596107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7" name="Oval 796">
            <a:extLst>
              <a:ext uri="{FF2B5EF4-FFF2-40B4-BE49-F238E27FC236}">
                <a16:creationId xmlns:a16="http://schemas.microsoft.com/office/drawing/2014/main" id="{F1CAFC71-D733-4E46-B5B4-3D63C1853DD6}"/>
              </a:ext>
            </a:extLst>
          </p:cNvPr>
          <p:cNvSpPr/>
          <p:nvPr/>
        </p:nvSpPr>
        <p:spPr>
          <a:xfrm>
            <a:off x="2034706" y="577041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8" name="Oval 797">
            <a:extLst>
              <a:ext uri="{FF2B5EF4-FFF2-40B4-BE49-F238E27FC236}">
                <a16:creationId xmlns:a16="http://schemas.microsoft.com/office/drawing/2014/main" id="{A8D73DC6-7ADB-4F2C-8A74-C590C0A98DAB}"/>
              </a:ext>
            </a:extLst>
          </p:cNvPr>
          <p:cNvSpPr/>
          <p:nvPr/>
        </p:nvSpPr>
        <p:spPr>
          <a:xfrm>
            <a:off x="2293225" y="59282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9" name="Oval 798">
            <a:extLst>
              <a:ext uri="{FF2B5EF4-FFF2-40B4-BE49-F238E27FC236}">
                <a16:creationId xmlns:a16="http://schemas.microsoft.com/office/drawing/2014/main" id="{C8EC7FCF-FBB4-4982-8798-7E08A08B4457}"/>
              </a:ext>
            </a:extLst>
          </p:cNvPr>
          <p:cNvSpPr/>
          <p:nvPr/>
        </p:nvSpPr>
        <p:spPr>
          <a:xfrm>
            <a:off x="2730958" y="587609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0" name="Oval 799">
            <a:extLst>
              <a:ext uri="{FF2B5EF4-FFF2-40B4-BE49-F238E27FC236}">
                <a16:creationId xmlns:a16="http://schemas.microsoft.com/office/drawing/2014/main" id="{CF4BD9D1-4272-4942-8B6A-7D64DA4C59D9}"/>
              </a:ext>
            </a:extLst>
          </p:cNvPr>
          <p:cNvSpPr/>
          <p:nvPr/>
        </p:nvSpPr>
        <p:spPr>
          <a:xfrm>
            <a:off x="2949106" y="59282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1" name="Oval 800">
            <a:extLst>
              <a:ext uri="{FF2B5EF4-FFF2-40B4-BE49-F238E27FC236}">
                <a16:creationId xmlns:a16="http://schemas.microsoft.com/office/drawing/2014/main" id="{948978D3-96AD-4820-A4AD-485557561A9C}"/>
              </a:ext>
            </a:extLst>
          </p:cNvPr>
          <p:cNvSpPr/>
          <p:nvPr/>
        </p:nvSpPr>
        <p:spPr>
          <a:xfrm>
            <a:off x="3226596" y="586374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2" name="Oval 801">
            <a:extLst>
              <a:ext uri="{FF2B5EF4-FFF2-40B4-BE49-F238E27FC236}">
                <a16:creationId xmlns:a16="http://schemas.microsoft.com/office/drawing/2014/main" id="{9C8D917E-DFC0-48D0-AFEE-F8F63872637B}"/>
              </a:ext>
            </a:extLst>
          </p:cNvPr>
          <p:cNvSpPr/>
          <p:nvPr/>
        </p:nvSpPr>
        <p:spPr>
          <a:xfrm>
            <a:off x="3558706" y="59282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" name="Oval 802">
            <a:extLst>
              <a:ext uri="{FF2B5EF4-FFF2-40B4-BE49-F238E27FC236}">
                <a16:creationId xmlns:a16="http://schemas.microsoft.com/office/drawing/2014/main" id="{45935851-1EA8-4F6F-BFB7-1E2E538A18B6}"/>
              </a:ext>
            </a:extLst>
          </p:cNvPr>
          <p:cNvSpPr/>
          <p:nvPr/>
        </p:nvSpPr>
        <p:spPr>
          <a:xfrm>
            <a:off x="3844039" y="585578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4" name="Oval 803">
            <a:extLst>
              <a:ext uri="{FF2B5EF4-FFF2-40B4-BE49-F238E27FC236}">
                <a16:creationId xmlns:a16="http://schemas.microsoft.com/office/drawing/2014/main" id="{2482A26B-AE87-463D-858A-B66057FA2981}"/>
              </a:ext>
            </a:extLst>
          </p:cNvPr>
          <p:cNvSpPr/>
          <p:nvPr/>
        </p:nvSpPr>
        <p:spPr>
          <a:xfrm>
            <a:off x="4135432" y="589532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5" name="Oval 804">
            <a:extLst>
              <a:ext uri="{FF2B5EF4-FFF2-40B4-BE49-F238E27FC236}">
                <a16:creationId xmlns:a16="http://schemas.microsoft.com/office/drawing/2014/main" id="{42996BC5-D271-45AB-887C-EEBFBAF942DE}"/>
              </a:ext>
            </a:extLst>
          </p:cNvPr>
          <p:cNvSpPr/>
          <p:nvPr/>
        </p:nvSpPr>
        <p:spPr>
          <a:xfrm>
            <a:off x="4434171" y="594184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6" name="Oval 805">
            <a:extLst>
              <a:ext uri="{FF2B5EF4-FFF2-40B4-BE49-F238E27FC236}">
                <a16:creationId xmlns:a16="http://schemas.microsoft.com/office/drawing/2014/main" id="{9042F2E8-A233-4DDA-B05E-577B055B02BE}"/>
              </a:ext>
            </a:extLst>
          </p:cNvPr>
          <p:cNvSpPr/>
          <p:nvPr/>
        </p:nvSpPr>
        <p:spPr>
          <a:xfrm>
            <a:off x="4777906" y="59282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7" name="Oval 806">
            <a:extLst>
              <a:ext uri="{FF2B5EF4-FFF2-40B4-BE49-F238E27FC236}">
                <a16:creationId xmlns:a16="http://schemas.microsoft.com/office/drawing/2014/main" id="{D220DA23-0F31-42AE-A873-3F4AC19CAD60}"/>
              </a:ext>
            </a:extLst>
          </p:cNvPr>
          <p:cNvSpPr/>
          <p:nvPr/>
        </p:nvSpPr>
        <p:spPr>
          <a:xfrm>
            <a:off x="5082706" y="59282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8" name="Oval 807">
            <a:extLst>
              <a:ext uri="{FF2B5EF4-FFF2-40B4-BE49-F238E27FC236}">
                <a16:creationId xmlns:a16="http://schemas.microsoft.com/office/drawing/2014/main" id="{B917BF23-9403-473B-B4A5-DDC85CA45407}"/>
              </a:ext>
            </a:extLst>
          </p:cNvPr>
          <p:cNvSpPr/>
          <p:nvPr/>
        </p:nvSpPr>
        <p:spPr>
          <a:xfrm>
            <a:off x="5474775" y="601646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3" name="Oval 772">
            <a:extLst>
              <a:ext uri="{FF2B5EF4-FFF2-40B4-BE49-F238E27FC236}">
                <a16:creationId xmlns:a16="http://schemas.microsoft.com/office/drawing/2014/main" id="{2EEDCE5C-3D31-4752-AC59-E18DFA2FE2FB}"/>
              </a:ext>
            </a:extLst>
          </p:cNvPr>
          <p:cNvSpPr/>
          <p:nvPr/>
        </p:nvSpPr>
        <p:spPr>
          <a:xfrm>
            <a:off x="345572" y="612176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4" name="Oval 773">
            <a:extLst>
              <a:ext uri="{FF2B5EF4-FFF2-40B4-BE49-F238E27FC236}">
                <a16:creationId xmlns:a16="http://schemas.microsoft.com/office/drawing/2014/main" id="{118E6838-839B-4C2E-A06C-4CDC23D74F9C}"/>
              </a:ext>
            </a:extLst>
          </p:cNvPr>
          <p:cNvSpPr/>
          <p:nvPr/>
        </p:nvSpPr>
        <p:spPr>
          <a:xfrm>
            <a:off x="650372" y="612176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5" name="Oval 774">
            <a:extLst>
              <a:ext uri="{FF2B5EF4-FFF2-40B4-BE49-F238E27FC236}">
                <a16:creationId xmlns:a16="http://schemas.microsoft.com/office/drawing/2014/main" id="{DC4E5A84-111F-46C9-AABB-28C156076507}"/>
              </a:ext>
            </a:extLst>
          </p:cNvPr>
          <p:cNvSpPr/>
          <p:nvPr/>
        </p:nvSpPr>
        <p:spPr>
          <a:xfrm>
            <a:off x="955172" y="612176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6" name="Oval 775">
            <a:extLst>
              <a:ext uri="{FF2B5EF4-FFF2-40B4-BE49-F238E27FC236}">
                <a16:creationId xmlns:a16="http://schemas.microsoft.com/office/drawing/2014/main" id="{47FD6779-5A23-4EE0-9596-699EF1F194DC}"/>
              </a:ext>
            </a:extLst>
          </p:cNvPr>
          <p:cNvSpPr/>
          <p:nvPr/>
        </p:nvSpPr>
        <p:spPr>
          <a:xfrm>
            <a:off x="1266033" y="608888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7" name="Oval 776">
            <a:extLst>
              <a:ext uri="{FF2B5EF4-FFF2-40B4-BE49-F238E27FC236}">
                <a16:creationId xmlns:a16="http://schemas.microsoft.com/office/drawing/2014/main" id="{CCCAFFF1-CBFD-44F6-9A50-321205950CE8}"/>
              </a:ext>
            </a:extLst>
          </p:cNvPr>
          <p:cNvSpPr/>
          <p:nvPr/>
        </p:nvSpPr>
        <p:spPr>
          <a:xfrm>
            <a:off x="1537959" y="613584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8" name="Oval 777">
            <a:extLst>
              <a:ext uri="{FF2B5EF4-FFF2-40B4-BE49-F238E27FC236}">
                <a16:creationId xmlns:a16="http://schemas.microsoft.com/office/drawing/2014/main" id="{3DEA75EC-FCBC-4438-AAF0-2494FDCC2364}"/>
              </a:ext>
            </a:extLst>
          </p:cNvPr>
          <p:cNvSpPr/>
          <p:nvPr/>
        </p:nvSpPr>
        <p:spPr>
          <a:xfrm>
            <a:off x="1929754" y="612843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9" name="Oval 778">
            <a:extLst>
              <a:ext uri="{FF2B5EF4-FFF2-40B4-BE49-F238E27FC236}">
                <a16:creationId xmlns:a16="http://schemas.microsoft.com/office/drawing/2014/main" id="{33D4FC05-FF6D-4B26-8E4C-66CFB0F74C2A}"/>
              </a:ext>
            </a:extLst>
          </p:cNvPr>
          <p:cNvSpPr/>
          <p:nvPr/>
        </p:nvSpPr>
        <p:spPr>
          <a:xfrm>
            <a:off x="2181046" y="626793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0" name="Oval 779">
            <a:extLst>
              <a:ext uri="{FF2B5EF4-FFF2-40B4-BE49-F238E27FC236}">
                <a16:creationId xmlns:a16="http://schemas.microsoft.com/office/drawing/2014/main" id="{2E489884-E3C0-4E1B-85E9-EF3138E9A459}"/>
              </a:ext>
            </a:extLst>
          </p:cNvPr>
          <p:cNvSpPr/>
          <p:nvPr/>
        </p:nvSpPr>
        <p:spPr>
          <a:xfrm>
            <a:off x="2492520" y="609556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1" name="Oval 780">
            <a:extLst>
              <a:ext uri="{FF2B5EF4-FFF2-40B4-BE49-F238E27FC236}">
                <a16:creationId xmlns:a16="http://schemas.microsoft.com/office/drawing/2014/main" id="{D01C40D7-2814-4B8A-874D-443ED1459B98}"/>
              </a:ext>
            </a:extLst>
          </p:cNvPr>
          <p:cNvSpPr/>
          <p:nvPr/>
        </p:nvSpPr>
        <p:spPr>
          <a:xfrm>
            <a:off x="2783972" y="612176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2" name="Oval 781">
            <a:extLst>
              <a:ext uri="{FF2B5EF4-FFF2-40B4-BE49-F238E27FC236}">
                <a16:creationId xmlns:a16="http://schemas.microsoft.com/office/drawing/2014/main" id="{0F4359E4-9FF0-4FDB-B229-6DD53B3F45F3}"/>
              </a:ext>
            </a:extLst>
          </p:cNvPr>
          <p:cNvSpPr/>
          <p:nvPr/>
        </p:nvSpPr>
        <p:spPr>
          <a:xfrm>
            <a:off x="3087280" y="605601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3" name="Oval 782">
            <a:extLst>
              <a:ext uri="{FF2B5EF4-FFF2-40B4-BE49-F238E27FC236}">
                <a16:creationId xmlns:a16="http://schemas.microsoft.com/office/drawing/2014/main" id="{86D262EA-FA8D-4811-8ADA-C020D17B5D33}"/>
              </a:ext>
            </a:extLst>
          </p:cNvPr>
          <p:cNvSpPr/>
          <p:nvPr/>
        </p:nvSpPr>
        <p:spPr>
          <a:xfrm>
            <a:off x="3428827" y="617495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4" name="Oval 783">
            <a:extLst>
              <a:ext uri="{FF2B5EF4-FFF2-40B4-BE49-F238E27FC236}">
                <a16:creationId xmlns:a16="http://schemas.microsoft.com/office/drawing/2014/main" id="{C1B41982-96A7-4CB6-84BA-3C2AFE608919}"/>
              </a:ext>
            </a:extLst>
          </p:cNvPr>
          <p:cNvSpPr/>
          <p:nvPr/>
        </p:nvSpPr>
        <p:spPr>
          <a:xfrm>
            <a:off x="3657828" y="606347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5" name="Oval 784">
            <a:extLst>
              <a:ext uri="{FF2B5EF4-FFF2-40B4-BE49-F238E27FC236}">
                <a16:creationId xmlns:a16="http://schemas.microsoft.com/office/drawing/2014/main" id="{7FF081B2-0D75-49E5-BB67-9E1914EB112D}"/>
              </a:ext>
            </a:extLst>
          </p:cNvPr>
          <p:cNvSpPr/>
          <p:nvPr/>
        </p:nvSpPr>
        <p:spPr>
          <a:xfrm>
            <a:off x="3976476" y="608221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6" name="Oval 785">
            <a:extLst>
              <a:ext uri="{FF2B5EF4-FFF2-40B4-BE49-F238E27FC236}">
                <a16:creationId xmlns:a16="http://schemas.microsoft.com/office/drawing/2014/main" id="{E98A2B01-A425-40DA-B6CA-E3E05B296C73}"/>
              </a:ext>
            </a:extLst>
          </p:cNvPr>
          <p:cNvSpPr/>
          <p:nvPr/>
        </p:nvSpPr>
        <p:spPr>
          <a:xfrm>
            <a:off x="4241610" y="614207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7" name="Oval 786">
            <a:extLst>
              <a:ext uri="{FF2B5EF4-FFF2-40B4-BE49-F238E27FC236}">
                <a16:creationId xmlns:a16="http://schemas.microsoft.com/office/drawing/2014/main" id="{F3F0FC1E-F83E-43C4-B143-B01222729752}"/>
              </a:ext>
            </a:extLst>
          </p:cNvPr>
          <p:cNvSpPr/>
          <p:nvPr/>
        </p:nvSpPr>
        <p:spPr>
          <a:xfrm>
            <a:off x="4612772" y="606268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8" name="Oval 787">
            <a:extLst>
              <a:ext uri="{FF2B5EF4-FFF2-40B4-BE49-F238E27FC236}">
                <a16:creationId xmlns:a16="http://schemas.microsoft.com/office/drawing/2014/main" id="{9F5D9886-1833-4F2F-BCDC-03B68FFB48BD}"/>
              </a:ext>
            </a:extLst>
          </p:cNvPr>
          <p:cNvSpPr/>
          <p:nvPr/>
        </p:nvSpPr>
        <p:spPr>
          <a:xfrm>
            <a:off x="4957272" y="61029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9" name="Oval 788">
            <a:extLst>
              <a:ext uri="{FF2B5EF4-FFF2-40B4-BE49-F238E27FC236}">
                <a16:creationId xmlns:a16="http://schemas.microsoft.com/office/drawing/2014/main" id="{28A4D1E7-AAA8-4767-8B10-A5FB64B77708}"/>
              </a:ext>
            </a:extLst>
          </p:cNvPr>
          <p:cNvSpPr/>
          <p:nvPr/>
        </p:nvSpPr>
        <p:spPr>
          <a:xfrm>
            <a:off x="5195676" y="610841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6" name="Oval 755">
            <a:extLst>
              <a:ext uri="{FF2B5EF4-FFF2-40B4-BE49-F238E27FC236}">
                <a16:creationId xmlns:a16="http://schemas.microsoft.com/office/drawing/2014/main" id="{9DB10272-0BD7-4658-9E8C-3551E34E2269}"/>
              </a:ext>
            </a:extLst>
          </p:cNvPr>
          <p:cNvSpPr/>
          <p:nvPr/>
        </p:nvSpPr>
        <p:spPr>
          <a:xfrm>
            <a:off x="504645" y="631420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7" name="Oval 756">
            <a:extLst>
              <a:ext uri="{FF2B5EF4-FFF2-40B4-BE49-F238E27FC236}">
                <a16:creationId xmlns:a16="http://schemas.microsoft.com/office/drawing/2014/main" id="{E574296D-55D5-4D63-B592-75D891AF1497}"/>
              </a:ext>
            </a:extLst>
          </p:cNvPr>
          <p:cNvSpPr/>
          <p:nvPr/>
        </p:nvSpPr>
        <p:spPr>
          <a:xfrm>
            <a:off x="809445" y="631420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8" name="Oval 757">
            <a:extLst>
              <a:ext uri="{FF2B5EF4-FFF2-40B4-BE49-F238E27FC236}">
                <a16:creationId xmlns:a16="http://schemas.microsoft.com/office/drawing/2014/main" id="{4AF0983D-E84E-4A86-8B16-C679AED7C9CE}"/>
              </a:ext>
            </a:extLst>
          </p:cNvPr>
          <p:cNvSpPr/>
          <p:nvPr/>
        </p:nvSpPr>
        <p:spPr>
          <a:xfrm>
            <a:off x="1088539" y="64072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9" name="Oval 758">
            <a:extLst>
              <a:ext uri="{FF2B5EF4-FFF2-40B4-BE49-F238E27FC236}">
                <a16:creationId xmlns:a16="http://schemas.microsoft.com/office/drawing/2014/main" id="{5CA401B3-42FC-4206-A3F6-4F38D4277139}"/>
              </a:ext>
            </a:extLst>
          </p:cNvPr>
          <p:cNvSpPr/>
          <p:nvPr/>
        </p:nvSpPr>
        <p:spPr>
          <a:xfrm>
            <a:off x="1499866" y="635375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0" name="Oval 759">
            <a:extLst>
              <a:ext uri="{FF2B5EF4-FFF2-40B4-BE49-F238E27FC236}">
                <a16:creationId xmlns:a16="http://schemas.microsoft.com/office/drawing/2014/main" id="{314B8230-5F9E-4D74-82D1-F747159C9FFC}"/>
              </a:ext>
            </a:extLst>
          </p:cNvPr>
          <p:cNvSpPr/>
          <p:nvPr/>
        </p:nvSpPr>
        <p:spPr>
          <a:xfrm>
            <a:off x="1764047" y="631420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1" name="Oval 760">
            <a:extLst>
              <a:ext uri="{FF2B5EF4-FFF2-40B4-BE49-F238E27FC236}">
                <a16:creationId xmlns:a16="http://schemas.microsoft.com/office/drawing/2014/main" id="{93C154AF-BF74-4C35-9CEE-D41267589DD6}"/>
              </a:ext>
            </a:extLst>
          </p:cNvPr>
          <p:cNvSpPr/>
          <p:nvPr/>
        </p:nvSpPr>
        <p:spPr>
          <a:xfrm>
            <a:off x="2028645" y="63866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2" name="Oval 761">
            <a:extLst>
              <a:ext uri="{FF2B5EF4-FFF2-40B4-BE49-F238E27FC236}">
                <a16:creationId xmlns:a16="http://schemas.microsoft.com/office/drawing/2014/main" id="{0F66E0CA-7A39-4ADC-9EA8-261F53EBA859}"/>
              </a:ext>
            </a:extLst>
          </p:cNvPr>
          <p:cNvSpPr/>
          <p:nvPr/>
        </p:nvSpPr>
        <p:spPr>
          <a:xfrm>
            <a:off x="2357192" y="63208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3" name="Oval 762">
            <a:extLst>
              <a:ext uri="{FF2B5EF4-FFF2-40B4-BE49-F238E27FC236}">
                <a16:creationId xmlns:a16="http://schemas.microsoft.com/office/drawing/2014/main" id="{EF4B8A52-CDAC-4F4F-BAA8-C9F156B78AAA}"/>
              </a:ext>
            </a:extLst>
          </p:cNvPr>
          <p:cNvSpPr/>
          <p:nvPr/>
        </p:nvSpPr>
        <p:spPr>
          <a:xfrm>
            <a:off x="2684579" y="62078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4" name="Oval 763">
            <a:extLst>
              <a:ext uri="{FF2B5EF4-FFF2-40B4-BE49-F238E27FC236}">
                <a16:creationId xmlns:a16="http://schemas.microsoft.com/office/drawing/2014/main" id="{49D5BBE7-E104-41CD-8A99-4B9FDBDD6C52}"/>
              </a:ext>
            </a:extLst>
          </p:cNvPr>
          <p:cNvSpPr/>
          <p:nvPr/>
        </p:nvSpPr>
        <p:spPr>
          <a:xfrm>
            <a:off x="2949106" y="62673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5" name="Oval 764">
            <a:extLst>
              <a:ext uri="{FF2B5EF4-FFF2-40B4-BE49-F238E27FC236}">
                <a16:creationId xmlns:a16="http://schemas.microsoft.com/office/drawing/2014/main" id="{781404B8-96DA-41D3-BB53-4090F8552224}"/>
              </a:ext>
            </a:extLst>
          </p:cNvPr>
          <p:cNvSpPr/>
          <p:nvPr/>
        </p:nvSpPr>
        <p:spPr>
          <a:xfrm>
            <a:off x="3207451" y="626715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6" name="Oval 765">
            <a:extLst>
              <a:ext uri="{FF2B5EF4-FFF2-40B4-BE49-F238E27FC236}">
                <a16:creationId xmlns:a16="http://schemas.microsoft.com/office/drawing/2014/main" id="{E22A0C28-A13D-4F8F-9489-646FE7621B93}"/>
              </a:ext>
            </a:extLst>
          </p:cNvPr>
          <p:cNvSpPr/>
          <p:nvPr/>
        </p:nvSpPr>
        <p:spPr>
          <a:xfrm>
            <a:off x="3597144" y="62743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7" name="Oval 766">
            <a:extLst>
              <a:ext uri="{FF2B5EF4-FFF2-40B4-BE49-F238E27FC236}">
                <a16:creationId xmlns:a16="http://schemas.microsoft.com/office/drawing/2014/main" id="{965A195E-45DF-4B2F-AE72-8B6971C0DD37}"/>
              </a:ext>
            </a:extLst>
          </p:cNvPr>
          <p:cNvSpPr/>
          <p:nvPr/>
        </p:nvSpPr>
        <p:spPr>
          <a:xfrm>
            <a:off x="3848103" y="62414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8" name="Oval 767">
            <a:extLst>
              <a:ext uri="{FF2B5EF4-FFF2-40B4-BE49-F238E27FC236}">
                <a16:creationId xmlns:a16="http://schemas.microsoft.com/office/drawing/2014/main" id="{AEA6FE41-1AE5-44E0-86D3-20C3B0F8F6E9}"/>
              </a:ext>
            </a:extLst>
          </p:cNvPr>
          <p:cNvSpPr/>
          <p:nvPr/>
        </p:nvSpPr>
        <p:spPr>
          <a:xfrm>
            <a:off x="4182649" y="644102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9" name="Oval 768">
            <a:extLst>
              <a:ext uri="{FF2B5EF4-FFF2-40B4-BE49-F238E27FC236}">
                <a16:creationId xmlns:a16="http://schemas.microsoft.com/office/drawing/2014/main" id="{53DACAE5-6B0A-477A-9FE6-9A1C737D3766}"/>
              </a:ext>
            </a:extLst>
          </p:cNvPr>
          <p:cNvSpPr/>
          <p:nvPr/>
        </p:nvSpPr>
        <p:spPr>
          <a:xfrm>
            <a:off x="4491289" y="63743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0" name="Oval 769">
            <a:extLst>
              <a:ext uri="{FF2B5EF4-FFF2-40B4-BE49-F238E27FC236}">
                <a16:creationId xmlns:a16="http://schemas.microsoft.com/office/drawing/2014/main" id="{E38BCCAE-3955-4D93-AA17-0F0870CBBF66}"/>
              </a:ext>
            </a:extLst>
          </p:cNvPr>
          <p:cNvSpPr/>
          <p:nvPr/>
        </p:nvSpPr>
        <p:spPr>
          <a:xfrm>
            <a:off x="4819794" y="64072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1" name="Oval 770">
            <a:extLst>
              <a:ext uri="{FF2B5EF4-FFF2-40B4-BE49-F238E27FC236}">
                <a16:creationId xmlns:a16="http://schemas.microsoft.com/office/drawing/2014/main" id="{01B0344F-0B4A-4B36-818E-46D103F44EFE}"/>
              </a:ext>
            </a:extLst>
          </p:cNvPr>
          <p:cNvSpPr/>
          <p:nvPr/>
        </p:nvSpPr>
        <p:spPr>
          <a:xfrm>
            <a:off x="5076645" y="631420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2" name="Oval 771">
            <a:extLst>
              <a:ext uri="{FF2B5EF4-FFF2-40B4-BE49-F238E27FC236}">
                <a16:creationId xmlns:a16="http://schemas.microsoft.com/office/drawing/2014/main" id="{739043FF-7CC2-46C5-BA6F-606DFBC87515}"/>
              </a:ext>
            </a:extLst>
          </p:cNvPr>
          <p:cNvSpPr/>
          <p:nvPr/>
        </p:nvSpPr>
        <p:spPr>
          <a:xfrm>
            <a:off x="5381445" y="631420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962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Oval 503">
            <a:extLst>
              <a:ext uri="{FF2B5EF4-FFF2-40B4-BE49-F238E27FC236}">
                <a16:creationId xmlns:a16="http://schemas.microsoft.com/office/drawing/2014/main" id="{2A1898FC-010E-4042-912F-A99CE912415D}"/>
              </a:ext>
            </a:extLst>
          </p:cNvPr>
          <p:cNvSpPr/>
          <p:nvPr/>
        </p:nvSpPr>
        <p:spPr>
          <a:xfrm>
            <a:off x="3440127" y="28424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6" name="Oval 475">
            <a:extLst>
              <a:ext uri="{FF2B5EF4-FFF2-40B4-BE49-F238E27FC236}">
                <a16:creationId xmlns:a16="http://schemas.microsoft.com/office/drawing/2014/main" id="{A602CD9B-AB19-40BE-8E85-52B5A3E332F5}"/>
              </a:ext>
            </a:extLst>
          </p:cNvPr>
          <p:cNvSpPr/>
          <p:nvPr/>
        </p:nvSpPr>
        <p:spPr>
          <a:xfrm>
            <a:off x="471001" y="45738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7" name="Oval 476">
            <a:extLst>
              <a:ext uri="{FF2B5EF4-FFF2-40B4-BE49-F238E27FC236}">
                <a16:creationId xmlns:a16="http://schemas.microsoft.com/office/drawing/2014/main" id="{FDEF58EA-4CD0-4721-A74D-60B3D00A4A8B}"/>
              </a:ext>
            </a:extLst>
          </p:cNvPr>
          <p:cNvSpPr/>
          <p:nvPr/>
        </p:nvSpPr>
        <p:spPr>
          <a:xfrm>
            <a:off x="776298" y="4286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8" name="Oval 477">
            <a:extLst>
              <a:ext uri="{FF2B5EF4-FFF2-40B4-BE49-F238E27FC236}">
                <a16:creationId xmlns:a16="http://schemas.microsoft.com/office/drawing/2014/main" id="{69B13249-EDF2-4C8C-99CF-1A919760B00D}"/>
              </a:ext>
            </a:extLst>
          </p:cNvPr>
          <p:cNvSpPr/>
          <p:nvPr/>
        </p:nvSpPr>
        <p:spPr>
          <a:xfrm>
            <a:off x="1026740" y="39784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9" name="Oval 478">
            <a:extLst>
              <a:ext uri="{FF2B5EF4-FFF2-40B4-BE49-F238E27FC236}">
                <a16:creationId xmlns:a16="http://schemas.microsoft.com/office/drawing/2014/main" id="{99BFA75D-1AD2-45D4-9040-8F924B216109}"/>
              </a:ext>
            </a:extLst>
          </p:cNvPr>
          <p:cNvSpPr/>
          <p:nvPr/>
        </p:nvSpPr>
        <p:spPr>
          <a:xfrm>
            <a:off x="1332769" y="36914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Oval 479">
            <a:extLst>
              <a:ext uri="{FF2B5EF4-FFF2-40B4-BE49-F238E27FC236}">
                <a16:creationId xmlns:a16="http://schemas.microsoft.com/office/drawing/2014/main" id="{20DA6045-9250-4D9E-A363-F8CAA28857B1}"/>
              </a:ext>
            </a:extLst>
          </p:cNvPr>
          <p:cNvSpPr/>
          <p:nvPr/>
        </p:nvSpPr>
        <p:spPr>
          <a:xfrm>
            <a:off x="1704546" y="41190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1" name="Oval 480">
            <a:extLst>
              <a:ext uri="{FF2B5EF4-FFF2-40B4-BE49-F238E27FC236}">
                <a16:creationId xmlns:a16="http://schemas.microsoft.com/office/drawing/2014/main" id="{7C66CBE0-6A9A-40A7-B659-6C1656414246}"/>
              </a:ext>
            </a:extLst>
          </p:cNvPr>
          <p:cNvSpPr/>
          <p:nvPr/>
        </p:nvSpPr>
        <p:spPr>
          <a:xfrm>
            <a:off x="2003669" y="30759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2" name="Oval 481">
            <a:extLst>
              <a:ext uri="{FF2B5EF4-FFF2-40B4-BE49-F238E27FC236}">
                <a16:creationId xmlns:a16="http://schemas.microsoft.com/office/drawing/2014/main" id="{23286D53-CDAC-41B7-B281-4781B7BEBF7E}"/>
              </a:ext>
            </a:extLst>
          </p:cNvPr>
          <p:cNvSpPr/>
          <p:nvPr/>
        </p:nvSpPr>
        <p:spPr>
          <a:xfrm>
            <a:off x="2374831" y="37903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3" name="Oval 482">
            <a:extLst>
              <a:ext uri="{FF2B5EF4-FFF2-40B4-BE49-F238E27FC236}">
                <a16:creationId xmlns:a16="http://schemas.microsoft.com/office/drawing/2014/main" id="{7293075D-287E-4403-ACBA-0CF7C08200EE}"/>
              </a:ext>
            </a:extLst>
          </p:cNvPr>
          <p:cNvSpPr/>
          <p:nvPr/>
        </p:nvSpPr>
        <p:spPr>
          <a:xfrm>
            <a:off x="2751726" y="56339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" name="Oval 483">
            <a:extLst>
              <a:ext uri="{FF2B5EF4-FFF2-40B4-BE49-F238E27FC236}">
                <a16:creationId xmlns:a16="http://schemas.microsoft.com/office/drawing/2014/main" id="{1E83E8D3-83BE-4D6C-8C6F-30C3D1A565B9}"/>
              </a:ext>
            </a:extLst>
          </p:cNvPr>
          <p:cNvSpPr/>
          <p:nvPr/>
        </p:nvSpPr>
        <p:spPr>
          <a:xfrm>
            <a:off x="2909895" y="4195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5" name="Oval 484">
            <a:extLst>
              <a:ext uri="{FF2B5EF4-FFF2-40B4-BE49-F238E27FC236}">
                <a16:creationId xmlns:a16="http://schemas.microsoft.com/office/drawing/2014/main" id="{CB7508F9-A22D-4F5C-89A6-4A35962CFC37}"/>
              </a:ext>
            </a:extLst>
          </p:cNvPr>
          <p:cNvSpPr/>
          <p:nvPr/>
        </p:nvSpPr>
        <p:spPr>
          <a:xfrm>
            <a:off x="3440272" y="5921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6" name="Oval 485">
            <a:extLst>
              <a:ext uri="{FF2B5EF4-FFF2-40B4-BE49-F238E27FC236}">
                <a16:creationId xmlns:a16="http://schemas.microsoft.com/office/drawing/2014/main" id="{1E34F0B5-AADE-40F2-9251-A2A016C1DC85}"/>
              </a:ext>
            </a:extLst>
          </p:cNvPr>
          <p:cNvSpPr/>
          <p:nvPr/>
        </p:nvSpPr>
        <p:spPr>
          <a:xfrm>
            <a:off x="3587469" y="3914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7" name="Oval 486">
            <a:extLst>
              <a:ext uri="{FF2B5EF4-FFF2-40B4-BE49-F238E27FC236}">
                <a16:creationId xmlns:a16="http://schemas.microsoft.com/office/drawing/2014/main" id="{F1F84CB3-D1F8-40B3-B54B-5A3759F97A15}"/>
              </a:ext>
            </a:extLst>
          </p:cNvPr>
          <p:cNvSpPr/>
          <p:nvPr/>
        </p:nvSpPr>
        <p:spPr>
          <a:xfrm>
            <a:off x="3891385" y="3914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Oval 457">
            <a:extLst>
              <a:ext uri="{FF2B5EF4-FFF2-40B4-BE49-F238E27FC236}">
                <a16:creationId xmlns:a16="http://schemas.microsoft.com/office/drawing/2014/main" id="{846546FD-F2A3-4F4C-9024-D4E534DF4AEC}"/>
              </a:ext>
            </a:extLst>
          </p:cNvPr>
          <p:cNvSpPr/>
          <p:nvPr/>
        </p:nvSpPr>
        <p:spPr>
          <a:xfrm>
            <a:off x="238425" y="61060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9" name="Oval 458">
            <a:extLst>
              <a:ext uri="{FF2B5EF4-FFF2-40B4-BE49-F238E27FC236}">
                <a16:creationId xmlns:a16="http://schemas.microsoft.com/office/drawing/2014/main" id="{DCE10058-9B88-4DDF-9EA3-9DA9FED2BAAF}"/>
              </a:ext>
            </a:extLst>
          </p:cNvPr>
          <p:cNvSpPr/>
          <p:nvPr/>
        </p:nvSpPr>
        <p:spPr>
          <a:xfrm>
            <a:off x="702489" y="60434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" name="Oval 459">
            <a:extLst>
              <a:ext uri="{FF2B5EF4-FFF2-40B4-BE49-F238E27FC236}">
                <a16:creationId xmlns:a16="http://schemas.microsoft.com/office/drawing/2014/main" id="{F8BA5FBB-D54E-46F5-93DB-28192EB5073E}"/>
              </a:ext>
            </a:extLst>
          </p:cNvPr>
          <p:cNvSpPr/>
          <p:nvPr/>
        </p:nvSpPr>
        <p:spPr>
          <a:xfrm>
            <a:off x="935371" y="58392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1" name="Oval 460">
            <a:extLst>
              <a:ext uri="{FF2B5EF4-FFF2-40B4-BE49-F238E27FC236}">
                <a16:creationId xmlns:a16="http://schemas.microsoft.com/office/drawing/2014/main" id="{1C946CCC-5E05-4923-B1FA-B1E99F6DAB28}"/>
              </a:ext>
            </a:extLst>
          </p:cNvPr>
          <p:cNvSpPr/>
          <p:nvPr/>
        </p:nvSpPr>
        <p:spPr>
          <a:xfrm>
            <a:off x="1286779" y="58392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2" name="Oval 461">
            <a:extLst>
              <a:ext uri="{FF2B5EF4-FFF2-40B4-BE49-F238E27FC236}">
                <a16:creationId xmlns:a16="http://schemas.microsoft.com/office/drawing/2014/main" id="{1E3A46E8-C039-43EE-8261-066F71FE1534}"/>
              </a:ext>
            </a:extLst>
          </p:cNvPr>
          <p:cNvSpPr/>
          <p:nvPr/>
        </p:nvSpPr>
        <p:spPr>
          <a:xfrm>
            <a:off x="1544971" y="54486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3" name="Oval 462">
            <a:extLst>
              <a:ext uri="{FF2B5EF4-FFF2-40B4-BE49-F238E27FC236}">
                <a16:creationId xmlns:a16="http://schemas.microsoft.com/office/drawing/2014/main" id="{F61063EE-0928-4DB4-95F2-99C0403C6A10}"/>
              </a:ext>
            </a:extLst>
          </p:cNvPr>
          <p:cNvSpPr/>
          <p:nvPr/>
        </p:nvSpPr>
        <p:spPr>
          <a:xfrm>
            <a:off x="1863500" y="65158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4" name="Oval 463">
            <a:extLst>
              <a:ext uri="{FF2B5EF4-FFF2-40B4-BE49-F238E27FC236}">
                <a16:creationId xmlns:a16="http://schemas.microsoft.com/office/drawing/2014/main" id="{9948E929-DB69-4314-808A-7A551ACE15D3}"/>
              </a:ext>
            </a:extLst>
          </p:cNvPr>
          <p:cNvSpPr/>
          <p:nvPr/>
        </p:nvSpPr>
        <p:spPr>
          <a:xfrm>
            <a:off x="2148278" y="51920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5" name="Oval 464">
            <a:extLst>
              <a:ext uri="{FF2B5EF4-FFF2-40B4-BE49-F238E27FC236}">
                <a16:creationId xmlns:a16="http://schemas.microsoft.com/office/drawing/2014/main" id="{10B13018-57BB-4ECC-8908-D9F5B87DBB11}"/>
              </a:ext>
            </a:extLst>
          </p:cNvPr>
          <p:cNvSpPr/>
          <p:nvPr/>
        </p:nvSpPr>
        <p:spPr>
          <a:xfrm>
            <a:off x="2419593" y="57019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6" name="Oval 465">
            <a:extLst>
              <a:ext uri="{FF2B5EF4-FFF2-40B4-BE49-F238E27FC236}">
                <a16:creationId xmlns:a16="http://schemas.microsoft.com/office/drawing/2014/main" id="{D7EF3609-A83A-44FA-99D4-933B8C4C5E65}"/>
              </a:ext>
            </a:extLst>
          </p:cNvPr>
          <p:cNvSpPr/>
          <p:nvPr/>
        </p:nvSpPr>
        <p:spPr>
          <a:xfrm>
            <a:off x="2850125" y="61955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7" name="Oval 466">
            <a:extLst>
              <a:ext uri="{FF2B5EF4-FFF2-40B4-BE49-F238E27FC236}">
                <a16:creationId xmlns:a16="http://schemas.microsoft.com/office/drawing/2014/main" id="{9F3D6555-4CF0-48F8-8BFA-F2D3EE32F9EB}"/>
              </a:ext>
            </a:extLst>
          </p:cNvPr>
          <p:cNvSpPr/>
          <p:nvPr/>
        </p:nvSpPr>
        <p:spPr>
          <a:xfrm>
            <a:off x="2992910" y="59626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8" name="Oval 467">
            <a:extLst>
              <a:ext uri="{FF2B5EF4-FFF2-40B4-BE49-F238E27FC236}">
                <a16:creationId xmlns:a16="http://schemas.microsoft.com/office/drawing/2014/main" id="{F5AAE46D-3D0E-49B8-BB73-B21D9F29FA90}"/>
              </a:ext>
            </a:extLst>
          </p:cNvPr>
          <p:cNvSpPr/>
          <p:nvPr/>
        </p:nvSpPr>
        <p:spPr>
          <a:xfrm>
            <a:off x="3460152" y="65798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9" name="Oval 468">
            <a:extLst>
              <a:ext uri="{FF2B5EF4-FFF2-40B4-BE49-F238E27FC236}">
                <a16:creationId xmlns:a16="http://schemas.microsoft.com/office/drawing/2014/main" id="{4EDAC73F-EFE6-47B2-867C-D4CE6952CA54}"/>
              </a:ext>
            </a:extLst>
          </p:cNvPr>
          <p:cNvSpPr/>
          <p:nvPr/>
        </p:nvSpPr>
        <p:spPr>
          <a:xfrm>
            <a:off x="3718002" y="59626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0" name="Oval 469">
            <a:extLst>
              <a:ext uri="{FF2B5EF4-FFF2-40B4-BE49-F238E27FC236}">
                <a16:creationId xmlns:a16="http://schemas.microsoft.com/office/drawing/2014/main" id="{65C12FAD-B1A4-4538-84E1-3F146F014CAC}"/>
              </a:ext>
            </a:extLst>
          </p:cNvPr>
          <p:cNvSpPr/>
          <p:nvPr/>
        </p:nvSpPr>
        <p:spPr>
          <a:xfrm>
            <a:off x="4016245" y="60434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Oval 736">
            <a:extLst>
              <a:ext uri="{FF2B5EF4-FFF2-40B4-BE49-F238E27FC236}">
                <a16:creationId xmlns:a16="http://schemas.microsoft.com/office/drawing/2014/main" id="{5FBE10BC-5532-4F7A-A284-FFBBDA3E2410}"/>
              </a:ext>
            </a:extLst>
          </p:cNvPr>
          <p:cNvSpPr/>
          <p:nvPr/>
        </p:nvSpPr>
        <p:spPr>
          <a:xfrm>
            <a:off x="570462" y="8053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8" name="Oval 737">
            <a:extLst>
              <a:ext uri="{FF2B5EF4-FFF2-40B4-BE49-F238E27FC236}">
                <a16:creationId xmlns:a16="http://schemas.microsoft.com/office/drawing/2014/main" id="{015BC144-0876-4A40-B01E-E75DD4F666EC}"/>
              </a:ext>
            </a:extLst>
          </p:cNvPr>
          <p:cNvSpPr/>
          <p:nvPr/>
        </p:nvSpPr>
        <p:spPr>
          <a:xfrm>
            <a:off x="735363" y="77428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9" name="Oval 738">
            <a:extLst>
              <a:ext uri="{FF2B5EF4-FFF2-40B4-BE49-F238E27FC236}">
                <a16:creationId xmlns:a16="http://schemas.microsoft.com/office/drawing/2014/main" id="{56531AFE-A829-4626-99BB-A2111D0BA95C}"/>
              </a:ext>
            </a:extLst>
          </p:cNvPr>
          <p:cNvSpPr/>
          <p:nvPr/>
        </p:nvSpPr>
        <p:spPr>
          <a:xfrm>
            <a:off x="1097378" y="76900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0" name="Oval 739">
            <a:extLst>
              <a:ext uri="{FF2B5EF4-FFF2-40B4-BE49-F238E27FC236}">
                <a16:creationId xmlns:a16="http://schemas.microsoft.com/office/drawing/2014/main" id="{66D16E9B-53AD-45D5-9653-0746663919D6}"/>
              </a:ext>
            </a:extLst>
          </p:cNvPr>
          <p:cNvSpPr/>
          <p:nvPr/>
        </p:nvSpPr>
        <p:spPr>
          <a:xfrm>
            <a:off x="1398517" y="77747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" name="Oval 740">
            <a:extLst>
              <a:ext uri="{FF2B5EF4-FFF2-40B4-BE49-F238E27FC236}">
                <a16:creationId xmlns:a16="http://schemas.microsoft.com/office/drawing/2014/main" id="{041AB0C6-C09C-4DD8-8065-433D90715EF6}"/>
              </a:ext>
            </a:extLst>
          </p:cNvPr>
          <p:cNvSpPr/>
          <p:nvPr/>
        </p:nvSpPr>
        <p:spPr>
          <a:xfrm>
            <a:off x="1616266" y="77747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2" name="Oval 741">
            <a:extLst>
              <a:ext uri="{FF2B5EF4-FFF2-40B4-BE49-F238E27FC236}">
                <a16:creationId xmlns:a16="http://schemas.microsoft.com/office/drawing/2014/main" id="{21C76E02-CE62-4200-A143-E1B7FF00AB2D}"/>
              </a:ext>
            </a:extLst>
          </p:cNvPr>
          <p:cNvSpPr/>
          <p:nvPr/>
        </p:nvSpPr>
        <p:spPr>
          <a:xfrm>
            <a:off x="2040368" y="77245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3" name="Oval 742">
            <a:extLst>
              <a:ext uri="{FF2B5EF4-FFF2-40B4-BE49-F238E27FC236}">
                <a16:creationId xmlns:a16="http://schemas.microsoft.com/office/drawing/2014/main" id="{0808AA4A-ABF8-4AF9-8BC4-B7E673CF21D3}"/>
              </a:ext>
            </a:extLst>
          </p:cNvPr>
          <p:cNvSpPr/>
          <p:nvPr/>
        </p:nvSpPr>
        <p:spPr>
          <a:xfrm>
            <a:off x="2258371" y="76503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4" name="Oval 743">
            <a:extLst>
              <a:ext uri="{FF2B5EF4-FFF2-40B4-BE49-F238E27FC236}">
                <a16:creationId xmlns:a16="http://schemas.microsoft.com/office/drawing/2014/main" id="{E8FB4743-4BE5-47AD-B006-DCA43E91314D}"/>
              </a:ext>
            </a:extLst>
          </p:cNvPr>
          <p:cNvSpPr/>
          <p:nvPr/>
        </p:nvSpPr>
        <p:spPr>
          <a:xfrm>
            <a:off x="2678168" y="76503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5" name="Oval 744">
            <a:extLst>
              <a:ext uri="{FF2B5EF4-FFF2-40B4-BE49-F238E27FC236}">
                <a16:creationId xmlns:a16="http://schemas.microsoft.com/office/drawing/2014/main" id="{E3863187-A0B9-4F18-90C8-C0B14F8CEDFC}"/>
              </a:ext>
            </a:extLst>
          </p:cNvPr>
          <p:cNvSpPr/>
          <p:nvPr/>
        </p:nvSpPr>
        <p:spPr>
          <a:xfrm>
            <a:off x="2909895" y="85652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6" name="Oval 745">
            <a:extLst>
              <a:ext uri="{FF2B5EF4-FFF2-40B4-BE49-F238E27FC236}">
                <a16:creationId xmlns:a16="http://schemas.microsoft.com/office/drawing/2014/main" id="{ACCAC9B4-9962-4D92-B14F-706DCBCF09D1}"/>
              </a:ext>
            </a:extLst>
          </p:cNvPr>
          <p:cNvSpPr/>
          <p:nvPr/>
        </p:nvSpPr>
        <p:spPr>
          <a:xfrm>
            <a:off x="3214698" y="81694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7" name="Oval 746">
            <a:extLst>
              <a:ext uri="{FF2B5EF4-FFF2-40B4-BE49-F238E27FC236}">
                <a16:creationId xmlns:a16="http://schemas.microsoft.com/office/drawing/2014/main" id="{671471B0-C7A5-4936-B48C-EE48BAFB82B7}"/>
              </a:ext>
            </a:extLst>
          </p:cNvPr>
          <p:cNvSpPr/>
          <p:nvPr/>
        </p:nvSpPr>
        <p:spPr>
          <a:xfrm>
            <a:off x="3658931" y="78415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8" name="Oval 747">
            <a:extLst>
              <a:ext uri="{FF2B5EF4-FFF2-40B4-BE49-F238E27FC236}">
                <a16:creationId xmlns:a16="http://schemas.microsoft.com/office/drawing/2014/main" id="{E8280B4E-79EA-4FAE-AA3C-7465ABD6B1A7}"/>
              </a:ext>
            </a:extLst>
          </p:cNvPr>
          <p:cNvSpPr/>
          <p:nvPr/>
        </p:nvSpPr>
        <p:spPr>
          <a:xfrm>
            <a:off x="3888958" y="99600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" name="Oval 718">
            <a:extLst>
              <a:ext uri="{FF2B5EF4-FFF2-40B4-BE49-F238E27FC236}">
                <a16:creationId xmlns:a16="http://schemas.microsoft.com/office/drawing/2014/main" id="{D7DCD17A-2CB6-4243-882A-0C3226D51DF2}"/>
              </a:ext>
            </a:extLst>
          </p:cNvPr>
          <p:cNvSpPr/>
          <p:nvPr/>
        </p:nvSpPr>
        <p:spPr>
          <a:xfrm>
            <a:off x="452104" y="9504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0" name="Oval 719">
            <a:extLst>
              <a:ext uri="{FF2B5EF4-FFF2-40B4-BE49-F238E27FC236}">
                <a16:creationId xmlns:a16="http://schemas.microsoft.com/office/drawing/2014/main" id="{47EB336E-56E4-40EE-ACCA-4A85BACC7770}"/>
              </a:ext>
            </a:extLst>
          </p:cNvPr>
          <p:cNvSpPr/>
          <p:nvPr/>
        </p:nvSpPr>
        <p:spPr>
          <a:xfrm>
            <a:off x="643190" y="96992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" name="Oval 720">
            <a:extLst>
              <a:ext uri="{FF2B5EF4-FFF2-40B4-BE49-F238E27FC236}">
                <a16:creationId xmlns:a16="http://schemas.microsoft.com/office/drawing/2014/main" id="{5A51A912-EC12-4BE2-9C57-FB7AC0BD99AD}"/>
              </a:ext>
            </a:extLst>
          </p:cNvPr>
          <p:cNvSpPr/>
          <p:nvPr/>
        </p:nvSpPr>
        <p:spPr>
          <a:xfrm rot="20306566">
            <a:off x="1097567" y="96992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2" name="Oval 721">
            <a:extLst>
              <a:ext uri="{FF2B5EF4-FFF2-40B4-BE49-F238E27FC236}">
                <a16:creationId xmlns:a16="http://schemas.microsoft.com/office/drawing/2014/main" id="{C224F468-5401-4A70-B205-A43A298612E5}"/>
              </a:ext>
            </a:extLst>
          </p:cNvPr>
          <p:cNvSpPr/>
          <p:nvPr/>
        </p:nvSpPr>
        <p:spPr>
          <a:xfrm>
            <a:off x="1252790" y="96992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3" name="Oval 722">
            <a:extLst>
              <a:ext uri="{FF2B5EF4-FFF2-40B4-BE49-F238E27FC236}">
                <a16:creationId xmlns:a16="http://schemas.microsoft.com/office/drawing/2014/main" id="{77077BE2-9147-45F1-9E7F-2135C344A2D0}"/>
              </a:ext>
            </a:extLst>
          </p:cNvPr>
          <p:cNvSpPr/>
          <p:nvPr/>
        </p:nvSpPr>
        <p:spPr>
          <a:xfrm>
            <a:off x="1524716" y="95644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4" name="Oval 723">
            <a:extLst>
              <a:ext uri="{FF2B5EF4-FFF2-40B4-BE49-F238E27FC236}">
                <a16:creationId xmlns:a16="http://schemas.microsoft.com/office/drawing/2014/main" id="{B921EF98-C6D5-4218-93FB-2D7C9C3ACDE3}"/>
              </a:ext>
            </a:extLst>
          </p:cNvPr>
          <p:cNvSpPr/>
          <p:nvPr/>
        </p:nvSpPr>
        <p:spPr>
          <a:xfrm>
            <a:off x="1939763" y="97659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5" name="Oval 724">
            <a:extLst>
              <a:ext uri="{FF2B5EF4-FFF2-40B4-BE49-F238E27FC236}">
                <a16:creationId xmlns:a16="http://schemas.microsoft.com/office/drawing/2014/main" id="{C1E010BF-E4AB-41E7-B464-EA27BA431ABA}"/>
              </a:ext>
            </a:extLst>
          </p:cNvPr>
          <p:cNvSpPr/>
          <p:nvPr/>
        </p:nvSpPr>
        <p:spPr>
          <a:xfrm>
            <a:off x="2293388" y="98340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6" name="Oval 725">
            <a:extLst>
              <a:ext uri="{FF2B5EF4-FFF2-40B4-BE49-F238E27FC236}">
                <a16:creationId xmlns:a16="http://schemas.microsoft.com/office/drawing/2014/main" id="{B58AC2A4-A95A-468C-ADD5-D1D31C4278E0}"/>
              </a:ext>
            </a:extLst>
          </p:cNvPr>
          <p:cNvSpPr/>
          <p:nvPr/>
        </p:nvSpPr>
        <p:spPr>
          <a:xfrm>
            <a:off x="2578285" y="91765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7" name="Oval 726">
            <a:extLst>
              <a:ext uri="{FF2B5EF4-FFF2-40B4-BE49-F238E27FC236}">
                <a16:creationId xmlns:a16="http://schemas.microsoft.com/office/drawing/2014/main" id="{B308F723-0B7C-4AFF-980A-850CEFD7337E}"/>
              </a:ext>
            </a:extLst>
          </p:cNvPr>
          <p:cNvSpPr/>
          <p:nvPr/>
        </p:nvSpPr>
        <p:spPr>
          <a:xfrm>
            <a:off x="2841034" y="103756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8" name="Oval 727">
            <a:extLst>
              <a:ext uri="{FF2B5EF4-FFF2-40B4-BE49-F238E27FC236}">
                <a16:creationId xmlns:a16="http://schemas.microsoft.com/office/drawing/2014/main" id="{B1F67C64-A83A-4C2C-A333-CD144A2E1CA6}"/>
              </a:ext>
            </a:extLst>
          </p:cNvPr>
          <p:cNvSpPr/>
          <p:nvPr/>
        </p:nvSpPr>
        <p:spPr>
          <a:xfrm>
            <a:off x="3046231" y="103219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9" name="Oval 728">
            <a:extLst>
              <a:ext uri="{FF2B5EF4-FFF2-40B4-BE49-F238E27FC236}">
                <a16:creationId xmlns:a16="http://schemas.microsoft.com/office/drawing/2014/main" id="{F4DE6F44-1874-41BC-94D7-E23D6D5E063A}"/>
              </a:ext>
            </a:extLst>
          </p:cNvPr>
          <p:cNvSpPr/>
          <p:nvPr/>
        </p:nvSpPr>
        <p:spPr>
          <a:xfrm>
            <a:off x="3392064" y="94372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0" name="Oval 729">
            <a:extLst>
              <a:ext uri="{FF2B5EF4-FFF2-40B4-BE49-F238E27FC236}">
                <a16:creationId xmlns:a16="http://schemas.microsoft.com/office/drawing/2014/main" id="{2EAA7483-F7B6-4EBB-94E2-2A1E6552F3E6}"/>
              </a:ext>
            </a:extLst>
          </p:cNvPr>
          <p:cNvSpPr/>
          <p:nvPr/>
        </p:nvSpPr>
        <p:spPr>
          <a:xfrm>
            <a:off x="3574986" y="94372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1" name="Oval 730">
            <a:extLst>
              <a:ext uri="{FF2B5EF4-FFF2-40B4-BE49-F238E27FC236}">
                <a16:creationId xmlns:a16="http://schemas.microsoft.com/office/drawing/2014/main" id="{9A82B72E-0CA0-469B-8259-7400397F6D11}"/>
              </a:ext>
            </a:extLst>
          </p:cNvPr>
          <p:cNvSpPr/>
          <p:nvPr/>
        </p:nvSpPr>
        <p:spPr>
          <a:xfrm>
            <a:off x="4114867" y="100469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1" name="Oval 700">
            <a:extLst>
              <a:ext uri="{FF2B5EF4-FFF2-40B4-BE49-F238E27FC236}">
                <a16:creationId xmlns:a16="http://schemas.microsoft.com/office/drawing/2014/main" id="{E68E7BE3-2CAD-473C-823A-244E0FD8A621}"/>
              </a:ext>
            </a:extLst>
          </p:cNvPr>
          <p:cNvSpPr/>
          <p:nvPr/>
        </p:nvSpPr>
        <p:spPr>
          <a:xfrm>
            <a:off x="478056" y="11634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2" name="Oval 701">
            <a:extLst>
              <a:ext uri="{FF2B5EF4-FFF2-40B4-BE49-F238E27FC236}">
                <a16:creationId xmlns:a16="http://schemas.microsoft.com/office/drawing/2014/main" id="{725CE436-BA78-452B-95BD-C3656BD61181}"/>
              </a:ext>
            </a:extLst>
          </p:cNvPr>
          <p:cNvSpPr/>
          <p:nvPr/>
        </p:nvSpPr>
        <p:spPr>
          <a:xfrm>
            <a:off x="743424" y="10491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val 702">
            <a:extLst>
              <a:ext uri="{FF2B5EF4-FFF2-40B4-BE49-F238E27FC236}">
                <a16:creationId xmlns:a16="http://schemas.microsoft.com/office/drawing/2014/main" id="{504C54FF-D471-4A24-AE4F-905E1E87DE06}"/>
              </a:ext>
            </a:extLst>
          </p:cNvPr>
          <p:cNvSpPr/>
          <p:nvPr/>
        </p:nvSpPr>
        <p:spPr>
          <a:xfrm>
            <a:off x="896073" y="11628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4" name="Oval 703">
            <a:extLst>
              <a:ext uri="{FF2B5EF4-FFF2-40B4-BE49-F238E27FC236}">
                <a16:creationId xmlns:a16="http://schemas.microsoft.com/office/drawing/2014/main" id="{FCB693DB-A396-4A55-B8A6-CEF986941D1F}"/>
              </a:ext>
            </a:extLst>
          </p:cNvPr>
          <p:cNvSpPr/>
          <p:nvPr/>
        </p:nvSpPr>
        <p:spPr>
          <a:xfrm>
            <a:off x="1332769" y="11628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5" name="Oval 704">
            <a:extLst>
              <a:ext uri="{FF2B5EF4-FFF2-40B4-BE49-F238E27FC236}">
                <a16:creationId xmlns:a16="http://schemas.microsoft.com/office/drawing/2014/main" id="{18523170-4DFF-4537-A9B5-5555F48F9D88}"/>
              </a:ext>
            </a:extLst>
          </p:cNvPr>
          <p:cNvSpPr/>
          <p:nvPr/>
        </p:nvSpPr>
        <p:spPr>
          <a:xfrm>
            <a:off x="1697256" y="11634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6" name="Oval 705">
            <a:extLst>
              <a:ext uri="{FF2B5EF4-FFF2-40B4-BE49-F238E27FC236}">
                <a16:creationId xmlns:a16="http://schemas.microsoft.com/office/drawing/2014/main" id="{32A72B85-9E83-4042-8244-BC8D0F697BFC}"/>
              </a:ext>
            </a:extLst>
          </p:cNvPr>
          <p:cNvSpPr/>
          <p:nvPr/>
        </p:nvSpPr>
        <p:spPr>
          <a:xfrm>
            <a:off x="2041947" y="117547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val 706">
            <a:extLst>
              <a:ext uri="{FF2B5EF4-FFF2-40B4-BE49-F238E27FC236}">
                <a16:creationId xmlns:a16="http://schemas.microsoft.com/office/drawing/2014/main" id="{51FB3D36-E985-4BB0-986D-A43042A82611}"/>
              </a:ext>
            </a:extLst>
          </p:cNvPr>
          <p:cNvSpPr/>
          <p:nvPr/>
        </p:nvSpPr>
        <p:spPr>
          <a:xfrm>
            <a:off x="2300298" y="12068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Oval 707">
            <a:extLst>
              <a:ext uri="{FF2B5EF4-FFF2-40B4-BE49-F238E27FC236}">
                <a16:creationId xmlns:a16="http://schemas.microsoft.com/office/drawing/2014/main" id="{80FA9724-1D06-4430-8BF4-9419EEA52162}"/>
              </a:ext>
            </a:extLst>
          </p:cNvPr>
          <p:cNvSpPr/>
          <p:nvPr/>
        </p:nvSpPr>
        <p:spPr>
          <a:xfrm>
            <a:off x="2518598" y="114395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9" name="Oval 708">
            <a:extLst>
              <a:ext uri="{FF2B5EF4-FFF2-40B4-BE49-F238E27FC236}">
                <a16:creationId xmlns:a16="http://schemas.microsoft.com/office/drawing/2014/main" id="{4FE709EA-9C30-4759-962F-96C533851754}"/>
              </a:ext>
            </a:extLst>
          </p:cNvPr>
          <p:cNvSpPr/>
          <p:nvPr/>
        </p:nvSpPr>
        <p:spPr>
          <a:xfrm>
            <a:off x="3015078" y="13310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0" name="Oval 709">
            <a:extLst>
              <a:ext uri="{FF2B5EF4-FFF2-40B4-BE49-F238E27FC236}">
                <a16:creationId xmlns:a16="http://schemas.microsoft.com/office/drawing/2014/main" id="{7723B8C7-170D-47C8-BFD9-8C824A67CA08}"/>
              </a:ext>
            </a:extLst>
          </p:cNvPr>
          <p:cNvSpPr/>
          <p:nvPr/>
        </p:nvSpPr>
        <p:spPr>
          <a:xfrm>
            <a:off x="3356951" y="109468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1" name="Oval 710">
            <a:extLst>
              <a:ext uri="{FF2B5EF4-FFF2-40B4-BE49-F238E27FC236}">
                <a16:creationId xmlns:a16="http://schemas.microsoft.com/office/drawing/2014/main" id="{1ECF6D0C-6595-41BF-A102-09D96623F13B}"/>
              </a:ext>
            </a:extLst>
          </p:cNvPr>
          <p:cNvSpPr/>
          <p:nvPr/>
        </p:nvSpPr>
        <p:spPr>
          <a:xfrm>
            <a:off x="3595220" y="124095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2" name="Oval 711">
            <a:extLst>
              <a:ext uri="{FF2B5EF4-FFF2-40B4-BE49-F238E27FC236}">
                <a16:creationId xmlns:a16="http://schemas.microsoft.com/office/drawing/2014/main" id="{46B41A5B-2094-48DC-9834-DFAA0C0F1B58}"/>
              </a:ext>
            </a:extLst>
          </p:cNvPr>
          <p:cNvSpPr/>
          <p:nvPr/>
        </p:nvSpPr>
        <p:spPr>
          <a:xfrm>
            <a:off x="3871627" y="11916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3" name="Oval 682">
            <a:extLst>
              <a:ext uri="{FF2B5EF4-FFF2-40B4-BE49-F238E27FC236}">
                <a16:creationId xmlns:a16="http://schemas.microsoft.com/office/drawing/2014/main" id="{E80E107D-6CA3-44D3-B0B9-A8832E23B794}"/>
              </a:ext>
            </a:extLst>
          </p:cNvPr>
          <p:cNvSpPr/>
          <p:nvPr/>
        </p:nvSpPr>
        <p:spPr>
          <a:xfrm>
            <a:off x="667797" y="14488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4" name="Oval 683">
            <a:extLst>
              <a:ext uri="{FF2B5EF4-FFF2-40B4-BE49-F238E27FC236}">
                <a16:creationId xmlns:a16="http://schemas.microsoft.com/office/drawing/2014/main" id="{DD0A2ADF-1A92-4EB2-BDD2-E18077C17D42}"/>
              </a:ext>
            </a:extLst>
          </p:cNvPr>
          <p:cNvSpPr/>
          <p:nvPr/>
        </p:nvSpPr>
        <p:spPr>
          <a:xfrm>
            <a:off x="449649" y="13954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5" name="Oval 684">
            <a:extLst>
              <a:ext uri="{FF2B5EF4-FFF2-40B4-BE49-F238E27FC236}">
                <a16:creationId xmlns:a16="http://schemas.microsoft.com/office/drawing/2014/main" id="{8290E1A5-DAC4-495B-A5DD-F29CCA93C342}"/>
              </a:ext>
            </a:extLst>
          </p:cNvPr>
          <p:cNvSpPr/>
          <p:nvPr/>
        </p:nvSpPr>
        <p:spPr>
          <a:xfrm>
            <a:off x="1037399" y="13559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6" name="Oval 685">
            <a:extLst>
              <a:ext uri="{FF2B5EF4-FFF2-40B4-BE49-F238E27FC236}">
                <a16:creationId xmlns:a16="http://schemas.microsoft.com/office/drawing/2014/main" id="{2DF3A442-ECC7-4B86-B2DF-940F9FBA777E}"/>
              </a:ext>
            </a:extLst>
          </p:cNvPr>
          <p:cNvSpPr/>
          <p:nvPr/>
        </p:nvSpPr>
        <p:spPr>
          <a:xfrm>
            <a:off x="1246729" y="13827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7" name="Oval 686">
            <a:extLst>
              <a:ext uri="{FF2B5EF4-FFF2-40B4-BE49-F238E27FC236}">
                <a16:creationId xmlns:a16="http://schemas.microsoft.com/office/drawing/2014/main" id="{2531FDB2-2507-4E58-A7BE-7CECF7047466}"/>
              </a:ext>
            </a:extLst>
          </p:cNvPr>
          <p:cNvSpPr/>
          <p:nvPr/>
        </p:nvSpPr>
        <p:spPr>
          <a:xfrm>
            <a:off x="1577845" y="134912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8" name="Oval 687">
            <a:extLst>
              <a:ext uri="{FF2B5EF4-FFF2-40B4-BE49-F238E27FC236}">
                <a16:creationId xmlns:a16="http://schemas.microsoft.com/office/drawing/2014/main" id="{95FB72D9-C2DE-41CD-BF9F-D1863EE98DF7}"/>
              </a:ext>
            </a:extLst>
          </p:cNvPr>
          <p:cNvSpPr/>
          <p:nvPr/>
        </p:nvSpPr>
        <p:spPr>
          <a:xfrm>
            <a:off x="1841141" y="13559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9" name="Oval 688">
            <a:extLst>
              <a:ext uri="{FF2B5EF4-FFF2-40B4-BE49-F238E27FC236}">
                <a16:creationId xmlns:a16="http://schemas.microsoft.com/office/drawing/2014/main" id="{9E3F62D8-BC72-4B4A-8519-2D0FE7E2E637}"/>
              </a:ext>
            </a:extLst>
          </p:cNvPr>
          <p:cNvSpPr/>
          <p:nvPr/>
        </p:nvSpPr>
        <p:spPr>
          <a:xfrm>
            <a:off x="2028869" y="13559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0" name="Oval 689">
            <a:extLst>
              <a:ext uri="{FF2B5EF4-FFF2-40B4-BE49-F238E27FC236}">
                <a16:creationId xmlns:a16="http://schemas.microsoft.com/office/drawing/2014/main" id="{85012846-EBF5-4AA3-9A89-21FB6A726AE5}"/>
              </a:ext>
            </a:extLst>
          </p:cNvPr>
          <p:cNvSpPr/>
          <p:nvPr/>
        </p:nvSpPr>
        <p:spPr>
          <a:xfrm>
            <a:off x="2426554" y="14464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1" name="Oval 690">
            <a:extLst>
              <a:ext uri="{FF2B5EF4-FFF2-40B4-BE49-F238E27FC236}">
                <a16:creationId xmlns:a16="http://schemas.microsoft.com/office/drawing/2014/main" id="{D9417436-9414-46EB-BCD4-710374414DB8}"/>
              </a:ext>
            </a:extLst>
          </p:cNvPr>
          <p:cNvSpPr/>
          <p:nvPr/>
        </p:nvSpPr>
        <p:spPr>
          <a:xfrm>
            <a:off x="2725733" y="12612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2" name="Oval 691">
            <a:extLst>
              <a:ext uri="{FF2B5EF4-FFF2-40B4-BE49-F238E27FC236}">
                <a16:creationId xmlns:a16="http://schemas.microsoft.com/office/drawing/2014/main" id="{D0938728-A991-4684-A906-57A832F3895D}"/>
              </a:ext>
            </a:extLst>
          </p:cNvPr>
          <p:cNvSpPr/>
          <p:nvPr/>
        </p:nvSpPr>
        <p:spPr>
          <a:xfrm>
            <a:off x="3123054" y="13586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3" name="Oval 692">
            <a:extLst>
              <a:ext uri="{FF2B5EF4-FFF2-40B4-BE49-F238E27FC236}">
                <a16:creationId xmlns:a16="http://schemas.microsoft.com/office/drawing/2014/main" id="{397090AC-BDD3-4683-B232-1B115336EC55}"/>
              </a:ext>
            </a:extLst>
          </p:cNvPr>
          <p:cNvSpPr/>
          <p:nvPr/>
        </p:nvSpPr>
        <p:spPr>
          <a:xfrm>
            <a:off x="3352589" y="135444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4" name="Oval 693">
            <a:extLst>
              <a:ext uri="{FF2B5EF4-FFF2-40B4-BE49-F238E27FC236}">
                <a16:creationId xmlns:a16="http://schemas.microsoft.com/office/drawing/2014/main" id="{D5267F57-AC57-457D-93FD-5A0B64E9FD63}"/>
              </a:ext>
            </a:extLst>
          </p:cNvPr>
          <p:cNvSpPr/>
          <p:nvPr/>
        </p:nvSpPr>
        <p:spPr>
          <a:xfrm>
            <a:off x="3765568" y="126766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5" name="Oval 694">
            <a:extLst>
              <a:ext uri="{FF2B5EF4-FFF2-40B4-BE49-F238E27FC236}">
                <a16:creationId xmlns:a16="http://schemas.microsoft.com/office/drawing/2014/main" id="{893C595D-E673-46E1-926C-4870DBE018F4}"/>
              </a:ext>
            </a:extLst>
          </p:cNvPr>
          <p:cNvSpPr/>
          <p:nvPr/>
        </p:nvSpPr>
        <p:spPr>
          <a:xfrm>
            <a:off x="3996102" y="14159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3" name="Oval 662">
            <a:extLst>
              <a:ext uri="{FF2B5EF4-FFF2-40B4-BE49-F238E27FC236}">
                <a16:creationId xmlns:a16="http://schemas.microsoft.com/office/drawing/2014/main" id="{5604A48F-008B-479E-BEDF-E572F4F280CB}"/>
              </a:ext>
            </a:extLst>
          </p:cNvPr>
          <p:cNvSpPr/>
          <p:nvPr/>
        </p:nvSpPr>
        <p:spPr>
          <a:xfrm>
            <a:off x="537588" y="15561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4" name="Oval 663">
            <a:extLst>
              <a:ext uri="{FF2B5EF4-FFF2-40B4-BE49-F238E27FC236}">
                <a16:creationId xmlns:a16="http://schemas.microsoft.com/office/drawing/2014/main" id="{CFABAB31-D3D8-4CA9-9638-B5FD14A7EB87}"/>
              </a:ext>
            </a:extLst>
          </p:cNvPr>
          <p:cNvSpPr/>
          <p:nvPr/>
        </p:nvSpPr>
        <p:spPr>
          <a:xfrm>
            <a:off x="869508" y="156761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5" name="Oval 664">
            <a:extLst>
              <a:ext uri="{FF2B5EF4-FFF2-40B4-BE49-F238E27FC236}">
                <a16:creationId xmlns:a16="http://schemas.microsoft.com/office/drawing/2014/main" id="{23AC8C11-1DB3-48DA-8F45-6E2AACAD68D2}"/>
              </a:ext>
            </a:extLst>
          </p:cNvPr>
          <p:cNvSpPr/>
          <p:nvPr/>
        </p:nvSpPr>
        <p:spPr>
          <a:xfrm>
            <a:off x="1054782" y="149627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6" name="Oval 665">
            <a:extLst>
              <a:ext uri="{FF2B5EF4-FFF2-40B4-BE49-F238E27FC236}">
                <a16:creationId xmlns:a16="http://schemas.microsoft.com/office/drawing/2014/main" id="{569C7739-0B52-4FD3-93D2-B9B1C3427367}"/>
              </a:ext>
            </a:extLst>
          </p:cNvPr>
          <p:cNvSpPr/>
          <p:nvPr/>
        </p:nvSpPr>
        <p:spPr>
          <a:xfrm>
            <a:off x="1392456" y="15561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7" name="Oval 666">
            <a:extLst>
              <a:ext uri="{FF2B5EF4-FFF2-40B4-BE49-F238E27FC236}">
                <a16:creationId xmlns:a16="http://schemas.microsoft.com/office/drawing/2014/main" id="{40E2D3AC-F0FC-4332-A48A-077D154B4AE6}"/>
              </a:ext>
            </a:extLst>
          </p:cNvPr>
          <p:cNvSpPr/>
          <p:nvPr/>
        </p:nvSpPr>
        <p:spPr>
          <a:xfrm>
            <a:off x="1683574" y="144178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8" name="Oval 667">
            <a:extLst>
              <a:ext uri="{FF2B5EF4-FFF2-40B4-BE49-F238E27FC236}">
                <a16:creationId xmlns:a16="http://schemas.microsoft.com/office/drawing/2014/main" id="{D659DE82-56C8-4D27-85CF-00420F2E824B}"/>
              </a:ext>
            </a:extLst>
          </p:cNvPr>
          <p:cNvSpPr/>
          <p:nvPr/>
        </p:nvSpPr>
        <p:spPr>
          <a:xfrm>
            <a:off x="2034930" y="153527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9" name="Oval 668">
            <a:extLst>
              <a:ext uri="{FF2B5EF4-FFF2-40B4-BE49-F238E27FC236}">
                <a16:creationId xmlns:a16="http://schemas.microsoft.com/office/drawing/2014/main" id="{CBFB307A-5FD8-4280-AA57-0189223D46A3}"/>
              </a:ext>
            </a:extLst>
          </p:cNvPr>
          <p:cNvSpPr/>
          <p:nvPr/>
        </p:nvSpPr>
        <p:spPr>
          <a:xfrm>
            <a:off x="2257545" y="158903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0" name="Oval 669">
            <a:extLst>
              <a:ext uri="{FF2B5EF4-FFF2-40B4-BE49-F238E27FC236}">
                <a16:creationId xmlns:a16="http://schemas.microsoft.com/office/drawing/2014/main" id="{4CF8C216-69CF-4D57-947F-AB7EBCC16672}"/>
              </a:ext>
            </a:extLst>
          </p:cNvPr>
          <p:cNvSpPr/>
          <p:nvPr/>
        </p:nvSpPr>
        <p:spPr>
          <a:xfrm>
            <a:off x="2611656" y="15561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1" name="Oval 670">
            <a:extLst>
              <a:ext uri="{FF2B5EF4-FFF2-40B4-BE49-F238E27FC236}">
                <a16:creationId xmlns:a16="http://schemas.microsoft.com/office/drawing/2014/main" id="{22E52692-DBFC-4AEE-806E-058D387DDBE8}"/>
              </a:ext>
            </a:extLst>
          </p:cNvPr>
          <p:cNvSpPr/>
          <p:nvPr/>
        </p:nvSpPr>
        <p:spPr>
          <a:xfrm>
            <a:off x="2935165" y="140912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2" name="Oval 671">
            <a:extLst>
              <a:ext uri="{FF2B5EF4-FFF2-40B4-BE49-F238E27FC236}">
                <a16:creationId xmlns:a16="http://schemas.microsoft.com/office/drawing/2014/main" id="{F80AD4E6-5BEB-4F39-BEA7-A0A40D1EF24C}"/>
              </a:ext>
            </a:extLst>
          </p:cNvPr>
          <p:cNvSpPr/>
          <p:nvPr/>
        </p:nvSpPr>
        <p:spPr>
          <a:xfrm>
            <a:off x="3242008" y="154309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3" name="Oval 672">
            <a:extLst>
              <a:ext uri="{FF2B5EF4-FFF2-40B4-BE49-F238E27FC236}">
                <a16:creationId xmlns:a16="http://schemas.microsoft.com/office/drawing/2014/main" id="{8514BD96-C7C3-4929-BA54-12E84F24B7A1}"/>
              </a:ext>
            </a:extLst>
          </p:cNvPr>
          <p:cNvSpPr/>
          <p:nvPr/>
        </p:nvSpPr>
        <p:spPr>
          <a:xfrm>
            <a:off x="3526056" y="160102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4" name="Oval 673">
            <a:extLst>
              <a:ext uri="{FF2B5EF4-FFF2-40B4-BE49-F238E27FC236}">
                <a16:creationId xmlns:a16="http://schemas.microsoft.com/office/drawing/2014/main" id="{2EBFC2D3-F2DC-4CF6-9A47-47778EFE8D41}"/>
              </a:ext>
            </a:extLst>
          </p:cNvPr>
          <p:cNvSpPr/>
          <p:nvPr/>
        </p:nvSpPr>
        <p:spPr>
          <a:xfrm>
            <a:off x="3776733" y="16057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5" name="Oval 644">
            <a:extLst>
              <a:ext uri="{FF2B5EF4-FFF2-40B4-BE49-F238E27FC236}">
                <a16:creationId xmlns:a16="http://schemas.microsoft.com/office/drawing/2014/main" id="{BC31E990-6199-4112-A91E-DC02431B3072}"/>
              </a:ext>
            </a:extLst>
          </p:cNvPr>
          <p:cNvSpPr/>
          <p:nvPr/>
        </p:nvSpPr>
        <p:spPr>
          <a:xfrm>
            <a:off x="355841" y="17225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6" name="Oval 645">
            <a:extLst>
              <a:ext uri="{FF2B5EF4-FFF2-40B4-BE49-F238E27FC236}">
                <a16:creationId xmlns:a16="http://schemas.microsoft.com/office/drawing/2014/main" id="{F58975D5-E120-46B0-851F-D2A69020D79F}"/>
              </a:ext>
            </a:extLst>
          </p:cNvPr>
          <p:cNvSpPr/>
          <p:nvPr/>
        </p:nvSpPr>
        <p:spPr>
          <a:xfrm>
            <a:off x="637129" y="174860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7" name="Oval 646">
            <a:extLst>
              <a:ext uri="{FF2B5EF4-FFF2-40B4-BE49-F238E27FC236}">
                <a16:creationId xmlns:a16="http://schemas.microsoft.com/office/drawing/2014/main" id="{9B46595A-6BD5-4CFA-920A-5DD16E90808C}"/>
              </a:ext>
            </a:extLst>
          </p:cNvPr>
          <p:cNvSpPr/>
          <p:nvPr/>
        </p:nvSpPr>
        <p:spPr>
          <a:xfrm>
            <a:off x="916203" y="17552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8" name="Oval 647">
            <a:extLst>
              <a:ext uri="{FF2B5EF4-FFF2-40B4-BE49-F238E27FC236}">
                <a16:creationId xmlns:a16="http://schemas.microsoft.com/office/drawing/2014/main" id="{BFC37450-9096-4AF7-BE4E-B79F64701879}"/>
              </a:ext>
            </a:extLst>
          </p:cNvPr>
          <p:cNvSpPr/>
          <p:nvPr/>
        </p:nvSpPr>
        <p:spPr>
          <a:xfrm>
            <a:off x="1246729" y="174860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9" name="Oval 648">
            <a:extLst>
              <a:ext uri="{FF2B5EF4-FFF2-40B4-BE49-F238E27FC236}">
                <a16:creationId xmlns:a16="http://schemas.microsoft.com/office/drawing/2014/main" id="{B11D588F-B3FD-40B6-B3B5-C1A5D940D6F3}"/>
              </a:ext>
            </a:extLst>
          </p:cNvPr>
          <p:cNvSpPr/>
          <p:nvPr/>
        </p:nvSpPr>
        <p:spPr>
          <a:xfrm>
            <a:off x="1477224" y="17090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0" name="Oval 649">
            <a:extLst>
              <a:ext uri="{FF2B5EF4-FFF2-40B4-BE49-F238E27FC236}">
                <a16:creationId xmlns:a16="http://schemas.microsoft.com/office/drawing/2014/main" id="{73B2266E-99D6-4263-B51F-77955D1BA904}"/>
              </a:ext>
            </a:extLst>
          </p:cNvPr>
          <p:cNvSpPr/>
          <p:nvPr/>
        </p:nvSpPr>
        <p:spPr>
          <a:xfrm>
            <a:off x="1708048" y="168810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1" name="Oval 650">
            <a:extLst>
              <a:ext uri="{FF2B5EF4-FFF2-40B4-BE49-F238E27FC236}">
                <a16:creationId xmlns:a16="http://schemas.microsoft.com/office/drawing/2014/main" id="{F4C9722D-5CB8-42CA-B31A-37697706E412}"/>
              </a:ext>
            </a:extLst>
          </p:cNvPr>
          <p:cNvSpPr/>
          <p:nvPr/>
        </p:nvSpPr>
        <p:spPr>
          <a:xfrm>
            <a:off x="2106619" y="172065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2" name="Oval 651">
            <a:extLst>
              <a:ext uri="{FF2B5EF4-FFF2-40B4-BE49-F238E27FC236}">
                <a16:creationId xmlns:a16="http://schemas.microsoft.com/office/drawing/2014/main" id="{085F13D2-9008-4F46-9162-0AB1DFBC1F4A}"/>
              </a:ext>
            </a:extLst>
          </p:cNvPr>
          <p:cNvSpPr/>
          <p:nvPr/>
        </p:nvSpPr>
        <p:spPr>
          <a:xfrm>
            <a:off x="2439116" y="176115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3" name="Oval 652">
            <a:extLst>
              <a:ext uri="{FF2B5EF4-FFF2-40B4-BE49-F238E27FC236}">
                <a16:creationId xmlns:a16="http://schemas.microsoft.com/office/drawing/2014/main" id="{2ACF3450-BF50-4F24-A3E9-E3AE79F2FF42}"/>
              </a:ext>
            </a:extLst>
          </p:cNvPr>
          <p:cNvSpPr/>
          <p:nvPr/>
        </p:nvSpPr>
        <p:spPr>
          <a:xfrm rot="1409107">
            <a:off x="2649688" y="172918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4" name="Oval 653">
            <a:extLst>
              <a:ext uri="{FF2B5EF4-FFF2-40B4-BE49-F238E27FC236}">
                <a16:creationId xmlns:a16="http://schemas.microsoft.com/office/drawing/2014/main" id="{36D7A44C-F8C6-4C93-B379-F54140F402BA}"/>
              </a:ext>
            </a:extLst>
          </p:cNvPr>
          <p:cNvSpPr/>
          <p:nvPr/>
        </p:nvSpPr>
        <p:spPr>
          <a:xfrm>
            <a:off x="2956494" y="176206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5" name="Oval 654">
            <a:extLst>
              <a:ext uri="{FF2B5EF4-FFF2-40B4-BE49-F238E27FC236}">
                <a16:creationId xmlns:a16="http://schemas.microsoft.com/office/drawing/2014/main" id="{2B4E4CF6-0384-461A-8EA3-E2839D55C6F8}"/>
              </a:ext>
            </a:extLst>
          </p:cNvPr>
          <p:cNvSpPr/>
          <p:nvPr/>
        </p:nvSpPr>
        <p:spPr>
          <a:xfrm>
            <a:off x="3282624" y="176945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6" name="Oval 655">
            <a:extLst>
              <a:ext uri="{FF2B5EF4-FFF2-40B4-BE49-F238E27FC236}">
                <a16:creationId xmlns:a16="http://schemas.microsoft.com/office/drawing/2014/main" id="{D4F51AB7-DCEE-4B1D-8799-E69076967528}"/>
              </a:ext>
            </a:extLst>
          </p:cNvPr>
          <p:cNvSpPr/>
          <p:nvPr/>
        </p:nvSpPr>
        <p:spPr>
          <a:xfrm>
            <a:off x="3718002" y="174860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7" name="Oval 656">
            <a:extLst>
              <a:ext uri="{FF2B5EF4-FFF2-40B4-BE49-F238E27FC236}">
                <a16:creationId xmlns:a16="http://schemas.microsoft.com/office/drawing/2014/main" id="{DD77ECC2-1082-497B-80F8-8E066522175C}"/>
              </a:ext>
            </a:extLst>
          </p:cNvPr>
          <p:cNvSpPr/>
          <p:nvPr/>
        </p:nvSpPr>
        <p:spPr>
          <a:xfrm>
            <a:off x="4074203" y="172065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7" name="Oval 626">
            <a:extLst>
              <a:ext uri="{FF2B5EF4-FFF2-40B4-BE49-F238E27FC236}">
                <a16:creationId xmlns:a16="http://schemas.microsoft.com/office/drawing/2014/main" id="{A2F89189-B07B-4BAB-92E8-E30D7C5B5894}"/>
              </a:ext>
            </a:extLst>
          </p:cNvPr>
          <p:cNvSpPr/>
          <p:nvPr/>
        </p:nvSpPr>
        <p:spPr>
          <a:xfrm>
            <a:off x="478056" y="191554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8" name="Oval 627">
            <a:extLst>
              <a:ext uri="{FF2B5EF4-FFF2-40B4-BE49-F238E27FC236}">
                <a16:creationId xmlns:a16="http://schemas.microsoft.com/office/drawing/2014/main" id="{C2749298-1D9A-4424-90B1-2BA8FC6FF27D}"/>
              </a:ext>
            </a:extLst>
          </p:cNvPr>
          <p:cNvSpPr/>
          <p:nvPr/>
        </p:nvSpPr>
        <p:spPr>
          <a:xfrm>
            <a:off x="717108" y="20152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9" name="Oval 628">
            <a:extLst>
              <a:ext uri="{FF2B5EF4-FFF2-40B4-BE49-F238E27FC236}">
                <a16:creationId xmlns:a16="http://schemas.microsoft.com/office/drawing/2014/main" id="{4224743E-8BDC-4A8D-8749-BAC3874211CE}"/>
              </a:ext>
            </a:extLst>
          </p:cNvPr>
          <p:cNvSpPr/>
          <p:nvPr/>
        </p:nvSpPr>
        <p:spPr>
          <a:xfrm>
            <a:off x="1081595" y="19421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0" name="Oval 629">
            <a:extLst>
              <a:ext uri="{FF2B5EF4-FFF2-40B4-BE49-F238E27FC236}">
                <a16:creationId xmlns:a16="http://schemas.microsoft.com/office/drawing/2014/main" id="{22E44155-5685-40B5-95CC-7ED29236F752}"/>
              </a:ext>
            </a:extLst>
          </p:cNvPr>
          <p:cNvSpPr/>
          <p:nvPr/>
        </p:nvSpPr>
        <p:spPr>
          <a:xfrm>
            <a:off x="1466316" y="192401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1" name="Oval 630">
            <a:extLst>
              <a:ext uri="{FF2B5EF4-FFF2-40B4-BE49-F238E27FC236}">
                <a16:creationId xmlns:a16="http://schemas.microsoft.com/office/drawing/2014/main" id="{49225864-7C30-4A20-832F-C850F7B9F68D}"/>
              </a:ext>
            </a:extLst>
          </p:cNvPr>
          <p:cNvSpPr/>
          <p:nvPr/>
        </p:nvSpPr>
        <p:spPr>
          <a:xfrm>
            <a:off x="1757669" y="196864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2" name="Oval 631">
            <a:extLst>
              <a:ext uri="{FF2B5EF4-FFF2-40B4-BE49-F238E27FC236}">
                <a16:creationId xmlns:a16="http://schemas.microsoft.com/office/drawing/2014/main" id="{556A5165-DEF2-4037-829D-80EE6AB40A2C}"/>
              </a:ext>
            </a:extLst>
          </p:cNvPr>
          <p:cNvSpPr/>
          <p:nvPr/>
        </p:nvSpPr>
        <p:spPr>
          <a:xfrm>
            <a:off x="2062469" y="192795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3" name="Oval 632">
            <a:extLst>
              <a:ext uri="{FF2B5EF4-FFF2-40B4-BE49-F238E27FC236}">
                <a16:creationId xmlns:a16="http://schemas.microsoft.com/office/drawing/2014/main" id="{3A2C2F35-91B7-4798-83E7-A787E4B27EDA}"/>
              </a:ext>
            </a:extLst>
          </p:cNvPr>
          <p:cNvSpPr/>
          <p:nvPr/>
        </p:nvSpPr>
        <p:spPr>
          <a:xfrm>
            <a:off x="2300795" y="19421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4" name="Oval 633">
            <a:extLst>
              <a:ext uri="{FF2B5EF4-FFF2-40B4-BE49-F238E27FC236}">
                <a16:creationId xmlns:a16="http://schemas.microsoft.com/office/drawing/2014/main" id="{B1D6563B-F3E3-41A4-ACFD-6873858B2B94}"/>
              </a:ext>
            </a:extLst>
          </p:cNvPr>
          <p:cNvSpPr/>
          <p:nvPr/>
        </p:nvSpPr>
        <p:spPr>
          <a:xfrm>
            <a:off x="2504864" y="198976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5" name="Oval 634">
            <a:extLst>
              <a:ext uri="{FF2B5EF4-FFF2-40B4-BE49-F238E27FC236}">
                <a16:creationId xmlns:a16="http://schemas.microsoft.com/office/drawing/2014/main" id="{D3497DAA-D474-4E34-BD83-12DEAA47618B}"/>
              </a:ext>
            </a:extLst>
          </p:cNvPr>
          <p:cNvSpPr/>
          <p:nvPr/>
        </p:nvSpPr>
        <p:spPr>
          <a:xfrm>
            <a:off x="2897659" y="190261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6" name="Oval 635">
            <a:extLst>
              <a:ext uri="{FF2B5EF4-FFF2-40B4-BE49-F238E27FC236}">
                <a16:creationId xmlns:a16="http://schemas.microsoft.com/office/drawing/2014/main" id="{E06E8E0B-B1E4-435F-AD6B-223BCA4E95C2}"/>
              </a:ext>
            </a:extLst>
          </p:cNvPr>
          <p:cNvSpPr/>
          <p:nvPr/>
        </p:nvSpPr>
        <p:spPr>
          <a:xfrm>
            <a:off x="3162257" y="19750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7" name="Oval 636">
            <a:extLst>
              <a:ext uri="{FF2B5EF4-FFF2-40B4-BE49-F238E27FC236}">
                <a16:creationId xmlns:a16="http://schemas.microsoft.com/office/drawing/2014/main" id="{699FB42F-8742-40A5-B6ED-604179977D25}"/>
              </a:ext>
            </a:extLst>
          </p:cNvPr>
          <p:cNvSpPr/>
          <p:nvPr/>
        </p:nvSpPr>
        <p:spPr>
          <a:xfrm rot="410648">
            <a:off x="3548786" y="187382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8" name="Oval 637">
            <a:extLst>
              <a:ext uri="{FF2B5EF4-FFF2-40B4-BE49-F238E27FC236}">
                <a16:creationId xmlns:a16="http://schemas.microsoft.com/office/drawing/2014/main" id="{A5AAEC01-140E-4B13-B83A-A48142651AE9}"/>
              </a:ext>
            </a:extLst>
          </p:cNvPr>
          <p:cNvSpPr/>
          <p:nvPr/>
        </p:nvSpPr>
        <p:spPr>
          <a:xfrm>
            <a:off x="3881414" y="20246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9" name="Oval 608">
            <a:extLst>
              <a:ext uri="{FF2B5EF4-FFF2-40B4-BE49-F238E27FC236}">
                <a16:creationId xmlns:a16="http://schemas.microsoft.com/office/drawing/2014/main" id="{93744339-B7BB-4890-82A5-09F9B8693B22}"/>
              </a:ext>
            </a:extLst>
          </p:cNvPr>
          <p:cNvSpPr/>
          <p:nvPr/>
        </p:nvSpPr>
        <p:spPr>
          <a:xfrm>
            <a:off x="326268" y="213461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0" name="Oval 609">
            <a:extLst>
              <a:ext uri="{FF2B5EF4-FFF2-40B4-BE49-F238E27FC236}">
                <a16:creationId xmlns:a16="http://schemas.microsoft.com/office/drawing/2014/main" id="{403F3437-250F-44F9-A16D-EBCC240A882C}"/>
              </a:ext>
            </a:extLst>
          </p:cNvPr>
          <p:cNvSpPr/>
          <p:nvPr/>
        </p:nvSpPr>
        <p:spPr>
          <a:xfrm>
            <a:off x="665553" y="21931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1" name="Oval 610">
            <a:extLst>
              <a:ext uri="{FF2B5EF4-FFF2-40B4-BE49-F238E27FC236}">
                <a16:creationId xmlns:a16="http://schemas.microsoft.com/office/drawing/2014/main" id="{E1EE7E47-CEDC-4B06-B4F1-81B35CDFE1D9}"/>
              </a:ext>
            </a:extLst>
          </p:cNvPr>
          <p:cNvSpPr/>
          <p:nvPr/>
        </p:nvSpPr>
        <p:spPr>
          <a:xfrm>
            <a:off x="935868" y="213461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2" name="Oval 611">
            <a:extLst>
              <a:ext uri="{FF2B5EF4-FFF2-40B4-BE49-F238E27FC236}">
                <a16:creationId xmlns:a16="http://schemas.microsoft.com/office/drawing/2014/main" id="{DA3B9358-7E41-43EE-8C97-4CADF659FB6E}"/>
              </a:ext>
            </a:extLst>
          </p:cNvPr>
          <p:cNvSpPr/>
          <p:nvPr/>
        </p:nvSpPr>
        <p:spPr>
          <a:xfrm>
            <a:off x="1288385" y="21279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3" name="Oval 612">
            <a:extLst>
              <a:ext uri="{FF2B5EF4-FFF2-40B4-BE49-F238E27FC236}">
                <a16:creationId xmlns:a16="http://schemas.microsoft.com/office/drawing/2014/main" id="{DB5AB03C-7C97-4287-A24F-5F7ECC13D490}"/>
              </a:ext>
            </a:extLst>
          </p:cNvPr>
          <p:cNvSpPr/>
          <p:nvPr/>
        </p:nvSpPr>
        <p:spPr>
          <a:xfrm>
            <a:off x="1570935" y="21674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" name="Oval 613">
            <a:extLst>
              <a:ext uri="{FF2B5EF4-FFF2-40B4-BE49-F238E27FC236}">
                <a16:creationId xmlns:a16="http://schemas.microsoft.com/office/drawing/2014/main" id="{902CE8BA-CA42-458B-9915-2A1A79777274}"/>
              </a:ext>
            </a:extLst>
          </p:cNvPr>
          <p:cNvSpPr/>
          <p:nvPr/>
        </p:nvSpPr>
        <p:spPr>
          <a:xfrm>
            <a:off x="1896606" y="213461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" name="Oval 614">
            <a:extLst>
              <a:ext uri="{FF2B5EF4-FFF2-40B4-BE49-F238E27FC236}">
                <a16:creationId xmlns:a16="http://schemas.microsoft.com/office/drawing/2014/main" id="{8AAD1C70-1FBC-4AD5-A3C9-D294CEEB202B}"/>
              </a:ext>
            </a:extLst>
          </p:cNvPr>
          <p:cNvSpPr/>
          <p:nvPr/>
        </p:nvSpPr>
        <p:spPr>
          <a:xfrm>
            <a:off x="2155068" y="213461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6" name="Oval 615">
            <a:extLst>
              <a:ext uri="{FF2B5EF4-FFF2-40B4-BE49-F238E27FC236}">
                <a16:creationId xmlns:a16="http://schemas.microsoft.com/office/drawing/2014/main" id="{AD684421-B099-4F03-9899-488145820274}"/>
              </a:ext>
            </a:extLst>
          </p:cNvPr>
          <p:cNvSpPr/>
          <p:nvPr/>
        </p:nvSpPr>
        <p:spPr>
          <a:xfrm>
            <a:off x="2273982" y="209635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7" name="Oval 616">
            <a:extLst>
              <a:ext uri="{FF2B5EF4-FFF2-40B4-BE49-F238E27FC236}">
                <a16:creationId xmlns:a16="http://schemas.microsoft.com/office/drawing/2014/main" id="{EEE12243-C85A-4AC8-825A-19032CE18A22}"/>
              </a:ext>
            </a:extLst>
          </p:cNvPr>
          <p:cNvSpPr/>
          <p:nvPr/>
        </p:nvSpPr>
        <p:spPr>
          <a:xfrm>
            <a:off x="2732905" y="204067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8" name="Oval 617">
            <a:extLst>
              <a:ext uri="{FF2B5EF4-FFF2-40B4-BE49-F238E27FC236}">
                <a16:creationId xmlns:a16="http://schemas.microsoft.com/office/drawing/2014/main" id="{4C4DE8BC-B51B-4951-845B-25CCC0E63E7B}"/>
              </a:ext>
            </a:extLst>
          </p:cNvPr>
          <p:cNvSpPr/>
          <p:nvPr/>
        </p:nvSpPr>
        <p:spPr>
          <a:xfrm>
            <a:off x="2975643" y="212205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9" name="Oval 618">
            <a:extLst>
              <a:ext uri="{FF2B5EF4-FFF2-40B4-BE49-F238E27FC236}">
                <a16:creationId xmlns:a16="http://schemas.microsoft.com/office/drawing/2014/main" id="{9B7CFC84-4103-4DF6-9B69-5296A71F7CDB}"/>
              </a:ext>
            </a:extLst>
          </p:cNvPr>
          <p:cNvSpPr/>
          <p:nvPr/>
        </p:nvSpPr>
        <p:spPr>
          <a:xfrm>
            <a:off x="3333987" y="211522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0" name="Oval 619">
            <a:extLst>
              <a:ext uri="{FF2B5EF4-FFF2-40B4-BE49-F238E27FC236}">
                <a16:creationId xmlns:a16="http://schemas.microsoft.com/office/drawing/2014/main" id="{33E09F00-1825-48D8-BC90-E6B3232B4BAD}"/>
              </a:ext>
            </a:extLst>
          </p:cNvPr>
          <p:cNvSpPr/>
          <p:nvPr/>
        </p:nvSpPr>
        <p:spPr>
          <a:xfrm>
            <a:off x="3666714" y="217241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1" name="Oval 620">
            <a:extLst>
              <a:ext uri="{FF2B5EF4-FFF2-40B4-BE49-F238E27FC236}">
                <a16:creationId xmlns:a16="http://schemas.microsoft.com/office/drawing/2014/main" id="{73282C8B-DEEF-4773-97B5-5F60F6032667}"/>
              </a:ext>
            </a:extLst>
          </p:cNvPr>
          <p:cNvSpPr/>
          <p:nvPr/>
        </p:nvSpPr>
        <p:spPr>
          <a:xfrm>
            <a:off x="4012063" y="217241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8" name="Oval 887">
            <a:extLst>
              <a:ext uri="{FF2B5EF4-FFF2-40B4-BE49-F238E27FC236}">
                <a16:creationId xmlns:a16="http://schemas.microsoft.com/office/drawing/2014/main" id="{DF8C9683-613A-42C6-86EC-11E5986D5B08}"/>
              </a:ext>
            </a:extLst>
          </p:cNvPr>
          <p:cNvSpPr/>
          <p:nvPr/>
        </p:nvSpPr>
        <p:spPr>
          <a:xfrm>
            <a:off x="503875" y="228132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9" name="Oval 888">
            <a:extLst>
              <a:ext uri="{FF2B5EF4-FFF2-40B4-BE49-F238E27FC236}">
                <a16:creationId xmlns:a16="http://schemas.microsoft.com/office/drawing/2014/main" id="{750F2B84-2432-4E39-B7B1-69EECB5872C8}"/>
              </a:ext>
            </a:extLst>
          </p:cNvPr>
          <p:cNvSpPr/>
          <p:nvPr/>
        </p:nvSpPr>
        <p:spPr>
          <a:xfrm>
            <a:off x="863199" y="231621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0" name="Oval 889">
            <a:extLst>
              <a:ext uri="{FF2B5EF4-FFF2-40B4-BE49-F238E27FC236}">
                <a16:creationId xmlns:a16="http://schemas.microsoft.com/office/drawing/2014/main" id="{1A5C2B14-24BE-4BE9-BBA8-5C13DF4A3406}"/>
              </a:ext>
            </a:extLst>
          </p:cNvPr>
          <p:cNvSpPr/>
          <p:nvPr/>
        </p:nvSpPr>
        <p:spPr>
          <a:xfrm>
            <a:off x="1181709" y="23090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1" name="Oval 890">
            <a:extLst>
              <a:ext uri="{FF2B5EF4-FFF2-40B4-BE49-F238E27FC236}">
                <a16:creationId xmlns:a16="http://schemas.microsoft.com/office/drawing/2014/main" id="{1E64C692-95DA-401B-814B-E49BCDF64113}"/>
              </a:ext>
            </a:extLst>
          </p:cNvPr>
          <p:cNvSpPr/>
          <p:nvPr/>
        </p:nvSpPr>
        <p:spPr>
          <a:xfrm>
            <a:off x="1386892" y="236824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2" name="Oval 891">
            <a:extLst>
              <a:ext uri="{FF2B5EF4-FFF2-40B4-BE49-F238E27FC236}">
                <a16:creationId xmlns:a16="http://schemas.microsoft.com/office/drawing/2014/main" id="{3AE1A9CA-982D-4F40-80E0-F760525CBD87}"/>
              </a:ext>
            </a:extLst>
          </p:cNvPr>
          <p:cNvSpPr/>
          <p:nvPr/>
        </p:nvSpPr>
        <p:spPr>
          <a:xfrm>
            <a:off x="1690698" y="237680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3" name="Oval 892">
            <a:extLst>
              <a:ext uri="{FF2B5EF4-FFF2-40B4-BE49-F238E27FC236}">
                <a16:creationId xmlns:a16="http://schemas.microsoft.com/office/drawing/2014/main" id="{1716EB73-F71C-43CD-B9F6-3CB534245102}"/>
              </a:ext>
            </a:extLst>
          </p:cNvPr>
          <p:cNvSpPr/>
          <p:nvPr/>
        </p:nvSpPr>
        <p:spPr>
          <a:xfrm>
            <a:off x="1995995" y="23281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4" name="Oval 893">
            <a:extLst>
              <a:ext uri="{FF2B5EF4-FFF2-40B4-BE49-F238E27FC236}">
                <a16:creationId xmlns:a16="http://schemas.microsoft.com/office/drawing/2014/main" id="{04EEA6B3-6F68-4F21-A41C-F8316BECFEDB}"/>
              </a:ext>
            </a:extLst>
          </p:cNvPr>
          <p:cNvSpPr/>
          <p:nvPr/>
        </p:nvSpPr>
        <p:spPr>
          <a:xfrm>
            <a:off x="2300795" y="23281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5" name="Oval 894">
            <a:extLst>
              <a:ext uri="{FF2B5EF4-FFF2-40B4-BE49-F238E27FC236}">
                <a16:creationId xmlns:a16="http://schemas.microsoft.com/office/drawing/2014/main" id="{F5E9E68B-1F65-4E47-8EAA-6148C4666C27}"/>
              </a:ext>
            </a:extLst>
          </p:cNvPr>
          <p:cNvSpPr/>
          <p:nvPr/>
        </p:nvSpPr>
        <p:spPr>
          <a:xfrm>
            <a:off x="2572224" y="228862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6" name="Oval 895">
            <a:extLst>
              <a:ext uri="{FF2B5EF4-FFF2-40B4-BE49-F238E27FC236}">
                <a16:creationId xmlns:a16="http://schemas.microsoft.com/office/drawing/2014/main" id="{41B3906A-504F-4533-BB69-3442255F15DB}"/>
              </a:ext>
            </a:extLst>
          </p:cNvPr>
          <p:cNvSpPr/>
          <p:nvPr/>
        </p:nvSpPr>
        <p:spPr>
          <a:xfrm>
            <a:off x="2910395" y="23281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7" name="Oval 896">
            <a:extLst>
              <a:ext uri="{FF2B5EF4-FFF2-40B4-BE49-F238E27FC236}">
                <a16:creationId xmlns:a16="http://schemas.microsoft.com/office/drawing/2014/main" id="{973D09A4-1F55-428D-B964-D9847C43F854}"/>
              </a:ext>
            </a:extLst>
          </p:cNvPr>
          <p:cNvSpPr/>
          <p:nvPr/>
        </p:nvSpPr>
        <p:spPr>
          <a:xfrm>
            <a:off x="3329655" y="24079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8" name="Oval 897">
            <a:extLst>
              <a:ext uri="{FF2B5EF4-FFF2-40B4-BE49-F238E27FC236}">
                <a16:creationId xmlns:a16="http://schemas.microsoft.com/office/drawing/2014/main" id="{562FF877-7599-408E-A50E-1546FEB32E9F}"/>
              </a:ext>
            </a:extLst>
          </p:cNvPr>
          <p:cNvSpPr/>
          <p:nvPr/>
        </p:nvSpPr>
        <p:spPr>
          <a:xfrm>
            <a:off x="3547573" y="244079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9" name="Oval 898">
            <a:extLst>
              <a:ext uri="{FF2B5EF4-FFF2-40B4-BE49-F238E27FC236}">
                <a16:creationId xmlns:a16="http://schemas.microsoft.com/office/drawing/2014/main" id="{B1147AEA-0541-4887-91D6-3CC0B5297C98}"/>
              </a:ext>
            </a:extLst>
          </p:cNvPr>
          <p:cNvSpPr/>
          <p:nvPr/>
        </p:nvSpPr>
        <p:spPr>
          <a:xfrm>
            <a:off x="3851725" y="234909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0" name="Oval 869">
            <a:extLst>
              <a:ext uri="{FF2B5EF4-FFF2-40B4-BE49-F238E27FC236}">
                <a16:creationId xmlns:a16="http://schemas.microsoft.com/office/drawing/2014/main" id="{BF78D120-A16B-4562-B5A2-2105465BF88D}"/>
              </a:ext>
            </a:extLst>
          </p:cNvPr>
          <p:cNvSpPr/>
          <p:nvPr/>
        </p:nvSpPr>
        <p:spPr>
          <a:xfrm>
            <a:off x="379690" y="255349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1" name="Oval 870">
            <a:extLst>
              <a:ext uri="{FF2B5EF4-FFF2-40B4-BE49-F238E27FC236}">
                <a16:creationId xmlns:a16="http://schemas.microsoft.com/office/drawing/2014/main" id="{C0E59EAF-D393-4A3E-BD99-F460C6426762}"/>
              </a:ext>
            </a:extLst>
          </p:cNvPr>
          <p:cNvSpPr/>
          <p:nvPr/>
        </p:nvSpPr>
        <p:spPr>
          <a:xfrm>
            <a:off x="659835" y="256697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2" name="Oval 871">
            <a:extLst>
              <a:ext uri="{FF2B5EF4-FFF2-40B4-BE49-F238E27FC236}">
                <a16:creationId xmlns:a16="http://schemas.microsoft.com/office/drawing/2014/main" id="{BFC3F46D-5E76-427E-9F4F-19918D89434A}"/>
              </a:ext>
            </a:extLst>
          </p:cNvPr>
          <p:cNvSpPr/>
          <p:nvPr/>
        </p:nvSpPr>
        <p:spPr>
          <a:xfrm>
            <a:off x="935868" y="25206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3" name="Oval 872">
            <a:extLst>
              <a:ext uri="{FF2B5EF4-FFF2-40B4-BE49-F238E27FC236}">
                <a16:creationId xmlns:a16="http://schemas.microsoft.com/office/drawing/2014/main" id="{59A67739-1709-4939-9822-48ED78E6D79E}"/>
              </a:ext>
            </a:extLst>
          </p:cNvPr>
          <p:cNvSpPr/>
          <p:nvPr/>
        </p:nvSpPr>
        <p:spPr>
          <a:xfrm>
            <a:off x="1207189" y="24548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4" name="Oval 873">
            <a:extLst>
              <a:ext uri="{FF2B5EF4-FFF2-40B4-BE49-F238E27FC236}">
                <a16:creationId xmlns:a16="http://schemas.microsoft.com/office/drawing/2014/main" id="{A4FDBB03-84F3-4566-AC7B-048B2ADC0091}"/>
              </a:ext>
            </a:extLst>
          </p:cNvPr>
          <p:cNvSpPr/>
          <p:nvPr/>
        </p:nvSpPr>
        <p:spPr>
          <a:xfrm>
            <a:off x="1577845" y="256697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5" name="Oval 874">
            <a:extLst>
              <a:ext uri="{FF2B5EF4-FFF2-40B4-BE49-F238E27FC236}">
                <a16:creationId xmlns:a16="http://schemas.microsoft.com/office/drawing/2014/main" id="{CD3D9F6B-E99C-468F-9D58-7AE249367B8E}"/>
              </a:ext>
            </a:extLst>
          </p:cNvPr>
          <p:cNvSpPr/>
          <p:nvPr/>
        </p:nvSpPr>
        <p:spPr>
          <a:xfrm>
            <a:off x="1850268" y="25206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6" name="Oval 875">
            <a:extLst>
              <a:ext uri="{FF2B5EF4-FFF2-40B4-BE49-F238E27FC236}">
                <a16:creationId xmlns:a16="http://schemas.microsoft.com/office/drawing/2014/main" id="{A541B388-ED93-44B5-BCE7-E3C471C125F2}"/>
              </a:ext>
            </a:extLst>
          </p:cNvPr>
          <p:cNvSpPr/>
          <p:nvPr/>
        </p:nvSpPr>
        <p:spPr>
          <a:xfrm>
            <a:off x="2155068" y="25206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7" name="Oval 876">
            <a:extLst>
              <a:ext uri="{FF2B5EF4-FFF2-40B4-BE49-F238E27FC236}">
                <a16:creationId xmlns:a16="http://schemas.microsoft.com/office/drawing/2014/main" id="{B4531BA0-10E1-4852-BEB6-B6ECF9BD6A65}"/>
              </a:ext>
            </a:extLst>
          </p:cNvPr>
          <p:cNvSpPr/>
          <p:nvPr/>
        </p:nvSpPr>
        <p:spPr>
          <a:xfrm>
            <a:off x="2459868" y="25206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8" name="Oval 877">
            <a:extLst>
              <a:ext uri="{FF2B5EF4-FFF2-40B4-BE49-F238E27FC236}">
                <a16:creationId xmlns:a16="http://schemas.microsoft.com/office/drawing/2014/main" id="{1FA9B354-03AE-4727-96CD-D8C4D6B84B1A}"/>
              </a:ext>
            </a:extLst>
          </p:cNvPr>
          <p:cNvSpPr/>
          <p:nvPr/>
        </p:nvSpPr>
        <p:spPr>
          <a:xfrm>
            <a:off x="2764668" y="25206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9" name="Oval 878">
            <a:extLst>
              <a:ext uri="{FF2B5EF4-FFF2-40B4-BE49-F238E27FC236}">
                <a16:creationId xmlns:a16="http://schemas.microsoft.com/office/drawing/2014/main" id="{D484DFD8-4C81-451E-82F1-BD677CB6E635}"/>
              </a:ext>
            </a:extLst>
          </p:cNvPr>
          <p:cNvSpPr/>
          <p:nvPr/>
        </p:nvSpPr>
        <p:spPr>
          <a:xfrm>
            <a:off x="3069468" y="25206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0" name="Oval 879">
            <a:extLst>
              <a:ext uri="{FF2B5EF4-FFF2-40B4-BE49-F238E27FC236}">
                <a16:creationId xmlns:a16="http://schemas.microsoft.com/office/drawing/2014/main" id="{4FFFDD8F-47E3-4A3C-BD2B-FB1C6BC42555}"/>
              </a:ext>
            </a:extLst>
          </p:cNvPr>
          <p:cNvSpPr/>
          <p:nvPr/>
        </p:nvSpPr>
        <p:spPr>
          <a:xfrm>
            <a:off x="3374379" y="263423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1" name="Oval 880">
            <a:extLst>
              <a:ext uri="{FF2B5EF4-FFF2-40B4-BE49-F238E27FC236}">
                <a16:creationId xmlns:a16="http://schemas.microsoft.com/office/drawing/2014/main" id="{2FA5B215-AA9B-4FB7-AEEB-402444B6D0F4}"/>
              </a:ext>
            </a:extLst>
          </p:cNvPr>
          <p:cNvSpPr/>
          <p:nvPr/>
        </p:nvSpPr>
        <p:spPr>
          <a:xfrm>
            <a:off x="3740709" y="25206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2" name="Oval 881">
            <a:extLst>
              <a:ext uri="{FF2B5EF4-FFF2-40B4-BE49-F238E27FC236}">
                <a16:creationId xmlns:a16="http://schemas.microsoft.com/office/drawing/2014/main" id="{1F5817C3-13C6-48B6-B87A-B0204BC6565B}"/>
              </a:ext>
            </a:extLst>
          </p:cNvPr>
          <p:cNvSpPr/>
          <p:nvPr/>
        </p:nvSpPr>
        <p:spPr>
          <a:xfrm>
            <a:off x="4049119" y="252729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2" name="Oval 851">
            <a:extLst>
              <a:ext uri="{FF2B5EF4-FFF2-40B4-BE49-F238E27FC236}">
                <a16:creationId xmlns:a16="http://schemas.microsoft.com/office/drawing/2014/main" id="{F9F6CF7C-2264-47C5-AD91-1A48B1C625F5}"/>
              </a:ext>
            </a:extLst>
          </p:cNvPr>
          <p:cNvSpPr/>
          <p:nvPr/>
        </p:nvSpPr>
        <p:spPr>
          <a:xfrm>
            <a:off x="472721" y="274035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3" name="Oval 852">
            <a:extLst>
              <a:ext uri="{FF2B5EF4-FFF2-40B4-BE49-F238E27FC236}">
                <a16:creationId xmlns:a16="http://schemas.microsoft.com/office/drawing/2014/main" id="{2F9F3F6D-B0E2-46AA-AE54-AA2A5AD8BD47}"/>
              </a:ext>
            </a:extLst>
          </p:cNvPr>
          <p:cNvSpPr/>
          <p:nvPr/>
        </p:nvSpPr>
        <p:spPr>
          <a:xfrm>
            <a:off x="822905" y="275434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4" name="Oval 853">
            <a:extLst>
              <a:ext uri="{FF2B5EF4-FFF2-40B4-BE49-F238E27FC236}">
                <a16:creationId xmlns:a16="http://schemas.microsoft.com/office/drawing/2014/main" id="{33213FFB-A835-4197-A5F8-200377F28DAA}"/>
              </a:ext>
            </a:extLst>
          </p:cNvPr>
          <p:cNvSpPr/>
          <p:nvPr/>
        </p:nvSpPr>
        <p:spPr>
          <a:xfrm>
            <a:off x="1115695" y="271417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5" name="Oval 854">
            <a:extLst>
              <a:ext uri="{FF2B5EF4-FFF2-40B4-BE49-F238E27FC236}">
                <a16:creationId xmlns:a16="http://schemas.microsoft.com/office/drawing/2014/main" id="{74CD6C76-7650-4A17-AF43-34F9744E2480}"/>
              </a:ext>
            </a:extLst>
          </p:cNvPr>
          <p:cNvSpPr/>
          <p:nvPr/>
        </p:nvSpPr>
        <p:spPr>
          <a:xfrm>
            <a:off x="1380334" y="271417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6" name="Oval 855">
            <a:extLst>
              <a:ext uri="{FF2B5EF4-FFF2-40B4-BE49-F238E27FC236}">
                <a16:creationId xmlns:a16="http://schemas.microsoft.com/office/drawing/2014/main" id="{69A85144-DA17-4655-8076-0C4F5B6AA4AB}"/>
              </a:ext>
            </a:extLst>
          </p:cNvPr>
          <p:cNvSpPr/>
          <p:nvPr/>
        </p:nvSpPr>
        <p:spPr>
          <a:xfrm>
            <a:off x="1691921" y="282009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7" name="Oval 856">
            <a:extLst>
              <a:ext uri="{FF2B5EF4-FFF2-40B4-BE49-F238E27FC236}">
                <a16:creationId xmlns:a16="http://schemas.microsoft.com/office/drawing/2014/main" id="{1F5639EE-B697-40E2-AC31-704142841AC9}"/>
              </a:ext>
            </a:extLst>
          </p:cNvPr>
          <p:cNvSpPr/>
          <p:nvPr/>
        </p:nvSpPr>
        <p:spPr>
          <a:xfrm>
            <a:off x="2022808" y="266464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8" name="Oval 857">
            <a:extLst>
              <a:ext uri="{FF2B5EF4-FFF2-40B4-BE49-F238E27FC236}">
                <a16:creationId xmlns:a16="http://schemas.microsoft.com/office/drawing/2014/main" id="{CE4ADB46-FA31-4D7B-AFE1-E06EBE42A437}"/>
              </a:ext>
            </a:extLst>
          </p:cNvPr>
          <p:cNvSpPr/>
          <p:nvPr/>
        </p:nvSpPr>
        <p:spPr>
          <a:xfrm>
            <a:off x="2294734" y="271417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9" name="Oval 858">
            <a:extLst>
              <a:ext uri="{FF2B5EF4-FFF2-40B4-BE49-F238E27FC236}">
                <a16:creationId xmlns:a16="http://schemas.microsoft.com/office/drawing/2014/main" id="{A9E35864-DD12-4176-A026-C18943F3F256}"/>
              </a:ext>
            </a:extLst>
          </p:cNvPr>
          <p:cNvSpPr/>
          <p:nvPr/>
        </p:nvSpPr>
        <p:spPr>
          <a:xfrm>
            <a:off x="2627228" y="273671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0" name="Oval 859">
            <a:extLst>
              <a:ext uri="{FF2B5EF4-FFF2-40B4-BE49-F238E27FC236}">
                <a16:creationId xmlns:a16="http://schemas.microsoft.com/office/drawing/2014/main" id="{1C859455-6C4C-4523-A985-7B3E080C7394}"/>
              </a:ext>
            </a:extLst>
          </p:cNvPr>
          <p:cNvSpPr/>
          <p:nvPr/>
        </p:nvSpPr>
        <p:spPr>
          <a:xfrm>
            <a:off x="2871460" y="283054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1" name="Oval 860">
            <a:extLst>
              <a:ext uri="{FF2B5EF4-FFF2-40B4-BE49-F238E27FC236}">
                <a16:creationId xmlns:a16="http://schemas.microsoft.com/office/drawing/2014/main" id="{DF0368C4-6816-426E-92BA-A66EEA79E173}"/>
              </a:ext>
            </a:extLst>
          </p:cNvPr>
          <p:cNvSpPr/>
          <p:nvPr/>
        </p:nvSpPr>
        <p:spPr>
          <a:xfrm>
            <a:off x="3122479" y="266113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2" name="Oval 861">
            <a:extLst>
              <a:ext uri="{FF2B5EF4-FFF2-40B4-BE49-F238E27FC236}">
                <a16:creationId xmlns:a16="http://schemas.microsoft.com/office/drawing/2014/main" id="{5F2519C5-9819-452E-B9CE-49B88C05D6EA}"/>
              </a:ext>
            </a:extLst>
          </p:cNvPr>
          <p:cNvSpPr/>
          <p:nvPr/>
        </p:nvSpPr>
        <p:spPr>
          <a:xfrm>
            <a:off x="3554595" y="27661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3" name="Oval 862">
            <a:extLst>
              <a:ext uri="{FF2B5EF4-FFF2-40B4-BE49-F238E27FC236}">
                <a16:creationId xmlns:a16="http://schemas.microsoft.com/office/drawing/2014/main" id="{69B896C3-71DA-4F3F-B117-6F11ADACA36E}"/>
              </a:ext>
            </a:extLst>
          </p:cNvPr>
          <p:cNvSpPr/>
          <p:nvPr/>
        </p:nvSpPr>
        <p:spPr>
          <a:xfrm>
            <a:off x="3750876" y="275434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4" name="Oval 833">
            <a:extLst>
              <a:ext uri="{FF2B5EF4-FFF2-40B4-BE49-F238E27FC236}">
                <a16:creationId xmlns:a16="http://schemas.microsoft.com/office/drawing/2014/main" id="{3C82F179-2B68-4F8D-9E08-B0B206E39B94}"/>
              </a:ext>
            </a:extLst>
          </p:cNvPr>
          <p:cNvSpPr/>
          <p:nvPr/>
        </p:nvSpPr>
        <p:spPr>
          <a:xfrm>
            <a:off x="400607" y="292010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5" name="Oval 834">
            <a:extLst>
              <a:ext uri="{FF2B5EF4-FFF2-40B4-BE49-F238E27FC236}">
                <a16:creationId xmlns:a16="http://schemas.microsoft.com/office/drawing/2014/main" id="{C03A2BB0-11BE-40E4-A043-71C44D69EDB6}"/>
              </a:ext>
            </a:extLst>
          </p:cNvPr>
          <p:cNvSpPr/>
          <p:nvPr/>
        </p:nvSpPr>
        <p:spPr>
          <a:xfrm>
            <a:off x="625007" y="29066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6" name="Oval 835">
            <a:extLst>
              <a:ext uri="{FF2B5EF4-FFF2-40B4-BE49-F238E27FC236}">
                <a16:creationId xmlns:a16="http://schemas.microsoft.com/office/drawing/2014/main" id="{CF89614B-5091-420F-B6EF-F22FCD7118E1}"/>
              </a:ext>
            </a:extLst>
          </p:cNvPr>
          <p:cNvSpPr/>
          <p:nvPr/>
        </p:nvSpPr>
        <p:spPr>
          <a:xfrm>
            <a:off x="989991" y="295159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7" name="Oval 836">
            <a:extLst>
              <a:ext uri="{FF2B5EF4-FFF2-40B4-BE49-F238E27FC236}">
                <a16:creationId xmlns:a16="http://schemas.microsoft.com/office/drawing/2014/main" id="{2D538234-24F0-428D-BAB4-2525C00750CF}"/>
              </a:ext>
            </a:extLst>
          </p:cNvPr>
          <p:cNvSpPr/>
          <p:nvPr/>
        </p:nvSpPr>
        <p:spPr>
          <a:xfrm>
            <a:off x="1234607" y="29066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8" name="Oval 837">
            <a:extLst>
              <a:ext uri="{FF2B5EF4-FFF2-40B4-BE49-F238E27FC236}">
                <a16:creationId xmlns:a16="http://schemas.microsoft.com/office/drawing/2014/main" id="{07C21E73-84AD-4DA4-A0C6-4E9B98522378}"/>
              </a:ext>
            </a:extLst>
          </p:cNvPr>
          <p:cNvSpPr/>
          <p:nvPr/>
        </p:nvSpPr>
        <p:spPr>
          <a:xfrm>
            <a:off x="1520118" y="285296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9" name="Oval 838">
            <a:extLst>
              <a:ext uri="{FF2B5EF4-FFF2-40B4-BE49-F238E27FC236}">
                <a16:creationId xmlns:a16="http://schemas.microsoft.com/office/drawing/2014/main" id="{96605809-5D49-4F4F-B0E5-C54D246E588A}"/>
              </a:ext>
            </a:extLst>
          </p:cNvPr>
          <p:cNvSpPr/>
          <p:nvPr/>
        </p:nvSpPr>
        <p:spPr>
          <a:xfrm>
            <a:off x="1790084" y="288584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0" name="Oval 839">
            <a:extLst>
              <a:ext uri="{FF2B5EF4-FFF2-40B4-BE49-F238E27FC236}">
                <a16:creationId xmlns:a16="http://schemas.microsoft.com/office/drawing/2014/main" id="{E8106FB9-40EB-4252-A6A3-412553380FA9}"/>
              </a:ext>
            </a:extLst>
          </p:cNvPr>
          <p:cNvSpPr/>
          <p:nvPr/>
        </p:nvSpPr>
        <p:spPr>
          <a:xfrm>
            <a:off x="2121845" y="28691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1" name="Oval 840">
            <a:extLst>
              <a:ext uri="{FF2B5EF4-FFF2-40B4-BE49-F238E27FC236}">
                <a16:creationId xmlns:a16="http://schemas.microsoft.com/office/drawing/2014/main" id="{70F44DFF-0CBA-4FEB-B34F-EECE380BF6B8}"/>
              </a:ext>
            </a:extLst>
          </p:cNvPr>
          <p:cNvSpPr/>
          <p:nvPr/>
        </p:nvSpPr>
        <p:spPr>
          <a:xfrm>
            <a:off x="2393623" y="29066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2" name="Oval 841">
            <a:extLst>
              <a:ext uri="{FF2B5EF4-FFF2-40B4-BE49-F238E27FC236}">
                <a16:creationId xmlns:a16="http://schemas.microsoft.com/office/drawing/2014/main" id="{BC37B79C-C5E5-4A9D-A6D0-670AFD93740A}"/>
              </a:ext>
            </a:extLst>
          </p:cNvPr>
          <p:cNvSpPr/>
          <p:nvPr/>
        </p:nvSpPr>
        <p:spPr>
          <a:xfrm>
            <a:off x="2758607" y="29066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3" name="Oval 842">
            <a:extLst>
              <a:ext uri="{FF2B5EF4-FFF2-40B4-BE49-F238E27FC236}">
                <a16:creationId xmlns:a16="http://schemas.microsoft.com/office/drawing/2014/main" id="{03142E68-AC1F-4DCC-87B6-3194B1743438}"/>
              </a:ext>
            </a:extLst>
          </p:cNvPr>
          <p:cNvSpPr/>
          <p:nvPr/>
        </p:nvSpPr>
        <p:spPr>
          <a:xfrm>
            <a:off x="3096509" y="30063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4" name="Oval 843">
            <a:extLst>
              <a:ext uri="{FF2B5EF4-FFF2-40B4-BE49-F238E27FC236}">
                <a16:creationId xmlns:a16="http://schemas.microsoft.com/office/drawing/2014/main" id="{853C2E14-8698-4DEF-90A3-1172BBDDC9F1}"/>
              </a:ext>
            </a:extLst>
          </p:cNvPr>
          <p:cNvSpPr/>
          <p:nvPr/>
        </p:nvSpPr>
        <p:spPr>
          <a:xfrm>
            <a:off x="3368207" y="29066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5" name="Oval 844">
            <a:extLst>
              <a:ext uri="{FF2B5EF4-FFF2-40B4-BE49-F238E27FC236}">
                <a16:creationId xmlns:a16="http://schemas.microsoft.com/office/drawing/2014/main" id="{E5FE97F5-F86E-4629-8061-EE25C0EFCAC5}"/>
              </a:ext>
            </a:extLst>
          </p:cNvPr>
          <p:cNvSpPr/>
          <p:nvPr/>
        </p:nvSpPr>
        <p:spPr>
          <a:xfrm>
            <a:off x="3699820" y="300156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6" name="Oval 845">
            <a:extLst>
              <a:ext uri="{FF2B5EF4-FFF2-40B4-BE49-F238E27FC236}">
                <a16:creationId xmlns:a16="http://schemas.microsoft.com/office/drawing/2014/main" id="{C65C0C4F-2EB8-4921-B5DE-5CEFCFB9E810}"/>
              </a:ext>
            </a:extLst>
          </p:cNvPr>
          <p:cNvSpPr/>
          <p:nvPr/>
        </p:nvSpPr>
        <p:spPr>
          <a:xfrm>
            <a:off x="3871627" y="288584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3" name="Oval 812">
            <a:extLst>
              <a:ext uri="{FF2B5EF4-FFF2-40B4-BE49-F238E27FC236}">
                <a16:creationId xmlns:a16="http://schemas.microsoft.com/office/drawing/2014/main" id="{C15D7435-DCEC-4DCD-BF47-F0A47F3D8F5D}"/>
              </a:ext>
            </a:extLst>
          </p:cNvPr>
          <p:cNvSpPr/>
          <p:nvPr/>
        </p:nvSpPr>
        <p:spPr>
          <a:xfrm>
            <a:off x="261422" y="313062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4" name="Oval 813">
            <a:extLst>
              <a:ext uri="{FF2B5EF4-FFF2-40B4-BE49-F238E27FC236}">
                <a16:creationId xmlns:a16="http://schemas.microsoft.com/office/drawing/2014/main" id="{CB9C2784-D82B-4748-B0D0-BAEEA3110168}"/>
              </a:ext>
            </a:extLst>
          </p:cNvPr>
          <p:cNvSpPr/>
          <p:nvPr/>
        </p:nvSpPr>
        <p:spPr>
          <a:xfrm>
            <a:off x="506038" y="311352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5" name="Oval 814">
            <a:extLst>
              <a:ext uri="{FF2B5EF4-FFF2-40B4-BE49-F238E27FC236}">
                <a16:creationId xmlns:a16="http://schemas.microsoft.com/office/drawing/2014/main" id="{1C2D506A-D500-4915-B3E6-CE2DE05DD43F}"/>
              </a:ext>
            </a:extLst>
          </p:cNvPr>
          <p:cNvSpPr/>
          <p:nvPr/>
        </p:nvSpPr>
        <p:spPr>
          <a:xfrm>
            <a:off x="850943" y="31068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6" name="Oval 815">
            <a:extLst>
              <a:ext uri="{FF2B5EF4-FFF2-40B4-BE49-F238E27FC236}">
                <a16:creationId xmlns:a16="http://schemas.microsoft.com/office/drawing/2014/main" id="{2CC51D4B-A67B-4287-8DDA-0385628BD005}"/>
              </a:ext>
            </a:extLst>
          </p:cNvPr>
          <p:cNvSpPr/>
          <p:nvPr/>
        </p:nvSpPr>
        <p:spPr>
          <a:xfrm>
            <a:off x="1108904" y="313972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7" name="Oval 816">
            <a:extLst>
              <a:ext uri="{FF2B5EF4-FFF2-40B4-BE49-F238E27FC236}">
                <a16:creationId xmlns:a16="http://schemas.microsoft.com/office/drawing/2014/main" id="{D764774F-C50A-4A93-B872-311545400ABB}"/>
              </a:ext>
            </a:extLst>
          </p:cNvPr>
          <p:cNvSpPr/>
          <p:nvPr/>
        </p:nvSpPr>
        <p:spPr>
          <a:xfrm>
            <a:off x="1454370" y="30906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8" name="Oval 817">
            <a:extLst>
              <a:ext uri="{FF2B5EF4-FFF2-40B4-BE49-F238E27FC236}">
                <a16:creationId xmlns:a16="http://schemas.microsoft.com/office/drawing/2014/main" id="{72D6BA37-ACB3-4B19-8EAF-199FC152D5A3}"/>
              </a:ext>
            </a:extLst>
          </p:cNvPr>
          <p:cNvSpPr/>
          <p:nvPr/>
        </p:nvSpPr>
        <p:spPr>
          <a:xfrm>
            <a:off x="1739083" y="306730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" name="Oval 818">
            <a:extLst>
              <a:ext uri="{FF2B5EF4-FFF2-40B4-BE49-F238E27FC236}">
                <a16:creationId xmlns:a16="http://schemas.microsoft.com/office/drawing/2014/main" id="{429E1F19-0641-49AF-96E6-6E86CFBE064A}"/>
              </a:ext>
            </a:extLst>
          </p:cNvPr>
          <p:cNvSpPr/>
          <p:nvPr/>
        </p:nvSpPr>
        <p:spPr>
          <a:xfrm>
            <a:off x="1989934" y="31068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0" name="Oval 819">
            <a:extLst>
              <a:ext uri="{FF2B5EF4-FFF2-40B4-BE49-F238E27FC236}">
                <a16:creationId xmlns:a16="http://schemas.microsoft.com/office/drawing/2014/main" id="{BA6D169E-C689-4AC1-8D5A-9E8690CE00B1}"/>
              </a:ext>
            </a:extLst>
          </p:cNvPr>
          <p:cNvSpPr/>
          <p:nvPr/>
        </p:nvSpPr>
        <p:spPr>
          <a:xfrm>
            <a:off x="2234550" y="31068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1" name="Oval 820">
            <a:extLst>
              <a:ext uri="{FF2B5EF4-FFF2-40B4-BE49-F238E27FC236}">
                <a16:creationId xmlns:a16="http://schemas.microsoft.com/office/drawing/2014/main" id="{971B3821-1583-4358-932E-9C5671419021}"/>
              </a:ext>
            </a:extLst>
          </p:cNvPr>
          <p:cNvSpPr/>
          <p:nvPr/>
        </p:nvSpPr>
        <p:spPr>
          <a:xfrm>
            <a:off x="2599534" y="31068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2" name="Oval 821">
            <a:extLst>
              <a:ext uri="{FF2B5EF4-FFF2-40B4-BE49-F238E27FC236}">
                <a16:creationId xmlns:a16="http://schemas.microsoft.com/office/drawing/2014/main" id="{2B29142F-E26D-4E28-A97E-C583F0A3B5B7}"/>
              </a:ext>
            </a:extLst>
          </p:cNvPr>
          <p:cNvSpPr/>
          <p:nvPr/>
        </p:nvSpPr>
        <p:spPr>
          <a:xfrm>
            <a:off x="2949330" y="310018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3" name="Oval 822">
            <a:extLst>
              <a:ext uri="{FF2B5EF4-FFF2-40B4-BE49-F238E27FC236}">
                <a16:creationId xmlns:a16="http://schemas.microsoft.com/office/drawing/2014/main" id="{EF60962F-9645-48FC-B99F-4EA702B40E90}"/>
              </a:ext>
            </a:extLst>
          </p:cNvPr>
          <p:cNvSpPr/>
          <p:nvPr/>
        </p:nvSpPr>
        <p:spPr>
          <a:xfrm>
            <a:off x="3209134" y="31068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4" name="Oval 823">
            <a:extLst>
              <a:ext uri="{FF2B5EF4-FFF2-40B4-BE49-F238E27FC236}">
                <a16:creationId xmlns:a16="http://schemas.microsoft.com/office/drawing/2014/main" id="{4A837085-7555-445D-BD97-09EEDB868B31}"/>
              </a:ext>
            </a:extLst>
          </p:cNvPr>
          <p:cNvSpPr/>
          <p:nvPr/>
        </p:nvSpPr>
        <p:spPr>
          <a:xfrm>
            <a:off x="3400966" y="308967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5" name="Oval 824">
            <a:extLst>
              <a:ext uri="{FF2B5EF4-FFF2-40B4-BE49-F238E27FC236}">
                <a16:creationId xmlns:a16="http://schemas.microsoft.com/office/drawing/2014/main" id="{2F386A67-DFD6-4712-8ECC-32A5EA130CCD}"/>
              </a:ext>
            </a:extLst>
          </p:cNvPr>
          <p:cNvSpPr/>
          <p:nvPr/>
        </p:nvSpPr>
        <p:spPr>
          <a:xfrm>
            <a:off x="3891385" y="307829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6" name="Oval 795">
            <a:extLst>
              <a:ext uri="{FF2B5EF4-FFF2-40B4-BE49-F238E27FC236}">
                <a16:creationId xmlns:a16="http://schemas.microsoft.com/office/drawing/2014/main" id="{19E8F6DC-0BCE-4FCD-8689-9785C5B74C05}"/>
              </a:ext>
            </a:extLst>
          </p:cNvPr>
          <p:cNvSpPr/>
          <p:nvPr/>
        </p:nvSpPr>
        <p:spPr>
          <a:xfrm>
            <a:off x="445794" y="333217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7" name="Oval 796">
            <a:extLst>
              <a:ext uri="{FF2B5EF4-FFF2-40B4-BE49-F238E27FC236}">
                <a16:creationId xmlns:a16="http://schemas.microsoft.com/office/drawing/2014/main" id="{F1CAFC71-D733-4E46-B5B4-3D63C1853DD6}"/>
              </a:ext>
            </a:extLst>
          </p:cNvPr>
          <p:cNvSpPr/>
          <p:nvPr/>
        </p:nvSpPr>
        <p:spPr>
          <a:xfrm>
            <a:off x="625007" y="314151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8" name="Oval 797">
            <a:extLst>
              <a:ext uri="{FF2B5EF4-FFF2-40B4-BE49-F238E27FC236}">
                <a16:creationId xmlns:a16="http://schemas.microsoft.com/office/drawing/2014/main" id="{A8D73DC6-7ADB-4F2C-8A74-C590C0A98DAB}"/>
              </a:ext>
            </a:extLst>
          </p:cNvPr>
          <p:cNvSpPr/>
          <p:nvPr/>
        </p:nvSpPr>
        <p:spPr>
          <a:xfrm>
            <a:off x="883526" y="32993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9" name="Oval 798">
            <a:extLst>
              <a:ext uri="{FF2B5EF4-FFF2-40B4-BE49-F238E27FC236}">
                <a16:creationId xmlns:a16="http://schemas.microsoft.com/office/drawing/2014/main" id="{C8EC7FCF-FBB4-4982-8798-7E08A08B4457}"/>
              </a:ext>
            </a:extLst>
          </p:cNvPr>
          <p:cNvSpPr/>
          <p:nvPr/>
        </p:nvSpPr>
        <p:spPr>
          <a:xfrm>
            <a:off x="1321259" y="324719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0" name="Oval 799">
            <a:extLst>
              <a:ext uri="{FF2B5EF4-FFF2-40B4-BE49-F238E27FC236}">
                <a16:creationId xmlns:a16="http://schemas.microsoft.com/office/drawing/2014/main" id="{CF4BD9D1-4272-4942-8B6A-7D64DA4C59D9}"/>
              </a:ext>
            </a:extLst>
          </p:cNvPr>
          <p:cNvSpPr/>
          <p:nvPr/>
        </p:nvSpPr>
        <p:spPr>
          <a:xfrm>
            <a:off x="1539407" y="32993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1" name="Oval 800">
            <a:extLst>
              <a:ext uri="{FF2B5EF4-FFF2-40B4-BE49-F238E27FC236}">
                <a16:creationId xmlns:a16="http://schemas.microsoft.com/office/drawing/2014/main" id="{948978D3-96AD-4820-A4AD-485557561A9C}"/>
              </a:ext>
            </a:extLst>
          </p:cNvPr>
          <p:cNvSpPr/>
          <p:nvPr/>
        </p:nvSpPr>
        <p:spPr>
          <a:xfrm>
            <a:off x="1816897" y="323484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2" name="Oval 801">
            <a:extLst>
              <a:ext uri="{FF2B5EF4-FFF2-40B4-BE49-F238E27FC236}">
                <a16:creationId xmlns:a16="http://schemas.microsoft.com/office/drawing/2014/main" id="{9C8D917E-DFC0-48D0-AFEE-F8F63872637B}"/>
              </a:ext>
            </a:extLst>
          </p:cNvPr>
          <p:cNvSpPr/>
          <p:nvPr/>
        </p:nvSpPr>
        <p:spPr>
          <a:xfrm>
            <a:off x="2149007" y="32993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" name="Oval 802">
            <a:extLst>
              <a:ext uri="{FF2B5EF4-FFF2-40B4-BE49-F238E27FC236}">
                <a16:creationId xmlns:a16="http://schemas.microsoft.com/office/drawing/2014/main" id="{45935851-1EA8-4F6F-BFB7-1E2E538A18B6}"/>
              </a:ext>
            </a:extLst>
          </p:cNvPr>
          <p:cNvSpPr/>
          <p:nvPr/>
        </p:nvSpPr>
        <p:spPr>
          <a:xfrm>
            <a:off x="2434340" y="322688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4" name="Oval 803">
            <a:extLst>
              <a:ext uri="{FF2B5EF4-FFF2-40B4-BE49-F238E27FC236}">
                <a16:creationId xmlns:a16="http://schemas.microsoft.com/office/drawing/2014/main" id="{2482A26B-AE87-463D-858A-B66057FA2981}"/>
              </a:ext>
            </a:extLst>
          </p:cNvPr>
          <p:cNvSpPr/>
          <p:nvPr/>
        </p:nvSpPr>
        <p:spPr>
          <a:xfrm>
            <a:off x="2725733" y="326642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5" name="Oval 804">
            <a:extLst>
              <a:ext uri="{FF2B5EF4-FFF2-40B4-BE49-F238E27FC236}">
                <a16:creationId xmlns:a16="http://schemas.microsoft.com/office/drawing/2014/main" id="{42996BC5-D271-45AB-887C-EEBFBAF942DE}"/>
              </a:ext>
            </a:extLst>
          </p:cNvPr>
          <p:cNvSpPr/>
          <p:nvPr/>
        </p:nvSpPr>
        <p:spPr>
          <a:xfrm>
            <a:off x="3024472" y="331294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6" name="Oval 805">
            <a:extLst>
              <a:ext uri="{FF2B5EF4-FFF2-40B4-BE49-F238E27FC236}">
                <a16:creationId xmlns:a16="http://schemas.microsoft.com/office/drawing/2014/main" id="{9042F2E8-A233-4DDA-B05E-577B055B02BE}"/>
              </a:ext>
            </a:extLst>
          </p:cNvPr>
          <p:cNvSpPr/>
          <p:nvPr/>
        </p:nvSpPr>
        <p:spPr>
          <a:xfrm>
            <a:off x="3368207" y="32993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7" name="Oval 806">
            <a:extLst>
              <a:ext uri="{FF2B5EF4-FFF2-40B4-BE49-F238E27FC236}">
                <a16:creationId xmlns:a16="http://schemas.microsoft.com/office/drawing/2014/main" id="{D220DA23-0F31-42AE-A873-3F4AC19CAD60}"/>
              </a:ext>
            </a:extLst>
          </p:cNvPr>
          <p:cNvSpPr/>
          <p:nvPr/>
        </p:nvSpPr>
        <p:spPr>
          <a:xfrm>
            <a:off x="3673007" y="32993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8" name="Oval 807">
            <a:extLst>
              <a:ext uri="{FF2B5EF4-FFF2-40B4-BE49-F238E27FC236}">
                <a16:creationId xmlns:a16="http://schemas.microsoft.com/office/drawing/2014/main" id="{B917BF23-9403-473B-B4A5-DDC85CA45407}"/>
              </a:ext>
            </a:extLst>
          </p:cNvPr>
          <p:cNvSpPr/>
          <p:nvPr/>
        </p:nvSpPr>
        <p:spPr>
          <a:xfrm>
            <a:off x="4065076" y="338756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8" name="Oval 777">
            <a:extLst>
              <a:ext uri="{FF2B5EF4-FFF2-40B4-BE49-F238E27FC236}">
                <a16:creationId xmlns:a16="http://schemas.microsoft.com/office/drawing/2014/main" id="{3DEA75EC-FCBC-4438-AAF0-2494FDCC2364}"/>
              </a:ext>
            </a:extLst>
          </p:cNvPr>
          <p:cNvSpPr/>
          <p:nvPr/>
        </p:nvSpPr>
        <p:spPr>
          <a:xfrm>
            <a:off x="520055" y="349953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9" name="Oval 778">
            <a:extLst>
              <a:ext uri="{FF2B5EF4-FFF2-40B4-BE49-F238E27FC236}">
                <a16:creationId xmlns:a16="http://schemas.microsoft.com/office/drawing/2014/main" id="{33D4FC05-FF6D-4B26-8E4C-66CFB0F74C2A}"/>
              </a:ext>
            </a:extLst>
          </p:cNvPr>
          <p:cNvSpPr/>
          <p:nvPr/>
        </p:nvSpPr>
        <p:spPr>
          <a:xfrm>
            <a:off x="771347" y="363903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0" name="Oval 779">
            <a:extLst>
              <a:ext uri="{FF2B5EF4-FFF2-40B4-BE49-F238E27FC236}">
                <a16:creationId xmlns:a16="http://schemas.microsoft.com/office/drawing/2014/main" id="{2E489884-E3C0-4E1B-85E9-EF3138E9A459}"/>
              </a:ext>
            </a:extLst>
          </p:cNvPr>
          <p:cNvSpPr/>
          <p:nvPr/>
        </p:nvSpPr>
        <p:spPr>
          <a:xfrm>
            <a:off x="1082821" y="346666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1" name="Oval 780">
            <a:extLst>
              <a:ext uri="{FF2B5EF4-FFF2-40B4-BE49-F238E27FC236}">
                <a16:creationId xmlns:a16="http://schemas.microsoft.com/office/drawing/2014/main" id="{D01C40D7-2814-4B8A-874D-443ED1459B98}"/>
              </a:ext>
            </a:extLst>
          </p:cNvPr>
          <p:cNvSpPr/>
          <p:nvPr/>
        </p:nvSpPr>
        <p:spPr>
          <a:xfrm>
            <a:off x="1374273" y="349286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2" name="Oval 781">
            <a:extLst>
              <a:ext uri="{FF2B5EF4-FFF2-40B4-BE49-F238E27FC236}">
                <a16:creationId xmlns:a16="http://schemas.microsoft.com/office/drawing/2014/main" id="{0F4359E4-9FF0-4FDB-B229-6DD53B3F45F3}"/>
              </a:ext>
            </a:extLst>
          </p:cNvPr>
          <p:cNvSpPr/>
          <p:nvPr/>
        </p:nvSpPr>
        <p:spPr>
          <a:xfrm>
            <a:off x="1677581" y="342711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3" name="Oval 782">
            <a:extLst>
              <a:ext uri="{FF2B5EF4-FFF2-40B4-BE49-F238E27FC236}">
                <a16:creationId xmlns:a16="http://schemas.microsoft.com/office/drawing/2014/main" id="{86D262EA-FA8D-4811-8ADA-C020D17B5D33}"/>
              </a:ext>
            </a:extLst>
          </p:cNvPr>
          <p:cNvSpPr/>
          <p:nvPr/>
        </p:nvSpPr>
        <p:spPr>
          <a:xfrm>
            <a:off x="2019128" y="354605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4" name="Oval 783">
            <a:extLst>
              <a:ext uri="{FF2B5EF4-FFF2-40B4-BE49-F238E27FC236}">
                <a16:creationId xmlns:a16="http://schemas.microsoft.com/office/drawing/2014/main" id="{C1B41982-96A7-4CB6-84BA-3C2AFE608919}"/>
              </a:ext>
            </a:extLst>
          </p:cNvPr>
          <p:cNvSpPr/>
          <p:nvPr/>
        </p:nvSpPr>
        <p:spPr>
          <a:xfrm>
            <a:off x="2248129" y="343457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5" name="Oval 784">
            <a:extLst>
              <a:ext uri="{FF2B5EF4-FFF2-40B4-BE49-F238E27FC236}">
                <a16:creationId xmlns:a16="http://schemas.microsoft.com/office/drawing/2014/main" id="{7FF081B2-0D75-49E5-BB67-9E1914EB112D}"/>
              </a:ext>
            </a:extLst>
          </p:cNvPr>
          <p:cNvSpPr/>
          <p:nvPr/>
        </p:nvSpPr>
        <p:spPr>
          <a:xfrm>
            <a:off x="2566777" y="345331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6" name="Oval 785">
            <a:extLst>
              <a:ext uri="{FF2B5EF4-FFF2-40B4-BE49-F238E27FC236}">
                <a16:creationId xmlns:a16="http://schemas.microsoft.com/office/drawing/2014/main" id="{E98A2B01-A425-40DA-B6CA-E3E05B296C73}"/>
              </a:ext>
            </a:extLst>
          </p:cNvPr>
          <p:cNvSpPr/>
          <p:nvPr/>
        </p:nvSpPr>
        <p:spPr>
          <a:xfrm>
            <a:off x="2831911" y="351317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7" name="Oval 786">
            <a:extLst>
              <a:ext uri="{FF2B5EF4-FFF2-40B4-BE49-F238E27FC236}">
                <a16:creationId xmlns:a16="http://schemas.microsoft.com/office/drawing/2014/main" id="{F3F0FC1E-F83E-43C4-B143-B01222729752}"/>
              </a:ext>
            </a:extLst>
          </p:cNvPr>
          <p:cNvSpPr/>
          <p:nvPr/>
        </p:nvSpPr>
        <p:spPr>
          <a:xfrm>
            <a:off x="3203073" y="343378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8" name="Oval 787">
            <a:extLst>
              <a:ext uri="{FF2B5EF4-FFF2-40B4-BE49-F238E27FC236}">
                <a16:creationId xmlns:a16="http://schemas.microsoft.com/office/drawing/2014/main" id="{9F5D9886-1833-4F2F-BCDC-03B68FFB48BD}"/>
              </a:ext>
            </a:extLst>
          </p:cNvPr>
          <p:cNvSpPr/>
          <p:nvPr/>
        </p:nvSpPr>
        <p:spPr>
          <a:xfrm>
            <a:off x="3547573" y="34740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9" name="Oval 788">
            <a:extLst>
              <a:ext uri="{FF2B5EF4-FFF2-40B4-BE49-F238E27FC236}">
                <a16:creationId xmlns:a16="http://schemas.microsoft.com/office/drawing/2014/main" id="{28A4D1E7-AAA8-4767-8B10-A5FB64B77708}"/>
              </a:ext>
            </a:extLst>
          </p:cNvPr>
          <p:cNvSpPr/>
          <p:nvPr/>
        </p:nvSpPr>
        <p:spPr>
          <a:xfrm>
            <a:off x="3785977" y="347951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0" name="Oval 759">
            <a:extLst>
              <a:ext uri="{FF2B5EF4-FFF2-40B4-BE49-F238E27FC236}">
                <a16:creationId xmlns:a16="http://schemas.microsoft.com/office/drawing/2014/main" id="{314B8230-5F9E-4D74-82D1-F747159C9FFC}"/>
              </a:ext>
            </a:extLst>
          </p:cNvPr>
          <p:cNvSpPr/>
          <p:nvPr/>
        </p:nvSpPr>
        <p:spPr>
          <a:xfrm>
            <a:off x="354348" y="368530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1" name="Oval 760">
            <a:extLst>
              <a:ext uri="{FF2B5EF4-FFF2-40B4-BE49-F238E27FC236}">
                <a16:creationId xmlns:a16="http://schemas.microsoft.com/office/drawing/2014/main" id="{93C154AF-BF74-4C35-9CEE-D41267589DD6}"/>
              </a:ext>
            </a:extLst>
          </p:cNvPr>
          <p:cNvSpPr/>
          <p:nvPr/>
        </p:nvSpPr>
        <p:spPr>
          <a:xfrm>
            <a:off x="618946" y="37577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2" name="Oval 761">
            <a:extLst>
              <a:ext uri="{FF2B5EF4-FFF2-40B4-BE49-F238E27FC236}">
                <a16:creationId xmlns:a16="http://schemas.microsoft.com/office/drawing/2014/main" id="{0F66E0CA-7A39-4ADC-9EA8-261F53EBA859}"/>
              </a:ext>
            </a:extLst>
          </p:cNvPr>
          <p:cNvSpPr/>
          <p:nvPr/>
        </p:nvSpPr>
        <p:spPr>
          <a:xfrm>
            <a:off x="947493" y="36919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3" name="Oval 762">
            <a:extLst>
              <a:ext uri="{FF2B5EF4-FFF2-40B4-BE49-F238E27FC236}">
                <a16:creationId xmlns:a16="http://schemas.microsoft.com/office/drawing/2014/main" id="{EF4B8A52-CDAC-4F4F-BAA8-C9F156B78AAA}"/>
              </a:ext>
            </a:extLst>
          </p:cNvPr>
          <p:cNvSpPr/>
          <p:nvPr/>
        </p:nvSpPr>
        <p:spPr>
          <a:xfrm>
            <a:off x="1274880" y="35789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4" name="Oval 763">
            <a:extLst>
              <a:ext uri="{FF2B5EF4-FFF2-40B4-BE49-F238E27FC236}">
                <a16:creationId xmlns:a16="http://schemas.microsoft.com/office/drawing/2014/main" id="{49D5BBE7-E104-41CD-8A99-4B9FDBDD6C52}"/>
              </a:ext>
            </a:extLst>
          </p:cNvPr>
          <p:cNvSpPr/>
          <p:nvPr/>
        </p:nvSpPr>
        <p:spPr>
          <a:xfrm>
            <a:off x="1539407" y="36384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5" name="Oval 764">
            <a:extLst>
              <a:ext uri="{FF2B5EF4-FFF2-40B4-BE49-F238E27FC236}">
                <a16:creationId xmlns:a16="http://schemas.microsoft.com/office/drawing/2014/main" id="{781404B8-96DA-41D3-BB53-4090F8552224}"/>
              </a:ext>
            </a:extLst>
          </p:cNvPr>
          <p:cNvSpPr/>
          <p:nvPr/>
        </p:nvSpPr>
        <p:spPr>
          <a:xfrm>
            <a:off x="1797752" y="363825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6" name="Oval 765">
            <a:extLst>
              <a:ext uri="{FF2B5EF4-FFF2-40B4-BE49-F238E27FC236}">
                <a16:creationId xmlns:a16="http://schemas.microsoft.com/office/drawing/2014/main" id="{E22A0C28-A13D-4F8F-9489-646FE7621B93}"/>
              </a:ext>
            </a:extLst>
          </p:cNvPr>
          <p:cNvSpPr/>
          <p:nvPr/>
        </p:nvSpPr>
        <p:spPr>
          <a:xfrm>
            <a:off x="2187445" y="3645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7" name="Oval 766">
            <a:extLst>
              <a:ext uri="{FF2B5EF4-FFF2-40B4-BE49-F238E27FC236}">
                <a16:creationId xmlns:a16="http://schemas.microsoft.com/office/drawing/2014/main" id="{965A195E-45DF-4B2F-AE72-8B6971C0DD37}"/>
              </a:ext>
            </a:extLst>
          </p:cNvPr>
          <p:cNvSpPr/>
          <p:nvPr/>
        </p:nvSpPr>
        <p:spPr>
          <a:xfrm>
            <a:off x="2438404" y="36125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8" name="Oval 767">
            <a:extLst>
              <a:ext uri="{FF2B5EF4-FFF2-40B4-BE49-F238E27FC236}">
                <a16:creationId xmlns:a16="http://schemas.microsoft.com/office/drawing/2014/main" id="{AEA6FE41-1AE5-44E0-86D3-20C3B0F8F6E9}"/>
              </a:ext>
            </a:extLst>
          </p:cNvPr>
          <p:cNvSpPr/>
          <p:nvPr/>
        </p:nvSpPr>
        <p:spPr>
          <a:xfrm>
            <a:off x="2772950" y="381212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9" name="Oval 768">
            <a:extLst>
              <a:ext uri="{FF2B5EF4-FFF2-40B4-BE49-F238E27FC236}">
                <a16:creationId xmlns:a16="http://schemas.microsoft.com/office/drawing/2014/main" id="{53DACAE5-6B0A-477A-9FE6-9A1C737D3766}"/>
              </a:ext>
            </a:extLst>
          </p:cNvPr>
          <p:cNvSpPr/>
          <p:nvPr/>
        </p:nvSpPr>
        <p:spPr>
          <a:xfrm>
            <a:off x="3081590" y="37454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0" name="Oval 769">
            <a:extLst>
              <a:ext uri="{FF2B5EF4-FFF2-40B4-BE49-F238E27FC236}">
                <a16:creationId xmlns:a16="http://schemas.microsoft.com/office/drawing/2014/main" id="{E38BCCAE-3955-4D93-AA17-0F0870CBBF66}"/>
              </a:ext>
            </a:extLst>
          </p:cNvPr>
          <p:cNvSpPr/>
          <p:nvPr/>
        </p:nvSpPr>
        <p:spPr>
          <a:xfrm>
            <a:off x="3410095" y="37783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1" name="Oval 770">
            <a:extLst>
              <a:ext uri="{FF2B5EF4-FFF2-40B4-BE49-F238E27FC236}">
                <a16:creationId xmlns:a16="http://schemas.microsoft.com/office/drawing/2014/main" id="{01B0344F-0B4A-4B36-818E-46D103F44EFE}"/>
              </a:ext>
            </a:extLst>
          </p:cNvPr>
          <p:cNvSpPr/>
          <p:nvPr/>
        </p:nvSpPr>
        <p:spPr>
          <a:xfrm>
            <a:off x="3666946" y="368530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2" name="Oval 771">
            <a:extLst>
              <a:ext uri="{FF2B5EF4-FFF2-40B4-BE49-F238E27FC236}">
                <a16:creationId xmlns:a16="http://schemas.microsoft.com/office/drawing/2014/main" id="{739043FF-7CC2-46C5-BA6F-606DFBC87515}"/>
              </a:ext>
            </a:extLst>
          </p:cNvPr>
          <p:cNvSpPr/>
          <p:nvPr/>
        </p:nvSpPr>
        <p:spPr>
          <a:xfrm>
            <a:off x="3971746" y="368530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2" name="Oval 561">
            <a:extLst>
              <a:ext uri="{FF2B5EF4-FFF2-40B4-BE49-F238E27FC236}">
                <a16:creationId xmlns:a16="http://schemas.microsoft.com/office/drawing/2014/main" id="{89A640FC-8D48-484B-8D23-39592771AE7E}"/>
              </a:ext>
            </a:extLst>
          </p:cNvPr>
          <p:cNvSpPr/>
          <p:nvPr/>
        </p:nvSpPr>
        <p:spPr>
          <a:xfrm rot="5400000">
            <a:off x="3961359" y="559286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" name="Oval 562">
            <a:extLst>
              <a:ext uri="{FF2B5EF4-FFF2-40B4-BE49-F238E27FC236}">
                <a16:creationId xmlns:a16="http://schemas.microsoft.com/office/drawing/2014/main" id="{2ED7E518-DEC5-4FCD-92B0-0E6FB02461F4}"/>
              </a:ext>
            </a:extLst>
          </p:cNvPr>
          <p:cNvSpPr/>
          <p:nvPr/>
        </p:nvSpPr>
        <p:spPr>
          <a:xfrm rot="5400000">
            <a:off x="3788216" y="262374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8" name="Oval 597">
            <a:extLst>
              <a:ext uri="{FF2B5EF4-FFF2-40B4-BE49-F238E27FC236}">
                <a16:creationId xmlns:a16="http://schemas.microsoft.com/office/drawing/2014/main" id="{A37FFD33-4237-47AA-8E6E-38F709A02C71}"/>
              </a:ext>
            </a:extLst>
          </p:cNvPr>
          <p:cNvSpPr/>
          <p:nvPr/>
        </p:nvSpPr>
        <p:spPr>
          <a:xfrm rot="5400000">
            <a:off x="3816932" y="29290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9" name="Oval 598">
            <a:extLst>
              <a:ext uri="{FF2B5EF4-FFF2-40B4-BE49-F238E27FC236}">
                <a16:creationId xmlns:a16="http://schemas.microsoft.com/office/drawing/2014/main" id="{09DA4148-751C-478D-8C0F-9A9D319AC696}"/>
              </a:ext>
            </a:extLst>
          </p:cNvPr>
          <p:cNvSpPr/>
          <p:nvPr/>
        </p:nvSpPr>
        <p:spPr>
          <a:xfrm rot="5400000">
            <a:off x="3859083" y="331293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0" name="Oval 599">
            <a:extLst>
              <a:ext uri="{FF2B5EF4-FFF2-40B4-BE49-F238E27FC236}">
                <a16:creationId xmlns:a16="http://schemas.microsoft.com/office/drawing/2014/main" id="{C88414CD-BA33-443A-8E58-C353D816423C}"/>
              </a:ext>
            </a:extLst>
          </p:cNvPr>
          <p:cNvSpPr/>
          <p:nvPr/>
        </p:nvSpPr>
        <p:spPr>
          <a:xfrm rot="5400000">
            <a:off x="3890342" y="363224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1" name="Oval 600">
            <a:extLst>
              <a:ext uri="{FF2B5EF4-FFF2-40B4-BE49-F238E27FC236}">
                <a16:creationId xmlns:a16="http://schemas.microsoft.com/office/drawing/2014/main" id="{4C4DC61A-1CE9-44E2-8F31-021D524422FE}"/>
              </a:ext>
            </a:extLst>
          </p:cNvPr>
          <p:cNvSpPr/>
          <p:nvPr/>
        </p:nvSpPr>
        <p:spPr>
          <a:xfrm rot="5400000">
            <a:off x="3833696" y="38572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2" name="Oval 601">
            <a:extLst>
              <a:ext uri="{FF2B5EF4-FFF2-40B4-BE49-F238E27FC236}">
                <a16:creationId xmlns:a16="http://schemas.microsoft.com/office/drawing/2014/main" id="{C22DDB4A-1353-477A-BAEF-98ABDAACAB6F}"/>
              </a:ext>
            </a:extLst>
          </p:cNvPr>
          <p:cNvSpPr/>
          <p:nvPr/>
        </p:nvSpPr>
        <p:spPr>
          <a:xfrm rot="5400000">
            <a:off x="3938013" y="415641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3" name="Oval 602">
            <a:extLst>
              <a:ext uri="{FF2B5EF4-FFF2-40B4-BE49-F238E27FC236}">
                <a16:creationId xmlns:a16="http://schemas.microsoft.com/office/drawing/2014/main" id="{095ADC8D-291F-4C02-AD56-21DEF9C1E937}"/>
              </a:ext>
            </a:extLst>
          </p:cNvPr>
          <p:cNvSpPr/>
          <p:nvPr/>
        </p:nvSpPr>
        <p:spPr>
          <a:xfrm rot="5400000">
            <a:off x="3866570" y="45275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4" name="Oval 603">
            <a:extLst>
              <a:ext uri="{FF2B5EF4-FFF2-40B4-BE49-F238E27FC236}">
                <a16:creationId xmlns:a16="http://schemas.microsoft.com/office/drawing/2014/main" id="{FEDD89F9-0153-4148-8C21-C2B1968CDA94}"/>
              </a:ext>
            </a:extLst>
          </p:cNvPr>
          <p:cNvSpPr/>
          <p:nvPr/>
        </p:nvSpPr>
        <p:spPr>
          <a:xfrm rot="5400000">
            <a:off x="3854131" y="47578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" name="Oval 638">
            <a:extLst>
              <a:ext uri="{FF2B5EF4-FFF2-40B4-BE49-F238E27FC236}">
                <a16:creationId xmlns:a16="http://schemas.microsoft.com/office/drawing/2014/main" id="{709CA02C-7E10-4D47-BA3B-AFA3492D74D0}"/>
              </a:ext>
            </a:extLst>
          </p:cNvPr>
          <p:cNvSpPr/>
          <p:nvPr/>
        </p:nvSpPr>
        <p:spPr>
          <a:xfrm rot="5400000">
            <a:off x="3826040" y="50626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0" name="Oval 639">
            <a:extLst>
              <a:ext uri="{FF2B5EF4-FFF2-40B4-BE49-F238E27FC236}">
                <a16:creationId xmlns:a16="http://schemas.microsoft.com/office/drawing/2014/main" id="{FD5C6083-F6E1-44C3-A0AE-F4621935CF21}"/>
              </a:ext>
            </a:extLst>
          </p:cNvPr>
          <p:cNvSpPr/>
          <p:nvPr/>
        </p:nvSpPr>
        <p:spPr>
          <a:xfrm rot="5400000">
            <a:off x="3800409" y="54215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" name="Oval 674">
            <a:extLst>
              <a:ext uri="{FF2B5EF4-FFF2-40B4-BE49-F238E27FC236}">
                <a16:creationId xmlns:a16="http://schemas.microsoft.com/office/drawing/2014/main" id="{2A490F07-2F76-45B4-8674-E61BAE06E29A}"/>
              </a:ext>
            </a:extLst>
          </p:cNvPr>
          <p:cNvSpPr/>
          <p:nvPr/>
        </p:nvSpPr>
        <p:spPr>
          <a:xfrm rot="5400000">
            <a:off x="3854131" y="574021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6" name="Oval 675">
            <a:extLst>
              <a:ext uri="{FF2B5EF4-FFF2-40B4-BE49-F238E27FC236}">
                <a16:creationId xmlns:a16="http://schemas.microsoft.com/office/drawing/2014/main" id="{7CDC01C1-7EB9-4F6D-AD3E-EE2D089D8B4B}"/>
              </a:ext>
            </a:extLst>
          </p:cNvPr>
          <p:cNvSpPr/>
          <p:nvPr/>
        </p:nvSpPr>
        <p:spPr>
          <a:xfrm rot="5400000">
            <a:off x="3854131" y="604412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7" name="Oval 676">
            <a:extLst>
              <a:ext uri="{FF2B5EF4-FFF2-40B4-BE49-F238E27FC236}">
                <a16:creationId xmlns:a16="http://schemas.microsoft.com/office/drawing/2014/main" id="{16C9C74B-5464-42F1-9C44-7F7E57E10FFD}"/>
              </a:ext>
            </a:extLst>
          </p:cNvPr>
          <p:cNvSpPr/>
          <p:nvPr/>
        </p:nvSpPr>
        <p:spPr>
          <a:xfrm rot="5400000">
            <a:off x="3634995" y="239116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8" name="Oval 677">
            <a:extLst>
              <a:ext uri="{FF2B5EF4-FFF2-40B4-BE49-F238E27FC236}">
                <a16:creationId xmlns:a16="http://schemas.microsoft.com/office/drawing/2014/main" id="{2B5FA846-B86A-405E-A04E-629E71C43F29}"/>
              </a:ext>
            </a:extLst>
          </p:cNvPr>
          <p:cNvSpPr/>
          <p:nvPr/>
        </p:nvSpPr>
        <p:spPr>
          <a:xfrm rot="5400000">
            <a:off x="3641259" y="28552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3" name="Oval 712">
            <a:extLst>
              <a:ext uri="{FF2B5EF4-FFF2-40B4-BE49-F238E27FC236}">
                <a16:creationId xmlns:a16="http://schemas.microsoft.com/office/drawing/2014/main" id="{4165EEED-EBDD-4467-B050-DC2EB33B6C48}"/>
              </a:ext>
            </a:extLst>
          </p:cNvPr>
          <p:cNvSpPr/>
          <p:nvPr/>
        </p:nvSpPr>
        <p:spPr>
          <a:xfrm rot="5400000">
            <a:off x="3661683" y="308811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4" name="Oval 713">
            <a:extLst>
              <a:ext uri="{FF2B5EF4-FFF2-40B4-BE49-F238E27FC236}">
                <a16:creationId xmlns:a16="http://schemas.microsoft.com/office/drawing/2014/main" id="{6715F9E9-4820-4339-96B3-03EF2E65D7F1}"/>
              </a:ext>
            </a:extLst>
          </p:cNvPr>
          <p:cNvSpPr/>
          <p:nvPr/>
        </p:nvSpPr>
        <p:spPr>
          <a:xfrm rot="5400000">
            <a:off x="3661683" y="343952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9" name="Oval 748">
            <a:extLst>
              <a:ext uri="{FF2B5EF4-FFF2-40B4-BE49-F238E27FC236}">
                <a16:creationId xmlns:a16="http://schemas.microsoft.com/office/drawing/2014/main" id="{F4EE414D-1BE5-4190-A498-43A9F2987040}"/>
              </a:ext>
            </a:extLst>
          </p:cNvPr>
          <p:cNvSpPr/>
          <p:nvPr/>
        </p:nvSpPr>
        <p:spPr>
          <a:xfrm rot="5400000">
            <a:off x="3700743" y="369771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0" name="Oval 749">
            <a:extLst>
              <a:ext uri="{FF2B5EF4-FFF2-40B4-BE49-F238E27FC236}">
                <a16:creationId xmlns:a16="http://schemas.microsoft.com/office/drawing/2014/main" id="{4B61069B-0D2D-4AAB-9320-6138B97BDC05}"/>
              </a:ext>
            </a:extLst>
          </p:cNvPr>
          <p:cNvSpPr/>
          <p:nvPr/>
        </p:nvSpPr>
        <p:spPr>
          <a:xfrm rot="5400000">
            <a:off x="3594023" y="40162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1" name="Oval 750">
            <a:extLst>
              <a:ext uri="{FF2B5EF4-FFF2-40B4-BE49-F238E27FC236}">
                <a16:creationId xmlns:a16="http://schemas.microsoft.com/office/drawing/2014/main" id="{301B8EBA-1B2C-459B-970A-3B7131E0C9C5}"/>
              </a:ext>
            </a:extLst>
          </p:cNvPr>
          <p:cNvSpPr/>
          <p:nvPr/>
        </p:nvSpPr>
        <p:spPr>
          <a:xfrm rot="5400000">
            <a:off x="3726399" y="430102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2" name="Oval 751">
            <a:extLst>
              <a:ext uri="{FF2B5EF4-FFF2-40B4-BE49-F238E27FC236}">
                <a16:creationId xmlns:a16="http://schemas.microsoft.com/office/drawing/2014/main" id="{0EC2D2FB-70F7-4004-BE67-795AE61A6E2F}"/>
              </a:ext>
            </a:extLst>
          </p:cNvPr>
          <p:cNvSpPr/>
          <p:nvPr/>
        </p:nvSpPr>
        <p:spPr>
          <a:xfrm rot="5400000">
            <a:off x="3675411" y="457233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3" name="Oval 752">
            <a:extLst>
              <a:ext uri="{FF2B5EF4-FFF2-40B4-BE49-F238E27FC236}">
                <a16:creationId xmlns:a16="http://schemas.microsoft.com/office/drawing/2014/main" id="{81858F8D-9325-494C-A352-1EBAB739573E}"/>
              </a:ext>
            </a:extLst>
          </p:cNvPr>
          <p:cNvSpPr/>
          <p:nvPr/>
        </p:nvSpPr>
        <p:spPr>
          <a:xfrm rot="5400000">
            <a:off x="3708285" y="495845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4" name="Oval 753">
            <a:extLst>
              <a:ext uri="{FF2B5EF4-FFF2-40B4-BE49-F238E27FC236}">
                <a16:creationId xmlns:a16="http://schemas.microsoft.com/office/drawing/2014/main" id="{7CDF5989-D901-48BC-8349-91E562AD9A24}"/>
              </a:ext>
            </a:extLst>
          </p:cNvPr>
          <p:cNvSpPr/>
          <p:nvPr/>
        </p:nvSpPr>
        <p:spPr>
          <a:xfrm rot="5400000">
            <a:off x="3687883" y="52282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6" name="Oval 825">
            <a:extLst>
              <a:ext uri="{FF2B5EF4-FFF2-40B4-BE49-F238E27FC236}">
                <a16:creationId xmlns:a16="http://schemas.microsoft.com/office/drawing/2014/main" id="{12BF2BA0-FBC2-4B40-9878-603E870AC797}"/>
              </a:ext>
            </a:extLst>
          </p:cNvPr>
          <p:cNvSpPr/>
          <p:nvPr/>
        </p:nvSpPr>
        <p:spPr>
          <a:xfrm rot="5400000">
            <a:off x="3440272" y="272320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7" name="Oval 826">
            <a:extLst>
              <a:ext uri="{FF2B5EF4-FFF2-40B4-BE49-F238E27FC236}">
                <a16:creationId xmlns:a16="http://schemas.microsoft.com/office/drawing/2014/main" id="{F3336F50-DBF1-4A2F-AE22-FCE4F6EFA66F}"/>
              </a:ext>
            </a:extLst>
          </p:cNvPr>
          <p:cNvSpPr/>
          <p:nvPr/>
        </p:nvSpPr>
        <p:spPr>
          <a:xfrm rot="5400000">
            <a:off x="3471317" y="288810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8" name="Oval 827">
            <a:extLst>
              <a:ext uri="{FF2B5EF4-FFF2-40B4-BE49-F238E27FC236}">
                <a16:creationId xmlns:a16="http://schemas.microsoft.com/office/drawing/2014/main" id="{2D9DA460-320A-4932-A9DC-23B37BD8BAA0}"/>
              </a:ext>
            </a:extLst>
          </p:cNvPr>
          <p:cNvSpPr/>
          <p:nvPr/>
        </p:nvSpPr>
        <p:spPr>
          <a:xfrm rot="5400000">
            <a:off x="3476597" y="325012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9" name="Oval 828">
            <a:extLst>
              <a:ext uri="{FF2B5EF4-FFF2-40B4-BE49-F238E27FC236}">
                <a16:creationId xmlns:a16="http://schemas.microsoft.com/office/drawing/2014/main" id="{8446624F-9734-4453-A07F-8CC7BFCC050E}"/>
              </a:ext>
            </a:extLst>
          </p:cNvPr>
          <p:cNvSpPr/>
          <p:nvPr/>
        </p:nvSpPr>
        <p:spPr>
          <a:xfrm rot="5400000">
            <a:off x="3468126" y="355125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4" name="Oval 863">
            <a:extLst>
              <a:ext uri="{FF2B5EF4-FFF2-40B4-BE49-F238E27FC236}">
                <a16:creationId xmlns:a16="http://schemas.microsoft.com/office/drawing/2014/main" id="{BC2A3E57-9234-48D7-8607-D1F806709F23}"/>
              </a:ext>
            </a:extLst>
          </p:cNvPr>
          <p:cNvSpPr/>
          <p:nvPr/>
        </p:nvSpPr>
        <p:spPr>
          <a:xfrm rot="5400000">
            <a:off x="3468126" y="376900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5" name="Oval 864">
            <a:extLst>
              <a:ext uri="{FF2B5EF4-FFF2-40B4-BE49-F238E27FC236}">
                <a16:creationId xmlns:a16="http://schemas.microsoft.com/office/drawing/2014/main" id="{9001F65A-83B0-4D8C-9B63-5E12FCB185EC}"/>
              </a:ext>
            </a:extLst>
          </p:cNvPr>
          <p:cNvSpPr/>
          <p:nvPr/>
        </p:nvSpPr>
        <p:spPr>
          <a:xfrm rot="5400000">
            <a:off x="3473146" y="419311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2" name="Oval 901">
            <a:extLst>
              <a:ext uri="{FF2B5EF4-FFF2-40B4-BE49-F238E27FC236}">
                <a16:creationId xmlns:a16="http://schemas.microsoft.com/office/drawing/2014/main" id="{05E5BBE6-D7CE-497F-B818-59BADD1B5DFB}"/>
              </a:ext>
            </a:extLst>
          </p:cNvPr>
          <p:cNvSpPr/>
          <p:nvPr/>
        </p:nvSpPr>
        <p:spPr>
          <a:xfrm rot="5400000">
            <a:off x="3414817" y="517721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6" name="Oval 905">
            <a:extLst>
              <a:ext uri="{FF2B5EF4-FFF2-40B4-BE49-F238E27FC236}">
                <a16:creationId xmlns:a16="http://schemas.microsoft.com/office/drawing/2014/main" id="{B6222C9F-4D5B-488E-A318-CF9D0CC1B8A8}"/>
              </a:ext>
            </a:extLst>
          </p:cNvPr>
          <p:cNvSpPr/>
          <p:nvPr/>
        </p:nvSpPr>
        <p:spPr>
          <a:xfrm rot="5400000">
            <a:off x="3295182" y="260484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7" name="Oval 906">
            <a:extLst>
              <a:ext uri="{FF2B5EF4-FFF2-40B4-BE49-F238E27FC236}">
                <a16:creationId xmlns:a16="http://schemas.microsoft.com/office/drawing/2014/main" id="{381B8A7E-434A-41BE-85CB-BB0EC50BB994}"/>
              </a:ext>
            </a:extLst>
          </p:cNvPr>
          <p:cNvSpPr/>
          <p:nvPr/>
        </p:nvSpPr>
        <p:spPr>
          <a:xfrm rot="5400000">
            <a:off x="3275678" y="279593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8" name="Oval 907">
            <a:extLst>
              <a:ext uri="{FF2B5EF4-FFF2-40B4-BE49-F238E27FC236}">
                <a16:creationId xmlns:a16="http://schemas.microsoft.com/office/drawing/2014/main" id="{F97B6B2D-CD39-46DC-BA7F-D6EEBD43A13A}"/>
              </a:ext>
            </a:extLst>
          </p:cNvPr>
          <p:cNvSpPr/>
          <p:nvPr/>
        </p:nvSpPr>
        <p:spPr>
          <a:xfrm rot="4106566">
            <a:off x="3275678" y="325030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9" name="Oval 908">
            <a:extLst>
              <a:ext uri="{FF2B5EF4-FFF2-40B4-BE49-F238E27FC236}">
                <a16:creationId xmlns:a16="http://schemas.microsoft.com/office/drawing/2014/main" id="{82DA1AEA-6051-48BC-A4AE-A91E5EEE5C40}"/>
              </a:ext>
            </a:extLst>
          </p:cNvPr>
          <p:cNvSpPr/>
          <p:nvPr/>
        </p:nvSpPr>
        <p:spPr>
          <a:xfrm rot="5400000">
            <a:off x="3275678" y="340553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0" name="Oval 909">
            <a:extLst>
              <a:ext uri="{FF2B5EF4-FFF2-40B4-BE49-F238E27FC236}">
                <a16:creationId xmlns:a16="http://schemas.microsoft.com/office/drawing/2014/main" id="{B1AD7D40-CE34-4651-A065-BFD3AB4E8C4E}"/>
              </a:ext>
            </a:extLst>
          </p:cNvPr>
          <p:cNvSpPr/>
          <p:nvPr/>
        </p:nvSpPr>
        <p:spPr>
          <a:xfrm rot="5400000">
            <a:off x="3289159" y="367745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1" name="Oval 910">
            <a:extLst>
              <a:ext uri="{FF2B5EF4-FFF2-40B4-BE49-F238E27FC236}">
                <a16:creationId xmlns:a16="http://schemas.microsoft.com/office/drawing/2014/main" id="{7ECB2E04-D23D-431F-9185-06A463091AC5}"/>
              </a:ext>
            </a:extLst>
          </p:cNvPr>
          <p:cNvSpPr/>
          <p:nvPr/>
        </p:nvSpPr>
        <p:spPr>
          <a:xfrm rot="5400000">
            <a:off x="3269004" y="409250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4" name="Oval 913">
            <a:extLst>
              <a:ext uri="{FF2B5EF4-FFF2-40B4-BE49-F238E27FC236}">
                <a16:creationId xmlns:a16="http://schemas.microsoft.com/office/drawing/2014/main" id="{CE92046A-DE63-4F35-95A1-609DA9826B02}"/>
              </a:ext>
            </a:extLst>
          </p:cNvPr>
          <p:cNvSpPr/>
          <p:nvPr/>
        </p:nvSpPr>
        <p:spPr>
          <a:xfrm rot="5400000">
            <a:off x="3208039" y="499377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5" name="Oval 914">
            <a:extLst>
              <a:ext uri="{FF2B5EF4-FFF2-40B4-BE49-F238E27FC236}">
                <a16:creationId xmlns:a16="http://schemas.microsoft.com/office/drawing/2014/main" id="{46B3A5D9-39C0-4AFA-9926-40D1196B328A}"/>
              </a:ext>
            </a:extLst>
          </p:cNvPr>
          <p:cNvSpPr/>
          <p:nvPr/>
        </p:nvSpPr>
        <p:spPr>
          <a:xfrm rot="5400000">
            <a:off x="3175165" y="524925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9" name="Oval 918">
            <a:extLst>
              <a:ext uri="{FF2B5EF4-FFF2-40B4-BE49-F238E27FC236}">
                <a16:creationId xmlns:a16="http://schemas.microsoft.com/office/drawing/2014/main" id="{B304CFD8-7B58-4859-84D1-D38A72797E9B}"/>
              </a:ext>
            </a:extLst>
          </p:cNvPr>
          <p:cNvSpPr/>
          <p:nvPr/>
        </p:nvSpPr>
        <p:spPr>
          <a:xfrm rot="5400000">
            <a:off x="3082121" y="263079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0" name="Oval 919">
            <a:extLst>
              <a:ext uri="{FF2B5EF4-FFF2-40B4-BE49-F238E27FC236}">
                <a16:creationId xmlns:a16="http://schemas.microsoft.com/office/drawing/2014/main" id="{F7E45611-64D2-41AE-88A0-109704652784}"/>
              </a:ext>
            </a:extLst>
          </p:cNvPr>
          <p:cNvSpPr/>
          <p:nvPr/>
        </p:nvSpPr>
        <p:spPr>
          <a:xfrm rot="5400000">
            <a:off x="3196448" y="28961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" name="Oval 920">
            <a:extLst>
              <a:ext uri="{FF2B5EF4-FFF2-40B4-BE49-F238E27FC236}">
                <a16:creationId xmlns:a16="http://schemas.microsoft.com/office/drawing/2014/main" id="{44791E7D-FF1A-4C29-A772-9115B2F9DB7E}"/>
              </a:ext>
            </a:extLst>
          </p:cNvPr>
          <p:cNvSpPr/>
          <p:nvPr/>
        </p:nvSpPr>
        <p:spPr>
          <a:xfrm rot="5400000">
            <a:off x="3082715" y="30488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" name="Oval 921">
            <a:extLst>
              <a:ext uri="{FF2B5EF4-FFF2-40B4-BE49-F238E27FC236}">
                <a16:creationId xmlns:a16="http://schemas.microsoft.com/office/drawing/2014/main" id="{336B6853-ED53-4E1F-A43E-68E1EF09E9E3}"/>
              </a:ext>
            </a:extLst>
          </p:cNvPr>
          <p:cNvSpPr/>
          <p:nvPr/>
        </p:nvSpPr>
        <p:spPr>
          <a:xfrm rot="5400000">
            <a:off x="3082715" y="348551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3" name="Oval 922">
            <a:extLst>
              <a:ext uri="{FF2B5EF4-FFF2-40B4-BE49-F238E27FC236}">
                <a16:creationId xmlns:a16="http://schemas.microsoft.com/office/drawing/2014/main" id="{B31D2B6B-00EA-4F0C-BB31-962B304AABEF}"/>
              </a:ext>
            </a:extLst>
          </p:cNvPr>
          <p:cNvSpPr/>
          <p:nvPr/>
        </p:nvSpPr>
        <p:spPr>
          <a:xfrm rot="5400000">
            <a:off x="3082121" y="384999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4" name="Oval 923">
            <a:extLst>
              <a:ext uri="{FF2B5EF4-FFF2-40B4-BE49-F238E27FC236}">
                <a16:creationId xmlns:a16="http://schemas.microsoft.com/office/drawing/2014/main" id="{686A875C-2EE1-4167-AAB1-17654F57221A}"/>
              </a:ext>
            </a:extLst>
          </p:cNvPr>
          <p:cNvSpPr/>
          <p:nvPr/>
        </p:nvSpPr>
        <p:spPr>
          <a:xfrm rot="5400000">
            <a:off x="3070133" y="41946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5" name="Oval 924">
            <a:extLst>
              <a:ext uri="{FF2B5EF4-FFF2-40B4-BE49-F238E27FC236}">
                <a16:creationId xmlns:a16="http://schemas.microsoft.com/office/drawing/2014/main" id="{D077FFA3-0F16-48A4-BF61-D2DD92569DC4}"/>
              </a:ext>
            </a:extLst>
          </p:cNvPr>
          <p:cNvSpPr/>
          <p:nvPr/>
        </p:nvSpPr>
        <p:spPr>
          <a:xfrm rot="5400000">
            <a:off x="3038763" y="44530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1" name="Oval 930">
            <a:extLst>
              <a:ext uri="{FF2B5EF4-FFF2-40B4-BE49-F238E27FC236}">
                <a16:creationId xmlns:a16="http://schemas.microsoft.com/office/drawing/2014/main" id="{87122D50-B677-40E7-B040-CFB0F42E6B32}"/>
              </a:ext>
            </a:extLst>
          </p:cNvPr>
          <p:cNvSpPr/>
          <p:nvPr/>
        </p:nvSpPr>
        <p:spPr>
          <a:xfrm rot="5400000">
            <a:off x="2796766" y="282053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2" name="Oval 931">
            <a:extLst>
              <a:ext uri="{FF2B5EF4-FFF2-40B4-BE49-F238E27FC236}">
                <a16:creationId xmlns:a16="http://schemas.microsoft.com/office/drawing/2014/main" id="{AA813F7F-4506-4BD9-9BC3-7E8193B5891C}"/>
              </a:ext>
            </a:extLst>
          </p:cNvPr>
          <p:cNvSpPr/>
          <p:nvPr/>
        </p:nvSpPr>
        <p:spPr>
          <a:xfrm rot="5400000">
            <a:off x="2850125" y="260239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3" name="Oval 932">
            <a:extLst>
              <a:ext uri="{FF2B5EF4-FFF2-40B4-BE49-F238E27FC236}">
                <a16:creationId xmlns:a16="http://schemas.microsoft.com/office/drawing/2014/main" id="{5C4BA26C-E462-4096-B5C0-578181738446}"/>
              </a:ext>
            </a:extLst>
          </p:cNvPr>
          <p:cNvSpPr/>
          <p:nvPr/>
        </p:nvSpPr>
        <p:spPr>
          <a:xfrm rot="5400000">
            <a:off x="2889673" y="319014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4" name="Oval 933">
            <a:extLst>
              <a:ext uri="{FF2B5EF4-FFF2-40B4-BE49-F238E27FC236}">
                <a16:creationId xmlns:a16="http://schemas.microsoft.com/office/drawing/2014/main" id="{70FE5F8D-A9DB-4719-AC2A-F034813F2782}"/>
              </a:ext>
            </a:extLst>
          </p:cNvPr>
          <p:cNvSpPr/>
          <p:nvPr/>
        </p:nvSpPr>
        <p:spPr>
          <a:xfrm rot="5400000">
            <a:off x="2862830" y="33994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5" name="Oval 934">
            <a:extLst>
              <a:ext uri="{FF2B5EF4-FFF2-40B4-BE49-F238E27FC236}">
                <a16:creationId xmlns:a16="http://schemas.microsoft.com/office/drawing/2014/main" id="{BA237CBD-ED1F-49BE-BC49-B3B384869C97}"/>
              </a:ext>
            </a:extLst>
          </p:cNvPr>
          <p:cNvSpPr/>
          <p:nvPr/>
        </p:nvSpPr>
        <p:spPr>
          <a:xfrm rot="5400000">
            <a:off x="2896480" y="373058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6" name="Oval 935">
            <a:extLst>
              <a:ext uri="{FF2B5EF4-FFF2-40B4-BE49-F238E27FC236}">
                <a16:creationId xmlns:a16="http://schemas.microsoft.com/office/drawing/2014/main" id="{67E986B4-52D4-4C9C-9CA4-3F1F88060280}"/>
              </a:ext>
            </a:extLst>
          </p:cNvPr>
          <p:cNvSpPr/>
          <p:nvPr/>
        </p:nvSpPr>
        <p:spPr>
          <a:xfrm rot="5400000">
            <a:off x="2889673" y="39938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8" name="Oval 937">
            <a:extLst>
              <a:ext uri="{FF2B5EF4-FFF2-40B4-BE49-F238E27FC236}">
                <a16:creationId xmlns:a16="http://schemas.microsoft.com/office/drawing/2014/main" id="{FCE56C59-CA86-473B-A361-12C3A710D895}"/>
              </a:ext>
            </a:extLst>
          </p:cNvPr>
          <p:cNvSpPr/>
          <p:nvPr/>
        </p:nvSpPr>
        <p:spPr>
          <a:xfrm rot="5400000">
            <a:off x="2889673" y="46186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1" name="Oval 940">
            <a:extLst>
              <a:ext uri="{FF2B5EF4-FFF2-40B4-BE49-F238E27FC236}">
                <a16:creationId xmlns:a16="http://schemas.microsoft.com/office/drawing/2014/main" id="{2AA2B4B5-4446-4BE8-AAB7-4EEEA4414D69}"/>
              </a:ext>
            </a:extLst>
          </p:cNvPr>
          <p:cNvSpPr/>
          <p:nvPr/>
        </p:nvSpPr>
        <p:spPr>
          <a:xfrm rot="5400000">
            <a:off x="2889673" y="558658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2" name="Oval 941">
            <a:extLst>
              <a:ext uri="{FF2B5EF4-FFF2-40B4-BE49-F238E27FC236}">
                <a16:creationId xmlns:a16="http://schemas.microsoft.com/office/drawing/2014/main" id="{DFBB2CEF-AB4A-4A56-B78E-5761E4B5C804}"/>
              </a:ext>
            </a:extLst>
          </p:cNvPr>
          <p:cNvSpPr/>
          <p:nvPr/>
        </p:nvSpPr>
        <p:spPr>
          <a:xfrm rot="5400000">
            <a:off x="2764570" y="57073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4" name="Oval 943">
            <a:extLst>
              <a:ext uri="{FF2B5EF4-FFF2-40B4-BE49-F238E27FC236}">
                <a16:creationId xmlns:a16="http://schemas.microsoft.com/office/drawing/2014/main" id="{614D7BA9-C349-494B-8635-7EA33619E0B2}"/>
              </a:ext>
            </a:extLst>
          </p:cNvPr>
          <p:cNvSpPr/>
          <p:nvPr/>
        </p:nvSpPr>
        <p:spPr>
          <a:xfrm rot="5400000">
            <a:off x="2689442" y="269033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5" name="Oval 944">
            <a:extLst>
              <a:ext uri="{FF2B5EF4-FFF2-40B4-BE49-F238E27FC236}">
                <a16:creationId xmlns:a16="http://schemas.microsoft.com/office/drawing/2014/main" id="{A2FA3BD4-DD8C-4ABD-AEA1-BBABE08C48E3}"/>
              </a:ext>
            </a:extLst>
          </p:cNvPr>
          <p:cNvSpPr/>
          <p:nvPr/>
        </p:nvSpPr>
        <p:spPr>
          <a:xfrm rot="5400000">
            <a:off x="2677987" y="302225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6" name="Oval 945">
            <a:extLst>
              <a:ext uri="{FF2B5EF4-FFF2-40B4-BE49-F238E27FC236}">
                <a16:creationId xmlns:a16="http://schemas.microsoft.com/office/drawing/2014/main" id="{C3E00F23-B013-43F1-8E24-561D3BC0E6AF}"/>
              </a:ext>
            </a:extLst>
          </p:cNvPr>
          <p:cNvSpPr/>
          <p:nvPr/>
        </p:nvSpPr>
        <p:spPr>
          <a:xfrm rot="5400000">
            <a:off x="2749333" y="32075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7" name="Oval 946">
            <a:extLst>
              <a:ext uri="{FF2B5EF4-FFF2-40B4-BE49-F238E27FC236}">
                <a16:creationId xmlns:a16="http://schemas.microsoft.com/office/drawing/2014/main" id="{EC2A6069-A7E0-4A11-A94A-F559030FB57C}"/>
              </a:ext>
            </a:extLst>
          </p:cNvPr>
          <p:cNvSpPr/>
          <p:nvPr/>
        </p:nvSpPr>
        <p:spPr>
          <a:xfrm rot="5400000">
            <a:off x="2689442" y="354519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8" name="Oval 947">
            <a:extLst>
              <a:ext uri="{FF2B5EF4-FFF2-40B4-BE49-F238E27FC236}">
                <a16:creationId xmlns:a16="http://schemas.microsoft.com/office/drawing/2014/main" id="{DF124F32-9150-44D8-B101-7384FFE5EB6E}"/>
              </a:ext>
            </a:extLst>
          </p:cNvPr>
          <p:cNvSpPr/>
          <p:nvPr/>
        </p:nvSpPr>
        <p:spPr>
          <a:xfrm rot="5400000">
            <a:off x="2803819" y="383631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4" name="Oval 953">
            <a:extLst>
              <a:ext uri="{FF2B5EF4-FFF2-40B4-BE49-F238E27FC236}">
                <a16:creationId xmlns:a16="http://schemas.microsoft.com/office/drawing/2014/main" id="{89F2C43A-073A-46D9-BF57-E95FE2922427}"/>
              </a:ext>
            </a:extLst>
          </p:cNvPr>
          <p:cNvSpPr/>
          <p:nvPr/>
        </p:nvSpPr>
        <p:spPr>
          <a:xfrm rot="5400000">
            <a:off x="2644580" y="567879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5" name="Oval 954">
            <a:extLst>
              <a:ext uri="{FF2B5EF4-FFF2-40B4-BE49-F238E27FC236}">
                <a16:creationId xmlns:a16="http://schemas.microsoft.com/office/drawing/2014/main" id="{0BA1EACD-B574-4178-9571-F4B607E1D0B0}"/>
              </a:ext>
            </a:extLst>
          </p:cNvPr>
          <p:cNvSpPr/>
          <p:nvPr/>
        </p:nvSpPr>
        <p:spPr>
          <a:xfrm rot="5400000">
            <a:off x="2115404" y="622910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6" name="Oval 955">
            <a:extLst>
              <a:ext uri="{FF2B5EF4-FFF2-40B4-BE49-F238E27FC236}">
                <a16:creationId xmlns:a16="http://schemas.microsoft.com/office/drawing/2014/main" id="{A9CD03CF-D115-4199-ADDF-4AECC5EE31B5}"/>
              </a:ext>
            </a:extLst>
          </p:cNvPr>
          <p:cNvSpPr/>
          <p:nvPr/>
        </p:nvSpPr>
        <p:spPr>
          <a:xfrm rot="5400000">
            <a:off x="2523061" y="250858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7" name="Oval 956">
            <a:extLst>
              <a:ext uri="{FF2B5EF4-FFF2-40B4-BE49-F238E27FC236}">
                <a16:creationId xmlns:a16="http://schemas.microsoft.com/office/drawing/2014/main" id="{176199CB-F1C8-4C70-A169-6C9499376B61}"/>
              </a:ext>
            </a:extLst>
          </p:cNvPr>
          <p:cNvSpPr/>
          <p:nvPr/>
        </p:nvSpPr>
        <p:spPr>
          <a:xfrm rot="5400000">
            <a:off x="2496994" y="27898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8" name="Oval 957">
            <a:extLst>
              <a:ext uri="{FF2B5EF4-FFF2-40B4-BE49-F238E27FC236}">
                <a16:creationId xmlns:a16="http://schemas.microsoft.com/office/drawing/2014/main" id="{07F38F99-F45D-4CE4-BC9D-5DC05271BA9A}"/>
              </a:ext>
            </a:extLst>
          </p:cNvPr>
          <p:cNvSpPr/>
          <p:nvPr/>
        </p:nvSpPr>
        <p:spPr>
          <a:xfrm rot="5400000">
            <a:off x="2490320" y="306894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9" name="Oval 958">
            <a:extLst>
              <a:ext uri="{FF2B5EF4-FFF2-40B4-BE49-F238E27FC236}">
                <a16:creationId xmlns:a16="http://schemas.microsoft.com/office/drawing/2014/main" id="{910DEDDD-2FDF-4791-A4E5-0AB95583736F}"/>
              </a:ext>
            </a:extLst>
          </p:cNvPr>
          <p:cNvSpPr/>
          <p:nvPr/>
        </p:nvSpPr>
        <p:spPr>
          <a:xfrm rot="5400000">
            <a:off x="2496994" y="33994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0" name="Oval 959">
            <a:extLst>
              <a:ext uri="{FF2B5EF4-FFF2-40B4-BE49-F238E27FC236}">
                <a16:creationId xmlns:a16="http://schemas.microsoft.com/office/drawing/2014/main" id="{F1091CD2-C43B-4A2D-B805-E3C2E8C92278}"/>
              </a:ext>
            </a:extLst>
          </p:cNvPr>
          <p:cNvSpPr/>
          <p:nvPr/>
        </p:nvSpPr>
        <p:spPr>
          <a:xfrm rot="5400000">
            <a:off x="2536542" y="36299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1" name="Oval 960">
            <a:extLst>
              <a:ext uri="{FF2B5EF4-FFF2-40B4-BE49-F238E27FC236}">
                <a16:creationId xmlns:a16="http://schemas.microsoft.com/office/drawing/2014/main" id="{45BF9842-11B7-429E-A9F0-0BB1B8E0F503}"/>
              </a:ext>
            </a:extLst>
          </p:cNvPr>
          <p:cNvSpPr/>
          <p:nvPr/>
        </p:nvSpPr>
        <p:spPr>
          <a:xfrm rot="5400000">
            <a:off x="2557498" y="386079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6" name="Oval 965">
            <a:extLst>
              <a:ext uri="{FF2B5EF4-FFF2-40B4-BE49-F238E27FC236}">
                <a16:creationId xmlns:a16="http://schemas.microsoft.com/office/drawing/2014/main" id="{20A66798-09F0-497A-931C-21E879F79FA0}"/>
              </a:ext>
            </a:extLst>
          </p:cNvPr>
          <p:cNvSpPr/>
          <p:nvPr/>
        </p:nvSpPr>
        <p:spPr>
          <a:xfrm rot="5400000">
            <a:off x="2476384" y="556594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7" name="Oval 966">
            <a:extLst>
              <a:ext uri="{FF2B5EF4-FFF2-40B4-BE49-F238E27FC236}">
                <a16:creationId xmlns:a16="http://schemas.microsoft.com/office/drawing/2014/main" id="{70A53631-6A5C-478A-8A3E-C05DA5F2D7E1}"/>
              </a:ext>
            </a:extLst>
          </p:cNvPr>
          <p:cNvSpPr/>
          <p:nvPr/>
        </p:nvSpPr>
        <p:spPr>
          <a:xfrm rot="5400000">
            <a:off x="2471845" y="597520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9" name="Oval 968">
            <a:extLst>
              <a:ext uri="{FF2B5EF4-FFF2-40B4-BE49-F238E27FC236}">
                <a16:creationId xmlns:a16="http://schemas.microsoft.com/office/drawing/2014/main" id="{562DF160-DEEE-40B0-A6D5-A3B186C2F01E}"/>
              </a:ext>
            </a:extLst>
          </p:cNvPr>
          <p:cNvSpPr/>
          <p:nvPr/>
        </p:nvSpPr>
        <p:spPr>
          <a:xfrm rot="5400000">
            <a:off x="2330058" y="263079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0" name="Oval 969">
            <a:extLst>
              <a:ext uri="{FF2B5EF4-FFF2-40B4-BE49-F238E27FC236}">
                <a16:creationId xmlns:a16="http://schemas.microsoft.com/office/drawing/2014/main" id="{B364CAA3-71BC-42F2-9B63-0BE92B0509E5}"/>
              </a:ext>
            </a:extLst>
          </p:cNvPr>
          <p:cNvSpPr/>
          <p:nvPr/>
        </p:nvSpPr>
        <p:spPr>
          <a:xfrm rot="5400000">
            <a:off x="2230348" y="286985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1" name="Oval 970">
            <a:extLst>
              <a:ext uri="{FF2B5EF4-FFF2-40B4-BE49-F238E27FC236}">
                <a16:creationId xmlns:a16="http://schemas.microsoft.com/office/drawing/2014/main" id="{F6A4CFC8-2A13-44EF-849E-F97BFD958065}"/>
              </a:ext>
            </a:extLst>
          </p:cNvPr>
          <p:cNvSpPr/>
          <p:nvPr/>
        </p:nvSpPr>
        <p:spPr>
          <a:xfrm rot="5400000">
            <a:off x="2303437" y="32343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2" name="Oval 971">
            <a:extLst>
              <a:ext uri="{FF2B5EF4-FFF2-40B4-BE49-F238E27FC236}">
                <a16:creationId xmlns:a16="http://schemas.microsoft.com/office/drawing/2014/main" id="{5C6746B1-268D-4AF5-9AA5-ECE9C64A461B}"/>
              </a:ext>
            </a:extLst>
          </p:cNvPr>
          <p:cNvSpPr/>
          <p:nvPr/>
        </p:nvSpPr>
        <p:spPr>
          <a:xfrm rot="5400000">
            <a:off x="2321586" y="361905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3" name="Oval 972">
            <a:extLst>
              <a:ext uri="{FF2B5EF4-FFF2-40B4-BE49-F238E27FC236}">
                <a16:creationId xmlns:a16="http://schemas.microsoft.com/office/drawing/2014/main" id="{3BE72894-1A02-4325-902C-87A1C6CA218F}"/>
              </a:ext>
            </a:extLst>
          </p:cNvPr>
          <p:cNvSpPr/>
          <p:nvPr/>
        </p:nvSpPr>
        <p:spPr>
          <a:xfrm rot="5400000">
            <a:off x="2276954" y="391041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4" name="Oval 973">
            <a:extLst>
              <a:ext uri="{FF2B5EF4-FFF2-40B4-BE49-F238E27FC236}">
                <a16:creationId xmlns:a16="http://schemas.microsoft.com/office/drawing/2014/main" id="{33DFF584-E56C-49D6-93E0-94A85FA175FD}"/>
              </a:ext>
            </a:extLst>
          </p:cNvPr>
          <p:cNvSpPr/>
          <p:nvPr/>
        </p:nvSpPr>
        <p:spPr>
          <a:xfrm rot="5400000">
            <a:off x="2317649" y="421521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5" name="Oval 974">
            <a:extLst>
              <a:ext uri="{FF2B5EF4-FFF2-40B4-BE49-F238E27FC236}">
                <a16:creationId xmlns:a16="http://schemas.microsoft.com/office/drawing/2014/main" id="{9A872301-EAF3-4D12-A899-42FD1E5823F8}"/>
              </a:ext>
            </a:extLst>
          </p:cNvPr>
          <p:cNvSpPr/>
          <p:nvPr/>
        </p:nvSpPr>
        <p:spPr>
          <a:xfrm rot="5400000">
            <a:off x="2303437" y="44535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7" name="Oval 976">
            <a:extLst>
              <a:ext uri="{FF2B5EF4-FFF2-40B4-BE49-F238E27FC236}">
                <a16:creationId xmlns:a16="http://schemas.microsoft.com/office/drawing/2014/main" id="{230BE764-93A4-4CE9-9C03-26D6E44B5F0C}"/>
              </a:ext>
            </a:extLst>
          </p:cNvPr>
          <p:cNvSpPr/>
          <p:nvPr/>
        </p:nvSpPr>
        <p:spPr>
          <a:xfrm rot="5400000">
            <a:off x="2342985" y="505040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8" name="Oval 977">
            <a:extLst>
              <a:ext uri="{FF2B5EF4-FFF2-40B4-BE49-F238E27FC236}">
                <a16:creationId xmlns:a16="http://schemas.microsoft.com/office/drawing/2014/main" id="{F4BA9919-0E47-4440-84C7-6A543B600AFA}"/>
              </a:ext>
            </a:extLst>
          </p:cNvPr>
          <p:cNvSpPr/>
          <p:nvPr/>
        </p:nvSpPr>
        <p:spPr>
          <a:xfrm rot="5400000">
            <a:off x="2270563" y="531499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9" name="Oval 978">
            <a:extLst>
              <a:ext uri="{FF2B5EF4-FFF2-40B4-BE49-F238E27FC236}">
                <a16:creationId xmlns:a16="http://schemas.microsoft.com/office/drawing/2014/main" id="{258684DE-4DC0-4A0E-8A8A-44175A8261EF}"/>
              </a:ext>
            </a:extLst>
          </p:cNvPr>
          <p:cNvSpPr/>
          <p:nvPr/>
        </p:nvSpPr>
        <p:spPr>
          <a:xfrm rot="5400000">
            <a:off x="2205676" y="57003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1" name="Oval 980">
            <a:extLst>
              <a:ext uri="{FF2B5EF4-FFF2-40B4-BE49-F238E27FC236}">
                <a16:creationId xmlns:a16="http://schemas.microsoft.com/office/drawing/2014/main" id="{8091FDA2-92EF-4617-9685-37CE06F60E0B}"/>
              </a:ext>
            </a:extLst>
          </p:cNvPr>
          <p:cNvSpPr/>
          <p:nvPr/>
        </p:nvSpPr>
        <p:spPr>
          <a:xfrm rot="5400000">
            <a:off x="2110989" y="247901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2" name="Oval 981">
            <a:extLst>
              <a:ext uri="{FF2B5EF4-FFF2-40B4-BE49-F238E27FC236}">
                <a16:creationId xmlns:a16="http://schemas.microsoft.com/office/drawing/2014/main" id="{69B99510-39D6-4610-B824-83E93197A9FB}"/>
              </a:ext>
            </a:extLst>
          </p:cNvPr>
          <p:cNvSpPr/>
          <p:nvPr/>
        </p:nvSpPr>
        <p:spPr>
          <a:xfrm rot="5400000">
            <a:off x="2052484" y="281829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3" name="Oval 982">
            <a:extLst>
              <a:ext uri="{FF2B5EF4-FFF2-40B4-BE49-F238E27FC236}">
                <a16:creationId xmlns:a16="http://schemas.microsoft.com/office/drawing/2014/main" id="{8D6E448B-998B-4557-9D6E-6583E0FE0A06}"/>
              </a:ext>
            </a:extLst>
          </p:cNvPr>
          <p:cNvSpPr/>
          <p:nvPr/>
        </p:nvSpPr>
        <p:spPr>
          <a:xfrm rot="5400000">
            <a:off x="2110989" y="308861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4" name="Oval 983">
            <a:extLst>
              <a:ext uri="{FF2B5EF4-FFF2-40B4-BE49-F238E27FC236}">
                <a16:creationId xmlns:a16="http://schemas.microsoft.com/office/drawing/2014/main" id="{6478EECE-2C51-46E6-BE68-A745134C9158}"/>
              </a:ext>
            </a:extLst>
          </p:cNvPr>
          <p:cNvSpPr/>
          <p:nvPr/>
        </p:nvSpPr>
        <p:spPr>
          <a:xfrm rot="5400000">
            <a:off x="2117663" y="344112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5" name="Oval 984">
            <a:extLst>
              <a:ext uri="{FF2B5EF4-FFF2-40B4-BE49-F238E27FC236}">
                <a16:creationId xmlns:a16="http://schemas.microsoft.com/office/drawing/2014/main" id="{E3A37A2D-55BD-49B7-94B9-0355BF26005A}"/>
              </a:ext>
            </a:extLst>
          </p:cNvPr>
          <p:cNvSpPr/>
          <p:nvPr/>
        </p:nvSpPr>
        <p:spPr>
          <a:xfrm rot="5400000">
            <a:off x="2078115" y="372367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6" name="Oval 985">
            <a:extLst>
              <a:ext uri="{FF2B5EF4-FFF2-40B4-BE49-F238E27FC236}">
                <a16:creationId xmlns:a16="http://schemas.microsoft.com/office/drawing/2014/main" id="{46CAF792-D7E2-4688-97E2-417D7B9332CC}"/>
              </a:ext>
            </a:extLst>
          </p:cNvPr>
          <p:cNvSpPr/>
          <p:nvPr/>
        </p:nvSpPr>
        <p:spPr>
          <a:xfrm rot="5400000">
            <a:off x="2110989" y="404934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7" name="Oval 986">
            <a:extLst>
              <a:ext uri="{FF2B5EF4-FFF2-40B4-BE49-F238E27FC236}">
                <a16:creationId xmlns:a16="http://schemas.microsoft.com/office/drawing/2014/main" id="{4FCCDCFF-7213-4E89-9728-7DE03E8D7534}"/>
              </a:ext>
            </a:extLst>
          </p:cNvPr>
          <p:cNvSpPr/>
          <p:nvPr/>
        </p:nvSpPr>
        <p:spPr>
          <a:xfrm rot="5400000">
            <a:off x="2110989" y="430781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8" name="Oval 987">
            <a:extLst>
              <a:ext uri="{FF2B5EF4-FFF2-40B4-BE49-F238E27FC236}">
                <a16:creationId xmlns:a16="http://schemas.microsoft.com/office/drawing/2014/main" id="{0BF3E0B0-5B46-40DF-8258-36D709366F93}"/>
              </a:ext>
            </a:extLst>
          </p:cNvPr>
          <p:cNvSpPr/>
          <p:nvPr/>
        </p:nvSpPr>
        <p:spPr>
          <a:xfrm rot="5400000">
            <a:off x="2149247" y="44267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0" name="Oval 989">
            <a:extLst>
              <a:ext uri="{FF2B5EF4-FFF2-40B4-BE49-F238E27FC236}">
                <a16:creationId xmlns:a16="http://schemas.microsoft.com/office/drawing/2014/main" id="{7CBDC823-1BC4-4975-A631-B2B090A2403E}"/>
              </a:ext>
            </a:extLst>
          </p:cNvPr>
          <p:cNvSpPr/>
          <p:nvPr/>
        </p:nvSpPr>
        <p:spPr>
          <a:xfrm rot="5400000">
            <a:off x="2123547" y="512838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1" name="Oval 990">
            <a:extLst>
              <a:ext uri="{FF2B5EF4-FFF2-40B4-BE49-F238E27FC236}">
                <a16:creationId xmlns:a16="http://schemas.microsoft.com/office/drawing/2014/main" id="{236BD908-9E0F-4794-9111-607B6DC60304}"/>
              </a:ext>
            </a:extLst>
          </p:cNvPr>
          <p:cNvSpPr/>
          <p:nvPr/>
        </p:nvSpPr>
        <p:spPr>
          <a:xfrm rot="5400000">
            <a:off x="2130381" y="548672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2" name="Oval 991">
            <a:extLst>
              <a:ext uri="{FF2B5EF4-FFF2-40B4-BE49-F238E27FC236}">
                <a16:creationId xmlns:a16="http://schemas.microsoft.com/office/drawing/2014/main" id="{4E297092-7F4D-4243-A004-1F01D6F913E6}"/>
              </a:ext>
            </a:extLst>
          </p:cNvPr>
          <p:cNvSpPr/>
          <p:nvPr/>
        </p:nvSpPr>
        <p:spPr>
          <a:xfrm rot="5400000">
            <a:off x="2073192" y="581945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4" name="Oval 993">
            <a:extLst>
              <a:ext uri="{FF2B5EF4-FFF2-40B4-BE49-F238E27FC236}">
                <a16:creationId xmlns:a16="http://schemas.microsoft.com/office/drawing/2014/main" id="{9D112A81-B5D5-466A-94A9-F1030DE64772}"/>
              </a:ext>
            </a:extLst>
          </p:cNvPr>
          <p:cNvSpPr/>
          <p:nvPr/>
        </p:nvSpPr>
        <p:spPr>
          <a:xfrm rot="5400000">
            <a:off x="1964275" y="265661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5" name="Oval 994">
            <a:extLst>
              <a:ext uri="{FF2B5EF4-FFF2-40B4-BE49-F238E27FC236}">
                <a16:creationId xmlns:a16="http://schemas.microsoft.com/office/drawing/2014/main" id="{9B39BD9B-E952-4F80-9AAF-12689B37CD09}"/>
              </a:ext>
            </a:extLst>
          </p:cNvPr>
          <p:cNvSpPr/>
          <p:nvPr/>
        </p:nvSpPr>
        <p:spPr>
          <a:xfrm rot="5400000">
            <a:off x="1929385" y="301594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6" name="Oval 995">
            <a:extLst>
              <a:ext uri="{FF2B5EF4-FFF2-40B4-BE49-F238E27FC236}">
                <a16:creationId xmlns:a16="http://schemas.microsoft.com/office/drawing/2014/main" id="{5F64DDDC-257D-49ED-A89D-B05D3F4E51E9}"/>
              </a:ext>
            </a:extLst>
          </p:cNvPr>
          <p:cNvSpPr/>
          <p:nvPr/>
        </p:nvSpPr>
        <p:spPr>
          <a:xfrm rot="5400000">
            <a:off x="1936567" y="333445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7" name="Oval 996">
            <a:extLst>
              <a:ext uri="{FF2B5EF4-FFF2-40B4-BE49-F238E27FC236}">
                <a16:creationId xmlns:a16="http://schemas.microsoft.com/office/drawing/2014/main" id="{7EA93127-0F8F-4334-970A-B39482BAD6B5}"/>
              </a:ext>
            </a:extLst>
          </p:cNvPr>
          <p:cNvSpPr/>
          <p:nvPr/>
        </p:nvSpPr>
        <p:spPr>
          <a:xfrm rot="5400000">
            <a:off x="1877354" y="353963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8" name="Oval 997">
            <a:extLst>
              <a:ext uri="{FF2B5EF4-FFF2-40B4-BE49-F238E27FC236}">
                <a16:creationId xmlns:a16="http://schemas.microsoft.com/office/drawing/2014/main" id="{F62262F7-69B8-4BC9-AE45-1F77B92BC8A5}"/>
              </a:ext>
            </a:extLst>
          </p:cNvPr>
          <p:cNvSpPr/>
          <p:nvPr/>
        </p:nvSpPr>
        <p:spPr>
          <a:xfrm rot="5400000">
            <a:off x="1868803" y="38434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9" name="Oval 998">
            <a:extLst>
              <a:ext uri="{FF2B5EF4-FFF2-40B4-BE49-F238E27FC236}">
                <a16:creationId xmlns:a16="http://schemas.microsoft.com/office/drawing/2014/main" id="{85C97547-45A3-4362-97E9-812813B2105F}"/>
              </a:ext>
            </a:extLst>
          </p:cNvPr>
          <p:cNvSpPr/>
          <p:nvPr/>
        </p:nvSpPr>
        <p:spPr>
          <a:xfrm rot="5400000">
            <a:off x="1221894" y="421487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0" name="Oval 999">
            <a:extLst>
              <a:ext uri="{FF2B5EF4-FFF2-40B4-BE49-F238E27FC236}">
                <a16:creationId xmlns:a16="http://schemas.microsoft.com/office/drawing/2014/main" id="{A28110B2-C34E-41D9-AFC2-A240CA9E4E14}"/>
              </a:ext>
            </a:extLst>
          </p:cNvPr>
          <p:cNvSpPr/>
          <p:nvPr/>
        </p:nvSpPr>
        <p:spPr>
          <a:xfrm rot="5400000">
            <a:off x="1917432" y="44535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1" name="Oval 1000">
            <a:extLst>
              <a:ext uri="{FF2B5EF4-FFF2-40B4-BE49-F238E27FC236}">
                <a16:creationId xmlns:a16="http://schemas.microsoft.com/office/drawing/2014/main" id="{60B5824E-1DC1-4FDB-91F1-51FEBBD2F473}"/>
              </a:ext>
            </a:extLst>
          </p:cNvPr>
          <p:cNvSpPr/>
          <p:nvPr/>
        </p:nvSpPr>
        <p:spPr>
          <a:xfrm rot="5400000">
            <a:off x="1956980" y="47249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2" name="Oval 1001">
            <a:extLst>
              <a:ext uri="{FF2B5EF4-FFF2-40B4-BE49-F238E27FC236}">
                <a16:creationId xmlns:a16="http://schemas.microsoft.com/office/drawing/2014/main" id="{4352CF4C-9D21-4205-BDA5-79A6A99A7562}"/>
              </a:ext>
            </a:extLst>
          </p:cNvPr>
          <p:cNvSpPr/>
          <p:nvPr/>
        </p:nvSpPr>
        <p:spPr>
          <a:xfrm rot="5400000">
            <a:off x="1917432" y="50631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6" name="Oval 1005">
            <a:extLst>
              <a:ext uri="{FF2B5EF4-FFF2-40B4-BE49-F238E27FC236}">
                <a16:creationId xmlns:a16="http://schemas.microsoft.com/office/drawing/2014/main" id="{9C00A73A-9FF2-4CE9-A2FE-D0A26DA79B32}"/>
              </a:ext>
            </a:extLst>
          </p:cNvPr>
          <p:cNvSpPr/>
          <p:nvPr/>
        </p:nvSpPr>
        <p:spPr>
          <a:xfrm rot="5400000">
            <a:off x="1692110" y="253243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7" name="Oval 1006">
            <a:extLst>
              <a:ext uri="{FF2B5EF4-FFF2-40B4-BE49-F238E27FC236}">
                <a16:creationId xmlns:a16="http://schemas.microsoft.com/office/drawing/2014/main" id="{3BCEEFE2-E51D-416B-B461-C99D977D7338}"/>
              </a:ext>
            </a:extLst>
          </p:cNvPr>
          <p:cNvSpPr/>
          <p:nvPr/>
        </p:nvSpPr>
        <p:spPr>
          <a:xfrm rot="5400000">
            <a:off x="1678629" y="281257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8" name="Oval 1007">
            <a:extLst>
              <a:ext uri="{FF2B5EF4-FFF2-40B4-BE49-F238E27FC236}">
                <a16:creationId xmlns:a16="http://schemas.microsoft.com/office/drawing/2014/main" id="{6603A14B-B800-478B-927D-B20877AFFA55}"/>
              </a:ext>
            </a:extLst>
          </p:cNvPr>
          <p:cNvSpPr/>
          <p:nvPr/>
        </p:nvSpPr>
        <p:spPr>
          <a:xfrm rot="5400000">
            <a:off x="1724984" y="308861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9" name="Oval 1008">
            <a:extLst>
              <a:ext uri="{FF2B5EF4-FFF2-40B4-BE49-F238E27FC236}">
                <a16:creationId xmlns:a16="http://schemas.microsoft.com/office/drawing/2014/main" id="{950B7DB6-E125-4FED-93A6-FE93224B4810}"/>
              </a:ext>
            </a:extLst>
          </p:cNvPr>
          <p:cNvSpPr/>
          <p:nvPr/>
        </p:nvSpPr>
        <p:spPr>
          <a:xfrm rot="5400000">
            <a:off x="1790732" y="33599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0" name="Oval 1009">
            <a:extLst>
              <a:ext uri="{FF2B5EF4-FFF2-40B4-BE49-F238E27FC236}">
                <a16:creationId xmlns:a16="http://schemas.microsoft.com/office/drawing/2014/main" id="{B1910E29-C98C-4D3A-8B5A-0F28A8D82120}"/>
              </a:ext>
            </a:extLst>
          </p:cNvPr>
          <p:cNvSpPr/>
          <p:nvPr/>
        </p:nvSpPr>
        <p:spPr>
          <a:xfrm rot="5400000">
            <a:off x="1678629" y="373058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1" name="Oval 1010">
            <a:extLst>
              <a:ext uri="{FF2B5EF4-FFF2-40B4-BE49-F238E27FC236}">
                <a16:creationId xmlns:a16="http://schemas.microsoft.com/office/drawing/2014/main" id="{D38EAE56-28E8-44F4-B4A6-97FD5FCB4537}"/>
              </a:ext>
            </a:extLst>
          </p:cNvPr>
          <p:cNvSpPr/>
          <p:nvPr/>
        </p:nvSpPr>
        <p:spPr>
          <a:xfrm rot="5400000">
            <a:off x="1724984" y="400301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2" name="Oval 1011">
            <a:extLst>
              <a:ext uri="{FF2B5EF4-FFF2-40B4-BE49-F238E27FC236}">
                <a16:creationId xmlns:a16="http://schemas.microsoft.com/office/drawing/2014/main" id="{412C78D1-86AB-4B05-95A5-275446A69A7E}"/>
              </a:ext>
            </a:extLst>
          </p:cNvPr>
          <p:cNvSpPr/>
          <p:nvPr/>
        </p:nvSpPr>
        <p:spPr>
          <a:xfrm rot="5400000">
            <a:off x="1221894" y="426814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3" name="Oval 1012">
            <a:extLst>
              <a:ext uri="{FF2B5EF4-FFF2-40B4-BE49-F238E27FC236}">
                <a16:creationId xmlns:a16="http://schemas.microsoft.com/office/drawing/2014/main" id="{3FE2CAC5-C266-41EE-918D-A3881BD2B90C}"/>
              </a:ext>
            </a:extLst>
          </p:cNvPr>
          <p:cNvSpPr/>
          <p:nvPr/>
        </p:nvSpPr>
        <p:spPr>
          <a:xfrm rot="5400000">
            <a:off x="1724984" y="461261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4" name="Oval 1013">
            <a:extLst>
              <a:ext uri="{FF2B5EF4-FFF2-40B4-BE49-F238E27FC236}">
                <a16:creationId xmlns:a16="http://schemas.microsoft.com/office/drawing/2014/main" id="{6382059F-C514-4C7F-B05C-9F7F963F5891}"/>
              </a:ext>
            </a:extLst>
          </p:cNvPr>
          <p:cNvSpPr/>
          <p:nvPr/>
        </p:nvSpPr>
        <p:spPr>
          <a:xfrm rot="5400000">
            <a:off x="1724984" y="491741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9" name="Oval 1018">
            <a:extLst>
              <a:ext uri="{FF2B5EF4-FFF2-40B4-BE49-F238E27FC236}">
                <a16:creationId xmlns:a16="http://schemas.microsoft.com/office/drawing/2014/main" id="{D35F93A1-973F-4280-AF6A-C096DEF1920A}"/>
              </a:ext>
            </a:extLst>
          </p:cNvPr>
          <p:cNvSpPr/>
          <p:nvPr/>
        </p:nvSpPr>
        <p:spPr>
          <a:xfrm rot="5400000">
            <a:off x="1505249" y="26254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0" name="Oval 1019">
            <a:extLst>
              <a:ext uri="{FF2B5EF4-FFF2-40B4-BE49-F238E27FC236}">
                <a16:creationId xmlns:a16="http://schemas.microsoft.com/office/drawing/2014/main" id="{7D743F7A-E2D1-4042-B0FF-22469676F7E2}"/>
              </a:ext>
            </a:extLst>
          </p:cNvPr>
          <p:cNvSpPr/>
          <p:nvPr/>
        </p:nvSpPr>
        <p:spPr>
          <a:xfrm rot="5400000">
            <a:off x="1491256" y="297564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1" name="Oval 1020">
            <a:extLst>
              <a:ext uri="{FF2B5EF4-FFF2-40B4-BE49-F238E27FC236}">
                <a16:creationId xmlns:a16="http://schemas.microsoft.com/office/drawing/2014/main" id="{D8FAEB1F-5A3C-4FE3-AF63-16FBCED8DCDC}"/>
              </a:ext>
            </a:extLst>
          </p:cNvPr>
          <p:cNvSpPr/>
          <p:nvPr/>
        </p:nvSpPr>
        <p:spPr>
          <a:xfrm rot="5400000">
            <a:off x="1531427" y="32684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2" name="Oval 1021">
            <a:extLst>
              <a:ext uri="{FF2B5EF4-FFF2-40B4-BE49-F238E27FC236}">
                <a16:creationId xmlns:a16="http://schemas.microsoft.com/office/drawing/2014/main" id="{0CA45A3E-1B5F-4A71-9496-27003894DC2B}"/>
              </a:ext>
            </a:extLst>
          </p:cNvPr>
          <p:cNvSpPr/>
          <p:nvPr/>
        </p:nvSpPr>
        <p:spPr>
          <a:xfrm rot="5400000">
            <a:off x="1531427" y="353307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3" name="Oval 1022">
            <a:extLst>
              <a:ext uri="{FF2B5EF4-FFF2-40B4-BE49-F238E27FC236}">
                <a16:creationId xmlns:a16="http://schemas.microsoft.com/office/drawing/2014/main" id="{9AA87AA1-1E6E-4CC2-8F79-81C6F2247C40}"/>
              </a:ext>
            </a:extLst>
          </p:cNvPr>
          <p:cNvSpPr/>
          <p:nvPr/>
        </p:nvSpPr>
        <p:spPr>
          <a:xfrm rot="5400000">
            <a:off x="1425508" y="38446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" name="Oval 1023">
            <a:extLst>
              <a:ext uri="{FF2B5EF4-FFF2-40B4-BE49-F238E27FC236}">
                <a16:creationId xmlns:a16="http://schemas.microsoft.com/office/drawing/2014/main" id="{123A3581-6FA7-4203-B27F-C1E3B0521697}"/>
              </a:ext>
            </a:extLst>
          </p:cNvPr>
          <p:cNvSpPr/>
          <p:nvPr/>
        </p:nvSpPr>
        <p:spPr>
          <a:xfrm rot="5400000">
            <a:off x="1198816" y="432196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5" name="Oval 1024">
            <a:extLst>
              <a:ext uri="{FF2B5EF4-FFF2-40B4-BE49-F238E27FC236}">
                <a16:creationId xmlns:a16="http://schemas.microsoft.com/office/drawing/2014/main" id="{23EC4322-CA2F-4422-BC52-EED704E22B3A}"/>
              </a:ext>
            </a:extLst>
          </p:cNvPr>
          <p:cNvSpPr/>
          <p:nvPr/>
        </p:nvSpPr>
        <p:spPr>
          <a:xfrm rot="5400000">
            <a:off x="1144307" y="434769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7" name="Oval 1026">
            <a:extLst>
              <a:ext uri="{FF2B5EF4-FFF2-40B4-BE49-F238E27FC236}">
                <a16:creationId xmlns:a16="http://schemas.microsoft.com/office/drawing/2014/main" id="{CC6209E6-CD68-4132-A423-F075BAD048F8}"/>
              </a:ext>
            </a:extLst>
          </p:cNvPr>
          <p:cNvSpPr/>
          <p:nvPr/>
        </p:nvSpPr>
        <p:spPr>
          <a:xfrm rot="5400000">
            <a:off x="1415060" y="502420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Oval 1028">
            <a:extLst>
              <a:ext uri="{FF2B5EF4-FFF2-40B4-BE49-F238E27FC236}">
                <a16:creationId xmlns:a16="http://schemas.microsoft.com/office/drawing/2014/main" id="{230192BC-2D77-4759-A1E6-DF9D22341533}"/>
              </a:ext>
            </a:extLst>
          </p:cNvPr>
          <p:cNvSpPr/>
          <p:nvPr/>
        </p:nvSpPr>
        <p:spPr>
          <a:xfrm rot="5400000">
            <a:off x="1479432" y="57073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1" name="Oval 1030">
            <a:extLst>
              <a:ext uri="{FF2B5EF4-FFF2-40B4-BE49-F238E27FC236}">
                <a16:creationId xmlns:a16="http://schemas.microsoft.com/office/drawing/2014/main" id="{555E5D76-D55A-48B5-8B7B-A202185D5F5E}"/>
              </a:ext>
            </a:extLst>
          </p:cNvPr>
          <p:cNvSpPr/>
          <p:nvPr/>
        </p:nvSpPr>
        <p:spPr>
          <a:xfrm rot="5400000">
            <a:off x="1325498" y="255334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2" name="Oval 1031">
            <a:extLst>
              <a:ext uri="{FF2B5EF4-FFF2-40B4-BE49-F238E27FC236}">
                <a16:creationId xmlns:a16="http://schemas.microsoft.com/office/drawing/2014/main" id="{34E15308-827A-4425-A4C2-BAA89425F738}"/>
              </a:ext>
            </a:extLst>
          </p:cNvPr>
          <p:cNvSpPr/>
          <p:nvPr/>
        </p:nvSpPr>
        <p:spPr>
          <a:xfrm rot="5400000">
            <a:off x="1338979" y="277774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Oval 1032">
            <a:extLst>
              <a:ext uri="{FF2B5EF4-FFF2-40B4-BE49-F238E27FC236}">
                <a16:creationId xmlns:a16="http://schemas.microsoft.com/office/drawing/2014/main" id="{A1F3D6A3-5571-4AB4-9D0A-24CAC5A332DC}"/>
              </a:ext>
            </a:extLst>
          </p:cNvPr>
          <p:cNvSpPr/>
          <p:nvPr/>
        </p:nvSpPr>
        <p:spPr>
          <a:xfrm rot="5400000">
            <a:off x="1294012" y="314273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4" name="Oval 1033">
            <a:extLst>
              <a:ext uri="{FF2B5EF4-FFF2-40B4-BE49-F238E27FC236}">
                <a16:creationId xmlns:a16="http://schemas.microsoft.com/office/drawing/2014/main" id="{8D530C83-EA40-4832-8719-CA89A5022E59}"/>
              </a:ext>
            </a:extLst>
          </p:cNvPr>
          <p:cNvSpPr/>
          <p:nvPr/>
        </p:nvSpPr>
        <p:spPr>
          <a:xfrm rot="5400000">
            <a:off x="1338979" y="338734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Oval 1034">
            <a:extLst>
              <a:ext uri="{FF2B5EF4-FFF2-40B4-BE49-F238E27FC236}">
                <a16:creationId xmlns:a16="http://schemas.microsoft.com/office/drawing/2014/main" id="{7EE32C54-065C-433A-80DC-E569C5218F38}"/>
              </a:ext>
            </a:extLst>
          </p:cNvPr>
          <p:cNvSpPr/>
          <p:nvPr/>
        </p:nvSpPr>
        <p:spPr>
          <a:xfrm rot="5400000">
            <a:off x="1392634" y="367286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6" name="Oval 1035">
            <a:extLst>
              <a:ext uri="{FF2B5EF4-FFF2-40B4-BE49-F238E27FC236}">
                <a16:creationId xmlns:a16="http://schemas.microsoft.com/office/drawing/2014/main" id="{57332778-DB6E-4E30-B462-C7863C6093CD}"/>
              </a:ext>
            </a:extLst>
          </p:cNvPr>
          <p:cNvSpPr/>
          <p:nvPr/>
        </p:nvSpPr>
        <p:spPr>
          <a:xfrm rot="5400000">
            <a:off x="1359760" y="39428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Oval 1036">
            <a:extLst>
              <a:ext uri="{FF2B5EF4-FFF2-40B4-BE49-F238E27FC236}">
                <a16:creationId xmlns:a16="http://schemas.microsoft.com/office/drawing/2014/main" id="{2FE36754-8754-4E6E-8F8F-3ED3EB7A4F56}"/>
              </a:ext>
            </a:extLst>
          </p:cNvPr>
          <p:cNvSpPr/>
          <p:nvPr/>
        </p:nvSpPr>
        <p:spPr>
          <a:xfrm rot="5400000">
            <a:off x="1081523" y="434068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8" name="Oval 1037">
            <a:extLst>
              <a:ext uri="{FF2B5EF4-FFF2-40B4-BE49-F238E27FC236}">
                <a16:creationId xmlns:a16="http://schemas.microsoft.com/office/drawing/2014/main" id="{02EC3D6F-151E-477B-A68E-2B791251FC92}"/>
              </a:ext>
            </a:extLst>
          </p:cNvPr>
          <p:cNvSpPr/>
          <p:nvPr/>
        </p:nvSpPr>
        <p:spPr>
          <a:xfrm rot="5400000">
            <a:off x="1031092" y="430517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9" name="Oval 1038">
            <a:extLst>
              <a:ext uri="{FF2B5EF4-FFF2-40B4-BE49-F238E27FC236}">
                <a16:creationId xmlns:a16="http://schemas.microsoft.com/office/drawing/2014/main" id="{B85F368B-3081-44FE-8787-E40FA5604FE3}"/>
              </a:ext>
            </a:extLst>
          </p:cNvPr>
          <p:cNvSpPr/>
          <p:nvPr/>
        </p:nvSpPr>
        <p:spPr>
          <a:xfrm rot="5400000">
            <a:off x="1338979" y="491134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1" name="Oval 1040">
            <a:extLst>
              <a:ext uri="{FF2B5EF4-FFF2-40B4-BE49-F238E27FC236}">
                <a16:creationId xmlns:a16="http://schemas.microsoft.com/office/drawing/2014/main" id="{C1711E0E-982A-4286-9C2A-057FAA402258}"/>
              </a:ext>
            </a:extLst>
          </p:cNvPr>
          <p:cNvSpPr/>
          <p:nvPr/>
        </p:nvSpPr>
        <p:spPr>
          <a:xfrm rot="5400000">
            <a:off x="1338979" y="552094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4" name="Oval 1043">
            <a:extLst>
              <a:ext uri="{FF2B5EF4-FFF2-40B4-BE49-F238E27FC236}">
                <a16:creationId xmlns:a16="http://schemas.microsoft.com/office/drawing/2014/main" id="{3544A325-65D9-4C0C-8775-6B5F162CD7C8}"/>
              </a:ext>
            </a:extLst>
          </p:cNvPr>
          <p:cNvSpPr/>
          <p:nvPr/>
        </p:nvSpPr>
        <p:spPr>
          <a:xfrm rot="5400000">
            <a:off x="1114980" y="241416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5" name="Oval 1044">
            <a:extLst>
              <a:ext uri="{FF2B5EF4-FFF2-40B4-BE49-F238E27FC236}">
                <a16:creationId xmlns:a16="http://schemas.microsoft.com/office/drawing/2014/main" id="{D20E9C39-81EA-429B-AD1B-FEC137715DD3}"/>
              </a:ext>
            </a:extLst>
          </p:cNvPr>
          <p:cNvSpPr/>
          <p:nvPr/>
        </p:nvSpPr>
        <p:spPr>
          <a:xfrm rot="5400000">
            <a:off x="1132074" y="265878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6" name="Oval 1045">
            <a:extLst>
              <a:ext uri="{FF2B5EF4-FFF2-40B4-BE49-F238E27FC236}">
                <a16:creationId xmlns:a16="http://schemas.microsoft.com/office/drawing/2014/main" id="{CE8CDCD3-F3C9-46D6-A8C2-560311915A23}"/>
              </a:ext>
            </a:extLst>
          </p:cNvPr>
          <p:cNvSpPr/>
          <p:nvPr/>
        </p:nvSpPr>
        <p:spPr>
          <a:xfrm rot="5400000">
            <a:off x="1138748" y="300368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7" name="Oval 1046">
            <a:extLst>
              <a:ext uri="{FF2B5EF4-FFF2-40B4-BE49-F238E27FC236}">
                <a16:creationId xmlns:a16="http://schemas.microsoft.com/office/drawing/2014/main" id="{DD201D3A-88DA-44F6-B408-129490E58EFD}"/>
              </a:ext>
            </a:extLst>
          </p:cNvPr>
          <p:cNvSpPr/>
          <p:nvPr/>
        </p:nvSpPr>
        <p:spPr>
          <a:xfrm rot="5400000">
            <a:off x="1105874" y="326164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8" name="Oval 1047">
            <a:extLst>
              <a:ext uri="{FF2B5EF4-FFF2-40B4-BE49-F238E27FC236}">
                <a16:creationId xmlns:a16="http://schemas.microsoft.com/office/drawing/2014/main" id="{B831C816-EDA2-4730-B280-F2E6EE8118B5}"/>
              </a:ext>
            </a:extLst>
          </p:cNvPr>
          <p:cNvSpPr/>
          <p:nvPr/>
        </p:nvSpPr>
        <p:spPr>
          <a:xfrm rot="5400000">
            <a:off x="1154966" y="360711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9" name="Oval 1048">
            <a:extLst>
              <a:ext uri="{FF2B5EF4-FFF2-40B4-BE49-F238E27FC236}">
                <a16:creationId xmlns:a16="http://schemas.microsoft.com/office/drawing/2014/main" id="{EE3241CD-1847-466C-98D9-EC2638A78E6B}"/>
              </a:ext>
            </a:extLst>
          </p:cNvPr>
          <p:cNvSpPr/>
          <p:nvPr/>
        </p:nvSpPr>
        <p:spPr>
          <a:xfrm rot="5400000">
            <a:off x="1178296" y="389182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0" name="Oval 1049">
            <a:extLst>
              <a:ext uri="{FF2B5EF4-FFF2-40B4-BE49-F238E27FC236}">
                <a16:creationId xmlns:a16="http://schemas.microsoft.com/office/drawing/2014/main" id="{5FC3B08C-5793-4F66-97A5-FB4696A4083F}"/>
              </a:ext>
            </a:extLst>
          </p:cNvPr>
          <p:cNvSpPr/>
          <p:nvPr/>
        </p:nvSpPr>
        <p:spPr>
          <a:xfrm rot="5400000">
            <a:off x="1138748" y="414267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1" name="Oval 1050">
            <a:extLst>
              <a:ext uri="{FF2B5EF4-FFF2-40B4-BE49-F238E27FC236}">
                <a16:creationId xmlns:a16="http://schemas.microsoft.com/office/drawing/2014/main" id="{A938D275-7EB7-4ECF-9B11-8FA752F3193C}"/>
              </a:ext>
            </a:extLst>
          </p:cNvPr>
          <p:cNvSpPr/>
          <p:nvPr/>
        </p:nvSpPr>
        <p:spPr>
          <a:xfrm rot="5400000">
            <a:off x="1197822" y="417197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2" name="Oval 1051">
            <a:extLst>
              <a:ext uri="{FF2B5EF4-FFF2-40B4-BE49-F238E27FC236}">
                <a16:creationId xmlns:a16="http://schemas.microsoft.com/office/drawing/2014/main" id="{E16818FD-FEFA-492E-8F9A-69D6D349D3B0}"/>
              </a:ext>
            </a:extLst>
          </p:cNvPr>
          <p:cNvSpPr/>
          <p:nvPr/>
        </p:nvSpPr>
        <p:spPr>
          <a:xfrm rot="5400000">
            <a:off x="1138748" y="475227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5" name="Oval 1054">
            <a:extLst>
              <a:ext uri="{FF2B5EF4-FFF2-40B4-BE49-F238E27FC236}">
                <a16:creationId xmlns:a16="http://schemas.microsoft.com/office/drawing/2014/main" id="{1E91E8CA-8047-47C6-AB20-AE7A6B63D958}"/>
              </a:ext>
            </a:extLst>
          </p:cNvPr>
          <p:cNvSpPr/>
          <p:nvPr/>
        </p:nvSpPr>
        <p:spPr>
          <a:xfrm rot="5400000">
            <a:off x="1155933" y="555370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7" name="Oval 1056">
            <a:extLst>
              <a:ext uri="{FF2B5EF4-FFF2-40B4-BE49-F238E27FC236}">
                <a16:creationId xmlns:a16="http://schemas.microsoft.com/office/drawing/2014/main" id="{A3010D7E-2287-40CA-934A-5698BE65DA03}"/>
              </a:ext>
            </a:extLst>
          </p:cNvPr>
          <p:cNvSpPr/>
          <p:nvPr/>
        </p:nvSpPr>
        <p:spPr>
          <a:xfrm rot="5400000">
            <a:off x="913426" y="25985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8" name="Oval 1057">
            <a:extLst>
              <a:ext uri="{FF2B5EF4-FFF2-40B4-BE49-F238E27FC236}">
                <a16:creationId xmlns:a16="http://schemas.microsoft.com/office/drawing/2014/main" id="{E729D102-BC57-48E9-BD01-F36395250B65}"/>
              </a:ext>
            </a:extLst>
          </p:cNvPr>
          <p:cNvSpPr/>
          <p:nvPr/>
        </p:nvSpPr>
        <p:spPr>
          <a:xfrm rot="5400000">
            <a:off x="1104087" y="277774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9" name="Oval 1058">
            <a:extLst>
              <a:ext uri="{FF2B5EF4-FFF2-40B4-BE49-F238E27FC236}">
                <a16:creationId xmlns:a16="http://schemas.microsoft.com/office/drawing/2014/main" id="{0F6468F0-2526-4ABB-9297-D3A88DD730A2}"/>
              </a:ext>
            </a:extLst>
          </p:cNvPr>
          <p:cNvSpPr/>
          <p:nvPr/>
        </p:nvSpPr>
        <p:spPr>
          <a:xfrm rot="5400000">
            <a:off x="946300" y="303626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0" name="Oval 1059">
            <a:extLst>
              <a:ext uri="{FF2B5EF4-FFF2-40B4-BE49-F238E27FC236}">
                <a16:creationId xmlns:a16="http://schemas.microsoft.com/office/drawing/2014/main" id="{51D6839D-17BC-4D86-B7EF-7243D3435A10}"/>
              </a:ext>
            </a:extLst>
          </p:cNvPr>
          <p:cNvSpPr/>
          <p:nvPr/>
        </p:nvSpPr>
        <p:spPr>
          <a:xfrm rot="5400000">
            <a:off x="998406" y="347400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1" name="Oval 1060">
            <a:extLst>
              <a:ext uri="{FF2B5EF4-FFF2-40B4-BE49-F238E27FC236}">
                <a16:creationId xmlns:a16="http://schemas.microsoft.com/office/drawing/2014/main" id="{73E64568-0EBA-4C88-A26F-B3F75C927B3F}"/>
              </a:ext>
            </a:extLst>
          </p:cNvPr>
          <p:cNvSpPr/>
          <p:nvPr/>
        </p:nvSpPr>
        <p:spPr>
          <a:xfrm rot="5400000">
            <a:off x="946300" y="369214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2" name="Oval 1061">
            <a:extLst>
              <a:ext uri="{FF2B5EF4-FFF2-40B4-BE49-F238E27FC236}">
                <a16:creationId xmlns:a16="http://schemas.microsoft.com/office/drawing/2014/main" id="{D9EA2145-1E10-4F4A-90CC-D2639DB4F614}"/>
              </a:ext>
            </a:extLst>
          </p:cNvPr>
          <p:cNvSpPr/>
          <p:nvPr/>
        </p:nvSpPr>
        <p:spPr>
          <a:xfrm rot="5400000">
            <a:off x="1010759" y="396963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3" name="Oval 1062">
            <a:extLst>
              <a:ext uri="{FF2B5EF4-FFF2-40B4-BE49-F238E27FC236}">
                <a16:creationId xmlns:a16="http://schemas.microsoft.com/office/drawing/2014/main" id="{B357D48B-420C-46D7-AD8C-717F7F682F1F}"/>
              </a:ext>
            </a:extLst>
          </p:cNvPr>
          <p:cNvSpPr/>
          <p:nvPr/>
        </p:nvSpPr>
        <p:spPr>
          <a:xfrm rot="5400000">
            <a:off x="1076831" y="414558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4" name="Oval 1063">
            <a:extLst>
              <a:ext uri="{FF2B5EF4-FFF2-40B4-BE49-F238E27FC236}">
                <a16:creationId xmlns:a16="http://schemas.microsoft.com/office/drawing/2014/main" id="{402E7398-8EC1-42B0-91CB-D82631521420}"/>
              </a:ext>
            </a:extLst>
          </p:cNvPr>
          <p:cNvSpPr/>
          <p:nvPr/>
        </p:nvSpPr>
        <p:spPr>
          <a:xfrm rot="5400000">
            <a:off x="1015178" y="424712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5" name="Oval 1064">
            <a:extLst>
              <a:ext uri="{FF2B5EF4-FFF2-40B4-BE49-F238E27FC236}">
                <a16:creationId xmlns:a16="http://schemas.microsoft.com/office/drawing/2014/main" id="{29215DC6-BC33-48F4-9306-44E7952C2D66}"/>
              </a:ext>
            </a:extLst>
          </p:cNvPr>
          <p:cNvSpPr/>
          <p:nvPr/>
        </p:nvSpPr>
        <p:spPr>
          <a:xfrm rot="5400000">
            <a:off x="979174" y="487847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0" name="Oval 1069">
            <a:extLst>
              <a:ext uri="{FF2B5EF4-FFF2-40B4-BE49-F238E27FC236}">
                <a16:creationId xmlns:a16="http://schemas.microsoft.com/office/drawing/2014/main" id="{E9CCB4B7-E39E-4B78-8374-633CFCA5D536}"/>
              </a:ext>
            </a:extLst>
          </p:cNvPr>
          <p:cNvSpPr/>
          <p:nvPr/>
        </p:nvSpPr>
        <p:spPr>
          <a:xfrm rot="5400000">
            <a:off x="746069" y="267279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1" name="Oval 1070">
            <a:extLst>
              <a:ext uri="{FF2B5EF4-FFF2-40B4-BE49-F238E27FC236}">
                <a16:creationId xmlns:a16="http://schemas.microsoft.com/office/drawing/2014/main" id="{C26B6DF5-4138-4CD6-9F50-F7EFFE5010D3}"/>
              </a:ext>
            </a:extLst>
          </p:cNvPr>
          <p:cNvSpPr/>
          <p:nvPr/>
        </p:nvSpPr>
        <p:spPr>
          <a:xfrm rot="5400000">
            <a:off x="606565" y="29240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2" name="Oval 1071">
            <a:extLst>
              <a:ext uri="{FF2B5EF4-FFF2-40B4-BE49-F238E27FC236}">
                <a16:creationId xmlns:a16="http://schemas.microsoft.com/office/drawing/2014/main" id="{CB33C62B-AEDC-4AD0-9F6B-BC716CE1D8FE}"/>
              </a:ext>
            </a:extLst>
          </p:cNvPr>
          <p:cNvSpPr/>
          <p:nvPr/>
        </p:nvSpPr>
        <p:spPr>
          <a:xfrm rot="5400000">
            <a:off x="778943" y="32355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3" name="Oval 1072">
            <a:extLst>
              <a:ext uri="{FF2B5EF4-FFF2-40B4-BE49-F238E27FC236}">
                <a16:creationId xmlns:a16="http://schemas.microsoft.com/office/drawing/2014/main" id="{C029698F-AF3D-466A-B9E0-73B9F23DC5AB}"/>
              </a:ext>
            </a:extLst>
          </p:cNvPr>
          <p:cNvSpPr/>
          <p:nvPr/>
        </p:nvSpPr>
        <p:spPr>
          <a:xfrm rot="5400000">
            <a:off x="752743" y="35270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4" name="Oval 1073">
            <a:extLst>
              <a:ext uri="{FF2B5EF4-FFF2-40B4-BE49-F238E27FC236}">
                <a16:creationId xmlns:a16="http://schemas.microsoft.com/office/drawing/2014/main" id="{82815757-2FC6-4B28-A042-1F11B9B66246}"/>
              </a:ext>
            </a:extLst>
          </p:cNvPr>
          <p:cNvSpPr/>
          <p:nvPr/>
        </p:nvSpPr>
        <p:spPr>
          <a:xfrm rot="5400000">
            <a:off x="818491" y="383032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5" name="Oval 1074">
            <a:extLst>
              <a:ext uri="{FF2B5EF4-FFF2-40B4-BE49-F238E27FC236}">
                <a16:creationId xmlns:a16="http://schemas.microsoft.com/office/drawing/2014/main" id="{BF8CA021-C6FC-4B57-BCAE-8AC90DA66808}"/>
              </a:ext>
            </a:extLst>
          </p:cNvPr>
          <p:cNvSpPr/>
          <p:nvPr/>
        </p:nvSpPr>
        <p:spPr>
          <a:xfrm rot="5400000">
            <a:off x="699553" y="417187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6" name="Oval 1075">
            <a:extLst>
              <a:ext uri="{FF2B5EF4-FFF2-40B4-BE49-F238E27FC236}">
                <a16:creationId xmlns:a16="http://schemas.microsoft.com/office/drawing/2014/main" id="{4902DC41-020E-4B65-96E6-D51A44660C7F}"/>
              </a:ext>
            </a:extLst>
          </p:cNvPr>
          <p:cNvSpPr/>
          <p:nvPr/>
        </p:nvSpPr>
        <p:spPr>
          <a:xfrm rot="5400000">
            <a:off x="1030253" y="41876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7" name="Oval 1076">
            <a:extLst>
              <a:ext uri="{FF2B5EF4-FFF2-40B4-BE49-F238E27FC236}">
                <a16:creationId xmlns:a16="http://schemas.microsoft.com/office/drawing/2014/main" id="{375D4CF8-2753-4BAA-B26F-4A91314AC614}"/>
              </a:ext>
            </a:extLst>
          </p:cNvPr>
          <p:cNvSpPr/>
          <p:nvPr/>
        </p:nvSpPr>
        <p:spPr>
          <a:xfrm rot="5400000">
            <a:off x="792291" y="47195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8" name="Oval 1077">
            <a:extLst>
              <a:ext uri="{FF2B5EF4-FFF2-40B4-BE49-F238E27FC236}">
                <a16:creationId xmlns:a16="http://schemas.microsoft.com/office/drawing/2014/main" id="{C93C3A8A-5203-445B-BFBF-EF2984382BD8}"/>
              </a:ext>
            </a:extLst>
          </p:cNvPr>
          <p:cNvSpPr/>
          <p:nvPr/>
        </p:nvSpPr>
        <p:spPr>
          <a:xfrm rot="5400000">
            <a:off x="732427" y="498465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0" name="Oval 1079">
            <a:extLst>
              <a:ext uri="{FF2B5EF4-FFF2-40B4-BE49-F238E27FC236}">
                <a16:creationId xmlns:a16="http://schemas.microsoft.com/office/drawing/2014/main" id="{AA8FA25C-3BEB-4C69-A6B8-3AF3FABB9D6F}"/>
              </a:ext>
            </a:extLst>
          </p:cNvPr>
          <p:cNvSpPr/>
          <p:nvPr/>
        </p:nvSpPr>
        <p:spPr>
          <a:xfrm rot="5400000">
            <a:off x="771530" y="57003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2" name="Oval 1081">
            <a:extLst>
              <a:ext uri="{FF2B5EF4-FFF2-40B4-BE49-F238E27FC236}">
                <a16:creationId xmlns:a16="http://schemas.microsoft.com/office/drawing/2014/main" id="{EBAC254D-9B11-4578-8F37-BA4A806B3743}"/>
              </a:ext>
            </a:extLst>
          </p:cNvPr>
          <p:cNvSpPr/>
          <p:nvPr/>
        </p:nvSpPr>
        <p:spPr>
          <a:xfrm rot="5400000">
            <a:off x="560295" y="250709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3" name="Oval 1082">
            <a:extLst>
              <a:ext uri="{FF2B5EF4-FFF2-40B4-BE49-F238E27FC236}">
                <a16:creationId xmlns:a16="http://schemas.microsoft.com/office/drawing/2014/main" id="{96700A98-5C01-45D1-B395-7F7EDBCAD25E}"/>
              </a:ext>
            </a:extLst>
          </p:cNvPr>
          <p:cNvSpPr/>
          <p:nvPr/>
        </p:nvSpPr>
        <p:spPr>
          <a:xfrm rot="5400000">
            <a:off x="487873" y="27716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4" name="Oval 1083">
            <a:extLst>
              <a:ext uri="{FF2B5EF4-FFF2-40B4-BE49-F238E27FC236}">
                <a16:creationId xmlns:a16="http://schemas.microsoft.com/office/drawing/2014/main" id="{F7088DFF-DF77-4C60-AADE-FCF760251F52}"/>
              </a:ext>
            </a:extLst>
          </p:cNvPr>
          <p:cNvSpPr/>
          <p:nvPr/>
        </p:nvSpPr>
        <p:spPr>
          <a:xfrm rot="5400000">
            <a:off x="553621" y="310023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5" name="Oval 1084">
            <a:extLst>
              <a:ext uri="{FF2B5EF4-FFF2-40B4-BE49-F238E27FC236}">
                <a16:creationId xmlns:a16="http://schemas.microsoft.com/office/drawing/2014/main" id="{DCBA4CBA-500C-43CD-BC26-E38FB7118CC5}"/>
              </a:ext>
            </a:extLst>
          </p:cNvPr>
          <p:cNvSpPr/>
          <p:nvPr/>
        </p:nvSpPr>
        <p:spPr>
          <a:xfrm rot="5400000">
            <a:off x="666679" y="342762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6" name="Oval 1085">
            <a:extLst>
              <a:ext uri="{FF2B5EF4-FFF2-40B4-BE49-F238E27FC236}">
                <a16:creationId xmlns:a16="http://schemas.microsoft.com/office/drawing/2014/main" id="{A0318F26-549C-4A51-A38D-2CDF296AEA09}"/>
              </a:ext>
            </a:extLst>
          </p:cNvPr>
          <p:cNvSpPr/>
          <p:nvPr/>
        </p:nvSpPr>
        <p:spPr>
          <a:xfrm rot="5400000">
            <a:off x="607163" y="369214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7" name="Oval 1086">
            <a:extLst>
              <a:ext uri="{FF2B5EF4-FFF2-40B4-BE49-F238E27FC236}">
                <a16:creationId xmlns:a16="http://schemas.microsoft.com/office/drawing/2014/main" id="{974C68EC-5534-414C-A2CD-E5A656A325DC}"/>
              </a:ext>
            </a:extLst>
          </p:cNvPr>
          <p:cNvSpPr/>
          <p:nvPr/>
        </p:nvSpPr>
        <p:spPr>
          <a:xfrm rot="5400000">
            <a:off x="607353" y="39504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8" name="Oval 1087">
            <a:extLst>
              <a:ext uri="{FF2B5EF4-FFF2-40B4-BE49-F238E27FC236}">
                <a16:creationId xmlns:a16="http://schemas.microsoft.com/office/drawing/2014/main" id="{599B578C-4EA1-466E-A06D-DB53710C0030}"/>
              </a:ext>
            </a:extLst>
          </p:cNvPr>
          <p:cNvSpPr/>
          <p:nvPr/>
        </p:nvSpPr>
        <p:spPr>
          <a:xfrm rot="5400000">
            <a:off x="600166" y="434018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9" name="Oval 1088">
            <a:extLst>
              <a:ext uri="{FF2B5EF4-FFF2-40B4-BE49-F238E27FC236}">
                <a16:creationId xmlns:a16="http://schemas.microsoft.com/office/drawing/2014/main" id="{6C1DBAA1-39F0-4157-87EB-E60DE55FAFFB}"/>
              </a:ext>
            </a:extLst>
          </p:cNvPr>
          <p:cNvSpPr/>
          <p:nvPr/>
        </p:nvSpPr>
        <p:spPr>
          <a:xfrm rot="5400000">
            <a:off x="633040" y="459114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0" name="Oval 1089">
            <a:extLst>
              <a:ext uri="{FF2B5EF4-FFF2-40B4-BE49-F238E27FC236}">
                <a16:creationId xmlns:a16="http://schemas.microsoft.com/office/drawing/2014/main" id="{58445BFC-E248-4457-93D3-99CF83FBFA4B}"/>
              </a:ext>
            </a:extLst>
          </p:cNvPr>
          <p:cNvSpPr/>
          <p:nvPr/>
        </p:nvSpPr>
        <p:spPr>
          <a:xfrm rot="5400000">
            <a:off x="433481" y="492569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1" name="Oval 1090">
            <a:extLst>
              <a:ext uri="{FF2B5EF4-FFF2-40B4-BE49-F238E27FC236}">
                <a16:creationId xmlns:a16="http://schemas.microsoft.com/office/drawing/2014/main" id="{455887E9-13C9-4B0C-B414-E535ACE1DA4A}"/>
              </a:ext>
            </a:extLst>
          </p:cNvPr>
          <p:cNvSpPr/>
          <p:nvPr/>
        </p:nvSpPr>
        <p:spPr>
          <a:xfrm rot="5400000">
            <a:off x="500137" y="523433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2" name="Oval 1091">
            <a:extLst>
              <a:ext uri="{FF2B5EF4-FFF2-40B4-BE49-F238E27FC236}">
                <a16:creationId xmlns:a16="http://schemas.microsoft.com/office/drawing/2014/main" id="{F5F931CA-7574-45A6-B7FD-3144198492AE}"/>
              </a:ext>
            </a:extLst>
          </p:cNvPr>
          <p:cNvSpPr/>
          <p:nvPr/>
        </p:nvSpPr>
        <p:spPr>
          <a:xfrm rot="5400000">
            <a:off x="467263" y="55628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4" name="Oval 1093">
            <a:extLst>
              <a:ext uri="{FF2B5EF4-FFF2-40B4-BE49-F238E27FC236}">
                <a16:creationId xmlns:a16="http://schemas.microsoft.com/office/drawing/2014/main" id="{AF8529EB-DE61-433E-96BD-C7F5AFA68DED}"/>
              </a:ext>
            </a:extLst>
          </p:cNvPr>
          <p:cNvSpPr/>
          <p:nvPr/>
        </p:nvSpPr>
        <p:spPr>
          <a:xfrm rot="5400000">
            <a:off x="560295" y="61244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5" name="Oval 1094">
            <a:extLst>
              <a:ext uri="{FF2B5EF4-FFF2-40B4-BE49-F238E27FC236}">
                <a16:creationId xmlns:a16="http://schemas.microsoft.com/office/drawing/2014/main" id="{46C53EF2-1885-4517-9FAC-A03FCF217CC2}"/>
              </a:ext>
            </a:extLst>
          </p:cNvPr>
          <p:cNvSpPr/>
          <p:nvPr/>
        </p:nvSpPr>
        <p:spPr>
          <a:xfrm rot="5400000">
            <a:off x="1061259" y="521505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6" name="Oval 1095">
            <a:extLst>
              <a:ext uri="{FF2B5EF4-FFF2-40B4-BE49-F238E27FC236}">
                <a16:creationId xmlns:a16="http://schemas.microsoft.com/office/drawing/2014/main" id="{5BC0EC02-3739-43A7-B8F8-3BF09EBDDE7B}"/>
              </a:ext>
            </a:extLst>
          </p:cNvPr>
          <p:cNvSpPr/>
          <p:nvPr/>
        </p:nvSpPr>
        <p:spPr>
          <a:xfrm rot="5400000">
            <a:off x="1061259" y="526832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7" name="Oval 1096">
            <a:extLst>
              <a:ext uri="{FF2B5EF4-FFF2-40B4-BE49-F238E27FC236}">
                <a16:creationId xmlns:a16="http://schemas.microsoft.com/office/drawing/2014/main" id="{ED3321A2-E411-4817-B966-DF9D2425E47A}"/>
              </a:ext>
            </a:extLst>
          </p:cNvPr>
          <p:cNvSpPr/>
          <p:nvPr/>
        </p:nvSpPr>
        <p:spPr>
          <a:xfrm rot="5400000">
            <a:off x="1038181" y="532214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8" name="Oval 1097">
            <a:extLst>
              <a:ext uri="{FF2B5EF4-FFF2-40B4-BE49-F238E27FC236}">
                <a16:creationId xmlns:a16="http://schemas.microsoft.com/office/drawing/2014/main" id="{77D7D38A-4D7C-4399-9EEB-F62EDF4AB1FF}"/>
              </a:ext>
            </a:extLst>
          </p:cNvPr>
          <p:cNvSpPr/>
          <p:nvPr/>
        </p:nvSpPr>
        <p:spPr>
          <a:xfrm rot="5400000">
            <a:off x="983672" y="53478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9" name="Oval 1098">
            <a:extLst>
              <a:ext uri="{FF2B5EF4-FFF2-40B4-BE49-F238E27FC236}">
                <a16:creationId xmlns:a16="http://schemas.microsoft.com/office/drawing/2014/main" id="{6A7B5156-94BF-4FA8-A854-25F89FE5472C}"/>
              </a:ext>
            </a:extLst>
          </p:cNvPr>
          <p:cNvSpPr/>
          <p:nvPr/>
        </p:nvSpPr>
        <p:spPr>
          <a:xfrm rot="5400000">
            <a:off x="920888" y="534086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0" name="Oval 1099">
            <a:extLst>
              <a:ext uri="{FF2B5EF4-FFF2-40B4-BE49-F238E27FC236}">
                <a16:creationId xmlns:a16="http://schemas.microsoft.com/office/drawing/2014/main" id="{21D3A3C0-1E36-43BD-8EC6-AE87F4B97123}"/>
              </a:ext>
            </a:extLst>
          </p:cNvPr>
          <p:cNvSpPr/>
          <p:nvPr/>
        </p:nvSpPr>
        <p:spPr>
          <a:xfrm rot="5400000">
            <a:off x="870457" y="530535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1" name="Oval 1100">
            <a:extLst>
              <a:ext uri="{FF2B5EF4-FFF2-40B4-BE49-F238E27FC236}">
                <a16:creationId xmlns:a16="http://schemas.microsoft.com/office/drawing/2014/main" id="{1A2D83FA-100B-40D2-87D8-E03E8D3A44C7}"/>
              </a:ext>
            </a:extLst>
          </p:cNvPr>
          <p:cNvSpPr/>
          <p:nvPr/>
        </p:nvSpPr>
        <p:spPr>
          <a:xfrm rot="5400000">
            <a:off x="978113" y="514285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2" name="Oval 1101">
            <a:extLst>
              <a:ext uri="{FF2B5EF4-FFF2-40B4-BE49-F238E27FC236}">
                <a16:creationId xmlns:a16="http://schemas.microsoft.com/office/drawing/2014/main" id="{0DB73A83-5F57-4404-9EB3-EB0403E40A55}"/>
              </a:ext>
            </a:extLst>
          </p:cNvPr>
          <p:cNvSpPr/>
          <p:nvPr/>
        </p:nvSpPr>
        <p:spPr>
          <a:xfrm rot="5400000">
            <a:off x="1037187" y="517215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3" name="Oval 1102">
            <a:extLst>
              <a:ext uri="{FF2B5EF4-FFF2-40B4-BE49-F238E27FC236}">
                <a16:creationId xmlns:a16="http://schemas.microsoft.com/office/drawing/2014/main" id="{36D8AFE3-3004-43CA-84BB-9249AD0833D5}"/>
              </a:ext>
            </a:extLst>
          </p:cNvPr>
          <p:cNvSpPr/>
          <p:nvPr/>
        </p:nvSpPr>
        <p:spPr>
          <a:xfrm rot="5400000">
            <a:off x="916196" y="514576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4" name="Oval 1103">
            <a:extLst>
              <a:ext uri="{FF2B5EF4-FFF2-40B4-BE49-F238E27FC236}">
                <a16:creationId xmlns:a16="http://schemas.microsoft.com/office/drawing/2014/main" id="{566D236D-163B-49F6-88F4-46A3501540AD}"/>
              </a:ext>
            </a:extLst>
          </p:cNvPr>
          <p:cNvSpPr/>
          <p:nvPr/>
        </p:nvSpPr>
        <p:spPr>
          <a:xfrm rot="5400000">
            <a:off x="854543" y="524731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5" name="Oval 1104">
            <a:extLst>
              <a:ext uri="{FF2B5EF4-FFF2-40B4-BE49-F238E27FC236}">
                <a16:creationId xmlns:a16="http://schemas.microsoft.com/office/drawing/2014/main" id="{E92D6866-2976-40DE-8CA9-DF23830B4B05}"/>
              </a:ext>
            </a:extLst>
          </p:cNvPr>
          <p:cNvSpPr/>
          <p:nvPr/>
        </p:nvSpPr>
        <p:spPr>
          <a:xfrm rot="5400000">
            <a:off x="869618" y="51878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6" name="Oval 1105">
            <a:extLst>
              <a:ext uri="{FF2B5EF4-FFF2-40B4-BE49-F238E27FC236}">
                <a16:creationId xmlns:a16="http://schemas.microsoft.com/office/drawing/2014/main" id="{B46E3E3F-3597-486B-A31B-3E4567C46E9D}"/>
              </a:ext>
            </a:extLst>
          </p:cNvPr>
          <p:cNvSpPr/>
          <p:nvPr/>
        </p:nvSpPr>
        <p:spPr>
          <a:xfrm rot="5400000">
            <a:off x="1792714" y="513549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7" name="Oval 1106">
            <a:extLst>
              <a:ext uri="{FF2B5EF4-FFF2-40B4-BE49-F238E27FC236}">
                <a16:creationId xmlns:a16="http://schemas.microsoft.com/office/drawing/2014/main" id="{2A16B781-2885-478F-8D96-56E69B589C09}"/>
              </a:ext>
            </a:extLst>
          </p:cNvPr>
          <p:cNvSpPr/>
          <p:nvPr/>
        </p:nvSpPr>
        <p:spPr>
          <a:xfrm rot="5400000">
            <a:off x="1792714" y="518876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8" name="Oval 1107">
            <a:extLst>
              <a:ext uri="{FF2B5EF4-FFF2-40B4-BE49-F238E27FC236}">
                <a16:creationId xmlns:a16="http://schemas.microsoft.com/office/drawing/2014/main" id="{51271823-D9FB-40B7-8BBF-B213CEBEE2B4}"/>
              </a:ext>
            </a:extLst>
          </p:cNvPr>
          <p:cNvSpPr/>
          <p:nvPr/>
        </p:nvSpPr>
        <p:spPr>
          <a:xfrm rot="5400000">
            <a:off x="1769636" y="524258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9" name="Oval 1108">
            <a:extLst>
              <a:ext uri="{FF2B5EF4-FFF2-40B4-BE49-F238E27FC236}">
                <a16:creationId xmlns:a16="http://schemas.microsoft.com/office/drawing/2014/main" id="{B67613B3-1AC3-4C77-BE2D-AACA6206DDCE}"/>
              </a:ext>
            </a:extLst>
          </p:cNvPr>
          <p:cNvSpPr/>
          <p:nvPr/>
        </p:nvSpPr>
        <p:spPr>
          <a:xfrm rot="5400000">
            <a:off x="1715127" y="526831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0" name="Oval 1109">
            <a:extLst>
              <a:ext uri="{FF2B5EF4-FFF2-40B4-BE49-F238E27FC236}">
                <a16:creationId xmlns:a16="http://schemas.microsoft.com/office/drawing/2014/main" id="{FA2217FF-B118-42A6-B459-1A9D503AF037}"/>
              </a:ext>
            </a:extLst>
          </p:cNvPr>
          <p:cNvSpPr/>
          <p:nvPr/>
        </p:nvSpPr>
        <p:spPr>
          <a:xfrm rot="5400000">
            <a:off x="1652343" y="526130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1" name="Oval 1110">
            <a:extLst>
              <a:ext uri="{FF2B5EF4-FFF2-40B4-BE49-F238E27FC236}">
                <a16:creationId xmlns:a16="http://schemas.microsoft.com/office/drawing/2014/main" id="{20E3417B-0C8F-4124-8142-A84E50B6EA0E}"/>
              </a:ext>
            </a:extLst>
          </p:cNvPr>
          <p:cNvSpPr/>
          <p:nvPr/>
        </p:nvSpPr>
        <p:spPr>
          <a:xfrm rot="5400000">
            <a:off x="1601912" y="522579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2" name="Oval 1111">
            <a:extLst>
              <a:ext uri="{FF2B5EF4-FFF2-40B4-BE49-F238E27FC236}">
                <a16:creationId xmlns:a16="http://schemas.microsoft.com/office/drawing/2014/main" id="{41B458CC-97E4-42F2-AB99-271DC284674C}"/>
              </a:ext>
            </a:extLst>
          </p:cNvPr>
          <p:cNvSpPr/>
          <p:nvPr/>
        </p:nvSpPr>
        <p:spPr>
          <a:xfrm rot="5400000">
            <a:off x="1709568" y="506329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3" name="Oval 1112">
            <a:extLst>
              <a:ext uri="{FF2B5EF4-FFF2-40B4-BE49-F238E27FC236}">
                <a16:creationId xmlns:a16="http://schemas.microsoft.com/office/drawing/2014/main" id="{903B6721-A7BC-4E93-8D5E-1C095E3C78C6}"/>
              </a:ext>
            </a:extLst>
          </p:cNvPr>
          <p:cNvSpPr/>
          <p:nvPr/>
        </p:nvSpPr>
        <p:spPr>
          <a:xfrm rot="5400000">
            <a:off x="1768642" y="509259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4" name="Oval 1113">
            <a:extLst>
              <a:ext uri="{FF2B5EF4-FFF2-40B4-BE49-F238E27FC236}">
                <a16:creationId xmlns:a16="http://schemas.microsoft.com/office/drawing/2014/main" id="{E893EB75-FE2D-4279-B0C5-0D22ED306634}"/>
              </a:ext>
            </a:extLst>
          </p:cNvPr>
          <p:cNvSpPr/>
          <p:nvPr/>
        </p:nvSpPr>
        <p:spPr>
          <a:xfrm rot="5400000">
            <a:off x="1647651" y="50662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5" name="Oval 1114">
            <a:extLst>
              <a:ext uri="{FF2B5EF4-FFF2-40B4-BE49-F238E27FC236}">
                <a16:creationId xmlns:a16="http://schemas.microsoft.com/office/drawing/2014/main" id="{00F56FFF-5E22-42A1-94DB-FDAAEAD3D243}"/>
              </a:ext>
            </a:extLst>
          </p:cNvPr>
          <p:cNvSpPr/>
          <p:nvPr/>
        </p:nvSpPr>
        <p:spPr>
          <a:xfrm rot="5400000">
            <a:off x="1585998" y="516775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6" name="Oval 1115">
            <a:extLst>
              <a:ext uri="{FF2B5EF4-FFF2-40B4-BE49-F238E27FC236}">
                <a16:creationId xmlns:a16="http://schemas.microsoft.com/office/drawing/2014/main" id="{66135232-A61D-4880-9EC1-FCE4A96B8310}"/>
              </a:ext>
            </a:extLst>
          </p:cNvPr>
          <p:cNvSpPr/>
          <p:nvPr/>
        </p:nvSpPr>
        <p:spPr>
          <a:xfrm rot="5400000">
            <a:off x="1601073" y="510829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7" name="Oval 1116">
            <a:extLst>
              <a:ext uri="{FF2B5EF4-FFF2-40B4-BE49-F238E27FC236}">
                <a16:creationId xmlns:a16="http://schemas.microsoft.com/office/drawing/2014/main" id="{C51BD1C5-6AEF-46DC-AD65-F3705ED2A8CB}"/>
              </a:ext>
            </a:extLst>
          </p:cNvPr>
          <p:cNvSpPr/>
          <p:nvPr/>
        </p:nvSpPr>
        <p:spPr>
          <a:xfrm rot="5400000">
            <a:off x="1317650" y="59040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8" name="Oval 1117">
            <a:extLst>
              <a:ext uri="{FF2B5EF4-FFF2-40B4-BE49-F238E27FC236}">
                <a16:creationId xmlns:a16="http://schemas.microsoft.com/office/drawing/2014/main" id="{4C6C3E64-A760-425E-9E77-838311DB8012}"/>
              </a:ext>
            </a:extLst>
          </p:cNvPr>
          <p:cNvSpPr/>
          <p:nvPr/>
        </p:nvSpPr>
        <p:spPr>
          <a:xfrm rot="5400000">
            <a:off x="1317650" y="595734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9" name="Oval 1118">
            <a:extLst>
              <a:ext uri="{FF2B5EF4-FFF2-40B4-BE49-F238E27FC236}">
                <a16:creationId xmlns:a16="http://schemas.microsoft.com/office/drawing/2014/main" id="{37E3934C-7827-4813-8EEA-2074CCFED92A}"/>
              </a:ext>
            </a:extLst>
          </p:cNvPr>
          <p:cNvSpPr/>
          <p:nvPr/>
        </p:nvSpPr>
        <p:spPr>
          <a:xfrm rot="5400000">
            <a:off x="1294572" y="60111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0" name="Oval 1119">
            <a:extLst>
              <a:ext uri="{FF2B5EF4-FFF2-40B4-BE49-F238E27FC236}">
                <a16:creationId xmlns:a16="http://schemas.microsoft.com/office/drawing/2014/main" id="{633E4A1B-D0FA-4864-9F12-ED2F0DB36614}"/>
              </a:ext>
            </a:extLst>
          </p:cNvPr>
          <p:cNvSpPr/>
          <p:nvPr/>
        </p:nvSpPr>
        <p:spPr>
          <a:xfrm rot="5400000">
            <a:off x="1240063" y="603688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1" name="Oval 1120">
            <a:extLst>
              <a:ext uri="{FF2B5EF4-FFF2-40B4-BE49-F238E27FC236}">
                <a16:creationId xmlns:a16="http://schemas.microsoft.com/office/drawing/2014/main" id="{62B36E43-63B3-49E1-BA9E-49D9CE16AD3E}"/>
              </a:ext>
            </a:extLst>
          </p:cNvPr>
          <p:cNvSpPr/>
          <p:nvPr/>
        </p:nvSpPr>
        <p:spPr>
          <a:xfrm rot="5400000">
            <a:off x="1177279" y="602988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2" name="Oval 1121">
            <a:extLst>
              <a:ext uri="{FF2B5EF4-FFF2-40B4-BE49-F238E27FC236}">
                <a16:creationId xmlns:a16="http://schemas.microsoft.com/office/drawing/2014/main" id="{8E8AFECD-3577-4B39-94D9-BA688BC213D9}"/>
              </a:ext>
            </a:extLst>
          </p:cNvPr>
          <p:cNvSpPr/>
          <p:nvPr/>
        </p:nvSpPr>
        <p:spPr>
          <a:xfrm rot="5400000">
            <a:off x="1126848" y="59943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3" name="Oval 1122">
            <a:extLst>
              <a:ext uri="{FF2B5EF4-FFF2-40B4-BE49-F238E27FC236}">
                <a16:creationId xmlns:a16="http://schemas.microsoft.com/office/drawing/2014/main" id="{DAC437CE-A846-4741-B700-5800ED995959}"/>
              </a:ext>
            </a:extLst>
          </p:cNvPr>
          <p:cNvSpPr/>
          <p:nvPr/>
        </p:nvSpPr>
        <p:spPr>
          <a:xfrm rot="5400000">
            <a:off x="1234504" y="58318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4" name="Oval 1123">
            <a:extLst>
              <a:ext uri="{FF2B5EF4-FFF2-40B4-BE49-F238E27FC236}">
                <a16:creationId xmlns:a16="http://schemas.microsoft.com/office/drawing/2014/main" id="{B5CF9775-02AD-4BC1-A74B-1257FF71F3ED}"/>
              </a:ext>
            </a:extLst>
          </p:cNvPr>
          <p:cNvSpPr/>
          <p:nvPr/>
        </p:nvSpPr>
        <p:spPr>
          <a:xfrm rot="5400000">
            <a:off x="1293578" y="58611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5" name="Oval 1124">
            <a:extLst>
              <a:ext uri="{FF2B5EF4-FFF2-40B4-BE49-F238E27FC236}">
                <a16:creationId xmlns:a16="http://schemas.microsoft.com/office/drawing/2014/main" id="{42AE97E9-BEA0-4286-8DA5-CE068593E322}"/>
              </a:ext>
            </a:extLst>
          </p:cNvPr>
          <p:cNvSpPr/>
          <p:nvPr/>
        </p:nvSpPr>
        <p:spPr>
          <a:xfrm rot="5400000">
            <a:off x="1172587" y="58347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" name="Oval 1125">
            <a:extLst>
              <a:ext uri="{FF2B5EF4-FFF2-40B4-BE49-F238E27FC236}">
                <a16:creationId xmlns:a16="http://schemas.microsoft.com/office/drawing/2014/main" id="{C6B396C2-9E5D-4A86-8308-B42EC60292B8}"/>
              </a:ext>
            </a:extLst>
          </p:cNvPr>
          <p:cNvSpPr/>
          <p:nvPr/>
        </p:nvSpPr>
        <p:spPr>
          <a:xfrm rot="5400000">
            <a:off x="1110934" y="59363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7" name="Oval 1126">
            <a:extLst>
              <a:ext uri="{FF2B5EF4-FFF2-40B4-BE49-F238E27FC236}">
                <a16:creationId xmlns:a16="http://schemas.microsoft.com/office/drawing/2014/main" id="{1CFF0B58-A575-4196-885F-D134DA63F7E8}"/>
              </a:ext>
            </a:extLst>
          </p:cNvPr>
          <p:cNvSpPr/>
          <p:nvPr/>
        </p:nvSpPr>
        <p:spPr>
          <a:xfrm rot="5400000">
            <a:off x="1126009" y="587686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8" name="Oval 1127">
            <a:extLst>
              <a:ext uri="{FF2B5EF4-FFF2-40B4-BE49-F238E27FC236}">
                <a16:creationId xmlns:a16="http://schemas.microsoft.com/office/drawing/2014/main" id="{9F3F8872-BA37-45C1-B0FB-AD993F924B28}"/>
              </a:ext>
            </a:extLst>
          </p:cNvPr>
          <p:cNvSpPr/>
          <p:nvPr/>
        </p:nvSpPr>
        <p:spPr>
          <a:xfrm rot="5400000">
            <a:off x="1470050" y="60564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9" name="Oval 1128">
            <a:extLst>
              <a:ext uri="{FF2B5EF4-FFF2-40B4-BE49-F238E27FC236}">
                <a16:creationId xmlns:a16="http://schemas.microsoft.com/office/drawing/2014/main" id="{74B05B42-5378-413B-B7F3-F2BE66C814AC}"/>
              </a:ext>
            </a:extLst>
          </p:cNvPr>
          <p:cNvSpPr/>
          <p:nvPr/>
        </p:nvSpPr>
        <p:spPr>
          <a:xfrm rot="5400000">
            <a:off x="1470050" y="610974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0" name="Oval 1129">
            <a:extLst>
              <a:ext uri="{FF2B5EF4-FFF2-40B4-BE49-F238E27FC236}">
                <a16:creationId xmlns:a16="http://schemas.microsoft.com/office/drawing/2014/main" id="{84068B6A-A2F5-4041-A0C3-983E5A281A45}"/>
              </a:ext>
            </a:extLst>
          </p:cNvPr>
          <p:cNvSpPr/>
          <p:nvPr/>
        </p:nvSpPr>
        <p:spPr>
          <a:xfrm rot="5400000">
            <a:off x="1446972" y="61635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1" name="Oval 1130">
            <a:extLst>
              <a:ext uri="{FF2B5EF4-FFF2-40B4-BE49-F238E27FC236}">
                <a16:creationId xmlns:a16="http://schemas.microsoft.com/office/drawing/2014/main" id="{BEAC7726-BAB0-46A4-98A1-B1F43038BEB3}"/>
              </a:ext>
            </a:extLst>
          </p:cNvPr>
          <p:cNvSpPr/>
          <p:nvPr/>
        </p:nvSpPr>
        <p:spPr>
          <a:xfrm rot="5400000">
            <a:off x="1392463" y="618928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2" name="Oval 1131">
            <a:extLst>
              <a:ext uri="{FF2B5EF4-FFF2-40B4-BE49-F238E27FC236}">
                <a16:creationId xmlns:a16="http://schemas.microsoft.com/office/drawing/2014/main" id="{4F43FB4A-D338-42E4-8040-5D96D8EFAE12}"/>
              </a:ext>
            </a:extLst>
          </p:cNvPr>
          <p:cNvSpPr/>
          <p:nvPr/>
        </p:nvSpPr>
        <p:spPr>
          <a:xfrm rot="5400000">
            <a:off x="1329679" y="618228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3" name="Oval 1132">
            <a:extLst>
              <a:ext uri="{FF2B5EF4-FFF2-40B4-BE49-F238E27FC236}">
                <a16:creationId xmlns:a16="http://schemas.microsoft.com/office/drawing/2014/main" id="{3B91126C-C429-416C-BECD-0883F063D584}"/>
              </a:ext>
            </a:extLst>
          </p:cNvPr>
          <p:cNvSpPr/>
          <p:nvPr/>
        </p:nvSpPr>
        <p:spPr>
          <a:xfrm rot="5400000">
            <a:off x="1279248" y="61467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4" name="Oval 1133">
            <a:extLst>
              <a:ext uri="{FF2B5EF4-FFF2-40B4-BE49-F238E27FC236}">
                <a16:creationId xmlns:a16="http://schemas.microsoft.com/office/drawing/2014/main" id="{61C4F119-C4B5-4AB2-84E7-FDA0A5026867}"/>
              </a:ext>
            </a:extLst>
          </p:cNvPr>
          <p:cNvSpPr/>
          <p:nvPr/>
        </p:nvSpPr>
        <p:spPr>
          <a:xfrm rot="5400000">
            <a:off x="1386904" y="59842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5" name="Oval 1134">
            <a:extLst>
              <a:ext uri="{FF2B5EF4-FFF2-40B4-BE49-F238E27FC236}">
                <a16:creationId xmlns:a16="http://schemas.microsoft.com/office/drawing/2014/main" id="{7C78780D-72EC-4466-BC79-B08489025313}"/>
              </a:ext>
            </a:extLst>
          </p:cNvPr>
          <p:cNvSpPr/>
          <p:nvPr/>
        </p:nvSpPr>
        <p:spPr>
          <a:xfrm rot="5400000">
            <a:off x="1445978" y="60135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6" name="Oval 1135">
            <a:extLst>
              <a:ext uri="{FF2B5EF4-FFF2-40B4-BE49-F238E27FC236}">
                <a16:creationId xmlns:a16="http://schemas.microsoft.com/office/drawing/2014/main" id="{8273C56A-18B9-470B-B8B6-B0DD2414B5D2}"/>
              </a:ext>
            </a:extLst>
          </p:cNvPr>
          <p:cNvSpPr/>
          <p:nvPr/>
        </p:nvSpPr>
        <p:spPr>
          <a:xfrm rot="5400000">
            <a:off x="1324987" y="59871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7" name="Oval 1136">
            <a:extLst>
              <a:ext uri="{FF2B5EF4-FFF2-40B4-BE49-F238E27FC236}">
                <a16:creationId xmlns:a16="http://schemas.microsoft.com/office/drawing/2014/main" id="{BE415226-8805-4303-BBC1-6BC335A11BAE}"/>
              </a:ext>
            </a:extLst>
          </p:cNvPr>
          <p:cNvSpPr/>
          <p:nvPr/>
        </p:nvSpPr>
        <p:spPr>
          <a:xfrm rot="5400000">
            <a:off x="1263334" y="60887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8" name="Oval 1137">
            <a:extLst>
              <a:ext uri="{FF2B5EF4-FFF2-40B4-BE49-F238E27FC236}">
                <a16:creationId xmlns:a16="http://schemas.microsoft.com/office/drawing/2014/main" id="{05120751-C411-448D-8CAB-FA6E84B0C5D6}"/>
              </a:ext>
            </a:extLst>
          </p:cNvPr>
          <p:cNvSpPr/>
          <p:nvPr/>
        </p:nvSpPr>
        <p:spPr>
          <a:xfrm rot="5400000">
            <a:off x="1278409" y="602926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9" name="Oval 1138">
            <a:extLst>
              <a:ext uri="{FF2B5EF4-FFF2-40B4-BE49-F238E27FC236}">
                <a16:creationId xmlns:a16="http://schemas.microsoft.com/office/drawing/2014/main" id="{1B9B5CF3-D73D-4115-9A90-066F9EE38672}"/>
              </a:ext>
            </a:extLst>
          </p:cNvPr>
          <p:cNvSpPr/>
          <p:nvPr/>
        </p:nvSpPr>
        <p:spPr>
          <a:xfrm rot="5400000">
            <a:off x="2795120" y="522959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0" name="Oval 1139">
            <a:extLst>
              <a:ext uri="{FF2B5EF4-FFF2-40B4-BE49-F238E27FC236}">
                <a16:creationId xmlns:a16="http://schemas.microsoft.com/office/drawing/2014/main" id="{47CD5DF2-F617-4BF6-A977-54B8C0F5B091}"/>
              </a:ext>
            </a:extLst>
          </p:cNvPr>
          <p:cNvSpPr/>
          <p:nvPr/>
        </p:nvSpPr>
        <p:spPr>
          <a:xfrm rot="5400000">
            <a:off x="2795120" y="528287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1" name="Oval 1140">
            <a:extLst>
              <a:ext uri="{FF2B5EF4-FFF2-40B4-BE49-F238E27FC236}">
                <a16:creationId xmlns:a16="http://schemas.microsoft.com/office/drawing/2014/main" id="{51734417-BE0C-4056-9808-733BDB768B67}"/>
              </a:ext>
            </a:extLst>
          </p:cNvPr>
          <p:cNvSpPr/>
          <p:nvPr/>
        </p:nvSpPr>
        <p:spPr>
          <a:xfrm rot="5400000">
            <a:off x="2772042" y="53366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2" name="Oval 1141">
            <a:extLst>
              <a:ext uri="{FF2B5EF4-FFF2-40B4-BE49-F238E27FC236}">
                <a16:creationId xmlns:a16="http://schemas.microsoft.com/office/drawing/2014/main" id="{38F77308-1C8B-4DED-ABAE-305139736511}"/>
              </a:ext>
            </a:extLst>
          </p:cNvPr>
          <p:cNvSpPr/>
          <p:nvPr/>
        </p:nvSpPr>
        <p:spPr>
          <a:xfrm rot="5400000">
            <a:off x="2717533" y="536241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3" name="Oval 1142">
            <a:extLst>
              <a:ext uri="{FF2B5EF4-FFF2-40B4-BE49-F238E27FC236}">
                <a16:creationId xmlns:a16="http://schemas.microsoft.com/office/drawing/2014/main" id="{AEAB666A-47EB-4483-88CD-58402EEC7196}"/>
              </a:ext>
            </a:extLst>
          </p:cNvPr>
          <p:cNvSpPr/>
          <p:nvPr/>
        </p:nvSpPr>
        <p:spPr>
          <a:xfrm rot="5400000">
            <a:off x="2654749" y="535540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4" name="Oval 1143">
            <a:extLst>
              <a:ext uri="{FF2B5EF4-FFF2-40B4-BE49-F238E27FC236}">
                <a16:creationId xmlns:a16="http://schemas.microsoft.com/office/drawing/2014/main" id="{DA3DF8DB-307F-467E-83F3-A05B91087F7F}"/>
              </a:ext>
            </a:extLst>
          </p:cNvPr>
          <p:cNvSpPr/>
          <p:nvPr/>
        </p:nvSpPr>
        <p:spPr>
          <a:xfrm rot="5400000">
            <a:off x="2604318" y="531989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5" name="Oval 1144">
            <a:extLst>
              <a:ext uri="{FF2B5EF4-FFF2-40B4-BE49-F238E27FC236}">
                <a16:creationId xmlns:a16="http://schemas.microsoft.com/office/drawing/2014/main" id="{E29CD3F6-2E96-4D43-BC26-ACF3A976A68F}"/>
              </a:ext>
            </a:extLst>
          </p:cNvPr>
          <p:cNvSpPr/>
          <p:nvPr/>
        </p:nvSpPr>
        <p:spPr>
          <a:xfrm rot="5400000">
            <a:off x="2711974" y="515740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6" name="Oval 1145">
            <a:extLst>
              <a:ext uri="{FF2B5EF4-FFF2-40B4-BE49-F238E27FC236}">
                <a16:creationId xmlns:a16="http://schemas.microsoft.com/office/drawing/2014/main" id="{78EEA67F-7C1F-4CC5-9A1C-7AC05E1A5EF1}"/>
              </a:ext>
            </a:extLst>
          </p:cNvPr>
          <p:cNvSpPr/>
          <p:nvPr/>
        </p:nvSpPr>
        <p:spPr>
          <a:xfrm rot="5400000">
            <a:off x="2771048" y="518670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7" name="Oval 1146">
            <a:extLst>
              <a:ext uri="{FF2B5EF4-FFF2-40B4-BE49-F238E27FC236}">
                <a16:creationId xmlns:a16="http://schemas.microsoft.com/office/drawing/2014/main" id="{B1755273-E871-42A6-A55A-338B000C68FB}"/>
              </a:ext>
            </a:extLst>
          </p:cNvPr>
          <p:cNvSpPr/>
          <p:nvPr/>
        </p:nvSpPr>
        <p:spPr>
          <a:xfrm rot="5400000">
            <a:off x="2650057" y="516030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8" name="Oval 1147">
            <a:extLst>
              <a:ext uri="{FF2B5EF4-FFF2-40B4-BE49-F238E27FC236}">
                <a16:creationId xmlns:a16="http://schemas.microsoft.com/office/drawing/2014/main" id="{32ECEF64-4841-4B7E-8F96-469F20430E6F}"/>
              </a:ext>
            </a:extLst>
          </p:cNvPr>
          <p:cNvSpPr/>
          <p:nvPr/>
        </p:nvSpPr>
        <p:spPr>
          <a:xfrm rot="5400000">
            <a:off x="2588404" y="526185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9" name="Oval 1148">
            <a:extLst>
              <a:ext uri="{FF2B5EF4-FFF2-40B4-BE49-F238E27FC236}">
                <a16:creationId xmlns:a16="http://schemas.microsoft.com/office/drawing/2014/main" id="{D653D963-37DA-4C59-A452-F1919EA3BA15}"/>
              </a:ext>
            </a:extLst>
          </p:cNvPr>
          <p:cNvSpPr/>
          <p:nvPr/>
        </p:nvSpPr>
        <p:spPr>
          <a:xfrm rot="5400000">
            <a:off x="2603479" y="520239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0" name="Oval 1149">
            <a:extLst>
              <a:ext uri="{FF2B5EF4-FFF2-40B4-BE49-F238E27FC236}">
                <a16:creationId xmlns:a16="http://schemas.microsoft.com/office/drawing/2014/main" id="{1C3F4F42-17B0-4094-AEF5-2264C45B4145}"/>
              </a:ext>
            </a:extLst>
          </p:cNvPr>
          <p:cNvSpPr/>
          <p:nvPr/>
        </p:nvSpPr>
        <p:spPr>
          <a:xfrm rot="5400000">
            <a:off x="3600523" y="549993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1" name="Oval 1150">
            <a:extLst>
              <a:ext uri="{FF2B5EF4-FFF2-40B4-BE49-F238E27FC236}">
                <a16:creationId xmlns:a16="http://schemas.microsoft.com/office/drawing/2014/main" id="{0D3BA532-3574-420A-8139-3DA7BEEC1FD3}"/>
              </a:ext>
            </a:extLst>
          </p:cNvPr>
          <p:cNvSpPr/>
          <p:nvPr/>
        </p:nvSpPr>
        <p:spPr>
          <a:xfrm rot="5400000">
            <a:off x="3600523" y="555320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2" name="Oval 1151">
            <a:extLst>
              <a:ext uri="{FF2B5EF4-FFF2-40B4-BE49-F238E27FC236}">
                <a16:creationId xmlns:a16="http://schemas.microsoft.com/office/drawing/2014/main" id="{C1C0F2EB-DD6B-4864-8326-BAC146FFC297}"/>
              </a:ext>
            </a:extLst>
          </p:cNvPr>
          <p:cNvSpPr/>
          <p:nvPr/>
        </p:nvSpPr>
        <p:spPr>
          <a:xfrm rot="5400000">
            <a:off x="3577445" y="560702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3" name="Oval 1152">
            <a:extLst>
              <a:ext uri="{FF2B5EF4-FFF2-40B4-BE49-F238E27FC236}">
                <a16:creationId xmlns:a16="http://schemas.microsoft.com/office/drawing/2014/main" id="{8730A7AF-E075-48E3-86E7-922B4A92C7F5}"/>
              </a:ext>
            </a:extLst>
          </p:cNvPr>
          <p:cNvSpPr/>
          <p:nvPr/>
        </p:nvSpPr>
        <p:spPr>
          <a:xfrm rot="5400000">
            <a:off x="3522936" y="563274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4" name="Oval 1153">
            <a:extLst>
              <a:ext uri="{FF2B5EF4-FFF2-40B4-BE49-F238E27FC236}">
                <a16:creationId xmlns:a16="http://schemas.microsoft.com/office/drawing/2014/main" id="{04CB73EE-C3E1-43DD-AE7B-1842861029AB}"/>
              </a:ext>
            </a:extLst>
          </p:cNvPr>
          <p:cNvSpPr/>
          <p:nvPr/>
        </p:nvSpPr>
        <p:spPr>
          <a:xfrm rot="5400000">
            <a:off x="3460152" y="562574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5" name="Oval 1154">
            <a:extLst>
              <a:ext uri="{FF2B5EF4-FFF2-40B4-BE49-F238E27FC236}">
                <a16:creationId xmlns:a16="http://schemas.microsoft.com/office/drawing/2014/main" id="{EA6A71B1-6DCD-40C6-908C-21A7DC6D5AA6}"/>
              </a:ext>
            </a:extLst>
          </p:cNvPr>
          <p:cNvSpPr/>
          <p:nvPr/>
        </p:nvSpPr>
        <p:spPr>
          <a:xfrm rot="5400000">
            <a:off x="3409721" y="559023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6" name="Oval 1155">
            <a:extLst>
              <a:ext uri="{FF2B5EF4-FFF2-40B4-BE49-F238E27FC236}">
                <a16:creationId xmlns:a16="http://schemas.microsoft.com/office/drawing/2014/main" id="{3FDDC68C-9182-462A-9EFB-4F56F3EAADB3}"/>
              </a:ext>
            </a:extLst>
          </p:cNvPr>
          <p:cNvSpPr/>
          <p:nvPr/>
        </p:nvSpPr>
        <p:spPr>
          <a:xfrm rot="5400000">
            <a:off x="3517377" y="542773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7" name="Oval 1156">
            <a:extLst>
              <a:ext uri="{FF2B5EF4-FFF2-40B4-BE49-F238E27FC236}">
                <a16:creationId xmlns:a16="http://schemas.microsoft.com/office/drawing/2014/main" id="{55688964-19E4-4AB4-B028-0CBFA751B06A}"/>
              </a:ext>
            </a:extLst>
          </p:cNvPr>
          <p:cNvSpPr/>
          <p:nvPr/>
        </p:nvSpPr>
        <p:spPr>
          <a:xfrm rot="5400000">
            <a:off x="3576451" y="545703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8" name="Oval 1157">
            <a:extLst>
              <a:ext uri="{FF2B5EF4-FFF2-40B4-BE49-F238E27FC236}">
                <a16:creationId xmlns:a16="http://schemas.microsoft.com/office/drawing/2014/main" id="{42B9A96A-5FEC-44A7-A2F7-3B20E0ED74B0}"/>
              </a:ext>
            </a:extLst>
          </p:cNvPr>
          <p:cNvSpPr/>
          <p:nvPr/>
        </p:nvSpPr>
        <p:spPr>
          <a:xfrm rot="5400000">
            <a:off x="3455460" y="54306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9" name="Oval 1158">
            <a:extLst>
              <a:ext uri="{FF2B5EF4-FFF2-40B4-BE49-F238E27FC236}">
                <a16:creationId xmlns:a16="http://schemas.microsoft.com/office/drawing/2014/main" id="{7B8B97FF-027A-4D00-A852-48B08FB76A1C}"/>
              </a:ext>
            </a:extLst>
          </p:cNvPr>
          <p:cNvSpPr/>
          <p:nvPr/>
        </p:nvSpPr>
        <p:spPr>
          <a:xfrm rot="5400000">
            <a:off x="3393807" y="553218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0" name="Oval 1159">
            <a:extLst>
              <a:ext uri="{FF2B5EF4-FFF2-40B4-BE49-F238E27FC236}">
                <a16:creationId xmlns:a16="http://schemas.microsoft.com/office/drawing/2014/main" id="{396EE956-BC1F-4A8D-ADA2-69611252D8BD}"/>
              </a:ext>
            </a:extLst>
          </p:cNvPr>
          <p:cNvSpPr/>
          <p:nvPr/>
        </p:nvSpPr>
        <p:spPr>
          <a:xfrm rot="5400000">
            <a:off x="3408882" y="54727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1" name="Oval 1160">
            <a:extLst>
              <a:ext uri="{FF2B5EF4-FFF2-40B4-BE49-F238E27FC236}">
                <a16:creationId xmlns:a16="http://schemas.microsoft.com/office/drawing/2014/main" id="{D37FFF5A-6569-403A-A4AA-907C2A56185E}"/>
              </a:ext>
            </a:extLst>
          </p:cNvPr>
          <p:cNvSpPr/>
          <p:nvPr/>
        </p:nvSpPr>
        <p:spPr>
          <a:xfrm rot="5400000">
            <a:off x="3479532" y="471801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2" name="Oval 1161">
            <a:extLst>
              <a:ext uri="{FF2B5EF4-FFF2-40B4-BE49-F238E27FC236}">
                <a16:creationId xmlns:a16="http://schemas.microsoft.com/office/drawing/2014/main" id="{4478C2E9-B2F4-413A-8AC0-3B1EE350C915}"/>
              </a:ext>
            </a:extLst>
          </p:cNvPr>
          <p:cNvSpPr/>
          <p:nvPr/>
        </p:nvSpPr>
        <p:spPr>
          <a:xfrm rot="5400000">
            <a:off x="3479532" y="47712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3" name="Oval 1162">
            <a:extLst>
              <a:ext uri="{FF2B5EF4-FFF2-40B4-BE49-F238E27FC236}">
                <a16:creationId xmlns:a16="http://schemas.microsoft.com/office/drawing/2014/main" id="{E1484B37-13D7-449A-AA7A-92C39FB3D467}"/>
              </a:ext>
            </a:extLst>
          </p:cNvPr>
          <p:cNvSpPr/>
          <p:nvPr/>
        </p:nvSpPr>
        <p:spPr>
          <a:xfrm rot="5400000">
            <a:off x="3456454" y="482510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4" name="Oval 1163">
            <a:extLst>
              <a:ext uri="{FF2B5EF4-FFF2-40B4-BE49-F238E27FC236}">
                <a16:creationId xmlns:a16="http://schemas.microsoft.com/office/drawing/2014/main" id="{9424C6BB-9BE1-4DE0-991A-E917433D4470}"/>
              </a:ext>
            </a:extLst>
          </p:cNvPr>
          <p:cNvSpPr/>
          <p:nvPr/>
        </p:nvSpPr>
        <p:spPr>
          <a:xfrm rot="5400000">
            <a:off x="3401945" y="485083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5" name="Oval 1164">
            <a:extLst>
              <a:ext uri="{FF2B5EF4-FFF2-40B4-BE49-F238E27FC236}">
                <a16:creationId xmlns:a16="http://schemas.microsoft.com/office/drawing/2014/main" id="{0F08CFF4-CF3A-4306-A78E-2ECC3D0F1B37}"/>
              </a:ext>
            </a:extLst>
          </p:cNvPr>
          <p:cNvSpPr/>
          <p:nvPr/>
        </p:nvSpPr>
        <p:spPr>
          <a:xfrm rot="5400000">
            <a:off x="3339161" y="484382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6" name="Oval 1165">
            <a:extLst>
              <a:ext uri="{FF2B5EF4-FFF2-40B4-BE49-F238E27FC236}">
                <a16:creationId xmlns:a16="http://schemas.microsoft.com/office/drawing/2014/main" id="{49276035-95BF-49FE-A6E3-B9DEC2A99010}"/>
              </a:ext>
            </a:extLst>
          </p:cNvPr>
          <p:cNvSpPr/>
          <p:nvPr/>
        </p:nvSpPr>
        <p:spPr>
          <a:xfrm rot="5400000">
            <a:off x="3288730" y="480831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7" name="Oval 1166">
            <a:extLst>
              <a:ext uri="{FF2B5EF4-FFF2-40B4-BE49-F238E27FC236}">
                <a16:creationId xmlns:a16="http://schemas.microsoft.com/office/drawing/2014/main" id="{5CD224A4-78C8-40B8-8CB9-A8EE01F6A5C5}"/>
              </a:ext>
            </a:extLst>
          </p:cNvPr>
          <p:cNvSpPr/>
          <p:nvPr/>
        </p:nvSpPr>
        <p:spPr>
          <a:xfrm rot="5400000">
            <a:off x="3396386" y="46458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8" name="Oval 1167">
            <a:extLst>
              <a:ext uri="{FF2B5EF4-FFF2-40B4-BE49-F238E27FC236}">
                <a16:creationId xmlns:a16="http://schemas.microsoft.com/office/drawing/2014/main" id="{3A175B16-4EA4-4574-878B-8BC40ED67D81}"/>
              </a:ext>
            </a:extLst>
          </p:cNvPr>
          <p:cNvSpPr/>
          <p:nvPr/>
        </p:nvSpPr>
        <p:spPr>
          <a:xfrm rot="5400000">
            <a:off x="3455460" y="46751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9" name="Oval 1168">
            <a:extLst>
              <a:ext uri="{FF2B5EF4-FFF2-40B4-BE49-F238E27FC236}">
                <a16:creationId xmlns:a16="http://schemas.microsoft.com/office/drawing/2014/main" id="{B0A16782-9B57-420D-963A-687AC10878B1}"/>
              </a:ext>
            </a:extLst>
          </p:cNvPr>
          <p:cNvSpPr/>
          <p:nvPr/>
        </p:nvSpPr>
        <p:spPr>
          <a:xfrm rot="5400000">
            <a:off x="3334469" y="46487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0" name="Oval 1169">
            <a:extLst>
              <a:ext uri="{FF2B5EF4-FFF2-40B4-BE49-F238E27FC236}">
                <a16:creationId xmlns:a16="http://schemas.microsoft.com/office/drawing/2014/main" id="{1D14E0C3-55B1-4DCC-897E-EE08AED59262}"/>
              </a:ext>
            </a:extLst>
          </p:cNvPr>
          <p:cNvSpPr/>
          <p:nvPr/>
        </p:nvSpPr>
        <p:spPr>
          <a:xfrm rot="5400000">
            <a:off x="3272816" y="47502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1" name="Oval 1170">
            <a:extLst>
              <a:ext uri="{FF2B5EF4-FFF2-40B4-BE49-F238E27FC236}">
                <a16:creationId xmlns:a16="http://schemas.microsoft.com/office/drawing/2014/main" id="{772934A1-9E5A-4D97-AF2A-ED5914217AB3}"/>
              </a:ext>
            </a:extLst>
          </p:cNvPr>
          <p:cNvSpPr/>
          <p:nvPr/>
        </p:nvSpPr>
        <p:spPr>
          <a:xfrm rot="5400000">
            <a:off x="3287891" y="46908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2" name="Oval 1171">
            <a:extLst>
              <a:ext uri="{FF2B5EF4-FFF2-40B4-BE49-F238E27FC236}">
                <a16:creationId xmlns:a16="http://schemas.microsoft.com/office/drawing/2014/main" id="{F84E4728-5F31-4F01-AE31-C911D6B87BAD}"/>
              </a:ext>
            </a:extLst>
          </p:cNvPr>
          <p:cNvSpPr/>
          <p:nvPr/>
        </p:nvSpPr>
        <p:spPr>
          <a:xfrm rot="5400000">
            <a:off x="3631932" y="487041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3" name="Oval 1172">
            <a:extLst>
              <a:ext uri="{FF2B5EF4-FFF2-40B4-BE49-F238E27FC236}">
                <a16:creationId xmlns:a16="http://schemas.microsoft.com/office/drawing/2014/main" id="{6AE84A2C-500B-4E01-890E-AAA2C1778ED0}"/>
              </a:ext>
            </a:extLst>
          </p:cNvPr>
          <p:cNvSpPr/>
          <p:nvPr/>
        </p:nvSpPr>
        <p:spPr>
          <a:xfrm rot="5400000">
            <a:off x="3631932" y="49236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4" name="Oval 1173">
            <a:extLst>
              <a:ext uri="{FF2B5EF4-FFF2-40B4-BE49-F238E27FC236}">
                <a16:creationId xmlns:a16="http://schemas.microsoft.com/office/drawing/2014/main" id="{49BD3A0D-48E1-444C-9D78-185FF7E55530}"/>
              </a:ext>
            </a:extLst>
          </p:cNvPr>
          <p:cNvSpPr/>
          <p:nvPr/>
        </p:nvSpPr>
        <p:spPr>
          <a:xfrm rot="5400000">
            <a:off x="3608854" y="497750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5" name="Oval 1174">
            <a:extLst>
              <a:ext uri="{FF2B5EF4-FFF2-40B4-BE49-F238E27FC236}">
                <a16:creationId xmlns:a16="http://schemas.microsoft.com/office/drawing/2014/main" id="{15199DD9-53B2-4096-AFCB-F0003C94982F}"/>
              </a:ext>
            </a:extLst>
          </p:cNvPr>
          <p:cNvSpPr/>
          <p:nvPr/>
        </p:nvSpPr>
        <p:spPr>
          <a:xfrm rot="5400000">
            <a:off x="3554345" y="500323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6" name="Oval 1175">
            <a:extLst>
              <a:ext uri="{FF2B5EF4-FFF2-40B4-BE49-F238E27FC236}">
                <a16:creationId xmlns:a16="http://schemas.microsoft.com/office/drawing/2014/main" id="{37CA38C1-77AE-4282-A5FF-54617429D46A}"/>
              </a:ext>
            </a:extLst>
          </p:cNvPr>
          <p:cNvSpPr/>
          <p:nvPr/>
        </p:nvSpPr>
        <p:spPr>
          <a:xfrm rot="5400000">
            <a:off x="3491561" y="499622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7" name="Oval 1176">
            <a:extLst>
              <a:ext uri="{FF2B5EF4-FFF2-40B4-BE49-F238E27FC236}">
                <a16:creationId xmlns:a16="http://schemas.microsoft.com/office/drawing/2014/main" id="{32043AA1-B0D2-4D2F-8DB5-902A39F6A313}"/>
              </a:ext>
            </a:extLst>
          </p:cNvPr>
          <p:cNvSpPr/>
          <p:nvPr/>
        </p:nvSpPr>
        <p:spPr>
          <a:xfrm rot="5400000">
            <a:off x="3441130" y="496071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8" name="Oval 1177">
            <a:extLst>
              <a:ext uri="{FF2B5EF4-FFF2-40B4-BE49-F238E27FC236}">
                <a16:creationId xmlns:a16="http://schemas.microsoft.com/office/drawing/2014/main" id="{B1A50C5F-CD6E-4FB2-A2B6-0C9288CB4A01}"/>
              </a:ext>
            </a:extLst>
          </p:cNvPr>
          <p:cNvSpPr/>
          <p:nvPr/>
        </p:nvSpPr>
        <p:spPr>
          <a:xfrm rot="5400000">
            <a:off x="3548786" y="47982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9" name="Oval 1178">
            <a:extLst>
              <a:ext uri="{FF2B5EF4-FFF2-40B4-BE49-F238E27FC236}">
                <a16:creationId xmlns:a16="http://schemas.microsoft.com/office/drawing/2014/main" id="{3FA546FE-5AFB-46A8-9ADC-B1D097D33E27}"/>
              </a:ext>
            </a:extLst>
          </p:cNvPr>
          <p:cNvSpPr/>
          <p:nvPr/>
        </p:nvSpPr>
        <p:spPr>
          <a:xfrm rot="5400000">
            <a:off x="3607860" y="482751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0" name="Oval 1179">
            <a:extLst>
              <a:ext uri="{FF2B5EF4-FFF2-40B4-BE49-F238E27FC236}">
                <a16:creationId xmlns:a16="http://schemas.microsoft.com/office/drawing/2014/main" id="{D4ECED3F-246A-499D-86A7-CAD84CA9B76D}"/>
              </a:ext>
            </a:extLst>
          </p:cNvPr>
          <p:cNvSpPr/>
          <p:nvPr/>
        </p:nvSpPr>
        <p:spPr>
          <a:xfrm rot="5400000">
            <a:off x="3486869" y="48011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1" name="Oval 1180">
            <a:extLst>
              <a:ext uri="{FF2B5EF4-FFF2-40B4-BE49-F238E27FC236}">
                <a16:creationId xmlns:a16="http://schemas.microsoft.com/office/drawing/2014/main" id="{66E4EE3F-FA2E-4B0B-8004-36D05B5A5A39}"/>
              </a:ext>
            </a:extLst>
          </p:cNvPr>
          <p:cNvSpPr/>
          <p:nvPr/>
        </p:nvSpPr>
        <p:spPr>
          <a:xfrm rot="5400000">
            <a:off x="3425216" y="49026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2" name="Oval 1181">
            <a:extLst>
              <a:ext uri="{FF2B5EF4-FFF2-40B4-BE49-F238E27FC236}">
                <a16:creationId xmlns:a16="http://schemas.microsoft.com/office/drawing/2014/main" id="{A5A9D1BB-9A51-41B1-BE42-EE63F5CC666B}"/>
              </a:ext>
            </a:extLst>
          </p:cNvPr>
          <p:cNvSpPr/>
          <p:nvPr/>
        </p:nvSpPr>
        <p:spPr>
          <a:xfrm rot="5400000">
            <a:off x="3440291" y="48432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3" name="Oval 1182">
            <a:extLst>
              <a:ext uri="{FF2B5EF4-FFF2-40B4-BE49-F238E27FC236}">
                <a16:creationId xmlns:a16="http://schemas.microsoft.com/office/drawing/2014/main" id="{029F7FB9-D5DE-4695-8EA6-7B87F489217B}"/>
              </a:ext>
            </a:extLst>
          </p:cNvPr>
          <p:cNvSpPr/>
          <p:nvPr/>
        </p:nvSpPr>
        <p:spPr>
          <a:xfrm rot="5400000">
            <a:off x="2637365" y="467785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4" name="Oval 1183">
            <a:extLst>
              <a:ext uri="{FF2B5EF4-FFF2-40B4-BE49-F238E27FC236}">
                <a16:creationId xmlns:a16="http://schemas.microsoft.com/office/drawing/2014/main" id="{CE226FDE-0361-4BBE-B70E-DC5C7E3ED7B9}"/>
              </a:ext>
            </a:extLst>
          </p:cNvPr>
          <p:cNvSpPr/>
          <p:nvPr/>
        </p:nvSpPr>
        <p:spPr>
          <a:xfrm rot="5400000">
            <a:off x="2637365" y="473113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5" name="Oval 1184">
            <a:extLst>
              <a:ext uri="{FF2B5EF4-FFF2-40B4-BE49-F238E27FC236}">
                <a16:creationId xmlns:a16="http://schemas.microsoft.com/office/drawing/2014/main" id="{11034A9B-C56B-4A50-905F-EE8B24FDA34B}"/>
              </a:ext>
            </a:extLst>
          </p:cNvPr>
          <p:cNvSpPr/>
          <p:nvPr/>
        </p:nvSpPr>
        <p:spPr>
          <a:xfrm rot="5400000">
            <a:off x="2614287" y="478494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6" name="Oval 1185">
            <a:extLst>
              <a:ext uri="{FF2B5EF4-FFF2-40B4-BE49-F238E27FC236}">
                <a16:creationId xmlns:a16="http://schemas.microsoft.com/office/drawing/2014/main" id="{FC51F292-2EAB-423B-B9B9-3E8372AF1B79}"/>
              </a:ext>
            </a:extLst>
          </p:cNvPr>
          <p:cNvSpPr/>
          <p:nvPr/>
        </p:nvSpPr>
        <p:spPr>
          <a:xfrm rot="5400000">
            <a:off x="2559778" y="481067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7" name="Oval 1186">
            <a:extLst>
              <a:ext uri="{FF2B5EF4-FFF2-40B4-BE49-F238E27FC236}">
                <a16:creationId xmlns:a16="http://schemas.microsoft.com/office/drawing/2014/main" id="{42C014E6-9371-4F32-BCAF-B145D5C47D34}"/>
              </a:ext>
            </a:extLst>
          </p:cNvPr>
          <p:cNvSpPr/>
          <p:nvPr/>
        </p:nvSpPr>
        <p:spPr>
          <a:xfrm rot="5400000">
            <a:off x="2496994" y="480366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8" name="Oval 1187">
            <a:extLst>
              <a:ext uri="{FF2B5EF4-FFF2-40B4-BE49-F238E27FC236}">
                <a16:creationId xmlns:a16="http://schemas.microsoft.com/office/drawing/2014/main" id="{C6CA82D7-F72D-4DAC-AF72-1F4C5BCC9F0E}"/>
              </a:ext>
            </a:extLst>
          </p:cNvPr>
          <p:cNvSpPr/>
          <p:nvPr/>
        </p:nvSpPr>
        <p:spPr>
          <a:xfrm rot="5400000">
            <a:off x="2446563" y="476816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9" name="Oval 1188">
            <a:extLst>
              <a:ext uri="{FF2B5EF4-FFF2-40B4-BE49-F238E27FC236}">
                <a16:creationId xmlns:a16="http://schemas.microsoft.com/office/drawing/2014/main" id="{54C7AF3A-18EF-4C9F-8BBF-6A67232D6D17}"/>
              </a:ext>
            </a:extLst>
          </p:cNvPr>
          <p:cNvSpPr/>
          <p:nvPr/>
        </p:nvSpPr>
        <p:spPr>
          <a:xfrm rot="5400000">
            <a:off x="2554219" y="46056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0" name="Oval 1189">
            <a:extLst>
              <a:ext uri="{FF2B5EF4-FFF2-40B4-BE49-F238E27FC236}">
                <a16:creationId xmlns:a16="http://schemas.microsoft.com/office/drawing/2014/main" id="{51270D3B-AC98-4883-94FB-9B96693871C1}"/>
              </a:ext>
            </a:extLst>
          </p:cNvPr>
          <p:cNvSpPr/>
          <p:nvPr/>
        </p:nvSpPr>
        <p:spPr>
          <a:xfrm rot="5400000">
            <a:off x="2613293" y="46349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1" name="Oval 1190">
            <a:extLst>
              <a:ext uri="{FF2B5EF4-FFF2-40B4-BE49-F238E27FC236}">
                <a16:creationId xmlns:a16="http://schemas.microsoft.com/office/drawing/2014/main" id="{35BB5BB4-DA47-41FE-ABD3-7A5C2B3F2B88}"/>
              </a:ext>
            </a:extLst>
          </p:cNvPr>
          <p:cNvSpPr/>
          <p:nvPr/>
        </p:nvSpPr>
        <p:spPr>
          <a:xfrm rot="5400000">
            <a:off x="2492302" y="46085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2" name="Oval 1191">
            <a:extLst>
              <a:ext uri="{FF2B5EF4-FFF2-40B4-BE49-F238E27FC236}">
                <a16:creationId xmlns:a16="http://schemas.microsoft.com/office/drawing/2014/main" id="{B344767D-957D-4959-B162-7DB58CCCF308}"/>
              </a:ext>
            </a:extLst>
          </p:cNvPr>
          <p:cNvSpPr/>
          <p:nvPr/>
        </p:nvSpPr>
        <p:spPr>
          <a:xfrm rot="5400000">
            <a:off x="2430649" y="471011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3" name="Oval 1192">
            <a:extLst>
              <a:ext uri="{FF2B5EF4-FFF2-40B4-BE49-F238E27FC236}">
                <a16:creationId xmlns:a16="http://schemas.microsoft.com/office/drawing/2014/main" id="{1828FC58-FCD9-425E-973C-6B285B155510}"/>
              </a:ext>
            </a:extLst>
          </p:cNvPr>
          <p:cNvSpPr/>
          <p:nvPr/>
        </p:nvSpPr>
        <p:spPr>
          <a:xfrm rot="5400000">
            <a:off x="2445724" y="465065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4" name="Oval 1193">
            <a:extLst>
              <a:ext uri="{FF2B5EF4-FFF2-40B4-BE49-F238E27FC236}">
                <a16:creationId xmlns:a16="http://schemas.microsoft.com/office/drawing/2014/main" id="{DFF6C6F7-B2BD-400E-96FB-6670D9EF9FE9}"/>
              </a:ext>
            </a:extLst>
          </p:cNvPr>
          <p:cNvSpPr/>
          <p:nvPr/>
        </p:nvSpPr>
        <p:spPr>
          <a:xfrm rot="5400000">
            <a:off x="2777581" y="423974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5" name="Oval 1194">
            <a:extLst>
              <a:ext uri="{FF2B5EF4-FFF2-40B4-BE49-F238E27FC236}">
                <a16:creationId xmlns:a16="http://schemas.microsoft.com/office/drawing/2014/main" id="{E650CC26-EAEE-44B5-B0F3-0377A3C59EF2}"/>
              </a:ext>
            </a:extLst>
          </p:cNvPr>
          <p:cNvSpPr/>
          <p:nvPr/>
        </p:nvSpPr>
        <p:spPr>
          <a:xfrm rot="5400000">
            <a:off x="2777581" y="429301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6" name="Oval 1195">
            <a:extLst>
              <a:ext uri="{FF2B5EF4-FFF2-40B4-BE49-F238E27FC236}">
                <a16:creationId xmlns:a16="http://schemas.microsoft.com/office/drawing/2014/main" id="{A144D4C8-B48C-47B7-86E3-76699935FD0A}"/>
              </a:ext>
            </a:extLst>
          </p:cNvPr>
          <p:cNvSpPr/>
          <p:nvPr/>
        </p:nvSpPr>
        <p:spPr>
          <a:xfrm rot="5400000">
            <a:off x="2754503" y="434683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7" name="Oval 1196">
            <a:extLst>
              <a:ext uri="{FF2B5EF4-FFF2-40B4-BE49-F238E27FC236}">
                <a16:creationId xmlns:a16="http://schemas.microsoft.com/office/drawing/2014/main" id="{52F20578-A3B9-46B3-A4BC-33AC63E513EF}"/>
              </a:ext>
            </a:extLst>
          </p:cNvPr>
          <p:cNvSpPr/>
          <p:nvPr/>
        </p:nvSpPr>
        <p:spPr>
          <a:xfrm rot="5400000">
            <a:off x="2699994" y="437256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8" name="Oval 1197">
            <a:extLst>
              <a:ext uri="{FF2B5EF4-FFF2-40B4-BE49-F238E27FC236}">
                <a16:creationId xmlns:a16="http://schemas.microsoft.com/office/drawing/2014/main" id="{FE088C7E-AE99-4F99-B209-A3341EF4CA63}"/>
              </a:ext>
            </a:extLst>
          </p:cNvPr>
          <p:cNvSpPr/>
          <p:nvPr/>
        </p:nvSpPr>
        <p:spPr>
          <a:xfrm rot="5400000">
            <a:off x="2637210" y="436555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9" name="Oval 1198">
            <a:extLst>
              <a:ext uri="{FF2B5EF4-FFF2-40B4-BE49-F238E27FC236}">
                <a16:creationId xmlns:a16="http://schemas.microsoft.com/office/drawing/2014/main" id="{8A7D57F6-FC9A-407B-8075-F0F4D87764FC}"/>
              </a:ext>
            </a:extLst>
          </p:cNvPr>
          <p:cNvSpPr/>
          <p:nvPr/>
        </p:nvSpPr>
        <p:spPr>
          <a:xfrm rot="5400000">
            <a:off x="2586779" y="433004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0" name="Oval 1199">
            <a:extLst>
              <a:ext uri="{FF2B5EF4-FFF2-40B4-BE49-F238E27FC236}">
                <a16:creationId xmlns:a16="http://schemas.microsoft.com/office/drawing/2014/main" id="{E3AB256D-48A7-420E-824F-9CF5D546AB09}"/>
              </a:ext>
            </a:extLst>
          </p:cNvPr>
          <p:cNvSpPr/>
          <p:nvPr/>
        </p:nvSpPr>
        <p:spPr>
          <a:xfrm rot="5400000">
            <a:off x="2694435" y="416754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1" name="Oval 1200">
            <a:extLst>
              <a:ext uri="{FF2B5EF4-FFF2-40B4-BE49-F238E27FC236}">
                <a16:creationId xmlns:a16="http://schemas.microsoft.com/office/drawing/2014/main" id="{E39F880E-1896-4D3D-8416-B8572E8D1E01}"/>
              </a:ext>
            </a:extLst>
          </p:cNvPr>
          <p:cNvSpPr/>
          <p:nvPr/>
        </p:nvSpPr>
        <p:spPr>
          <a:xfrm rot="5400000">
            <a:off x="2753509" y="419684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2" name="Oval 1201">
            <a:extLst>
              <a:ext uri="{FF2B5EF4-FFF2-40B4-BE49-F238E27FC236}">
                <a16:creationId xmlns:a16="http://schemas.microsoft.com/office/drawing/2014/main" id="{A1C0EB93-E73B-4E59-BB74-A6CB22BD2B74}"/>
              </a:ext>
            </a:extLst>
          </p:cNvPr>
          <p:cNvSpPr/>
          <p:nvPr/>
        </p:nvSpPr>
        <p:spPr>
          <a:xfrm rot="5400000">
            <a:off x="2632518" y="417045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3" name="Oval 1202">
            <a:extLst>
              <a:ext uri="{FF2B5EF4-FFF2-40B4-BE49-F238E27FC236}">
                <a16:creationId xmlns:a16="http://schemas.microsoft.com/office/drawing/2014/main" id="{8C6CFE33-0AEA-4984-9BD5-E11799DB8605}"/>
              </a:ext>
            </a:extLst>
          </p:cNvPr>
          <p:cNvSpPr/>
          <p:nvPr/>
        </p:nvSpPr>
        <p:spPr>
          <a:xfrm rot="5400000">
            <a:off x="2570865" y="427199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4" name="Oval 1203">
            <a:extLst>
              <a:ext uri="{FF2B5EF4-FFF2-40B4-BE49-F238E27FC236}">
                <a16:creationId xmlns:a16="http://schemas.microsoft.com/office/drawing/2014/main" id="{0F45CFA7-E47B-4272-AFED-84C0183BF08D}"/>
              </a:ext>
            </a:extLst>
          </p:cNvPr>
          <p:cNvSpPr/>
          <p:nvPr/>
        </p:nvSpPr>
        <p:spPr>
          <a:xfrm rot="5400000">
            <a:off x="2585940" y="42125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5" name="Oval 1204">
            <a:extLst>
              <a:ext uri="{FF2B5EF4-FFF2-40B4-BE49-F238E27FC236}">
                <a16:creationId xmlns:a16="http://schemas.microsoft.com/office/drawing/2014/main" id="{D0AB7940-F800-405D-981D-FBD1AC61EFE2}"/>
              </a:ext>
            </a:extLst>
          </p:cNvPr>
          <p:cNvSpPr/>
          <p:nvPr/>
        </p:nvSpPr>
        <p:spPr>
          <a:xfrm rot="5400000">
            <a:off x="1802571" y="433230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6" name="Oval 1205">
            <a:extLst>
              <a:ext uri="{FF2B5EF4-FFF2-40B4-BE49-F238E27FC236}">
                <a16:creationId xmlns:a16="http://schemas.microsoft.com/office/drawing/2014/main" id="{30CB71D9-6F8D-4D9B-943D-7EAB0E75A215}"/>
              </a:ext>
            </a:extLst>
          </p:cNvPr>
          <p:cNvSpPr/>
          <p:nvPr/>
        </p:nvSpPr>
        <p:spPr>
          <a:xfrm rot="5400000">
            <a:off x="1802571" y="43855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7" name="Oval 1206">
            <a:extLst>
              <a:ext uri="{FF2B5EF4-FFF2-40B4-BE49-F238E27FC236}">
                <a16:creationId xmlns:a16="http://schemas.microsoft.com/office/drawing/2014/main" id="{7B378F20-E204-4685-8A05-DCCC73E8E4CA}"/>
              </a:ext>
            </a:extLst>
          </p:cNvPr>
          <p:cNvSpPr/>
          <p:nvPr/>
        </p:nvSpPr>
        <p:spPr>
          <a:xfrm rot="5400000">
            <a:off x="1779493" y="443939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8" name="Oval 1207">
            <a:extLst>
              <a:ext uri="{FF2B5EF4-FFF2-40B4-BE49-F238E27FC236}">
                <a16:creationId xmlns:a16="http://schemas.microsoft.com/office/drawing/2014/main" id="{645E387E-08C3-4BC8-98FA-EB7ECB749A4E}"/>
              </a:ext>
            </a:extLst>
          </p:cNvPr>
          <p:cNvSpPr/>
          <p:nvPr/>
        </p:nvSpPr>
        <p:spPr>
          <a:xfrm rot="5400000">
            <a:off x="1724984" y="446511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9" name="Oval 1208">
            <a:extLst>
              <a:ext uri="{FF2B5EF4-FFF2-40B4-BE49-F238E27FC236}">
                <a16:creationId xmlns:a16="http://schemas.microsoft.com/office/drawing/2014/main" id="{CB76C0F4-A729-4CAA-9C2C-41DEF4767CD8}"/>
              </a:ext>
            </a:extLst>
          </p:cNvPr>
          <p:cNvSpPr/>
          <p:nvPr/>
        </p:nvSpPr>
        <p:spPr>
          <a:xfrm rot="5400000">
            <a:off x="1662200" y="445811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0" name="Oval 1209">
            <a:extLst>
              <a:ext uri="{FF2B5EF4-FFF2-40B4-BE49-F238E27FC236}">
                <a16:creationId xmlns:a16="http://schemas.microsoft.com/office/drawing/2014/main" id="{8E5F0C4C-AA6E-4977-82FD-D32052BBE6C9}"/>
              </a:ext>
            </a:extLst>
          </p:cNvPr>
          <p:cNvSpPr/>
          <p:nvPr/>
        </p:nvSpPr>
        <p:spPr>
          <a:xfrm rot="5400000">
            <a:off x="1611769" y="442260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1" name="Oval 1210">
            <a:extLst>
              <a:ext uri="{FF2B5EF4-FFF2-40B4-BE49-F238E27FC236}">
                <a16:creationId xmlns:a16="http://schemas.microsoft.com/office/drawing/2014/main" id="{02AC20D7-CE04-4012-92D4-179C2D4E179A}"/>
              </a:ext>
            </a:extLst>
          </p:cNvPr>
          <p:cNvSpPr/>
          <p:nvPr/>
        </p:nvSpPr>
        <p:spPr>
          <a:xfrm rot="5400000">
            <a:off x="1719425" y="42601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2" name="Oval 1211">
            <a:extLst>
              <a:ext uri="{FF2B5EF4-FFF2-40B4-BE49-F238E27FC236}">
                <a16:creationId xmlns:a16="http://schemas.microsoft.com/office/drawing/2014/main" id="{626C4A2A-CD01-42F8-A5CF-E1C716F2A1A6}"/>
              </a:ext>
            </a:extLst>
          </p:cNvPr>
          <p:cNvSpPr/>
          <p:nvPr/>
        </p:nvSpPr>
        <p:spPr>
          <a:xfrm rot="5400000">
            <a:off x="1778499" y="42894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3" name="Oval 1212">
            <a:extLst>
              <a:ext uri="{FF2B5EF4-FFF2-40B4-BE49-F238E27FC236}">
                <a16:creationId xmlns:a16="http://schemas.microsoft.com/office/drawing/2014/main" id="{94D6B599-5814-4413-AAF7-4CF2E0F0A9BE}"/>
              </a:ext>
            </a:extLst>
          </p:cNvPr>
          <p:cNvSpPr/>
          <p:nvPr/>
        </p:nvSpPr>
        <p:spPr>
          <a:xfrm rot="5400000">
            <a:off x="1657508" y="426300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4" name="Oval 1213">
            <a:extLst>
              <a:ext uri="{FF2B5EF4-FFF2-40B4-BE49-F238E27FC236}">
                <a16:creationId xmlns:a16="http://schemas.microsoft.com/office/drawing/2014/main" id="{821B49B5-F15F-4452-9A68-3221D5B1784B}"/>
              </a:ext>
            </a:extLst>
          </p:cNvPr>
          <p:cNvSpPr/>
          <p:nvPr/>
        </p:nvSpPr>
        <p:spPr>
          <a:xfrm rot="5400000">
            <a:off x="1595855" y="436455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5" name="Oval 1214">
            <a:extLst>
              <a:ext uri="{FF2B5EF4-FFF2-40B4-BE49-F238E27FC236}">
                <a16:creationId xmlns:a16="http://schemas.microsoft.com/office/drawing/2014/main" id="{9B39BCB9-42DA-4DF0-B9E9-28AE302E80E6}"/>
              </a:ext>
            </a:extLst>
          </p:cNvPr>
          <p:cNvSpPr/>
          <p:nvPr/>
        </p:nvSpPr>
        <p:spPr>
          <a:xfrm rot="5400000">
            <a:off x="1610930" y="430509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6" name="Oval 1215">
            <a:extLst>
              <a:ext uri="{FF2B5EF4-FFF2-40B4-BE49-F238E27FC236}">
                <a16:creationId xmlns:a16="http://schemas.microsoft.com/office/drawing/2014/main" id="{E98DEB4C-3591-473F-95C4-630C0C7FE334}"/>
              </a:ext>
            </a:extLst>
          </p:cNvPr>
          <p:cNvSpPr/>
          <p:nvPr/>
        </p:nvSpPr>
        <p:spPr>
          <a:xfrm rot="5400000">
            <a:off x="1539747" y="585213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7" name="Oval 1216">
            <a:extLst>
              <a:ext uri="{FF2B5EF4-FFF2-40B4-BE49-F238E27FC236}">
                <a16:creationId xmlns:a16="http://schemas.microsoft.com/office/drawing/2014/main" id="{4AD031CE-4E20-4486-8E54-23A91545B1F5}"/>
              </a:ext>
            </a:extLst>
          </p:cNvPr>
          <p:cNvSpPr/>
          <p:nvPr/>
        </p:nvSpPr>
        <p:spPr>
          <a:xfrm rot="5400000">
            <a:off x="1539747" y="590540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8" name="Oval 1217">
            <a:extLst>
              <a:ext uri="{FF2B5EF4-FFF2-40B4-BE49-F238E27FC236}">
                <a16:creationId xmlns:a16="http://schemas.microsoft.com/office/drawing/2014/main" id="{C5815398-8AF1-461A-B30D-5808A5D9B9E8}"/>
              </a:ext>
            </a:extLst>
          </p:cNvPr>
          <p:cNvSpPr/>
          <p:nvPr/>
        </p:nvSpPr>
        <p:spPr>
          <a:xfrm rot="5400000">
            <a:off x="1516669" y="59592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9" name="Oval 1218">
            <a:extLst>
              <a:ext uri="{FF2B5EF4-FFF2-40B4-BE49-F238E27FC236}">
                <a16:creationId xmlns:a16="http://schemas.microsoft.com/office/drawing/2014/main" id="{49193171-20A1-4695-B705-70F280EB5792}"/>
              </a:ext>
            </a:extLst>
          </p:cNvPr>
          <p:cNvSpPr/>
          <p:nvPr/>
        </p:nvSpPr>
        <p:spPr>
          <a:xfrm rot="5400000">
            <a:off x="1462160" y="598495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0" name="Oval 1219">
            <a:extLst>
              <a:ext uri="{FF2B5EF4-FFF2-40B4-BE49-F238E27FC236}">
                <a16:creationId xmlns:a16="http://schemas.microsoft.com/office/drawing/2014/main" id="{D57F946C-2B43-430B-97FA-8F3486A6B8CB}"/>
              </a:ext>
            </a:extLst>
          </p:cNvPr>
          <p:cNvSpPr/>
          <p:nvPr/>
        </p:nvSpPr>
        <p:spPr>
          <a:xfrm rot="5400000">
            <a:off x="1399376" y="597794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1" name="Oval 1220">
            <a:extLst>
              <a:ext uri="{FF2B5EF4-FFF2-40B4-BE49-F238E27FC236}">
                <a16:creationId xmlns:a16="http://schemas.microsoft.com/office/drawing/2014/main" id="{C56F3676-EB85-4841-99DE-2A84A8996C00}"/>
              </a:ext>
            </a:extLst>
          </p:cNvPr>
          <p:cNvSpPr/>
          <p:nvPr/>
        </p:nvSpPr>
        <p:spPr>
          <a:xfrm rot="5400000">
            <a:off x="1348945" y="594243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2" name="Oval 1221">
            <a:extLst>
              <a:ext uri="{FF2B5EF4-FFF2-40B4-BE49-F238E27FC236}">
                <a16:creationId xmlns:a16="http://schemas.microsoft.com/office/drawing/2014/main" id="{E7BDA17F-0967-49A6-A16A-C834C2CA9779}"/>
              </a:ext>
            </a:extLst>
          </p:cNvPr>
          <p:cNvSpPr/>
          <p:nvPr/>
        </p:nvSpPr>
        <p:spPr>
          <a:xfrm rot="5400000">
            <a:off x="1456601" y="57799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3" name="Oval 1222">
            <a:extLst>
              <a:ext uri="{FF2B5EF4-FFF2-40B4-BE49-F238E27FC236}">
                <a16:creationId xmlns:a16="http://schemas.microsoft.com/office/drawing/2014/main" id="{ED5C041D-EEBF-43BB-9F17-F1E9AE6DB689}"/>
              </a:ext>
            </a:extLst>
          </p:cNvPr>
          <p:cNvSpPr/>
          <p:nvPr/>
        </p:nvSpPr>
        <p:spPr>
          <a:xfrm rot="5400000">
            <a:off x="1515675" y="58092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4" name="Oval 1223">
            <a:extLst>
              <a:ext uri="{FF2B5EF4-FFF2-40B4-BE49-F238E27FC236}">
                <a16:creationId xmlns:a16="http://schemas.microsoft.com/office/drawing/2014/main" id="{2241B27E-EF72-4B4A-8ACA-754523DE005E}"/>
              </a:ext>
            </a:extLst>
          </p:cNvPr>
          <p:cNvSpPr/>
          <p:nvPr/>
        </p:nvSpPr>
        <p:spPr>
          <a:xfrm rot="5400000">
            <a:off x="1394684" y="578284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5" name="Oval 1224">
            <a:extLst>
              <a:ext uri="{FF2B5EF4-FFF2-40B4-BE49-F238E27FC236}">
                <a16:creationId xmlns:a16="http://schemas.microsoft.com/office/drawing/2014/main" id="{D6BF2D1B-0B20-4120-89C1-03A9FBB563D6}"/>
              </a:ext>
            </a:extLst>
          </p:cNvPr>
          <p:cNvSpPr/>
          <p:nvPr/>
        </p:nvSpPr>
        <p:spPr>
          <a:xfrm rot="5400000">
            <a:off x="1333031" y="588438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6" name="Oval 1225">
            <a:extLst>
              <a:ext uri="{FF2B5EF4-FFF2-40B4-BE49-F238E27FC236}">
                <a16:creationId xmlns:a16="http://schemas.microsoft.com/office/drawing/2014/main" id="{30FA8BA8-2A04-4030-9CB0-DBD0503FAC90}"/>
              </a:ext>
            </a:extLst>
          </p:cNvPr>
          <p:cNvSpPr/>
          <p:nvPr/>
        </p:nvSpPr>
        <p:spPr>
          <a:xfrm rot="5400000">
            <a:off x="1348106" y="582493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7" name="Oval 1226">
            <a:extLst>
              <a:ext uri="{FF2B5EF4-FFF2-40B4-BE49-F238E27FC236}">
                <a16:creationId xmlns:a16="http://schemas.microsoft.com/office/drawing/2014/main" id="{AB3EE38F-95A9-4FB1-B079-9E06FEC898E1}"/>
              </a:ext>
            </a:extLst>
          </p:cNvPr>
          <p:cNvSpPr/>
          <p:nvPr/>
        </p:nvSpPr>
        <p:spPr>
          <a:xfrm rot="5400000">
            <a:off x="3400217" y="429110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8" name="Oval 1227">
            <a:extLst>
              <a:ext uri="{FF2B5EF4-FFF2-40B4-BE49-F238E27FC236}">
                <a16:creationId xmlns:a16="http://schemas.microsoft.com/office/drawing/2014/main" id="{BC7CEC4F-FC63-4C61-9737-4743C6A9E4E8}"/>
              </a:ext>
            </a:extLst>
          </p:cNvPr>
          <p:cNvSpPr/>
          <p:nvPr/>
        </p:nvSpPr>
        <p:spPr>
          <a:xfrm rot="5400000">
            <a:off x="3400217" y="43443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" name="Oval 1228">
            <a:extLst>
              <a:ext uri="{FF2B5EF4-FFF2-40B4-BE49-F238E27FC236}">
                <a16:creationId xmlns:a16="http://schemas.microsoft.com/office/drawing/2014/main" id="{A0C16AFB-A0DD-4FD8-9D50-53CC98B8FD38}"/>
              </a:ext>
            </a:extLst>
          </p:cNvPr>
          <p:cNvSpPr/>
          <p:nvPr/>
        </p:nvSpPr>
        <p:spPr>
          <a:xfrm rot="5400000">
            <a:off x="3377139" y="439819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0" name="Oval 1229">
            <a:extLst>
              <a:ext uri="{FF2B5EF4-FFF2-40B4-BE49-F238E27FC236}">
                <a16:creationId xmlns:a16="http://schemas.microsoft.com/office/drawing/2014/main" id="{18E84BDE-7786-456B-897A-0DB65C6AE9A0}"/>
              </a:ext>
            </a:extLst>
          </p:cNvPr>
          <p:cNvSpPr/>
          <p:nvPr/>
        </p:nvSpPr>
        <p:spPr>
          <a:xfrm rot="5400000">
            <a:off x="3322630" y="442391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1" name="Oval 1230">
            <a:extLst>
              <a:ext uri="{FF2B5EF4-FFF2-40B4-BE49-F238E27FC236}">
                <a16:creationId xmlns:a16="http://schemas.microsoft.com/office/drawing/2014/main" id="{D60DCFFC-0380-4968-BB77-68291982970A}"/>
              </a:ext>
            </a:extLst>
          </p:cNvPr>
          <p:cNvSpPr/>
          <p:nvPr/>
        </p:nvSpPr>
        <p:spPr>
          <a:xfrm rot="5400000">
            <a:off x="3259846" y="441691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2" name="Oval 1231">
            <a:extLst>
              <a:ext uri="{FF2B5EF4-FFF2-40B4-BE49-F238E27FC236}">
                <a16:creationId xmlns:a16="http://schemas.microsoft.com/office/drawing/2014/main" id="{E0A81960-70EA-4B98-AD2A-38C14EA5C2CC}"/>
              </a:ext>
            </a:extLst>
          </p:cNvPr>
          <p:cNvSpPr/>
          <p:nvPr/>
        </p:nvSpPr>
        <p:spPr>
          <a:xfrm rot="5400000">
            <a:off x="3209415" y="438140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3" name="Oval 1232">
            <a:extLst>
              <a:ext uri="{FF2B5EF4-FFF2-40B4-BE49-F238E27FC236}">
                <a16:creationId xmlns:a16="http://schemas.microsoft.com/office/drawing/2014/main" id="{AA442B7E-7B0C-48F5-98F3-E73FB2FAE6C4}"/>
              </a:ext>
            </a:extLst>
          </p:cNvPr>
          <p:cNvSpPr/>
          <p:nvPr/>
        </p:nvSpPr>
        <p:spPr>
          <a:xfrm rot="5400000">
            <a:off x="3317071" y="42189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4" name="Oval 1233">
            <a:extLst>
              <a:ext uri="{FF2B5EF4-FFF2-40B4-BE49-F238E27FC236}">
                <a16:creationId xmlns:a16="http://schemas.microsoft.com/office/drawing/2014/main" id="{7499B846-E907-4ED5-8B98-C10CCABAD6E8}"/>
              </a:ext>
            </a:extLst>
          </p:cNvPr>
          <p:cNvSpPr/>
          <p:nvPr/>
        </p:nvSpPr>
        <p:spPr>
          <a:xfrm rot="5400000">
            <a:off x="3376145" y="424820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5" name="Oval 1234">
            <a:extLst>
              <a:ext uri="{FF2B5EF4-FFF2-40B4-BE49-F238E27FC236}">
                <a16:creationId xmlns:a16="http://schemas.microsoft.com/office/drawing/2014/main" id="{923DD89B-F82E-402F-8227-99E8C6FFB420}"/>
              </a:ext>
            </a:extLst>
          </p:cNvPr>
          <p:cNvSpPr/>
          <p:nvPr/>
        </p:nvSpPr>
        <p:spPr>
          <a:xfrm rot="5400000">
            <a:off x="3255154" y="422180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6" name="Oval 1235">
            <a:extLst>
              <a:ext uri="{FF2B5EF4-FFF2-40B4-BE49-F238E27FC236}">
                <a16:creationId xmlns:a16="http://schemas.microsoft.com/office/drawing/2014/main" id="{7417E492-8026-4A12-90B7-C328971A8080}"/>
              </a:ext>
            </a:extLst>
          </p:cNvPr>
          <p:cNvSpPr/>
          <p:nvPr/>
        </p:nvSpPr>
        <p:spPr>
          <a:xfrm rot="5400000">
            <a:off x="3193501" y="432335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7" name="Oval 1236">
            <a:extLst>
              <a:ext uri="{FF2B5EF4-FFF2-40B4-BE49-F238E27FC236}">
                <a16:creationId xmlns:a16="http://schemas.microsoft.com/office/drawing/2014/main" id="{180C1C15-A800-43DD-B6D0-A0F5D78FE847}"/>
              </a:ext>
            </a:extLst>
          </p:cNvPr>
          <p:cNvSpPr/>
          <p:nvPr/>
        </p:nvSpPr>
        <p:spPr>
          <a:xfrm rot="5400000">
            <a:off x="3208576" y="426389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8" name="Oval 1237">
            <a:extLst>
              <a:ext uri="{FF2B5EF4-FFF2-40B4-BE49-F238E27FC236}">
                <a16:creationId xmlns:a16="http://schemas.microsoft.com/office/drawing/2014/main" id="{AEFC7722-4E02-4608-8DDA-A9487059EDD0}"/>
              </a:ext>
            </a:extLst>
          </p:cNvPr>
          <p:cNvSpPr/>
          <p:nvPr/>
        </p:nvSpPr>
        <p:spPr>
          <a:xfrm rot="5400000">
            <a:off x="1549568" y="455253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9" name="Oval 1238">
            <a:extLst>
              <a:ext uri="{FF2B5EF4-FFF2-40B4-BE49-F238E27FC236}">
                <a16:creationId xmlns:a16="http://schemas.microsoft.com/office/drawing/2014/main" id="{DCB786E3-60E2-4D07-9548-BD3B7960B474}"/>
              </a:ext>
            </a:extLst>
          </p:cNvPr>
          <p:cNvSpPr/>
          <p:nvPr/>
        </p:nvSpPr>
        <p:spPr>
          <a:xfrm rot="5400000">
            <a:off x="1549568" y="460580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0" name="Oval 1239">
            <a:extLst>
              <a:ext uri="{FF2B5EF4-FFF2-40B4-BE49-F238E27FC236}">
                <a16:creationId xmlns:a16="http://schemas.microsoft.com/office/drawing/2014/main" id="{F4E27C3E-2F12-4B79-AE9A-CA5051F795E5}"/>
              </a:ext>
            </a:extLst>
          </p:cNvPr>
          <p:cNvSpPr/>
          <p:nvPr/>
        </p:nvSpPr>
        <p:spPr>
          <a:xfrm rot="5400000">
            <a:off x="1526490" y="465962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1" name="Oval 1240">
            <a:extLst>
              <a:ext uri="{FF2B5EF4-FFF2-40B4-BE49-F238E27FC236}">
                <a16:creationId xmlns:a16="http://schemas.microsoft.com/office/drawing/2014/main" id="{FB417A4F-4B63-4D12-AD45-7FEAC388BB29}"/>
              </a:ext>
            </a:extLst>
          </p:cNvPr>
          <p:cNvSpPr/>
          <p:nvPr/>
        </p:nvSpPr>
        <p:spPr>
          <a:xfrm rot="5400000">
            <a:off x="1471981" y="468535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2" name="Oval 1241">
            <a:extLst>
              <a:ext uri="{FF2B5EF4-FFF2-40B4-BE49-F238E27FC236}">
                <a16:creationId xmlns:a16="http://schemas.microsoft.com/office/drawing/2014/main" id="{13B64C75-1959-43AD-A870-2248E23496D7}"/>
              </a:ext>
            </a:extLst>
          </p:cNvPr>
          <p:cNvSpPr/>
          <p:nvPr/>
        </p:nvSpPr>
        <p:spPr>
          <a:xfrm rot="5400000">
            <a:off x="1409197" y="467834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3" name="Oval 1242">
            <a:extLst>
              <a:ext uri="{FF2B5EF4-FFF2-40B4-BE49-F238E27FC236}">
                <a16:creationId xmlns:a16="http://schemas.microsoft.com/office/drawing/2014/main" id="{1E8A6944-C06D-4521-AE93-836236C954B4}"/>
              </a:ext>
            </a:extLst>
          </p:cNvPr>
          <p:cNvSpPr/>
          <p:nvPr/>
        </p:nvSpPr>
        <p:spPr>
          <a:xfrm rot="5400000">
            <a:off x="1358766" y="464283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4" name="Oval 1243">
            <a:extLst>
              <a:ext uri="{FF2B5EF4-FFF2-40B4-BE49-F238E27FC236}">
                <a16:creationId xmlns:a16="http://schemas.microsoft.com/office/drawing/2014/main" id="{E28952AE-0D73-45D2-8772-DBBA0056F52D}"/>
              </a:ext>
            </a:extLst>
          </p:cNvPr>
          <p:cNvSpPr/>
          <p:nvPr/>
        </p:nvSpPr>
        <p:spPr>
          <a:xfrm rot="5400000">
            <a:off x="1466422" y="448033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5" name="Oval 1244">
            <a:extLst>
              <a:ext uri="{FF2B5EF4-FFF2-40B4-BE49-F238E27FC236}">
                <a16:creationId xmlns:a16="http://schemas.microsoft.com/office/drawing/2014/main" id="{D4E62E08-C474-41ED-9CD0-ABB921C05E68}"/>
              </a:ext>
            </a:extLst>
          </p:cNvPr>
          <p:cNvSpPr/>
          <p:nvPr/>
        </p:nvSpPr>
        <p:spPr>
          <a:xfrm rot="5400000">
            <a:off x="1525496" y="450963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6" name="Oval 1245">
            <a:extLst>
              <a:ext uri="{FF2B5EF4-FFF2-40B4-BE49-F238E27FC236}">
                <a16:creationId xmlns:a16="http://schemas.microsoft.com/office/drawing/2014/main" id="{45B71606-6506-4897-B4A2-20C9EDCAA42D}"/>
              </a:ext>
            </a:extLst>
          </p:cNvPr>
          <p:cNvSpPr/>
          <p:nvPr/>
        </p:nvSpPr>
        <p:spPr>
          <a:xfrm rot="5400000">
            <a:off x="1404505" y="448324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7" name="Oval 1246">
            <a:extLst>
              <a:ext uri="{FF2B5EF4-FFF2-40B4-BE49-F238E27FC236}">
                <a16:creationId xmlns:a16="http://schemas.microsoft.com/office/drawing/2014/main" id="{7FF615CA-1C7A-46B3-A15B-C80C59B1D58C}"/>
              </a:ext>
            </a:extLst>
          </p:cNvPr>
          <p:cNvSpPr/>
          <p:nvPr/>
        </p:nvSpPr>
        <p:spPr>
          <a:xfrm rot="5400000">
            <a:off x="1342852" y="458479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8" name="Oval 1247">
            <a:extLst>
              <a:ext uri="{FF2B5EF4-FFF2-40B4-BE49-F238E27FC236}">
                <a16:creationId xmlns:a16="http://schemas.microsoft.com/office/drawing/2014/main" id="{AD2092BA-5441-4CA3-B160-605BAE626375}"/>
              </a:ext>
            </a:extLst>
          </p:cNvPr>
          <p:cNvSpPr/>
          <p:nvPr/>
        </p:nvSpPr>
        <p:spPr>
          <a:xfrm rot="5400000">
            <a:off x="1357927" y="452533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9" name="Oval 1248">
            <a:extLst>
              <a:ext uri="{FF2B5EF4-FFF2-40B4-BE49-F238E27FC236}">
                <a16:creationId xmlns:a16="http://schemas.microsoft.com/office/drawing/2014/main" id="{A79412C2-A8A9-452E-A91E-2AB802EFC516}"/>
              </a:ext>
            </a:extLst>
          </p:cNvPr>
          <p:cNvSpPr/>
          <p:nvPr/>
        </p:nvSpPr>
        <p:spPr>
          <a:xfrm rot="5400000">
            <a:off x="1008547" y="615480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0" name="Oval 1249">
            <a:extLst>
              <a:ext uri="{FF2B5EF4-FFF2-40B4-BE49-F238E27FC236}">
                <a16:creationId xmlns:a16="http://schemas.microsoft.com/office/drawing/2014/main" id="{790EF017-E335-4D27-9521-92E10FA2CDDF}"/>
              </a:ext>
            </a:extLst>
          </p:cNvPr>
          <p:cNvSpPr/>
          <p:nvPr/>
        </p:nvSpPr>
        <p:spPr>
          <a:xfrm rot="5400000">
            <a:off x="1008547" y="620808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1" name="Oval 1250">
            <a:extLst>
              <a:ext uri="{FF2B5EF4-FFF2-40B4-BE49-F238E27FC236}">
                <a16:creationId xmlns:a16="http://schemas.microsoft.com/office/drawing/2014/main" id="{1409CA39-5B97-4EFA-8F84-8E02BCA3BB4F}"/>
              </a:ext>
            </a:extLst>
          </p:cNvPr>
          <p:cNvSpPr/>
          <p:nvPr/>
        </p:nvSpPr>
        <p:spPr>
          <a:xfrm rot="5400000">
            <a:off x="985469" y="626189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2" name="Oval 1251">
            <a:extLst>
              <a:ext uri="{FF2B5EF4-FFF2-40B4-BE49-F238E27FC236}">
                <a16:creationId xmlns:a16="http://schemas.microsoft.com/office/drawing/2014/main" id="{07AB63F6-2C95-46C0-B531-7C33A64B3583}"/>
              </a:ext>
            </a:extLst>
          </p:cNvPr>
          <p:cNvSpPr/>
          <p:nvPr/>
        </p:nvSpPr>
        <p:spPr>
          <a:xfrm rot="5400000">
            <a:off x="930960" y="62876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3" name="Oval 1252">
            <a:extLst>
              <a:ext uri="{FF2B5EF4-FFF2-40B4-BE49-F238E27FC236}">
                <a16:creationId xmlns:a16="http://schemas.microsoft.com/office/drawing/2014/main" id="{C4CB2B2E-0609-4D19-9CD7-682F5B5200B6}"/>
              </a:ext>
            </a:extLst>
          </p:cNvPr>
          <p:cNvSpPr/>
          <p:nvPr/>
        </p:nvSpPr>
        <p:spPr>
          <a:xfrm rot="5400000">
            <a:off x="868176" y="628061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4" name="Oval 1253">
            <a:extLst>
              <a:ext uri="{FF2B5EF4-FFF2-40B4-BE49-F238E27FC236}">
                <a16:creationId xmlns:a16="http://schemas.microsoft.com/office/drawing/2014/main" id="{9F47CE49-D9C5-452E-B703-C6617ADFE053}"/>
              </a:ext>
            </a:extLst>
          </p:cNvPr>
          <p:cNvSpPr/>
          <p:nvPr/>
        </p:nvSpPr>
        <p:spPr>
          <a:xfrm rot="5400000">
            <a:off x="817745" y="624510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5" name="Oval 1254">
            <a:extLst>
              <a:ext uri="{FF2B5EF4-FFF2-40B4-BE49-F238E27FC236}">
                <a16:creationId xmlns:a16="http://schemas.microsoft.com/office/drawing/2014/main" id="{32EA7E3D-0557-492A-96E1-9CA978F1523D}"/>
              </a:ext>
            </a:extLst>
          </p:cNvPr>
          <p:cNvSpPr/>
          <p:nvPr/>
        </p:nvSpPr>
        <p:spPr>
          <a:xfrm rot="5400000">
            <a:off x="925401" y="608261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6" name="Oval 1255">
            <a:extLst>
              <a:ext uri="{FF2B5EF4-FFF2-40B4-BE49-F238E27FC236}">
                <a16:creationId xmlns:a16="http://schemas.microsoft.com/office/drawing/2014/main" id="{D38BA24E-409C-4609-B208-6D517E743E9A}"/>
              </a:ext>
            </a:extLst>
          </p:cNvPr>
          <p:cNvSpPr/>
          <p:nvPr/>
        </p:nvSpPr>
        <p:spPr>
          <a:xfrm rot="5400000">
            <a:off x="984475" y="611191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7" name="Oval 1256">
            <a:extLst>
              <a:ext uri="{FF2B5EF4-FFF2-40B4-BE49-F238E27FC236}">
                <a16:creationId xmlns:a16="http://schemas.microsoft.com/office/drawing/2014/main" id="{C03909A4-E10C-4EDD-9CFC-6E17044C6367}"/>
              </a:ext>
            </a:extLst>
          </p:cNvPr>
          <p:cNvSpPr/>
          <p:nvPr/>
        </p:nvSpPr>
        <p:spPr>
          <a:xfrm rot="5400000">
            <a:off x="863484" y="60855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8" name="Oval 1257">
            <a:extLst>
              <a:ext uri="{FF2B5EF4-FFF2-40B4-BE49-F238E27FC236}">
                <a16:creationId xmlns:a16="http://schemas.microsoft.com/office/drawing/2014/main" id="{2FF479F6-A5D7-405B-BBDD-4AAA39880AB8}"/>
              </a:ext>
            </a:extLst>
          </p:cNvPr>
          <p:cNvSpPr/>
          <p:nvPr/>
        </p:nvSpPr>
        <p:spPr>
          <a:xfrm rot="5400000">
            <a:off x="801831" y="61870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9" name="Oval 1258">
            <a:extLst>
              <a:ext uri="{FF2B5EF4-FFF2-40B4-BE49-F238E27FC236}">
                <a16:creationId xmlns:a16="http://schemas.microsoft.com/office/drawing/2014/main" id="{02905FD7-ABD8-40C6-806B-EB6306CB77F7}"/>
              </a:ext>
            </a:extLst>
          </p:cNvPr>
          <p:cNvSpPr/>
          <p:nvPr/>
        </p:nvSpPr>
        <p:spPr>
          <a:xfrm rot="5400000">
            <a:off x="816906" y="612760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0" name="Oval 1259">
            <a:extLst>
              <a:ext uri="{FF2B5EF4-FFF2-40B4-BE49-F238E27FC236}">
                <a16:creationId xmlns:a16="http://schemas.microsoft.com/office/drawing/2014/main" id="{87E1DE99-38D9-4F9A-8280-C7FA243826B1}"/>
              </a:ext>
            </a:extLst>
          </p:cNvPr>
          <p:cNvSpPr/>
          <p:nvPr/>
        </p:nvSpPr>
        <p:spPr>
          <a:xfrm rot="5400000">
            <a:off x="1160947" y="630720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1" name="Oval 1260">
            <a:extLst>
              <a:ext uri="{FF2B5EF4-FFF2-40B4-BE49-F238E27FC236}">
                <a16:creationId xmlns:a16="http://schemas.microsoft.com/office/drawing/2014/main" id="{19C06888-C750-4C7D-A30D-335FE5B6C221}"/>
              </a:ext>
            </a:extLst>
          </p:cNvPr>
          <p:cNvSpPr/>
          <p:nvPr/>
        </p:nvSpPr>
        <p:spPr>
          <a:xfrm rot="5400000">
            <a:off x="1160947" y="636048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2" name="Oval 1261">
            <a:extLst>
              <a:ext uri="{FF2B5EF4-FFF2-40B4-BE49-F238E27FC236}">
                <a16:creationId xmlns:a16="http://schemas.microsoft.com/office/drawing/2014/main" id="{D8714BF3-6D62-4212-BFAE-3214F48B2E85}"/>
              </a:ext>
            </a:extLst>
          </p:cNvPr>
          <p:cNvSpPr/>
          <p:nvPr/>
        </p:nvSpPr>
        <p:spPr>
          <a:xfrm rot="5400000">
            <a:off x="1137869" y="641429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3" name="Oval 1262">
            <a:extLst>
              <a:ext uri="{FF2B5EF4-FFF2-40B4-BE49-F238E27FC236}">
                <a16:creationId xmlns:a16="http://schemas.microsoft.com/office/drawing/2014/main" id="{527AA5AA-E814-43B8-80C0-25706B78F118}"/>
              </a:ext>
            </a:extLst>
          </p:cNvPr>
          <p:cNvSpPr/>
          <p:nvPr/>
        </p:nvSpPr>
        <p:spPr>
          <a:xfrm rot="5400000">
            <a:off x="1083360" y="64400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4" name="Oval 1263">
            <a:extLst>
              <a:ext uri="{FF2B5EF4-FFF2-40B4-BE49-F238E27FC236}">
                <a16:creationId xmlns:a16="http://schemas.microsoft.com/office/drawing/2014/main" id="{9D106536-E76B-4934-9598-E569F7BCFFB3}"/>
              </a:ext>
            </a:extLst>
          </p:cNvPr>
          <p:cNvSpPr/>
          <p:nvPr/>
        </p:nvSpPr>
        <p:spPr>
          <a:xfrm rot="5400000">
            <a:off x="1020576" y="643301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5" name="Oval 1264">
            <a:extLst>
              <a:ext uri="{FF2B5EF4-FFF2-40B4-BE49-F238E27FC236}">
                <a16:creationId xmlns:a16="http://schemas.microsoft.com/office/drawing/2014/main" id="{BD11B0FD-D4AC-43B7-BCF2-B9C517FAE626}"/>
              </a:ext>
            </a:extLst>
          </p:cNvPr>
          <p:cNvSpPr/>
          <p:nvPr/>
        </p:nvSpPr>
        <p:spPr>
          <a:xfrm rot="5400000">
            <a:off x="970145" y="639750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6" name="Oval 1265">
            <a:extLst>
              <a:ext uri="{FF2B5EF4-FFF2-40B4-BE49-F238E27FC236}">
                <a16:creationId xmlns:a16="http://schemas.microsoft.com/office/drawing/2014/main" id="{EA09555C-40D5-4C94-BA09-302BF7F301A3}"/>
              </a:ext>
            </a:extLst>
          </p:cNvPr>
          <p:cNvSpPr/>
          <p:nvPr/>
        </p:nvSpPr>
        <p:spPr>
          <a:xfrm rot="5400000">
            <a:off x="1077801" y="623501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7" name="Oval 1266">
            <a:extLst>
              <a:ext uri="{FF2B5EF4-FFF2-40B4-BE49-F238E27FC236}">
                <a16:creationId xmlns:a16="http://schemas.microsoft.com/office/drawing/2014/main" id="{6AD550D5-A490-49D5-8090-91EBD19D46AE}"/>
              </a:ext>
            </a:extLst>
          </p:cNvPr>
          <p:cNvSpPr/>
          <p:nvPr/>
        </p:nvSpPr>
        <p:spPr>
          <a:xfrm rot="5400000">
            <a:off x="1136875" y="626431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8" name="Oval 1267">
            <a:extLst>
              <a:ext uri="{FF2B5EF4-FFF2-40B4-BE49-F238E27FC236}">
                <a16:creationId xmlns:a16="http://schemas.microsoft.com/office/drawing/2014/main" id="{C9F1F985-3B38-4438-95B9-B94F65C39E83}"/>
              </a:ext>
            </a:extLst>
          </p:cNvPr>
          <p:cNvSpPr/>
          <p:nvPr/>
        </p:nvSpPr>
        <p:spPr>
          <a:xfrm rot="5400000">
            <a:off x="1015884" y="623791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9" name="Oval 1268">
            <a:extLst>
              <a:ext uri="{FF2B5EF4-FFF2-40B4-BE49-F238E27FC236}">
                <a16:creationId xmlns:a16="http://schemas.microsoft.com/office/drawing/2014/main" id="{3C140569-5F66-41DD-876E-C330984858C9}"/>
              </a:ext>
            </a:extLst>
          </p:cNvPr>
          <p:cNvSpPr/>
          <p:nvPr/>
        </p:nvSpPr>
        <p:spPr>
          <a:xfrm rot="5400000">
            <a:off x="954231" y="63394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0" name="Oval 1269">
            <a:extLst>
              <a:ext uri="{FF2B5EF4-FFF2-40B4-BE49-F238E27FC236}">
                <a16:creationId xmlns:a16="http://schemas.microsoft.com/office/drawing/2014/main" id="{A4C845E7-04FE-49DE-9470-4DC545EB562E}"/>
              </a:ext>
            </a:extLst>
          </p:cNvPr>
          <p:cNvSpPr/>
          <p:nvPr/>
        </p:nvSpPr>
        <p:spPr>
          <a:xfrm rot="5400000">
            <a:off x="969306" y="628000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1" name="Oval 1270">
            <a:extLst>
              <a:ext uri="{FF2B5EF4-FFF2-40B4-BE49-F238E27FC236}">
                <a16:creationId xmlns:a16="http://schemas.microsoft.com/office/drawing/2014/main" id="{D084D0F4-E5B6-4F9C-892F-E90047AD79D8}"/>
              </a:ext>
            </a:extLst>
          </p:cNvPr>
          <p:cNvSpPr/>
          <p:nvPr/>
        </p:nvSpPr>
        <p:spPr>
          <a:xfrm rot="5400000">
            <a:off x="1230644" y="610287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2" name="Oval 1271">
            <a:extLst>
              <a:ext uri="{FF2B5EF4-FFF2-40B4-BE49-F238E27FC236}">
                <a16:creationId xmlns:a16="http://schemas.microsoft.com/office/drawing/2014/main" id="{1767B151-BEC2-4E7E-87C4-8200D918ABD3}"/>
              </a:ext>
            </a:extLst>
          </p:cNvPr>
          <p:cNvSpPr/>
          <p:nvPr/>
        </p:nvSpPr>
        <p:spPr>
          <a:xfrm rot="5400000">
            <a:off x="1230644" y="615614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3" name="Oval 1272">
            <a:extLst>
              <a:ext uri="{FF2B5EF4-FFF2-40B4-BE49-F238E27FC236}">
                <a16:creationId xmlns:a16="http://schemas.microsoft.com/office/drawing/2014/main" id="{48F4921C-1C18-4A4F-B3BA-C9B45D376528}"/>
              </a:ext>
            </a:extLst>
          </p:cNvPr>
          <p:cNvSpPr/>
          <p:nvPr/>
        </p:nvSpPr>
        <p:spPr>
          <a:xfrm rot="5400000">
            <a:off x="1207566" y="62099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4" name="Oval 1273">
            <a:extLst>
              <a:ext uri="{FF2B5EF4-FFF2-40B4-BE49-F238E27FC236}">
                <a16:creationId xmlns:a16="http://schemas.microsoft.com/office/drawing/2014/main" id="{1C8E09C7-162E-4382-9436-419ED41382AD}"/>
              </a:ext>
            </a:extLst>
          </p:cNvPr>
          <p:cNvSpPr/>
          <p:nvPr/>
        </p:nvSpPr>
        <p:spPr>
          <a:xfrm rot="5400000">
            <a:off x="1153057" y="623568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5" name="Oval 1274">
            <a:extLst>
              <a:ext uri="{FF2B5EF4-FFF2-40B4-BE49-F238E27FC236}">
                <a16:creationId xmlns:a16="http://schemas.microsoft.com/office/drawing/2014/main" id="{A5853D6E-A269-4258-9B0A-24ED4B17BBA5}"/>
              </a:ext>
            </a:extLst>
          </p:cNvPr>
          <p:cNvSpPr/>
          <p:nvPr/>
        </p:nvSpPr>
        <p:spPr>
          <a:xfrm rot="5400000">
            <a:off x="1090273" y="622868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6" name="Oval 1275">
            <a:extLst>
              <a:ext uri="{FF2B5EF4-FFF2-40B4-BE49-F238E27FC236}">
                <a16:creationId xmlns:a16="http://schemas.microsoft.com/office/drawing/2014/main" id="{BEB1F28B-F325-413E-A3AD-4BC738C85DD6}"/>
              </a:ext>
            </a:extLst>
          </p:cNvPr>
          <p:cNvSpPr/>
          <p:nvPr/>
        </p:nvSpPr>
        <p:spPr>
          <a:xfrm rot="5400000">
            <a:off x="1039842" y="61931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7" name="Oval 1276">
            <a:extLst>
              <a:ext uri="{FF2B5EF4-FFF2-40B4-BE49-F238E27FC236}">
                <a16:creationId xmlns:a16="http://schemas.microsoft.com/office/drawing/2014/main" id="{BF166AC0-CC4E-4954-9DAD-C1D3AD2765DB}"/>
              </a:ext>
            </a:extLst>
          </p:cNvPr>
          <p:cNvSpPr/>
          <p:nvPr/>
        </p:nvSpPr>
        <p:spPr>
          <a:xfrm rot="5400000">
            <a:off x="1147498" y="60306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8" name="Oval 1277">
            <a:extLst>
              <a:ext uri="{FF2B5EF4-FFF2-40B4-BE49-F238E27FC236}">
                <a16:creationId xmlns:a16="http://schemas.microsoft.com/office/drawing/2014/main" id="{8F781C10-4893-4BEA-8E40-0951C0F61A73}"/>
              </a:ext>
            </a:extLst>
          </p:cNvPr>
          <p:cNvSpPr/>
          <p:nvPr/>
        </p:nvSpPr>
        <p:spPr>
          <a:xfrm rot="5400000">
            <a:off x="1206572" y="60599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9" name="Oval 1278">
            <a:extLst>
              <a:ext uri="{FF2B5EF4-FFF2-40B4-BE49-F238E27FC236}">
                <a16:creationId xmlns:a16="http://schemas.microsoft.com/office/drawing/2014/main" id="{47A3E112-DDA6-4BE6-900A-57272D25C779}"/>
              </a:ext>
            </a:extLst>
          </p:cNvPr>
          <p:cNvSpPr/>
          <p:nvPr/>
        </p:nvSpPr>
        <p:spPr>
          <a:xfrm rot="5400000">
            <a:off x="1085581" y="603357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0" name="Oval 1279">
            <a:extLst>
              <a:ext uri="{FF2B5EF4-FFF2-40B4-BE49-F238E27FC236}">
                <a16:creationId xmlns:a16="http://schemas.microsoft.com/office/drawing/2014/main" id="{1C91251E-4664-4EBB-9C69-0E95A4B21279}"/>
              </a:ext>
            </a:extLst>
          </p:cNvPr>
          <p:cNvSpPr/>
          <p:nvPr/>
        </p:nvSpPr>
        <p:spPr>
          <a:xfrm rot="5400000">
            <a:off x="1023928" y="61351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1" name="Oval 1280">
            <a:extLst>
              <a:ext uri="{FF2B5EF4-FFF2-40B4-BE49-F238E27FC236}">
                <a16:creationId xmlns:a16="http://schemas.microsoft.com/office/drawing/2014/main" id="{2B98D0B0-2592-4FB2-92C9-CC55AAF11F66}"/>
              </a:ext>
            </a:extLst>
          </p:cNvPr>
          <p:cNvSpPr/>
          <p:nvPr/>
        </p:nvSpPr>
        <p:spPr>
          <a:xfrm rot="5400000">
            <a:off x="1039003" y="607566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2" name="Oval 1281">
            <a:extLst>
              <a:ext uri="{FF2B5EF4-FFF2-40B4-BE49-F238E27FC236}">
                <a16:creationId xmlns:a16="http://schemas.microsoft.com/office/drawing/2014/main" id="{A1969502-699C-4F27-B2EE-1C7CE971E237}"/>
              </a:ext>
            </a:extLst>
          </p:cNvPr>
          <p:cNvSpPr/>
          <p:nvPr/>
        </p:nvSpPr>
        <p:spPr>
          <a:xfrm rot="5400000">
            <a:off x="1711332" y="60371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3" name="Oval 1282">
            <a:extLst>
              <a:ext uri="{FF2B5EF4-FFF2-40B4-BE49-F238E27FC236}">
                <a16:creationId xmlns:a16="http://schemas.microsoft.com/office/drawing/2014/main" id="{5DD32928-47A2-4646-945D-D46F6F1E1A64}"/>
              </a:ext>
            </a:extLst>
          </p:cNvPr>
          <p:cNvSpPr/>
          <p:nvPr/>
        </p:nvSpPr>
        <p:spPr>
          <a:xfrm rot="5400000">
            <a:off x="1711332" y="609043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4" name="Oval 1283">
            <a:extLst>
              <a:ext uri="{FF2B5EF4-FFF2-40B4-BE49-F238E27FC236}">
                <a16:creationId xmlns:a16="http://schemas.microsoft.com/office/drawing/2014/main" id="{6D7BB4DA-78B6-42DE-B1F9-5DF854FC69CD}"/>
              </a:ext>
            </a:extLst>
          </p:cNvPr>
          <p:cNvSpPr/>
          <p:nvPr/>
        </p:nvSpPr>
        <p:spPr>
          <a:xfrm rot="5400000">
            <a:off x="1688254" y="614425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5" name="Oval 1284">
            <a:extLst>
              <a:ext uri="{FF2B5EF4-FFF2-40B4-BE49-F238E27FC236}">
                <a16:creationId xmlns:a16="http://schemas.microsoft.com/office/drawing/2014/main" id="{9897AFAD-5607-44A1-A8C1-ABFF0E814061}"/>
              </a:ext>
            </a:extLst>
          </p:cNvPr>
          <p:cNvSpPr/>
          <p:nvPr/>
        </p:nvSpPr>
        <p:spPr>
          <a:xfrm rot="5400000">
            <a:off x="1633745" y="616997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6" name="Oval 1285">
            <a:extLst>
              <a:ext uri="{FF2B5EF4-FFF2-40B4-BE49-F238E27FC236}">
                <a16:creationId xmlns:a16="http://schemas.microsoft.com/office/drawing/2014/main" id="{E1E7A7B2-146F-44E8-9606-429EA83DCA46}"/>
              </a:ext>
            </a:extLst>
          </p:cNvPr>
          <p:cNvSpPr/>
          <p:nvPr/>
        </p:nvSpPr>
        <p:spPr>
          <a:xfrm rot="5400000">
            <a:off x="1570961" y="61629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7" name="Oval 1286">
            <a:extLst>
              <a:ext uri="{FF2B5EF4-FFF2-40B4-BE49-F238E27FC236}">
                <a16:creationId xmlns:a16="http://schemas.microsoft.com/office/drawing/2014/main" id="{D5CFEFB8-343B-42AC-8034-36937BCCFF1A}"/>
              </a:ext>
            </a:extLst>
          </p:cNvPr>
          <p:cNvSpPr/>
          <p:nvPr/>
        </p:nvSpPr>
        <p:spPr>
          <a:xfrm rot="5400000">
            <a:off x="1520530" y="612746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8" name="Oval 1287">
            <a:extLst>
              <a:ext uri="{FF2B5EF4-FFF2-40B4-BE49-F238E27FC236}">
                <a16:creationId xmlns:a16="http://schemas.microsoft.com/office/drawing/2014/main" id="{E9D4295B-9D20-4475-8476-5F53AD0C05AC}"/>
              </a:ext>
            </a:extLst>
          </p:cNvPr>
          <p:cNvSpPr/>
          <p:nvPr/>
        </p:nvSpPr>
        <p:spPr>
          <a:xfrm rot="5400000">
            <a:off x="1628186" y="596496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9" name="Oval 1288">
            <a:extLst>
              <a:ext uri="{FF2B5EF4-FFF2-40B4-BE49-F238E27FC236}">
                <a16:creationId xmlns:a16="http://schemas.microsoft.com/office/drawing/2014/main" id="{A7735191-59C4-494B-A809-6A2C54DF6EF9}"/>
              </a:ext>
            </a:extLst>
          </p:cNvPr>
          <p:cNvSpPr/>
          <p:nvPr/>
        </p:nvSpPr>
        <p:spPr>
          <a:xfrm rot="5400000">
            <a:off x="1687260" y="599426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0" name="Oval 1289">
            <a:extLst>
              <a:ext uri="{FF2B5EF4-FFF2-40B4-BE49-F238E27FC236}">
                <a16:creationId xmlns:a16="http://schemas.microsoft.com/office/drawing/2014/main" id="{9AE82A72-C9CD-4CFE-9905-8E6123055252}"/>
              </a:ext>
            </a:extLst>
          </p:cNvPr>
          <p:cNvSpPr/>
          <p:nvPr/>
        </p:nvSpPr>
        <p:spPr>
          <a:xfrm rot="5400000">
            <a:off x="1566269" y="596787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1" name="Oval 1290">
            <a:extLst>
              <a:ext uri="{FF2B5EF4-FFF2-40B4-BE49-F238E27FC236}">
                <a16:creationId xmlns:a16="http://schemas.microsoft.com/office/drawing/2014/main" id="{3558DCBF-76B9-4749-8ABC-71B47EFC5E4E}"/>
              </a:ext>
            </a:extLst>
          </p:cNvPr>
          <p:cNvSpPr/>
          <p:nvPr/>
        </p:nvSpPr>
        <p:spPr>
          <a:xfrm rot="5400000">
            <a:off x="1504616" y="606941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2" name="Oval 1291">
            <a:extLst>
              <a:ext uri="{FF2B5EF4-FFF2-40B4-BE49-F238E27FC236}">
                <a16:creationId xmlns:a16="http://schemas.microsoft.com/office/drawing/2014/main" id="{949891B6-4BFF-41F4-968A-CF4AEC9B8B9A}"/>
              </a:ext>
            </a:extLst>
          </p:cNvPr>
          <p:cNvSpPr/>
          <p:nvPr/>
        </p:nvSpPr>
        <p:spPr>
          <a:xfrm rot="5400000">
            <a:off x="1519691" y="60099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3" name="Oval 1292">
            <a:extLst>
              <a:ext uri="{FF2B5EF4-FFF2-40B4-BE49-F238E27FC236}">
                <a16:creationId xmlns:a16="http://schemas.microsoft.com/office/drawing/2014/main" id="{54F4A851-CFFC-4491-946F-824459A6E30D}"/>
              </a:ext>
            </a:extLst>
          </p:cNvPr>
          <p:cNvSpPr/>
          <p:nvPr/>
        </p:nvSpPr>
        <p:spPr>
          <a:xfrm rot="5400000">
            <a:off x="1863732" y="61895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4" name="Oval 1293">
            <a:extLst>
              <a:ext uri="{FF2B5EF4-FFF2-40B4-BE49-F238E27FC236}">
                <a16:creationId xmlns:a16="http://schemas.microsoft.com/office/drawing/2014/main" id="{394E7158-3DA0-475A-B227-3FB2B23A30E1}"/>
              </a:ext>
            </a:extLst>
          </p:cNvPr>
          <p:cNvSpPr/>
          <p:nvPr/>
        </p:nvSpPr>
        <p:spPr>
          <a:xfrm rot="5400000">
            <a:off x="1863732" y="624283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5" name="Oval 1294">
            <a:extLst>
              <a:ext uri="{FF2B5EF4-FFF2-40B4-BE49-F238E27FC236}">
                <a16:creationId xmlns:a16="http://schemas.microsoft.com/office/drawing/2014/main" id="{226D0CA0-7CA9-4520-8358-3F20B3221B23}"/>
              </a:ext>
            </a:extLst>
          </p:cNvPr>
          <p:cNvSpPr/>
          <p:nvPr/>
        </p:nvSpPr>
        <p:spPr>
          <a:xfrm rot="5400000">
            <a:off x="1840654" y="629665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6" name="Oval 1295">
            <a:extLst>
              <a:ext uri="{FF2B5EF4-FFF2-40B4-BE49-F238E27FC236}">
                <a16:creationId xmlns:a16="http://schemas.microsoft.com/office/drawing/2014/main" id="{D019D814-AF14-4CC1-90BE-1E122B83D752}"/>
              </a:ext>
            </a:extLst>
          </p:cNvPr>
          <p:cNvSpPr/>
          <p:nvPr/>
        </p:nvSpPr>
        <p:spPr>
          <a:xfrm rot="5400000">
            <a:off x="1786145" y="632237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7" name="Oval 1296">
            <a:extLst>
              <a:ext uri="{FF2B5EF4-FFF2-40B4-BE49-F238E27FC236}">
                <a16:creationId xmlns:a16="http://schemas.microsoft.com/office/drawing/2014/main" id="{B1DD3966-3C67-4A2B-86B1-9303534A6D9C}"/>
              </a:ext>
            </a:extLst>
          </p:cNvPr>
          <p:cNvSpPr/>
          <p:nvPr/>
        </p:nvSpPr>
        <p:spPr>
          <a:xfrm rot="5400000">
            <a:off x="1723361" y="63153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8" name="Oval 1297">
            <a:extLst>
              <a:ext uri="{FF2B5EF4-FFF2-40B4-BE49-F238E27FC236}">
                <a16:creationId xmlns:a16="http://schemas.microsoft.com/office/drawing/2014/main" id="{F24E825A-5F60-43B9-9A16-B910CF9847B6}"/>
              </a:ext>
            </a:extLst>
          </p:cNvPr>
          <p:cNvSpPr/>
          <p:nvPr/>
        </p:nvSpPr>
        <p:spPr>
          <a:xfrm rot="5400000">
            <a:off x="1672930" y="627986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9" name="Oval 1298">
            <a:extLst>
              <a:ext uri="{FF2B5EF4-FFF2-40B4-BE49-F238E27FC236}">
                <a16:creationId xmlns:a16="http://schemas.microsoft.com/office/drawing/2014/main" id="{51FAEC44-D85D-4C10-B89A-F0364A997669}"/>
              </a:ext>
            </a:extLst>
          </p:cNvPr>
          <p:cNvSpPr/>
          <p:nvPr/>
        </p:nvSpPr>
        <p:spPr>
          <a:xfrm rot="5400000">
            <a:off x="1780586" y="611736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0" name="Oval 1299">
            <a:extLst>
              <a:ext uri="{FF2B5EF4-FFF2-40B4-BE49-F238E27FC236}">
                <a16:creationId xmlns:a16="http://schemas.microsoft.com/office/drawing/2014/main" id="{2199D628-29C6-454A-A6BA-B2AF06495EDE}"/>
              </a:ext>
            </a:extLst>
          </p:cNvPr>
          <p:cNvSpPr/>
          <p:nvPr/>
        </p:nvSpPr>
        <p:spPr>
          <a:xfrm rot="5400000">
            <a:off x="1839660" y="614666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1" name="Oval 1300">
            <a:extLst>
              <a:ext uri="{FF2B5EF4-FFF2-40B4-BE49-F238E27FC236}">
                <a16:creationId xmlns:a16="http://schemas.microsoft.com/office/drawing/2014/main" id="{06E7E642-F481-469A-934D-37B70A9B8500}"/>
              </a:ext>
            </a:extLst>
          </p:cNvPr>
          <p:cNvSpPr/>
          <p:nvPr/>
        </p:nvSpPr>
        <p:spPr>
          <a:xfrm rot="5400000">
            <a:off x="1718669" y="612027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2" name="Oval 1301">
            <a:extLst>
              <a:ext uri="{FF2B5EF4-FFF2-40B4-BE49-F238E27FC236}">
                <a16:creationId xmlns:a16="http://schemas.microsoft.com/office/drawing/2014/main" id="{B49676C3-536D-4052-8DC2-D040DFFAB916}"/>
              </a:ext>
            </a:extLst>
          </p:cNvPr>
          <p:cNvSpPr/>
          <p:nvPr/>
        </p:nvSpPr>
        <p:spPr>
          <a:xfrm rot="5400000">
            <a:off x="1657016" y="622181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3" name="Oval 1302">
            <a:extLst>
              <a:ext uri="{FF2B5EF4-FFF2-40B4-BE49-F238E27FC236}">
                <a16:creationId xmlns:a16="http://schemas.microsoft.com/office/drawing/2014/main" id="{8059A1F0-DF49-401C-8518-97B7A76A963D}"/>
              </a:ext>
            </a:extLst>
          </p:cNvPr>
          <p:cNvSpPr/>
          <p:nvPr/>
        </p:nvSpPr>
        <p:spPr>
          <a:xfrm rot="5400000">
            <a:off x="1672091" y="61623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4" name="Oval 1303">
            <a:extLst>
              <a:ext uri="{FF2B5EF4-FFF2-40B4-BE49-F238E27FC236}">
                <a16:creationId xmlns:a16="http://schemas.microsoft.com/office/drawing/2014/main" id="{A0B664DF-7632-4C2B-A18F-1B4A7B6D92BD}"/>
              </a:ext>
            </a:extLst>
          </p:cNvPr>
          <p:cNvSpPr/>
          <p:nvPr/>
        </p:nvSpPr>
        <p:spPr>
          <a:xfrm rot="5400000">
            <a:off x="1933429" y="598522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5" name="Oval 1304">
            <a:extLst>
              <a:ext uri="{FF2B5EF4-FFF2-40B4-BE49-F238E27FC236}">
                <a16:creationId xmlns:a16="http://schemas.microsoft.com/office/drawing/2014/main" id="{CB92E525-86FC-4CFB-A835-5C3E61A14441}"/>
              </a:ext>
            </a:extLst>
          </p:cNvPr>
          <p:cNvSpPr/>
          <p:nvPr/>
        </p:nvSpPr>
        <p:spPr>
          <a:xfrm rot="5400000">
            <a:off x="1933429" y="603849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6" name="Oval 1305">
            <a:extLst>
              <a:ext uri="{FF2B5EF4-FFF2-40B4-BE49-F238E27FC236}">
                <a16:creationId xmlns:a16="http://schemas.microsoft.com/office/drawing/2014/main" id="{8043251D-6DAC-49CE-9E58-E263CD9622EA}"/>
              </a:ext>
            </a:extLst>
          </p:cNvPr>
          <p:cNvSpPr/>
          <p:nvPr/>
        </p:nvSpPr>
        <p:spPr>
          <a:xfrm rot="5400000">
            <a:off x="1910351" y="609231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7" name="Oval 1306">
            <a:extLst>
              <a:ext uri="{FF2B5EF4-FFF2-40B4-BE49-F238E27FC236}">
                <a16:creationId xmlns:a16="http://schemas.microsoft.com/office/drawing/2014/main" id="{87FBEF77-7F77-416A-9EB7-E681A55EAC0E}"/>
              </a:ext>
            </a:extLst>
          </p:cNvPr>
          <p:cNvSpPr/>
          <p:nvPr/>
        </p:nvSpPr>
        <p:spPr>
          <a:xfrm rot="5400000">
            <a:off x="1855842" y="611804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8" name="Oval 1307">
            <a:extLst>
              <a:ext uri="{FF2B5EF4-FFF2-40B4-BE49-F238E27FC236}">
                <a16:creationId xmlns:a16="http://schemas.microsoft.com/office/drawing/2014/main" id="{748505CA-F219-43D7-811A-AD7E01A5B408}"/>
              </a:ext>
            </a:extLst>
          </p:cNvPr>
          <p:cNvSpPr/>
          <p:nvPr/>
        </p:nvSpPr>
        <p:spPr>
          <a:xfrm rot="5400000">
            <a:off x="1793058" y="611103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9" name="Oval 1308">
            <a:extLst>
              <a:ext uri="{FF2B5EF4-FFF2-40B4-BE49-F238E27FC236}">
                <a16:creationId xmlns:a16="http://schemas.microsoft.com/office/drawing/2014/main" id="{5A84DE49-EE9D-4CAF-9C75-2D2B3A361569}"/>
              </a:ext>
            </a:extLst>
          </p:cNvPr>
          <p:cNvSpPr/>
          <p:nvPr/>
        </p:nvSpPr>
        <p:spPr>
          <a:xfrm rot="5400000">
            <a:off x="1742627" y="607552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0" name="Oval 1309">
            <a:extLst>
              <a:ext uri="{FF2B5EF4-FFF2-40B4-BE49-F238E27FC236}">
                <a16:creationId xmlns:a16="http://schemas.microsoft.com/office/drawing/2014/main" id="{1DE27F49-7CCC-4C4C-B55F-E436A5BE9277}"/>
              </a:ext>
            </a:extLst>
          </p:cNvPr>
          <p:cNvSpPr/>
          <p:nvPr/>
        </p:nvSpPr>
        <p:spPr>
          <a:xfrm rot="5400000">
            <a:off x="1850283" y="591302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1" name="Oval 1310">
            <a:extLst>
              <a:ext uri="{FF2B5EF4-FFF2-40B4-BE49-F238E27FC236}">
                <a16:creationId xmlns:a16="http://schemas.microsoft.com/office/drawing/2014/main" id="{CBE03031-75F6-4E73-B467-26B150CB7946}"/>
              </a:ext>
            </a:extLst>
          </p:cNvPr>
          <p:cNvSpPr/>
          <p:nvPr/>
        </p:nvSpPr>
        <p:spPr>
          <a:xfrm rot="5400000">
            <a:off x="1909357" y="594232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2" name="Oval 1311">
            <a:extLst>
              <a:ext uri="{FF2B5EF4-FFF2-40B4-BE49-F238E27FC236}">
                <a16:creationId xmlns:a16="http://schemas.microsoft.com/office/drawing/2014/main" id="{13F6792A-316D-4394-A845-4103BF9AEB18}"/>
              </a:ext>
            </a:extLst>
          </p:cNvPr>
          <p:cNvSpPr/>
          <p:nvPr/>
        </p:nvSpPr>
        <p:spPr>
          <a:xfrm rot="5400000">
            <a:off x="1788366" y="591593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3" name="Oval 1312">
            <a:extLst>
              <a:ext uri="{FF2B5EF4-FFF2-40B4-BE49-F238E27FC236}">
                <a16:creationId xmlns:a16="http://schemas.microsoft.com/office/drawing/2014/main" id="{C416E998-3C12-47CA-AE24-C2A3C9326BA4}"/>
              </a:ext>
            </a:extLst>
          </p:cNvPr>
          <p:cNvSpPr/>
          <p:nvPr/>
        </p:nvSpPr>
        <p:spPr>
          <a:xfrm rot="5400000">
            <a:off x="1726713" y="601748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4" name="Oval 1313">
            <a:extLst>
              <a:ext uri="{FF2B5EF4-FFF2-40B4-BE49-F238E27FC236}">
                <a16:creationId xmlns:a16="http://schemas.microsoft.com/office/drawing/2014/main" id="{D4E10EDB-8A8B-4F98-AE6D-8DE65EF42CEB}"/>
              </a:ext>
            </a:extLst>
          </p:cNvPr>
          <p:cNvSpPr/>
          <p:nvPr/>
        </p:nvSpPr>
        <p:spPr>
          <a:xfrm rot="5400000">
            <a:off x="1741788" y="595802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5" name="Oval 1314">
            <a:extLst>
              <a:ext uri="{FF2B5EF4-FFF2-40B4-BE49-F238E27FC236}">
                <a16:creationId xmlns:a16="http://schemas.microsoft.com/office/drawing/2014/main" id="{1252EECE-6BEB-4BDA-AEC6-4D81E12B8E22}"/>
              </a:ext>
            </a:extLst>
          </p:cNvPr>
          <p:cNvSpPr/>
          <p:nvPr/>
        </p:nvSpPr>
        <p:spPr>
          <a:xfrm rot="5400000">
            <a:off x="1402229" y="628790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6" name="Oval 1315">
            <a:extLst>
              <a:ext uri="{FF2B5EF4-FFF2-40B4-BE49-F238E27FC236}">
                <a16:creationId xmlns:a16="http://schemas.microsoft.com/office/drawing/2014/main" id="{03F40F1E-8A92-4148-92F0-2C361B9C722A}"/>
              </a:ext>
            </a:extLst>
          </p:cNvPr>
          <p:cNvSpPr/>
          <p:nvPr/>
        </p:nvSpPr>
        <p:spPr>
          <a:xfrm rot="5400000">
            <a:off x="1402229" y="63411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7" name="Oval 1316">
            <a:extLst>
              <a:ext uri="{FF2B5EF4-FFF2-40B4-BE49-F238E27FC236}">
                <a16:creationId xmlns:a16="http://schemas.microsoft.com/office/drawing/2014/main" id="{39174C7F-F9BC-4561-8453-C96CC0632784}"/>
              </a:ext>
            </a:extLst>
          </p:cNvPr>
          <p:cNvSpPr/>
          <p:nvPr/>
        </p:nvSpPr>
        <p:spPr>
          <a:xfrm rot="5400000">
            <a:off x="1379151" y="639499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8" name="Oval 1317">
            <a:extLst>
              <a:ext uri="{FF2B5EF4-FFF2-40B4-BE49-F238E27FC236}">
                <a16:creationId xmlns:a16="http://schemas.microsoft.com/office/drawing/2014/main" id="{E4ED735F-508D-4F84-BBC1-3C42E52269CD}"/>
              </a:ext>
            </a:extLst>
          </p:cNvPr>
          <p:cNvSpPr/>
          <p:nvPr/>
        </p:nvSpPr>
        <p:spPr>
          <a:xfrm rot="5400000">
            <a:off x="1324642" y="642071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9" name="Oval 1318">
            <a:extLst>
              <a:ext uri="{FF2B5EF4-FFF2-40B4-BE49-F238E27FC236}">
                <a16:creationId xmlns:a16="http://schemas.microsoft.com/office/drawing/2014/main" id="{D2C98D28-F25A-4FAD-8159-50DC5699336E}"/>
              </a:ext>
            </a:extLst>
          </p:cNvPr>
          <p:cNvSpPr/>
          <p:nvPr/>
        </p:nvSpPr>
        <p:spPr>
          <a:xfrm rot="5400000">
            <a:off x="1261858" y="641371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0" name="Oval 1319">
            <a:extLst>
              <a:ext uri="{FF2B5EF4-FFF2-40B4-BE49-F238E27FC236}">
                <a16:creationId xmlns:a16="http://schemas.microsoft.com/office/drawing/2014/main" id="{EAFCEB45-8966-4CB2-B61C-FB844C94B2A9}"/>
              </a:ext>
            </a:extLst>
          </p:cNvPr>
          <p:cNvSpPr/>
          <p:nvPr/>
        </p:nvSpPr>
        <p:spPr>
          <a:xfrm rot="5400000">
            <a:off x="1211427" y="637820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1" name="Oval 1320">
            <a:extLst>
              <a:ext uri="{FF2B5EF4-FFF2-40B4-BE49-F238E27FC236}">
                <a16:creationId xmlns:a16="http://schemas.microsoft.com/office/drawing/2014/main" id="{6D91470D-75A5-4871-B13A-0495CDF9B7D6}"/>
              </a:ext>
            </a:extLst>
          </p:cNvPr>
          <p:cNvSpPr/>
          <p:nvPr/>
        </p:nvSpPr>
        <p:spPr>
          <a:xfrm rot="5400000">
            <a:off x="1319083" y="621570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2" name="Oval 1321">
            <a:extLst>
              <a:ext uri="{FF2B5EF4-FFF2-40B4-BE49-F238E27FC236}">
                <a16:creationId xmlns:a16="http://schemas.microsoft.com/office/drawing/2014/main" id="{7E21E443-D97F-4CC0-BD4C-26FD720EA77C}"/>
              </a:ext>
            </a:extLst>
          </p:cNvPr>
          <p:cNvSpPr/>
          <p:nvPr/>
        </p:nvSpPr>
        <p:spPr>
          <a:xfrm rot="5400000">
            <a:off x="1378157" y="624500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3" name="Oval 1322">
            <a:extLst>
              <a:ext uri="{FF2B5EF4-FFF2-40B4-BE49-F238E27FC236}">
                <a16:creationId xmlns:a16="http://schemas.microsoft.com/office/drawing/2014/main" id="{4A576EEE-40B6-49C4-8FB7-60959B50CDD1}"/>
              </a:ext>
            </a:extLst>
          </p:cNvPr>
          <p:cNvSpPr/>
          <p:nvPr/>
        </p:nvSpPr>
        <p:spPr>
          <a:xfrm rot="5400000">
            <a:off x="1257166" y="621860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4" name="Oval 1323">
            <a:extLst>
              <a:ext uri="{FF2B5EF4-FFF2-40B4-BE49-F238E27FC236}">
                <a16:creationId xmlns:a16="http://schemas.microsoft.com/office/drawing/2014/main" id="{FE72D13D-FEA9-40C3-8C56-F182AB4DEBC4}"/>
              </a:ext>
            </a:extLst>
          </p:cNvPr>
          <p:cNvSpPr/>
          <p:nvPr/>
        </p:nvSpPr>
        <p:spPr>
          <a:xfrm rot="5400000">
            <a:off x="1195513" y="63201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5" name="Oval 1324">
            <a:extLst>
              <a:ext uri="{FF2B5EF4-FFF2-40B4-BE49-F238E27FC236}">
                <a16:creationId xmlns:a16="http://schemas.microsoft.com/office/drawing/2014/main" id="{2D2C9B55-640E-4255-BD72-8CBE4FF8B7F2}"/>
              </a:ext>
            </a:extLst>
          </p:cNvPr>
          <p:cNvSpPr/>
          <p:nvPr/>
        </p:nvSpPr>
        <p:spPr>
          <a:xfrm rot="5400000">
            <a:off x="1210588" y="626069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6" name="Oval 1325">
            <a:extLst>
              <a:ext uri="{FF2B5EF4-FFF2-40B4-BE49-F238E27FC236}">
                <a16:creationId xmlns:a16="http://schemas.microsoft.com/office/drawing/2014/main" id="{7FB58FA9-8C09-44CC-95F2-A72CEF02FF7B}"/>
              </a:ext>
            </a:extLst>
          </p:cNvPr>
          <p:cNvSpPr/>
          <p:nvPr/>
        </p:nvSpPr>
        <p:spPr>
          <a:xfrm rot="5400000">
            <a:off x="1554629" y="644030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7" name="Oval 1326">
            <a:extLst>
              <a:ext uri="{FF2B5EF4-FFF2-40B4-BE49-F238E27FC236}">
                <a16:creationId xmlns:a16="http://schemas.microsoft.com/office/drawing/2014/main" id="{BB16C6FD-8CA8-4419-84F5-EA8EBA216B9B}"/>
              </a:ext>
            </a:extLst>
          </p:cNvPr>
          <p:cNvSpPr/>
          <p:nvPr/>
        </p:nvSpPr>
        <p:spPr>
          <a:xfrm rot="5400000">
            <a:off x="1554629" y="649357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8" name="Oval 1327">
            <a:extLst>
              <a:ext uri="{FF2B5EF4-FFF2-40B4-BE49-F238E27FC236}">
                <a16:creationId xmlns:a16="http://schemas.microsoft.com/office/drawing/2014/main" id="{8F4F497C-13F3-4645-82CB-062E16461F82}"/>
              </a:ext>
            </a:extLst>
          </p:cNvPr>
          <p:cNvSpPr/>
          <p:nvPr/>
        </p:nvSpPr>
        <p:spPr>
          <a:xfrm rot="5400000">
            <a:off x="1531551" y="654739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9" name="Oval 1328">
            <a:extLst>
              <a:ext uri="{FF2B5EF4-FFF2-40B4-BE49-F238E27FC236}">
                <a16:creationId xmlns:a16="http://schemas.microsoft.com/office/drawing/2014/main" id="{8E1A9B57-3774-4642-B841-03CA16ADBEDD}"/>
              </a:ext>
            </a:extLst>
          </p:cNvPr>
          <p:cNvSpPr/>
          <p:nvPr/>
        </p:nvSpPr>
        <p:spPr>
          <a:xfrm rot="5400000">
            <a:off x="1477042" y="657311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0" name="Oval 1329">
            <a:extLst>
              <a:ext uri="{FF2B5EF4-FFF2-40B4-BE49-F238E27FC236}">
                <a16:creationId xmlns:a16="http://schemas.microsoft.com/office/drawing/2014/main" id="{AF882AB8-8AE7-4A80-8423-C9F9F3809343}"/>
              </a:ext>
            </a:extLst>
          </p:cNvPr>
          <p:cNvSpPr/>
          <p:nvPr/>
        </p:nvSpPr>
        <p:spPr>
          <a:xfrm rot="5400000">
            <a:off x="1414258" y="656611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" name="Oval 1330">
            <a:extLst>
              <a:ext uri="{FF2B5EF4-FFF2-40B4-BE49-F238E27FC236}">
                <a16:creationId xmlns:a16="http://schemas.microsoft.com/office/drawing/2014/main" id="{D00028EB-927C-4A3B-A567-F933BDC67893}"/>
              </a:ext>
            </a:extLst>
          </p:cNvPr>
          <p:cNvSpPr/>
          <p:nvPr/>
        </p:nvSpPr>
        <p:spPr>
          <a:xfrm rot="5400000">
            <a:off x="1363827" y="653060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2" name="Oval 1331">
            <a:extLst>
              <a:ext uri="{FF2B5EF4-FFF2-40B4-BE49-F238E27FC236}">
                <a16:creationId xmlns:a16="http://schemas.microsoft.com/office/drawing/2014/main" id="{1CEBBD8E-BCA3-4504-B28A-192D498044D9}"/>
              </a:ext>
            </a:extLst>
          </p:cNvPr>
          <p:cNvSpPr/>
          <p:nvPr/>
        </p:nvSpPr>
        <p:spPr>
          <a:xfrm rot="5400000">
            <a:off x="1471483" y="636810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3" name="Oval 1332">
            <a:extLst>
              <a:ext uri="{FF2B5EF4-FFF2-40B4-BE49-F238E27FC236}">
                <a16:creationId xmlns:a16="http://schemas.microsoft.com/office/drawing/2014/main" id="{2402DC45-BADA-460C-A19B-45126DE3098D}"/>
              </a:ext>
            </a:extLst>
          </p:cNvPr>
          <p:cNvSpPr/>
          <p:nvPr/>
        </p:nvSpPr>
        <p:spPr>
          <a:xfrm rot="5400000">
            <a:off x="1530557" y="639740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4" name="Oval 1333">
            <a:extLst>
              <a:ext uri="{FF2B5EF4-FFF2-40B4-BE49-F238E27FC236}">
                <a16:creationId xmlns:a16="http://schemas.microsoft.com/office/drawing/2014/main" id="{376E17EA-E0A4-449D-B136-84BAB7EA6ECB}"/>
              </a:ext>
            </a:extLst>
          </p:cNvPr>
          <p:cNvSpPr/>
          <p:nvPr/>
        </p:nvSpPr>
        <p:spPr>
          <a:xfrm rot="5400000">
            <a:off x="1409566" y="637100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5" name="Oval 1334">
            <a:extLst>
              <a:ext uri="{FF2B5EF4-FFF2-40B4-BE49-F238E27FC236}">
                <a16:creationId xmlns:a16="http://schemas.microsoft.com/office/drawing/2014/main" id="{6E75007D-85A7-4861-A98A-D654B2CCB2BB}"/>
              </a:ext>
            </a:extLst>
          </p:cNvPr>
          <p:cNvSpPr/>
          <p:nvPr/>
        </p:nvSpPr>
        <p:spPr>
          <a:xfrm rot="5400000">
            <a:off x="1347913" y="647255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6" name="Oval 1335">
            <a:extLst>
              <a:ext uri="{FF2B5EF4-FFF2-40B4-BE49-F238E27FC236}">
                <a16:creationId xmlns:a16="http://schemas.microsoft.com/office/drawing/2014/main" id="{56458AF0-6FEE-46C8-8DD7-9306BE5F5139}"/>
              </a:ext>
            </a:extLst>
          </p:cNvPr>
          <p:cNvSpPr/>
          <p:nvPr/>
        </p:nvSpPr>
        <p:spPr>
          <a:xfrm rot="5400000">
            <a:off x="1362988" y="641309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7" name="Oval 1336">
            <a:extLst>
              <a:ext uri="{FF2B5EF4-FFF2-40B4-BE49-F238E27FC236}">
                <a16:creationId xmlns:a16="http://schemas.microsoft.com/office/drawing/2014/main" id="{0C602664-D220-4D91-91EB-40E69E9A3F26}"/>
              </a:ext>
            </a:extLst>
          </p:cNvPr>
          <p:cNvSpPr/>
          <p:nvPr/>
        </p:nvSpPr>
        <p:spPr>
          <a:xfrm rot="5400000">
            <a:off x="1624326" y="623596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8" name="Oval 1337">
            <a:extLst>
              <a:ext uri="{FF2B5EF4-FFF2-40B4-BE49-F238E27FC236}">
                <a16:creationId xmlns:a16="http://schemas.microsoft.com/office/drawing/2014/main" id="{566FE6B1-B203-4A4E-932C-40C058FA89DF}"/>
              </a:ext>
            </a:extLst>
          </p:cNvPr>
          <p:cNvSpPr/>
          <p:nvPr/>
        </p:nvSpPr>
        <p:spPr>
          <a:xfrm rot="5400000">
            <a:off x="1624326" y="628923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9" name="Oval 1338">
            <a:extLst>
              <a:ext uri="{FF2B5EF4-FFF2-40B4-BE49-F238E27FC236}">
                <a16:creationId xmlns:a16="http://schemas.microsoft.com/office/drawing/2014/main" id="{8FDF485B-A210-4292-A579-4320AC19E825}"/>
              </a:ext>
            </a:extLst>
          </p:cNvPr>
          <p:cNvSpPr/>
          <p:nvPr/>
        </p:nvSpPr>
        <p:spPr>
          <a:xfrm rot="5400000">
            <a:off x="1601248" y="634305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0" name="Oval 1339">
            <a:extLst>
              <a:ext uri="{FF2B5EF4-FFF2-40B4-BE49-F238E27FC236}">
                <a16:creationId xmlns:a16="http://schemas.microsoft.com/office/drawing/2014/main" id="{CA74D7B6-8205-4A8D-B1B4-D86F6300050B}"/>
              </a:ext>
            </a:extLst>
          </p:cNvPr>
          <p:cNvSpPr/>
          <p:nvPr/>
        </p:nvSpPr>
        <p:spPr>
          <a:xfrm rot="5400000">
            <a:off x="1546739" y="6368779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1" name="Oval 1340">
            <a:extLst>
              <a:ext uri="{FF2B5EF4-FFF2-40B4-BE49-F238E27FC236}">
                <a16:creationId xmlns:a16="http://schemas.microsoft.com/office/drawing/2014/main" id="{2A79AB7F-21C8-4DE9-ACA6-EE4831257886}"/>
              </a:ext>
            </a:extLst>
          </p:cNvPr>
          <p:cNvSpPr/>
          <p:nvPr/>
        </p:nvSpPr>
        <p:spPr>
          <a:xfrm rot="5400000">
            <a:off x="1483955" y="6361773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2" name="Oval 1341">
            <a:extLst>
              <a:ext uri="{FF2B5EF4-FFF2-40B4-BE49-F238E27FC236}">
                <a16:creationId xmlns:a16="http://schemas.microsoft.com/office/drawing/2014/main" id="{3D8D1C35-A566-45BB-9CF3-79A481B37D84}"/>
              </a:ext>
            </a:extLst>
          </p:cNvPr>
          <p:cNvSpPr/>
          <p:nvPr/>
        </p:nvSpPr>
        <p:spPr>
          <a:xfrm rot="5400000">
            <a:off x="1433524" y="6326264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3" name="Oval 1342">
            <a:extLst>
              <a:ext uri="{FF2B5EF4-FFF2-40B4-BE49-F238E27FC236}">
                <a16:creationId xmlns:a16="http://schemas.microsoft.com/office/drawing/2014/main" id="{8653F98A-5F1E-4575-8255-EAA645A3B89E}"/>
              </a:ext>
            </a:extLst>
          </p:cNvPr>
          <p:cNvSpPr/>
          <p:nvPr/>
        </p:nvSpPr>
        <p:spPr>
          <a:xfrm rot="5400000">
            <a:off x="1541180" y="616376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4" name="Oval 1343">
            <a:extLst>
              <a:ext uri="{FF2B5EF4-FFF2-40B4-BE49-F238E27FC236}">
                <a16:creationId xmlns:a16="http://schemas.microsoft.com/office/drawing/2014/main" id="{F8DE6425-2002-4357-A28D-2B827C2282E5}"/>
              </a:ext>
            </a:extLst>
          </p:cNvPr>
          <p:cNvSpPr/>
          <p:nvPr/>
        </p:nvSpPr>
        <p:spPr>
          <a:xfrm rot="5400000">
            <a:off x="1600254" y="619306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5" name="Oval 1344">
            <a:extLst>
              <a:ext uri="{FF2B5EF4-FFF2-40B4-BE49-F238E27FC236}">
                <a16:creationId xmlns:a16="http://schemas.microsoft.com/office/drawing/2014/main" id="{8912BDED-C43D-4136-A4A7-D3AE496445A1}"/>
              </a:ext>
            </a:extLst>
          </p:cNvPr>
          <p:cNvSpPr/>
          <p:nvPr/>
        </p:nvSpPr>
        <p:spPr>
          <a:xfrm rot="5400000">
            <a:off x="1479263" y="616667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6" name="Oval 1345">
            <a:extLst>
              <a:ext uri="{FF2B5EF4-FFF2-40B4-BE49-F238E27FC236}">
                <a16:creationId xmlns:a16="http://schemas.microsoft.com/office/drawing/2014/main" id="{DE0E5E13-3E02-4CED-8CE1-4963B31AA160}"/>
              </a:ext>
            </a:extLst>
          </p:cNvPr>
          <p:cNvSpPr/>
          <p:nvPr/>
        </p:nvSpPr>
        <p:spPr>
          <a:xfrm rot="5400000">
            <a:off x="1417610" y="626821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7" name="Oval 1346">
            <a:extLst>
              <a:ext uri="{FF2B5EF4-FFF2-40B4-BE49-F238E27FC236}">
                <a16:creationId xmlns:a16="http://schemas.microsoft.com/office/drawing/2014/main" id="{FDE74575-AF12-4C78-9AEA-73262156C2A9}"/>
              </a:ext>
            </a:extLst>
          </p:cNvPr>
          <p:cNvSpPr/>
          <p:nvPr/>
        </p:nvSpPr>
        <p:spPr>
          <a:xfrm rot="5400000">
            <a:off x="1432685" y="620876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429276-33CA-4617-9573-033448535362}"/>
              </a:ext>
            </a:extLst>
          </p:cNvPr>
          <p:cNvGrpSpPr/>
          <p:nvPr/>
        </p:nvGrpSpPr>
        <p:grpSpPr>
          <a:xfrm rot="11462135">
            <a:off x="2625357" y="5826668"/>
            <a:ext cx="1197346" cy="858928"/>
            <a:chOff x="2321903" y="5691977"/>
            <a:chExt cx="1197346" cy="858928"/>
          </a:xfrm>
        </p:grpSpPr>
        <p:sp>
          <p:nvSpPr>
            <p:cNvPr id="1348" name="Oval 1347">
              <a:extLst>
                <a:ext uri="{FF2B5EF4-FFF2-40B4-BE49-F238E27FC236}">
                  <a16:creationId xmlns:a16="http://schemas.microsoft.com/office/drawing/2014/main" id="{1744DBB2-6682-483C-A42F-802E28FD2A8C}"/>
                </a:ext>
              </a:extLst>
            </p:cNvPr>
            <p:cNvSpPr/>
            <p:nvPr/>
          </p:nvSpPr>
          <p:spPr>
            <a:xfrm rot="5400000">
              <a:off x="2837722" y="5816112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9" name="Oval 1348">
              <a:extLst>
                <a:ext uri="{FF2B5EF4-FFF2-40B4-BE49-F238E27FC236}">
                  <a16:creationId xmlns:a16="http://schemas.microsoft.com/office/drawing/2014/main" id="{C5D0D4F6-4646-4BF2-898E-0EF94ACA1DF9}"/>
                </a:ext>
              </a:extLst>
            </p:cNvPr>
            <p:cNvSpPr/>
            <p:nvPr/>
          </p:nvSpPr>
          <p:spPr>
            <a:xfrm rot="5400000">
              <a:off x="2837722" y="586938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0" name="Oval 1349">
              <a:extLst>
                <a:ext uri="{FF2B5EF4-FFF2-40B4-BE49-F238E27FC236}">
                  <a16:creationId xmlns:a16="http://schemas.microsoft.com/office/drawing/2014/main" id="{A0C0FFF5-1EA3-4E70-B25E-06857E90E436}"/>
                </a:ext>
              </a:extLst>
            </p:cNvPr>
            <p:cNvSpPr/>
            <p:nvPr/>
          </p:nvSpPr>
          <p:spPr>
            <a:xfrm rot="5400000">
              <a:off x="2814644" y="5923202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1" name="Oval 1350">
              <a:extLst>
                <a:ext uri="{FF2B5EF4-FFF2-40B4-BE49-F238E27FC236}">
                  <a16:creationId xmlns:a16="http://schemas.microsoft.com/office/drawing/2014/main" id="{C13D1F23-D3EF-4C0D-A6F2-9ADDCF0B5A43}"/>
                </a:ext>
              </a:extLst>
            </p:cNvPr>
            <p:cNvSpPr/>
            <p:nvPr/>
          </p:nvSpPr>
          <p:spPr>
            <a:xfrm rot="5400000">
              <a:off x="2760135" y="5948928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2" name="Oval 1351">
              <a:extLst>
                <a:ext uri="{FF2B5EF4-FFF2-40B4-BE49-F238E27FC236}">
                  <a16:creationId xmlns:a16="http://schemas.microsoft.com/office/drawing/2014/main" id="{792BC13A-E575-4808-BD1C-6425BFEDA894}"/>
                </a:ext>
              </a:extLst>
            </p:cNvPr>
            <p:cNvSpPr/>
            <p:nvPr/>
          </p:nvSpPr>
          <p:spPr>
            <a:xfrm rot="5400000">
              <a:off x="2697351" y="5941922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3" name="Oval 1352">
              <a:extLst>
                <a:ext uri="{FF2B5EF4-FFF2-40B4-BE49-F238E27FC236}">
                  <a16:creationId xmlns:a16="http://schemas.microsoft.com/office/drawing/2014/main" id="{4A981D7D-20BC-4F05-8056-1FDA31B9CE7B}"/>
                </a:ext>
              </a:extLst>
            </p:cNvPr>
            <p:cNvSpPr/>
            <p:nvPr/>
          </p:nvSpPr>
          <p:spPr>
            <a:xfrm rot="5400000">
              <a:off x="2646920" y="5906413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4" name="Oval 1353">
              <a:extLst>
                <a:ext uri="{FF2B5EF4-FFF2-40B4-BE49-F238E27FC236}">
                  <a16:creationId xmlns:a16="http://schemas.microsoft.com/office/drawing/2014/main" id="{4E6E8CE5-7E12-43A2-B4DE-A941C7845E84}"/>
                </a:ext>
              </a:extLst>
            </p:cNvPr>
            <p:cNvSpPr/>
            <p:nvPr/>
          </p:nvSpPr>
          <p:spPr>
            <a:xfrm rot="5400000">
              <a:off x="2754576" y="574391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5" name="Oval 1354">
              <a:extLst>
                <a:ext uri="{FF2B5EF4-FFF2-40B4-BE49-F238E27FC236}">
                  <a16:creationId xmlns:a16="http://schemas.microsoft.com/office/drawing/2014/main" id="{C8E862C1-8BAB-45E7-8B4A-4E11F5E14CB3}"/>
                </a:ext>
              </a:extLst>
            </p:cNvPr>
            <p:cNvSpPr/>
            <p:nvPr/>
          </p:nvSpPr>
          <p:spPr>
            <a:xfrm rot="5400000">
              <a:off x="2813650" y="577321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6" name="Oval 1355">
              <a:extLst>
                <a:ext uri="{FF2B5EF4-FFF2-40B4-BE49-F238E27FC236}">
                  <a16:creationId xmlns:a16="http://schemas.microsoft.com/office/drawing/2014/main" id="{923DE109-D664-4167-8D59-45CBFFBED828}"/>
                </a:ext>
              </a:extLst>
            </p:cNvPr>
            <p:cNvSpPr/>
            <p:nvPr/>
          </p:nvSpPr>
          <p:spPr>
            <a:xfrm rot="5400000">
              <a:off x="2692659" y="5746819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7" name="Oval 1356">
              <a:extLst>
                <a:ext uri="{FF2B5EF4-FFF2-40B4-BE49-F238E27FC236}">
                  <a16:creationId xmlns:a16="http://schemas.microsoft.com/office/drawing/2014/main" id="{36A80677-2C8C-4871-8B12-D9AC0B829840}"/>
                </a:ext>
              </a:extLst>
            </p:cNvPr>
            <p:cNvSpPr/>
            <p:nvPr/>
          </p:nvSpPr>
          <p:spPr>
            <a:xfrm rot="5400000">
              <a:off x="2631006" y="5848367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8" name="Oval 1357">
              <a:extLst>
                <a:ext uri="{FF2B5EF4-FFF2-40B4-BE49-F238E27FC236}">
                  <a16:creationId xmlns:a16="http://schemas.microsoft.com/office/drawing/2014/main" id="{DB61BF39-ACDD-4C54-BE0F-10D229DC0BED}"/>
                </a:ext>
              </a:extLst>
            </p:cNvPr>
            <p:cNvSpPr/>
            <p:nvPr/>
          </p:nvSpPr>
          <p:spPr>
            <a:xfrm rot="5400000">
              <a:off x="2646081" y="5788910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9" name="Oval 1358">
              <a:extLst>
                <a:ext uri="{FF2B5EF4-FFF2-40B4-BE49-F238E27FC236}">
                  <a16:creationId xmlns:a16="http://schemas.microsoft.com/office/drawing/2014/main" id="{D1AAB203-5627-4369-9A4C-6065CA492632}"/>
                </a:ext>
              </a:extLst>
            </p:cNvPr>
            <p:cNvSpPr/>
            <p:nvPr/>
          </p:nvSpPr>
          <p:spPr>
            <a:xfrm rot="5400000">
              <a:off x="2990122" y="5968512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0" name="Oval 1359">
              <a:extLst>
                <a:ext uri="{FF2B5EF4-FFF2-40B4-BE49-F238E27FC236}">
                  <a16:creationId xmlns:a16="http://schemas.microsoft.com/office/drawing/2014/main" id="{785CDA6F-258B-45B0-A9E2-A3F7DD6C4CAE}"/>
                </a:ext>
              </a:extLst>
            </p:cNvPr>
            <p:cNvSpPr/>
            <p:nvPr/>
          </p:nvSpPr>
          <p:spPr>
            <a:xfrm rot="5400000">
              <a:off x="2990122" y="602178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1" name="Oval 1360">
              <a:extLst>
                <a:ext uri="{FF2B5EF4-FFF2-40B4-BE49-F238E27FC236}">
                  <a16:creationId xmlns:a16="http://schemas.microsoft.com/office/drawing/2014/main" id="{C8725905-1259-4EE3-827F-03B5035B4986}"/>
                </a:ext>
              </a:extLst>
            </p:cNvPr>
            <p:cNvSpPr/>
            <p:nvPr/>
          </p:nvSpPr>
          <p:spPr>
            <a:xfrm rot="5400000">
              <a:off x="2967044" y="6075602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2" name="Oval 1361">
              <a:extLst>
                <a:ext uri="{FF2B5EF4-FFF2-40B4-BE49-F238E27FC236}">
                  <a16:creationId xmlns:a16="http://schemas.microsoft.com/office/drawing/2014/main" id="{BE261048-FB2C-455C-B6C8-2B0A63D8E6C8}"/>
                </a:ext>
              </a:extLst>
            </p:cNvPr>
            <p:cNvSpPr/>
            <p:nvPr/>
          </p:nvSpPr>
          <p:spPr>
            <a:xfrm rot="5400000">
              <a:off x="2912535" y="6101328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3" name="Oval 1362">
              <a:extLst>
                <a:ext uri="{FF2B5EF4-FFF2-40B4-BE49-F238E27FC236}">
                  <a16:creationId xmlns:a16="http://schemas.microsoft.com/office/drawing/2014/main" id="{0471A9D8-9C5E-4C90-9EAD-F12398D3C0B2}"/>
                </a:ext>
              </a:extLst>
            </p:cNvPr>
            <p:cNvSpPr/>
            <p:nvPr/>
          </p:nvSpPr>
          <p:spPr>
            <a:xfrm rot="5400000">
              <a:off x="2849751" y="6094322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4" name="Oval 1363">
              <a:extLst>
                <a:ext uri="{FF2B5EF4-FFF2-40B4-BE49-F238E27FC236}">
                  <a16:creationId xmlns:a16="http://schemas.microsoft.com/office/drawing/2014/main" id="{370C118A-EF98-4691-A978-6E200FF63F9E}"/>
                </a:ext>
              </a:extLst>
            </p:cNvPr>
            <p:cNvSpPr/>
            <p:nvPr/>
          </p:nvSpPr>
          <p:spPr>
            <a:xfrm rot="5400000">
              <a:off x="2799320" y="6058813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5" name="Oval 1364">
              <a:extLst>
                <a:ext uri="{FF2B5EF4-FFF2-40B4-BE49-F238E27FC236}">
                  <a16:creationId xmlns:a16="http://schemas.microsoft.com/office/drawing/2014/main" id="{AB4533DC-E82E-4DA1-98FE-FC1714D4FABB}"/>
                </a:ext>
              </a:extLst>
            </p:cNvPr>
            <p:cNvSpPr/>
            <p:nvPr/>
          </p:nvSpPr>
          <p:spPr>
            <a:xfrm rot="5400000">
              <a:off x="2906976" y="589631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6" name="Oval 1365">
              <a:extLst>
                <a:ext uri="{FF2B5EF4-FFF2-40B4-BE49-F238E27FC236}">
                  <a16:creationId xmlns:a16="http://schemas.microsoft.com/office/drawing/2014/main" id="{836DEC61-2407-4664-8F3A-AE1909DAE832}"/>
                </a:ext>
              </a:extLst>
            </p:cNvPr>
            <p:cNvSpPr/>
            <p:nvPr/>
          </p:nvSpPr>
          <p:spPr>
            <a:xfrm rot="5400000">
              <a:off x="2966050" y="592561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7" name="Oval 1366">
              <a:extLst>
                <a:ext uri="{FF2B5EF4-FFF2-40B4-BE49-F238E27FC236}">
                  <a16:creationId xmlns:a16="http://schemas.microsoft.com/office/drawing/2014/main" id="{6BE1ECEE-8032-4EA0-BA66-29B83A6D2B98}"/>
                </a:ext>
              </a:extLst>
            </p:cNvPr>
            <p:cNvSpPr/>
            <p:nvPr/>
          </p:nvSpPr>
          <p:spPr>
            <a:xfrm rot="5400000">
              <a:off x="2845059" y="5899219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8" name="Oval 1367">
              <a:extLst>
                <a:ext uri="{FF2B5EF4-FFF2-40B4-BE49-F238E27FC236}">
                  <a16:creationId xmlns:a16="http://schemas.microsoft.com/office/drawing/2014/main" id="{72F23E54-A4AC-462B-A843-3886FC26A921}"/>
                </a:ext>
              </a:extLst>
            </p:cNvPr>
            <p:cNvSpPr/>
            <p:nvPr/>
          </p:nvSpPr>
          <p:spPr>
            <a:xfrm rot="5400000">
              <a:off x="2783406" y="6000767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9" name="Oval 1368">
              <a:extLst>
                <a:ext uri="{FF2B5EF4-FFF2-40B4-BE49-F238E27FC236}">
                  <a16:creationId xmlns:a16="http://schemas.microsoft.com/office/drawing/2014/main" id="{983B3422-8E30-400F-BBB4-2B7493F5E857}"/>
                </a:ext>
              </a:extLst>
            </p:cNvPr>
            <p:cNvSpPr/>
            <p:nvPr/>
          </p:nvSpPr>
          <p:spPr>
            <a:xfrm rot="5400000">
              <a:off x="2798481" y="5941310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0" name="Oval 1369">
              <a:extLst>
                <a:ext uri="{FF2B5EF4-FFF2-40B4-BE49-F238E27FC236}">
                  <a16:creationId xmlns:a16="http://schemas.microsoft.com/office/drawing/2014/main" id="{835FA2A0-D760-4AA4-BF1F-6167CC49C3B4}"/>
                </a:ext>
              </a:extLst>
            </p:cNvPr>
            <p:cNvSpPr/>
            <p:nvPr/>
          </p:nvSpPr>
          <p:spPr>
            <a:xfrm rot="5400000">
              <a:off x="3059819" y="5764175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1" name="Oval 1370">
              <a:extLst>
                <a:ext uri="{FF2B5EF4-FFF2-40B4-BE49-F238E27FC236}">
                  <a16:creationId xmlns:a16="http://schemas.microsoft.com/office/drawing/2014/main" id="{F94330A0-C3D1-4B91-8C0C-850A8D0FF924}"/>
                </a:ext>
              </a:extLst>
            </p:cNvPr>
            <p:cNvSpPr/>
            <p:nvPr/>
          </p:nvSpPr>
          <p:spPr>
            <a:xfrm rot="5400000">
              <a:off x="3059819" y="5817447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2" name="Oval 1371">
              <a:extLst>
                <a:ext uri="{FF2B5EF4-FFF2-40B4-BE49-F238E27FC236}">
                  <a16:creationId xmlns:a16="http://schemas.microsoft.com/office/drawing/2014/main" id="{40D53B0F-B79F-415B-B4BF-C54259A13059}"/>
                </a:ext>
              </a:extLst>
            </p:cNvPr>
            <p:cNvSpPr/>
            <p:nvPr/>
          </p:nvSpPr>
          <p:spPr>
            <a:xfrm rot="5400000">
              <a:off x="3036741" y="5871265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3" name="Oval 1372">
              <a:extLst>
                <a:ext uri="{FF2B5EF4-FFF2-40B4-BE49-F238E27FC236}">
                  <a16:creationId xmlns:a16="http://schemas.microsoft.com/office/drawing/2014/main" id="{F869DB2B-C85A-4842-B9E5-0994C401C5B8}"/>
                </a:ext>
              </a:extLst>
            </p:cNvPr>
            <p:cNvSpPr/>
            <p:nvPr/>
          </p:nvSpPr>
          <p:spPr>
            <a:xfrm rot="5400000">
              <a:off x="2982232" y="5896991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4" name="Oval 1373">
              <a:extLst>
                <a:ext uri="{FF2B5EF4-FFF2-40B4-BE49-F238E27FC236}">
                  <a16:creationId xmlns:a16="http://schemas.microsoft.com/office/drawing/2014/main" id="{5C6E31FB-C7F3-4C57-AC64-41BBC697AD2A}"/>
                </a:ext>
              </a:extLst>
            </p:cNvPr>
            <p:cNvSpPr/>
            <p:nvPr/>
          </p:nvSpPr>
          <p:spPr>
            <a:xfrm rot="5400000">
              <a:off x="2919448" y="5889985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5" name="Oval 1374">
              <a:extLst>
                <a:ext uri="{FF2B5EF4-FFF2-40B4-BE49-F238E27FC236}">
                  <a16:creationId xmlns:a16="http://schemas.microsoft.com/office/drawing/2014/main" id="{ABC8E81B-A903-4414-B6F4-9CC2A6C6EC6A}"/>
                </a:ext>
              </a:extLst>
            </p:cNvPr>
            <p:cNvSpPr/>
            <p:nvPr/>
          </p:nvSpPr>
          <p:spPr>
            <a:xfrm rot="5400000">
              <a:off x="2869017" y="5854476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6" name="Oval 1375">
              <a:extLst>
                <a:ext uri="{FF2B5EF4-FFF2-40B4-BE49-F238E27FC236}">
                  <a16:creationId xmlns:a16="http://schemas.microsoft.com/office/drawing/2014/main" id="{75C01548-C767-4934-898A-4F6A4262CFEA}"/>
                </a:ext>
              </a:extLst>
            </p:cNvPr>
            <p:cNvSpPr/>
            <p:nvPr/>
          </p:nvSpPr>
          <p:spPr>
            <a:xfrm rot="5400000">
              <a:off x="2976673" y="5691977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7" name="Oval 1376">
              <a:extLst>
                <a:ext uri="{FF2B5EF4-FFF2-40B4-BE49-F238E27FC236}">
                  <a16:creationId xmlns:a16="http://schemas.microsoft.com/office/drawing/2014/main" id="{F9629D63-0F06-4A5F-AA1D-62988FACA171}"/>
                </a:ext>
              </a:extLst>
            </p:cNvPr>
            <p:cNvSpPr/>
            <p:nvPr/>
          </p:nvSpPr>
          <p:spPr>
            <a:xfrm rot="5400000">
              <a:off x="3035747" y="5721277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8" name="Oval 1377">
              <a:extLst>
                <a:ext uri="{FF2B5EF4-FFF2-40B4-BE49-F238E27FC236}">
                  <a16:creationId xmlns:a16="http://schemas.microsoft.com/office/drawing/2014/main" id="{2DD43CF8-C58A-42AD-ACDA-1B20230185E4}"/>
                </a:ext>
              </a:extLst>
            </p:cNvPr>
            <p:cNvSpPr/>
            <p:nvPr/>
          </p:nvSpPr>
          <p:spPr>
            <a:xfrm rot="5400000">
              <a:off x="2914756" y="5694882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9" name="Oval 1378">
              <a:extLst>
                <a:ext uri="{FF2B5EF4-FFF2-40B4-BE49-F238E27FC236}">
                  <a16:creationId xmlns:a16="http://schemas.microsoft.com/office/drawing/2014/main" id="{B49978FB-C9FF-46F6-A133-CB8360A2C947}"/>
                </a:ext>
              </a:extLst>
            </p:cNvPr>
            <p:cNvSpPr/>
            <p:nvPr/>
          </p:nvSpPr>
          <p:spPr>
            <a:xfrm rot="5400000">
              <a:off x="2853103" y="5796430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0" name="Oval 1379">
              <a:extLst>
                <a:ext uri="{FF2B5EF4-FFF2-40B4-BE49-F238E27FC236}">
                  <a16:creationId xmlns:a16="http://schemas.microsoft.com/office/drawing/2014/main" id="{DB8BDF89-317A-428F-A744-FE3737C916EA}"/>
                </a:ext>
              </a:extLst>
            </p:cNvPr>
            <p:cNvSpPr/>
            <p:nvPr/>
          </p:nvSpPr>
          <p:spPr>
            <a:xfrm rot="5400000">
              <a:off x="2868178" y="5736973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1" name="Oval 1380">
              <a:extLst>
                <a:ext uri="{FF2B5EF4-FFF2-40B4-BE49-F238E27FC236}">
                  <a16:creationId xmlns:a16="http://schemas.microsoft.com/office/drawing/2014/main" id="{614A0CF4-A01B-41CC-A959-461EEE0206DF}"/>
                </a:ext>
              </a:extLst>
            </p:cNvPr>
            <p:cNvSpPr/>
            <p:nvPr/>
          </p:nvSpPr>
          <p:spPr>
            <a:xfrm rot="5400000">
              <a:off x="2528619" y="6066849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2" name="Oval 1381">
              <a:extLst>
                <a:ext uri="{FF2B5EF4-FFF2-40B4-BE49-F238E27FC236}">
                  <a16:creationId xmlns:a16="http://schemas.microsoft.com/office/drawing/2014/main" id="{2912F922-F6B4-4CEF-B7DF-EDCC086970E2}"/>
                </a:ext>
              </a:extLst>
            </p:cNvPr>
            <p:cNvSpPr/>
            <p:nvPr/>
          </p:nvSpPr>
          <p:spPr>
            <a:xfrm rot="5400000">
              <a:off x="2528619" y="6120121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3" name="Oval 1382">
              <a:extLst>
                <a:ext uri="{FF2B5EF4-FFF2-40B4-BE49-F238E27FC236}">
                  <a16:creationId xmlns:a16="http://schemas.microsoft.com/office/drawing/2014/main" id="{DBEB8A2A-459D-44A9-A36E-5A70650CACFB}"/>
                </a:ext>
              </a:extLst>
            </p:cNvPr>
            <p:cNvSpPr/>
            <p:nvPr/>
          </p:nvSpPr>
          <p:spPr>
            <a:xfrm rot="5400000">
              <a:off x="2505541" y="6173939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4" name="Oval 1383">
              <a:extLst>
                <a:ext uri="{FF2B5EF4-FFF2-40B4-BE49-F238E27FC236}">
                  <a16:creationId xmlns:a16="http://schemas.microsoft.com/office/drawing/2014/main" id="{516F6233-0A63-4B51-BBD1-C9CE8885E454}"/>
                </a:ext>
              </a:extLst>
            </p:cNvPr>
            <p:cNvSpPr/>
            <p:nvPr/>
          </p:nvSpPr>
          <p:spPr>
            <a:xfrm rot="5400000">
              <a:off x="2451032" y="6199665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5" name="Oval 1384">
              <a:extLst>
                <a:ext uri="{FF2B5EF4-FFF2-40B4-BE49-F238E27FC236}">
                  <a16:creationId xmlns:a16="http://schemas.microsoft.com/office/drawing/2014/main" id="{07714849-293C-4125-8C47-F7B61B8B44A4}"/>
                </a:ext>
              </a:extLst>
            </p:cNvPr>
            <p:cNvSpPr/>
            <p:nvPr/>
          </p:nvSpPr>
          <p:spPr>
            <a:xfrm rot="5400000">
              <a:off x="2388248" y="6192659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6" name="Oval 1385">
              <a:extLst>
                <a:ext uri="{FF2B5EF4-FFF2-40B4-BE49-F238E27FC236}">
                  <a16:creationId xmlns:a16="http://schemas.microsoft.com/office/drawing/2014/main" id="{113D81AC-D468-4CEB-A1BD-C1D1C0C3AEF0}"/>
                </a:ext>
              </a:extLst>
            </p:cNvPr>
            <p:cNvSpPr/>
            <p:nvPr/>
          </p:nvSpPr>
          <p:spPr>
            <a:xfrm rot="5400000">
              <a:off x="2337817" y="6157150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7" name="Oval 1386">
              <a:extLst>
                <a:ext uri="{FF2B5EF4-FFF2-40B4-BE49-F238E27FC236}">
                  <a16:creationId xmlns:a16="http://schemas.microsoft.com/office/drawing/2014/main" id="{083C9F19-162D-428B-A772-F811A422767A}"/>
                </a:ext>
              </a:extLst>
            </p:cNvPr>
            <p:cNvSpPr/>
            <p:nvPr/>
          </p:nvSpPr>
          <p:spPr>
            <a:xfrm rot="5400000">
              <a:off x="2445473" y="5994651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8" name="Oval 1387">
              <a:extLst>
                <a:ext uri="{FF2B5EF4-FFF2-40B4-BE49-F238E27FC236}">
                  <a16:creationId xmlns:a16="http://schemas.microsoft.com/office/drawing/2014/main" id="{66E3672A-D38A-4161-8DEA-EBB5A1FFB7D7}"/>
                </a:ext>
              </a:extLst>
            </p:cNvPr>
            <p:cNvSpPr/>
            <p:nvPr/>
          </p:nvSpPr>
          <p:spPr>
            <a:xfrm rot="5400000">
              <a:off x="2504547" y="6023951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9" name="Oval 1388">
              <a:extLst>
                <a:ext uri="{FF2B5EF4-FFF2-40B4-BE49-F238E27FC236}">
                  <a16:creationId xmlns:a16="http://schemas.microsoft.com/office/drawing/2014/main" id="{418478AC-CD63-47C3-94DC-623AE64C9952}"/>
                </a:ext>
              </a:extLst>
            </p:cNvPr>
            <p:cNvSpPr/>
            <p:nvPr/>
          </p:nvSpPr>
          <p:spPr>
            <a:xfrm rot="5400000">
              <a:off x="2383556" y="5997556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0" name="Oval 1389">
              <a:extLst>
                <a:ext uri="{FF2B5EF4-FFF2-40B4-BE49-F238E27FC236}">
                  <a16:creationId xmlns:a16="http://schemas.microsoft.com/office/drawing/2014/main" id="{77EA2829-C384-4BBD-8038-1CA207C49179}"/>
                </a:ext>
              </a:extLst>
            </p:cNvPr>
            <p:cNvSpPr/>
            <p:nvPr/>
          </p:nvSpPr>
          <p:spPr>
            <a:xfrm rot="5400000">
              <a:off x="2321903" y="609910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1" name="Oval 1390">
              <a:extLst>
                <a:ext uri="{FF2B5EF4-FFF2-40B4-BE49-F238E27FC236}">
                  <a16:creationId xmlns:a16="http://schemas.microsoft.com/office/drawing/2014/main" id="{DD3F9DAF-3E70-413E-A782-8D651E260879}"/>
                </a:ext>
              </a:extLst>
            </p:cNvPr>
            <p:cNvSpPr/>
            <p:nvPr/>
          </p:nvSpPr>
          <p:spPr>
            <a:xfrm rot="5400000">
              <a:off x="2336978" y="6039647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2" name="Oval 1391">
              <a:extLst>
                <a:ext uri="{FF2B5EF4-FFF2-40B4-BE49-F238E27FC236}">
                  <a16:creationId xmlns:a16="http://schemas.microsoft.com/office/drawing/2014/main" id="{F26DCC2B-9E58-4A51-B164-10CFDD44B9FE}"/>
                </a:ext>
              </a:extLst>
            </p:cNvPr>
            <p:cNvSpPr/>
            <p:nvPr/>
          </p:nvSpPr>
          <p:spPr>
            <a:xfrm rot="5400000">
              <a:off x="2681019" y="6219249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3" name="Oval 1392">
              <a:extLst>
                <a:ext uri="{FF2B5EF4-FFF2-40B4-BE49-F238E27FC236}">
                  <a16:creationId xmlns:a16="http://schemas.microsoft.com/office/drawing/2014/main" id="{F971F9B7-B6B3-46C8-8A8F-FA4E2582F58B}"/>
                </a:ext>
              </a:extLst>
            </p:cNvPr>
            <p:cNvSpPr/>
            <p:nvPr/>
          </p:nvSpPr>
          <p:spPr>
            <a:xfrm rot="5400000">
              <a:off x="2681019" y="6272521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4" name="Oval 1393">
              <a:extLst>
                <a:ext uri="{FF2B5EF4-FFF2-40B4-BE49-F238E27FC236}">
                  <a16:creationId xmlns:a16="http://schemas.microsoft.com/office/drawing/2014/main" id="{E1807812-51EA-4E5C-9474-1BB088B0BE30}"/>
                </a:ext>
              </a:extLst>
            </p:cNvPr>
            <p:cNvSpPr/>
            <p:nvPr/>
          </p:nvSpPr>
          <p:spPr>
            <a:xfrm rot="5400000">
              <a:off x="2657941" y="6326339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5" name="Oval 1394">
              <a:extLst>
                <a:ext uri="{FF2B5EF4-FFF2-40B4-BE49-F238E27FC236}">
                  <a16:creationId xmlns:a16="http://schemas.microsoft.com/office/drawing/2014/main" id="{80FE1B4B-DBBD-4A52-A430-1BEAAAFA4317}"/>
                </a:ext>
              </a:extLst>
            </p:cNvPr>
            <p:cNvSpPr/>
            <p:nvPr/>
          </p:nvSpPr>
          <p:spPr>
            <a:xfrm rot="5400000">
              <a:off x="2603432" y="6352065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6" name="Oval 1395">
              <a:extLst>
                <a:ext uri="{FF2B5EF4-FFF2-40B4-BE49-F238E27FC236}">
                  <a16:creationId xmlns:a16="http://schemas.microsoft.com/office/drawing/2014/main" id="{04836A1C-9C94-4136-BC06-E7FC021AAAC6}"/>
                </a:ext>
              </a:extLst>
            </p:cNvPr>
            <p:cNvSpPr/>
            <p:nvPr/>
          </p:nvSpPr>
          <p:spPr>
            <a:xfrm rot="5400000">
              <a:off x="2540648" y="6345059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7" name="Oval 1396">
              <a:extLst>
                <a:ext uri="{FF2B5EF4-FFF2-40B4-BE49-F238E27FC236}">
                  <a16:creationId xmlns:a16="http://schemas.microsoft.com/office/drawing/2014/main" id="{B82A3D1B-5947-42C1-92DF-051644DEE1DB}"/>
                </a:ext>
              </a:extLst>
            </p:cNvPr>
            <p:cNvSpPr/>
            <p:nvPr/>
          </p:nvSpPr>
          <p:spPr>
            <a:xfrm rot="5400000">
              <a:off x="2490217" y="6309550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8" name="Oval 1397">
              <a:extLst>
                <a:ext uri="{FF2B5EF4-FFF2-40B4-BE49-F238E27FC236}">
                  <a16:creationId xmlns:a16="http://schemas.microsoft.com/office/drawing/2014/main" id="{7736213F-DA80-4CE7-9E15-E5CFBF825682}"/>
                </a:ext>
              </a:extLst>
            </p:cNvPr>
            <p:cNvSpPr/>
            <p:nvPr/>
          </p:nvSpPr>
          <p:spPr>
            <a:xfrm rot="5400000">
              <a:off x="2597873" y="6147051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9" name="Oval 1398">
              <a:extLst>
                <a:ext uri="{FF2B5EF4-FFF2-40B4-BE49-F238E27FC236}">
                  <a16:creationId xmlns:a16="http://schemas.microsoft.com/office/drawing/2014/main" id="{8CAE1E4C-CE3C-47A6-8967-A60F2F4728D4}"/>
                </a:ext>
              </a:extLst>
            </p:cNvPr>
            <p:cNvSpPr/>
            <p:nvPr/>
          </p:nvSpPr>
          <p:spPr>
            <a:xfrm rot="5400000">
              <a:off x="2656947" y="6176351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0" name="Oval 1399">
              <a:extLst>
                <a:ext uri="{FF2B5EF4-FFF2-40B4-BE49-F238E27FC236}">
                  <a16:creationId xmlns:a16="http://schemas.microsoft.com/office/drawing/2014/main" id="{5A0E3DCF-0516-4C23-A520-20C3C1C5A173}"/>
                </a:ext>
              </a:extLst>
            </p:cNvPr>
            <p:cNvSpPr/>
            <p:nvPr/>
          </p:nvSpPr>
          <p:spPr>
            <a:xfrm rot="5400000">
              <a:off x="2535956" y="6149956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1" name="Oval 1400">
              <a:extLst>
                <a:ext uri="{FF2B5EF4-FFF2-40B4-BE49-F238E27FC236}">
                  <a16:creationId xmlns:a16="http://schemas.microsoft.com/office/drawing/2014/main" id="{723ED926-E0EE-4DBB-8932-D3B1E7D44428}"/>
                </a:ext>
              </a:extLst>
            </p:cNvPr>
            <p:cNvSpPr/>
            <p:nvPr/>
          </p:nvSpPr>
          <p:spPr>
            <a:xfrm rot="5400000">
              <a:off x="2474303" y="625150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2" name="Oval 1401">
              <a:extLst>
                <a:ext uri="{FF2B5EF4-FFF2-40B4-BE49-F238E27FC236}">
                  <a16:creationId xmlns:a16="http://schemas.microsoft.com/office/drawing/2014/main" id="{CAAD0D20-61BC-4CFE-A920-5D8056BA3EDA}"/>
                </a:ext>
              </a:extLst>
            </p:cNvPr>
            <p:cNvSpPr/>
            <p:nvPr/>
          </p:nvSpPr>
          <p:spPr>
            <a:xfrm rot="5400000">
              <a:off x="2489378" y="6192047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3" name="Oval 1402">
              <a:extLst>
                <a:ext uri="{FF2B5EF4-FFF2-40B4-BE49-F238E27FC236}">
                  <a16:creationId xmlns:a16="http://schemas.microsoft.com/office/drawing/2014/main" id="{FB989540-8459-49E9-A25B-8D6162CC9E93}"/>
                </a:ext>
              </a:extLst>
            </p:cNvPr>
            <p:cNvSpPr/>
            <p:nvPr/>
          </p:nvSpPr>
          <p:spPr>
            <a:xfrm rot="5400000">
              <a:off x="2750716" y="6014912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4" name="Oval 1403">
              <a:extLst>
                <a:ext uri="{FF2B5EF4-FFF2-40B4-BE49-F238E27FC236}">
                  <a16:creationId xmlns:a16="http://schemas.microsoft.com/office/drawing/2014/main" id="{19631E65-1CA4-48B4-B168-EFAB53312E41}"/>
                </a:ext>
              </a:extLst>
            </p:cNvPr>
            <p:cNvSpPr/>
            <p:nvPr/>
          </p:nvSpPr>
          <p:spPr>
            <a:xfrm rot="5400000">
              <a:off x="2750716" y="606818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5" name="Oval 1404">
              <a:extLst>
                <a:ext uri="{FF2B5EF4-FFF2-40B4-BE49-F238E27FC236}">
                  <a16:creationId xmlns:a16="http://schemas.microsoft.com/office/drawing/2014/main" id="{54DCEE05-F4F3-4820-87F5-A8B43B52EF84}"/>
                </a:ext>
              </a:extLst>
            </p:cNvPr>
            <p:cNvSpPr/>
            <p:nvPr/>
          </p:nvSpPr>
          <p:spPr>
            <a:xfrm rot="5400000">
              <a:off x="2727638" y="6122002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6" name="Oval 1405">
              <a:extLst>
                <a:ext uri="{FF2B5EF4-FFF2-40B4-BE49-F238E27FC236}">
                  <a16:creationId xmlns:a16="http://schemas.microsoft.com/office/drawing/2014/main" id="{118959AA-6700-448F-8A13-A377307B289B}"/>
                </a:ext>
              </a:extLst>
            </p:cNvPr>
            <p:cNvSpPr/>
            <p:nvPr/>
          </p:nvSpPr>
          <p:spPr>
            <a:xfrm rot="5400000">
              <a:off x="2673129" y="6147728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7" name="Oval 1406">
              <a:extLst>
                <a:ext uri="{FF2B5EF4-FFF2-40B4-BE49-F238E27FC236}">
                  <a16:creationId xmlns:a16="http://schemas.microsoft.com/office/drawing/2014/main" id="{6BEF30C3-0B25-42F7-9BDC-BFE8C5FBBE28}"/>
                </a:ext>
              </a:extLst>
            </p:cNvPr>
            <p:cNvSpPr/>
            <p:nvPr/>
          </p:nvSpPr>
          <p:spPr>
            <a:xfrm rot="5400000">
              <a:off x="2610345" y="6140722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8" name="Oval 1407">
              <a:extLst>
                <a:ext uri="{FF2B5EF4-FFF2-40B4-BE49-F238E27FC236}">
                  <a16:creationId xmlns:a16="http://schemas.microsoft.com/office/drawing/2014/main" id="{D20D6F86-87A4-443A-A2DC-BFBDD5576951}"/>
                </a:ext>
              </a:extLst>
            </p:cNvPr>
            <p:cNvSpPr/>
            <p:nvPr/>
          </p:nvSpPr>
          <p:spPr>
            <a:xfrm rot="5400000">
              <a:off x="2559914" y="6105213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9" name="Oval 1408">
              <a:extLst>
                <a:ext uri="{FF2B5EF4-FFF2-40B4-BE49-F238E27FC236}">
                  <a16:creationId xmlns:a16="http://schemas.microsoft.com/office/drawing/2014/main" id="{B61D8591-2FC3-4B37-956B-A4AE682B68C4}"/>
                </a:ext>
              </a:extLst>
            </p:cNvPr>
            <p:cNvSpPr/>
            <p:nvPr/>
          </p:nvSpPr>
          <p:spPr>
            <a:xfrm rot="5400000">
              <a:off x="2667570" y="594271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0" name="Oval 1409">
              <a:extLst>
                <a:ext uri="{FF2B5EF4-FFF2-40B4-BE49-F238E27FC236}">
                  <a16:creationId xmlns:a16="http://schemas.microsoft.com/office/drawing/2014/main" id="{10FDFD82-CE81-42BB-A453-821A49D253CB}"/>
                </a:ext>
              </a:extLst>
            </p:cNvPr>
            <p:cNvSpPr/>
            <p:nvPr/>
          </p:nvSpPr>
          <p:spPr>
            <a:xfrm rot="5400000">
              <a:off x="2726644" y="597201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1" name="Oval 1410">
              <a:extLst>
                <a:ext uri="{FF2B5EF4-FFF2-40B4-BE49-F238E27FC236}">
                  <a16:creationId xmlns:a16="http://schemas.microsoft.com/office/drawing/2014/main" id="{21CA1D24-67CC-4468-8EF2-E09597B75851}"/>
                </a:ext>
              </a:extLst>
            </p:cNvPr>
            <p:cNvSpPr/>
            <p:nvPr/>
          </p:nvSpPr>
          <p:spPr>
            <a:xfrm rot="5400000">
              <a:off x="2605653" y="5945619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2" name="Oval 1411">
              <a:extLst>
                <a:ext uri="{FF2B5EF4-FFF2-40B4-BE49-F238E27FC236}">
                  <a16:creationId xmlns:a16="http://schemas.microsoft.com/office/drawing/2014/main" id="{2CA7AA81-F46B-478F-B148-82EFD8613CC3}"/>
                </a:ext>
              </a:extLst>
            </p:cNvPr>
            <p:cNvSpPr/>
            <p:nvPr/>
          </p:nvSpPr>
          <p:spPr>
            <a:xfrm rot="5400000">
              <a:off x="2544000" y="6047167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3" name="Oval 1412">
              <a:extLst>
                <a:ext uri="{FF2B5EF4-FFF2-40B4-BE49-F238E27FC236}">
                  <a16:creationId xmlns:a16="http://schemas.microsoft.com/office/drawing/2014/main" id="{93BB4719-3BDE-49C4-8778-6D3247FE35DE}"/>
                </a:ext>
              </a:extLst>
            </p:cNvPr>
            <p:cNvSpPr/>
            <p:nvPr/>
          </p:nvSpPr>
          <p:spPr>
            <a:xfrm rot="5400000">
              <a:off x="2559075" y="5987710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4" name="Oval 1413">
              <a:extLst>
                <a:ext uri="{FF2B5EF4-FFF2-40B4-BE49-F238E27FC236}">
                  <a16:creationId xmlns:a16="http://schemas.microsoft.com/office/drawing/2014/main" id="{8B13EBB9-0B5D-44BA-B211-771B1EB88B6A}"/>
                </a:ext>
              </a:extLst>
            </p:cNvPr>
            <p:cNvSpPr/>
            <p:nvPr/>
          </p:nvSpPr>
          <p:spPr>
            <a:xfrm rot="5400000">
              <a:off x="3231404" y="594920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5" name="Oval 1414">
              <a:extLst>
                <a:ext uri="{FF2B5EF4-FFF2-40B4-BE49-F238E27FC236}">
                  <a16:creationId xmlns:a16="http://schemas.microsoft.com/office/drawing/2014/main" id="{EAB8A48F-E30E-4DE2-86F5-EFC27DF36A1F}"/>
                </a:ext>
              </a:extLst>
            </p:cNvPr>
            <p:cNvSpPr/>
            <p:nvPr/>
          </p:nvSpPr>
          <p:spPr>
            <a:xfrm rot="5400000">
              <a:off x="3231404" y="6002476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6" name="Oval 1415">
              <a:extLst>
                <a:ext uri="{FF2B5EF4-FFF2-40B4-BE49-F238E27FC236}">
                  <a16:creationId xmlns:a16="http://schemas.microsoft.com/office/drawing/2014/main" id="{8FD996FF-EAF3-477D-AA0A-74AF3A4DFD64}"/>
                </a:ext>
              </a:extLst>
            </p:cNvPr>
            <p:cNvSpPr/>
            <p:nvPr/>
          </p:nvSpPr>
          <p:spPr>
            <a:xfrm rot="5400000">
              <a:off x="3208326" y="605629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7" name="Oval 1416">
              <a:extLst>
                <a:ext uri="{FF2B5EF4-FFF2-40B4-BE49-F238E27FC236}">
                  <a16:creationId xmlns:a16="http://schemas.microsoft.com/office/drawing/2014/main" id="{4F83EF10-C12C-4F2C-B580-89EBFB3D189A}"/>
                </a:ext>
              </a:extLst>
            </p:cNvPr>
            <p:cNvSpPr/>
            <p:nvPr/>
          </p:nvSpPr>
          <p:spPr>
            <a:xfrm rot="5400000">
              <a:off x="3153817" y="6082020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8" name="Oval 1417">
              <a:extLst>
                <a:ext uri="{FF2B5EF4-FFF2-40B4-BE49-F238E27FC236}">
                  <a16:creationId xmlns:a16="http://schemas.microsoft.com/office/drawing/2014/main" id="{3E1D0BBE-87E9-41E7-B927-FB2DE051D048}"/>
                </a:ext>
              </a:extLst>
            </p:cNvPr>
            <p:cNvSpPr/>
            <p:nvPr/>
          </p:nvSpPr>
          <p:spPr>
            <a:xfrm rot="5400000">
              <a:off x="3091033" y="607501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9" name="Oval 1418">
              <a:extLst>
                <a:ext uri="{FF2B5EF4-FFF2-40B4-BE49-F238E27FC236}">
                  <a16:creationId xmlns:a16="http://schemas.microsoft.com/office/drawing/2014/main" id="{6A712B12-9573-4A4B-BDC8-1BCB82DDF1EF}"/>
                </a:ext>
              </a:extLst>
            </p:cNvPr>
            <p:cNvSpPr/>
            <p:nvPr/>
          </p:nvSpPr>
          <p:spPr>
            <a:xfrm rot="5400000">
              <a:off x="3040602" y="6039505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0" name="Oval 1419">
              <a:extLst>
                <a:ext uri="{FF2B5EF4-FFF2-40B4-BE49-F238E27FC236}">
                  <a16:creationId xmlns:a16="http://schemas.microsoft.com/office/drawing/2014/main" id="{D9A63608-13D4-43AF-A4E5-D0BF1158729E}"/>
                </a:ext>
              </a:extLst>
            </p:cNvPr>
            <p:cNvSpPr/>
            <p:nvPr/>
          </p:nvSpPr>
          <p:spPr>
            <a:xfrm rot="5400000">
              <a:off x="3148258" y="5877006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1" name="Oval 1420">
              <a:extLst>
                <a:ext uri="{FF2B5EF4-FFF2-40B4-BE49-F238E27FC236}">
                  <a16:creationId xmlns:a16="http://schemas.microsoft.com/office/drawing/2014/main" id="{C1944F0C-B9E2-4315-8A07-82E62BB800CF}"/>
                </a:ext>
              </a:extLst>
            </p:cNvPr>
            <p:cNvSpPr/>
            <p:nvPr/>
          </p:nvSpPr>
          <p:spPr>
            <a:xfrm rot="5400000">
              <a:off x="3207332" y="5906306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2" name="Oval 1421">
              <a:extLst>
                <a:ext uri="{FF2B5EF4-FFF2-40B4-BE49-F238E27FC236}">
                  <a16:creationId xmlns:a16="http://schemas.microsoft.com/office/drawing/2014/main" id="{58000E7E-D485-45A0-AEFC-1D37346F7D45}"/>
                </a:ext>
              </a:extLst>
            </p:cNvPr>
            <p:cNvSpPr/>
            <p:nvPr/>
          </p:nvSpPr>
          <p:spPr>
            <a:xfrm rot="5400000">
              <a:off x="3086341" y="5879911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3" name="Oval 1422">
              <a:extLst>
                <a:ext uri="{FF2B5EF4-FFF2-40B4-BE49-F238E27FC236}">
                  <a16:creationId xmlns:a16="http://schemas.microsoft.com/office/drawing/2014/main" id="{CDBC4550-E8C1-4051-8F0B-66AB4D220B70}"/>
                </a:ext>
              </a:extLst>
            </p:cNvPr>
            <p:cNvSpPr/>
            <p:nvPr/>
          </p:nvSpPr>
          <p:spPr>
            <a:xfrm rot="5400000">
              <a:off x="3024688" y="5981459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4" name="Oval 1423">
              <a:extLst>
                <a:ext uri="{FF2B5EF4-FFF2-40B4-BE49-F238E27FC236}">
                  <a16:creationId xmlns:a16="http://schemas.microsoft.com/office/drawing/2014/main" id="{530853C4-2E73-4020-A5BC-0AF9D6DDDB25}"/>
                </a:ext>
              </a:extLst>
            </p:cNvPr>
            <p:cNvSpPr/>
            <p:nvPr/>
          </p:nvSpPr>
          <p:spPr>
            <a:xfrm rot="5400000">
              <a:off x="3039763" y="5922002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5" name="Oval 1424">
              <a:extLst>
                <a:ext uri="{FF2B5EF4-FFF2-40B4-BE49-F238E27FC236}">
                  <a16:creationId xmlns:a16="http://schemas.microsoft.com/office/drawing/2014/main" id="{F8A7C62A-37C4-43FC-B3EE-E8995744EC7E}"/>
                </a:ext>
              </a:extLst>
            </p:cNvPr>
            <p:cNvSpPr/>
            <p:nvPr/>
          </p:nvSpPr>
          <p:spPr>
            <a:xfrm rot="5400000">
              <a:off x="3383804" y="610160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6" name="Oval 1425">
              <a:extLst>
                <a:ext uri="{FF2B5EF4-FFF2-40B4-BE49-F238E27FC236}">
                  <a16:creationId xmlns:a16="http://schemas.microsoft.com/office/drawing/2014/main" id="{2AD12568-CB38-4C46-BACB-D10F9714FD90}"/>
                </a:ext>
              </a:extLst>
            </p:cNvPr>
            <p:cNvSpPr/>
            <p:nvPr/>
          </p:nvSpPr>
          <p:spPr>
            <a:xfrm rot="5400000">
              <a:off x="3383804" y="6154876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7" name="Oval 1426">
              <a:extLst>
                <a:ext uri="{FF2B5EF4-FFF2-40B4-BE49-F238E27FC236}">
                  <a16:creationId xmlns:a16="http://schemas.microsoft.com/office/drawing/2014/main" id="{19B1085F-C3C2-442B-8B87-D247CCA47668}"/>
                </a:ext>
              </a:extLst>
            </p:cNvPr>
            <p:cNvSpPr/>
            <p:nvPr/>
          </p:nvSpPr>
          <p:spPr>
            <a:xfrm rot="5400000">
              <a:off x="3360726" y="620869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8" name="Oval 1427">
              <a:extLst>
                <a:ext uri="{FF2B5EF4-FFF2-40B4-BE49-F238E27FC236}">
                  <a16:creationId xmlns:a16="http://schemas.microsoft.com/office/drawing/2014/main" id="{9EA81AA4-5784-48A2-AFD6-EB98D715DEA7}"/>
                </a:ext>
              </a:extLst>
            </p:cNvPr>
            <p:cNvSpPr/>
            <p:nvPr/>
          </p:nvSpPr>
          <p:spPr>
            <a:xfrm rot="5400000">
              <a:off x="3306217" y="6234420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9" name="Oval 1428">
              <a:extLst>
                <a:ext uri="{FF2B5EF4-FFF2-40B4-BE49-F238E27FC236}">
                  <a16:creationId xmlns:a16="http://schemas.microsoft.com/office/drawing/2014/main" id="{9727BE7E-536B-4516-A493-90EF9065BB0F}"/>
                </a:ext>
              </a:extLst>
            </p:cNvPr>
            <p:cNvSpPr/>
            <p:nvPr/>
          </p:nvSpPr>
          <p:spPr>
            <a:xfrm rot="5400000">
              <a:off x="3243433" y="622741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0" name="Oval 1429">
              <a:extLst>
                <a:ext uri="{FF2B5EF4-FFF2-40B4-BE49-F238E27FC236}">
                  <a16:creationId xmlns:a16="http://schemas.microsoft.com/office/drawing/2014/main" id="{DF879413-DF90-4C39-8330-0863A5C08C79}"/>
                </a:ext>
              </a:extLst>
            </p:cNvPr>
            <p:cNvSpPr/>
            <p:nvPr/>
          </p:nvSpPr>
          <p:spPr>
            <a:xfrm rot="5400000">
              <a:off x="3193002" y="6191905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1" name="Oval 1430">
              <a:extLst>
                <a:ext uri="{FF2B5EF4-FFF2-40B4-BE49-F238E27FC236}">
                  <a16:creationId xmlns:a16="http://schemas.microsoft.com/office/drawing/2014/main" id="{18AE5CEE-0B43-4D87-845A-064C367C1609}"/>
                </a:ext>
              </a:extLst>
            </p:cNvPr>
            <p:cNvSpPr/>
            <p:nvPr/>
          </p:nvSpPr>
          <p:spPr>
            <a:xfrm rot="5400000">
              <a:off x="3300658" y="6029406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2" name="Oval 1431">
              <a:extLst>
                <a:ext uri="{FF2B5EF4-FFF2-40B4-BE49-F238E27FC236}">
                  <a16:creationId xmlns:a16="http://schemas.microsoft.com/office/drawing/2014/main" id="{7C8851F4-2406-4AC6-A5E4-25C822FB606A}"/>
                </a:ext>
              </a:extLst>
            </p:cNvPr>
            <p:cNvSpPr/>
            <p:nvPr/>
          </p:nvSpPr>
          <p:spPr>
            <a:xfrm rot="5400000">
              <a:off x="3359732" y="6058706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3" name="Oval 1432">
              <a:extLst>
                <a:ext uri="{FF2B5EF4-FFF2-40B4-BE49-F238E27FC236}">
                  <a16:creationId xmlns:a16="http://schemas.microsoft.com/office/drawing/2014/main" id="{C8175F23-6B55-4DE4-8ECA-59EDFE3E944C}"/>
                </a:ext>
              </a:extLst>
            </p:cNvPr>
            <p:cNvSpPr/>
            <p:nvPr/>
          </p:nvSpPr>
          <p:spPr>
            <a:xfrm rot="5400000">
              <a:off x="3238741" y="6032311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4" name="Oval 1433">
              <a:extLst>
                <a:ext uri="{FF2B5EF4-FFF2-40B4-BE49-F238E27FC236}">
                  <a16:creationId xmlns:a16="http://schemas.microsoft.com/office/drawing/2014/main" id="{5ABEE47E-4916-4450-AF12-8D5E003503CB}"/>
                </a:ext>
              </a:extLst>
            </p:cNvPr>
            <p:cNvSpPr/>
            <p:nvPr/>
          </p:nvSpPr>
          <p:spPr>
            <a:xfrm rot="5400000">
              <a:off x="3177088" y="6133859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5" name="Oval 1434">
              <a:extLst>
                <a:ext uri="{FF2B5EF4-FFF2-40B4-BE49-F238E27FC236}">
                  <a16:creationId xmlns:a16="http://schemas.microsoft.com/office/drawing/2014/main" id="{F17C4673-1018-4F36-AE68-7BB64187A668}"/>
                </a:ext>
              </a:extLst>
            </p:cNvPr>
            <p:cNvSpPr/>
            <p:nvPr/>
          </p:nvSpPr>
          <p:spPr>
            <a:xfrm rot="5400000">
              <a:off x="3192163" y="6074402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6" name="Oval 1435">
              <a:extLst>
                <a:ext uri="{FF2B5EF4-FFF2-40B4-BE49-F238E27FC236}">
                  <a16:creationId xmlns:a16="http://schemas.microsoft.com/office/drawing/2014/main" id="{DED717E0-E961-4304-A531-19620C66413A}"/>
                </a:ext>
              </a:extLst>
            </p:cNvPr>
            <p:cNvSpPr/>
            <p:nvPr/>
          </p:nvSpPr>
          <p:spPr>
            <a:xfrm rot="5400000">
              <a:off x="3453501" y="5897267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7" name="Oval 1436">
              <a:extLst>
                <a:ext uri="{FF2B5EF4-FFF2-40B4-BE49-F238E27FC236}">
                  <a16:creationId xmlns:a16="http://schemas.microsoft.com/office/drawing/2014/main" id="{9BFBAF14-1B8F-4959-B160-703A55ADFBEE}"/>
                </a:ext>
              </a:extLst>
            </p:cNvPr>
            <p:cNvSpPr/>
            <p:nvPr/>
          </p:nvSpPr>
          <p:spPr>
            <a:xfrm rot="5400000">
              <a:off x="3453501" y="5950539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8" name="Oval 1437">
              <a:extLst>
                <a:ext uri="{FF2B5EF4-FFF2-40B4-BE49-F238E27FC236}">
                  <a16:creationId xmlns:a16="http://schemas.microsoft.com/office/drawing/2014/main" id="{FC6FCADD-84E7-41AD-8838-55B2A4CB8CA6}"/>
                </a:ext>
              </a:extLst>
            </p:cNvPr>
            <p:cNvSpPr/>
            <p:nvPr/>
          </p:nvSpPr>
          <p:spPr>
            <a:xfrm rot="5400000">
              <a:off x="3430423" y="6004357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9" name="Oval 1438">
              <a:extLst>
                <a:ext uri="{FF2B5EF4-FFF2-40B4-BE49-F238E27FC236}">
                  <a16:creationId xmlns:a16="http://schemas.microsoft.com/office/drawing/2014/main" id="{1B540B46-9EA9-4B36-B37E-A4AF818241D9}"/>
                </a:ext>
              </a:extLst>
            </p:cNvPr>
            <p:cNvSpPr/>
            <p:nvPr/>
          </p:nvSpPr>
          <p:spPr>
            <a:xfrm rot="5400000">
              <a:off x="3375914" y="6030083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0" name="Oval 1439">
              <a:extLst>
                <a:ext uri="{FF2B5EF4-FFF2-40B4-BE49-F238E27FC236}">
                  <a16:creationId xmlns:a16="http://schemas.microsoft.com/office/drawing/2014/main" id="{BEC8A90F-5759-4D97-8B2A-F912963940D4}"/>
                </a:ext>
              </a:extLst>
            </p:cNvPr>
            <p:cNvSpPr/>
            <p:nvPr/>
          </p:nvSpPr>
          <p:spPr>
            <a:xfrm rot="5400000">
              <a:off x="3313130" y="6023077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1" name="Oval 1440">
              <a:extLst>
                <a:ext uri="{FF2B5EF4-FFF2-40B4-BE49-F238E27FC236}">
                  <a16:creationId xmlns:a16="http://schemas.microsoft.com/office/drawing/2014/main" id="{B0EBDC4D-8791-49A3-A9A0-EE65044B1B7B}"/>
                </a:ext>
              </a:extLst>
            </p:cNvPr>
            <p:cNvSpPr/>
            <p:nvPr/>
          </p:nvSpPr>
          <p:spPr>
            <a:xfrm rot="5400000">
              <a:off x="3262699" y="5987568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2" name="Oval 1441">
              <a:extLst>
                <a:ext uri="{FF2B5EF4-FFF2-40B4-BE49-F238E27FC236}">
                  <a16:creationId xmlns:a16="http://schemas.microsoft.com/office/drawing/2014/main" id="{986A9807-27D6-4BA8-A997-0014D54E31DD}"/>
                </a:ext>
              </a:extLst>
            </p:cNvPr>
            <p:cNvSpPr/>
            <p:nvPr/>
          </p:nvSpPr>
          <p:spPr>
            <a:xfrm rot="5400000">
              <a:off x="3370355" y="5825069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3" name="Oval 1442">
              <a:extLst>
                <a:ext uri="{FF2B5EF4-FFF2-40B4-BE49-F238E27FC236}">
                  <a16:creationId xmlns:a16="http://schemas.microsoft.com/office/drawing/2014/main" id="{302651AA-C63B-45FA-9C52-FF1B3B40C60F}"/>
                </a:ext>
              </a:extLst>
            </p:cNvPr>
            <p:cNvSpPr/>
            <p:nvPr/>
          </p:nvSpPr>
          <p:spPr>
            <a:xfrm rot="5400000">
              <a:off x="3429429" y="5854369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4" name="Oval 1443">
              <a:extLst>
                <a:ext uri="{FF2B5EF4-FFF2-40B4-BE49-F238E27FC236}">
                  <a16:creationId xmlns:a16="http://schemas.microsoft.com/office/drawing/2014/main" id="{886AD19A-8449-4B93-AF71-438AAAAC8777}"/>
                </a:ext>
              </a:extLst>
            </p:cNvPr>
            <p:cNvSpPr/>
            <p:nvPr/>
          </p:nvSpPr>
          <p:spPr>
            <a:xfrm rot="5400000">
              <a:off x="3308438" y="582797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5" name="Oval 1444">
              <a:extLst>
                <a:ext uri="{FF2B5EF4-FFF2-40B4-BE49-F238E27FC236}">
                  <a16:creationId xmlns:a16="http://schemas.microsoft.com/office/drawing/2014/main" id="{45F81A63-07B1-4360-AED4-59AEFFEBD190}"/>
                </a:ext>
              </a:extLst>
            </p:cNvPr>
            <p:cNvSpPr/>
            <p:nvPr/>
          </p:nvSpPr>
          <p:spPr>
            <a:xfrm rot="5400000">
              <a:off x="3246785" y="5929522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6" name="Oval 1445">
              <a:extLst>
                <a:ext uri="{FF2B5EF4-FFF2-40B4-BE49-F238E27FC236}">
                  <a16:creationId xmlns:a16="http://schemas.microsoft.com/office/drawing/2014/main" id="{35FEFC1B-6C57-48FC-ACC8-CAFA1B710409}"/>
                </a:ext>
              </a:extLst>
            </p:cNvPr>
            <p:cNvSpPr/>
            <p:nvPr/>
          </p:nvSpPr>
          <p:spPr>
            <a:xfrm rot="5400000">
              <a:off x="3261860" y="5870065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7" name="Oval 1446">
              <a:extLst>
                <a:ext uri="{FF2B5EF4-FFF2-40B4-BE49-F238E27FC236}">
                  <a16:creationId xmlns:a16="http://schemas.microsoft.com/office/drawing/2014/main" id="{1509F14A-04A3-471F-8E7B-C82C88EF0C9D}"/>
                </a:ext>
              </a:extLst>
            </p:cNvPr>
            <p:cNvSpPr/>
            <p:nvPr/>
          </p:nvSpPr>
          <p:spPr>
            <a:xfrm rot="5400000">
              <a:off x="2922301" y="6199941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8" name="Oval 1447">
              <a:extLst>
                <a:ext uri="{FF2B5EF4-FFF2-40B4-BE49-F238E27FC236}">
                  <a16:creationId xmlns:a16="http://schemas.microsoft.com/office/drawing/2014/main" id="{04C79C20-8B96-49B1-BC38-0B290FC0F57F}"/>
                </a:ext>
              </a:extLst>
            </p:cNvPr>
            <p:cNvSpPr/>
            <p:nvPr/>
          </p:nvSpPr>
          <p:spPr>
            <a:xfrm rot="5400000">
              <a:off x="2922301" y="6253213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9" name="Oval 1448">
              <a:extLst>
                <a:ext uri="{FF2B5EF4-FFF2-40B4-BE49-F238E27FC236}">
                  <a16:creationId xmlns:a16="http://schemas.microsoft.com/office/drawing/2014/main" id="{862A0C00-BF6C-4B15-B418-7FB96524FD7F}"/>
                </a:ext>
              </a:extLst>
            </p:cNvPr>
            <p:cNvSpPr/>
            <p:nvPr/>
          </p:nvSpPr>
          <p:spPr>
            <a:xfrm rot="5400000">
              <a:off x="2899223" y="6307031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0" name="Oval 1449">
              <a:extLst>
                <a:ext uri="{FF2B5EF4-FFF2-40B4-BE49-F238E27FC236}">
                  <a16:creationId xmlns:a16="http://schemas.microsoft.com/office/drawing/2014/main" id="{DF04C3E0-49C8-4EE5-8AE3-3060E732393E}"/>
                </a:ext>
              </a:extLst>
            </p:cNvPr>
            <p:cNvSpPr/>
            <p:nvPr/>
          </p:nvSpPr>
          <p:spPr>
            <a:xfrm rot="5400000">
              <a:off x="2844714" y="6332757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1" name="Oval 1450">
              <a:extLst>
                <a:ext uri="{FF2B5EF4-FFF2-40B4-BE49-F238E27FC236}">
                  <a16:creationId xmlns:a16="http://schemas.microsoft.com/office/drawing/2014/main" id="{5D801F78-2685-45D8-A7BB-B345D7DAEB29}"/>
                </a:ext>
              </a:extLst>
            </p:cNvPr>
            <p:cNvSpPr/>
            <p:nvPr/>
          </p:nvSpPr>
          <p:spPr>
            <a:xfrm rot="5400000">
              <a:off x="2781930" y="6325751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2" name="Oval 1451">
              <a:extLst>
                <a:ext uri="{FF2B5EF4-FFF2-40B4-BE49-F238E27FC236}">
                  <a16:creationId xmlns:a16="http://schemas.microsoft.com/office/drawing/2014/main" id="{E21D867C-29D6-47D4-8E1D-B4ED34D78CEA}"/>
                </a:ext>
              </a:extLst>
            </p:cNvPr>
            <p:cNvSpPr/>
            <p:nvPr/>
          </p:nvSpPr>
          <p:spPr>
            <a:xfrm rot="5400000">
              <a:off x="2731499" y="6290242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3" name="Oval 1452">
              <a:extLst>
                <a:ext uri="{FF2B5EF4-FFF2-40B4-BE49-F238E27FC236}">
                  <a16:creationId xmlns:a16="http://schemas.microsoft.com/office/drawing/2014/main" id="{0D93304C-5874-4F71-9E1C-B156ECC88EDF}"/>
                </a:ext>
              </a:extLst>
            </p:cNvPr>
            <p:cNvSpPr/>
            <p:nvPr/>
          </p:nvSpPr>
          <p:spPr>
            <a:xfrm rot="5400000">
              <a:off x="2839155" y="6127743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4" name="Oval 1453">
              <a:extLst>
                <a:ext uri="{FF2B5EF4-FFF2-40B4-BE49-F238E27FC236}">
                  <a16:creationId xmlns:a16="http://schemas.microsoft.com/office/drawing/2014/main" id="{3C50ED11-3734-47FF-88D2-B2401C38D321}"/>
                </a:ext>
              </a:extLst>
            </p:cNvPr>
            <p:cNvSpPr/>
            <p:nvPr/>
          </p:nvSpPr>
          <p:spPr>
            <a:xfrm rot="5400000">
              <a:off x="2898229" y="6157043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5" name="Oval 1454">
              <a:extLst>
                <a:ext uri="{FF2B5EF4-FFF2-40B4-BE49-F238E27FC236}">
                  <a16:creationId xmlns:a16="http://schemas.microsoft.com/office/drawing/2014/main" id="{25DBDAC6-5D5C-46F3-AEEE-1FFF8692E15C}"/>
                </a:ext>
              </a:extLst>
            </p:cNvPr>
            <p:cNvSpPr/>
            <p:nvPr/>
          </p:nvSpPr>
          <p:spPr>
            <a:xfrm rot="5400000">
              <a:off x="2777238" y="6130648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6" name="Oval 1455">
              <a:extLst>
                <a:ext uri="{FF2B5EF4-FFF2-40B4-BE49-F238E27FC236}">
                  <a16:creationId xmlns:a16="http://schemas.microsoft.com/office/drawing/2014/main" id="{5660E437-38F4-4A25-A255-D835EE0184AE}"/>
                </a:ext>
              </a:extLst>
            </p:cNvPr>
            <p:cNvSpPr/>
            <p:nvPr/>
          </p:nvSpPr>
          <p:spPr>
            <a:xfrm rot="5400000">
              <a:off x="2715585" y="6232196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7" name="Oval 1456">
              <a:extLst>
                <a:ext uri="{FF2B5EF4-FFF2-40B4-BE49-F238E27FC236}">
                  <a16:creationId xmlns:a16="http://schemas.microsoft.com/office/drawing/2014/main" id="{02527A6B-A268-4095-B11F-2E1A2D042BFC}"/>
                </a:ext>
              </a:extLst>
            </p:cNvPr>
            <p:cNvSpPr/>
            <p:nvPr/>
          </p:nvSpPr>
          <p:spPr>
            <a:xfrm rot="5400000">
              <a:off x="2730660" y="6172739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8" name="Oval 1457">
              <a:extLst>
                <a:ext uri="{FF2B5EF4-FFF2-40B4-BE49-F238E27FC236}">
                  <a16:creationId xmlns:a16="http://schemas.microsoft.com/office/drawing/2014/main" id="{1B3D1F0F-2B10-43CA-BF83-A4CB8C9064FC}"/>
                </a:ext>
              </a:extLst>
            </p:cNvPr>
            <p:cNvSpPr/>
            <p:nvPr/>
          </p:nvSpPr>
          <p:spPr>
            <a:xfrm rot="5400000">
              <a:off x="3074701" y="6352341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9" name="Oval 1458">
              <a:extLst>
                <a:ext uri="{FF2B5EF4-FFF2-40B4-BE49-F238E27FC236}">
                  <a16:creationId xmlns:a16="http://schemas.microsoft.com/office/drawing/2014/main" id="{8A2594DB-3CB5-4FF9-9762-B4C6F8603955}"/>
                </a:ext>
              </a:extLst>
            </p:cNvPr>
            <p:cNvSpPr/>
            <p:nvPr/>
          </p:nvSpPr>
          <p:spPr>
            <a:xfrm rot="5400000">
              <a:off x="3074701" y="6405613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0" name="Oval 1459">
              <a:extLst>
                <a:ext uri="{FF2B5EF4-FFF2-40B4-BE49-F238E27FC236}">
                  <a16:creationId xmlns:a16="http://schemas.microsoft.com/office/drawing/2014/main" id="{B81B9245-68CD-4D7E-8865-F9954CD79F16}"/>
                </a:ext>
              </a:extLst>
            </p:cNvPr>
            <p:cNvSpPr/>
            <p:nvPr/>
          </p:nvSpPr>
          <p:spPr>
            <a:xfrm rot="5400000">
              <a:off x="3051623" y="6459431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1" name="Oval 1460">
              <a:extLst>
                <a:ext uri="{FF2B5EF4-FFF2-40B4-BE49-F238E27FC236}">
                  <a16:creationId xmlns:a16="http://schemas.microsoft.com/office/drawing/2014/main" id="{F641FBBF-014A-4EA4-8EF3-9073AB01ACC1}"/>
                </a:ext>
              </a:extLst>
            </p:cNvPr>
            <p:cNvSpPr/>
            <p:nvPr/>
          </p:nvSpPr>
          <p:spPr>
            <a:xfrm rot="5400000">
              <a:off x="2997114" y="6485157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2" name="Oval 1461">
              <a:extLst>
                <a:ext uri="{FF2B5EF4-FFF2-40B4-BE49-F238E27FC236}">
                  <a16:creationId xmlns:a16="http://schemas.microsoft.com/office/drawing/2014/main" id="{2C0AFEB9-7A0A-413D-8877-1248FC0A1A90}"/>
                </a:ext>
              </a:extLst>
            </p:cNvPr>
            <p:cNvSpPr/>
            <p:nvPr/>
          </p:nvSpPr>
          <p:spPr>
            <a:xfrm rot="5400000">
              <a:off x="2934330" y="6478151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3" name="Oval 1462">
              <a:extLst>
                <a:ext uri="{FF2B5EF4-FFF2-40B4-BE49-F238E27FC236}">
                  <a16:creationId xmlns:a16="http://schemas.microsoft.com/office/drawing/2014/main" id="{52FCFDE0-1454-40C1-9356-892451B7FCA9}"/>
                </a:ext>
              </a:extLst>
            </p:cNvPr>
            <p:cNvSpPr/>
            <p:nvPr/>
          </p:nvSpPr>
          <p:spPr>
            <a:xfrm rot="5400000">
              <a:off x="2883899" y="6442642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4" name="Oval 1463">
              <a:extLst>
                <a:ext uri="{FF2B5EF4-FFF2-40B4-BE49-F238E27FC236}">
                  <a16:creationId xmlns:a16="http://schemas.microsoft.com/office/drawing/2014/main" id="{FEFA5926-AF37-4CCD-9495-3E153B0F6D30}"/>
                </a:ext>
              </a:extLst>
            </p:cNvPr>
            <p:cNvSpPr/>
            <p:nvPr/>
          </p:nvSpPr>
          <p:spPr>
            <a:xfrm rot="5400000">
              <a:off x="2991555" y="6280143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5" name="Oval 1464">
              <a:extLst>
                <a:ext uri="{FF2B5EF4-FFF2-40B4-BE49-F238E27FC236}">
                  <a16:creationId xmlns:a16="http://schemas.microsoft.com/office/drawing/2014/main" id="{25DE73EB-39FE-4A4F-8E38-40FB8A77B4CD}"/>
                </a:ext>
              </a:extLst>
            </p:cNvPr>
            <p:cNvSpPr/>
            <p:nvPr/>
          </p:nvSpPr>
          <p:spPr>
            <a:xfrm rot="5400000">
              <a:off x="3050629" y="6309443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6" name="Oval 1465">
              <a:extLst>
                <a:ext uri="{FF2B5EF4-FFF2-40B4-BE49-F238E27FC236}">
                  <a16:creationId xmlns:a16="http://schemas.microsoft.com/office/drawing/2014/main" id="{35D19B4F-223F-4ACA-9E3B-9BA86CEC5F1F}"/>
                </a:ext>
              </a:extLst>
            </p:cNvPr>
            <p:cNvSpPr/>
            <p:nvPr/>
          </p:nvSpPr>
          <p:spPr>
            <a:xfrm rot="5400000">
              <a:off x="2929638" y="6283048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7" name="Oval 1466">
              <a:extLst>
                <a:ext uri="{FF2B5EF4-FFF2-40B4-BE49-F238E27FC236}">
                  <a16:creationId xmlns:a16="http://schemas.microsoft.com/office/drawing/2014/main" id="{8DE975CA-72F7-4B7E-9E29-B7F539678334}"/>
                </a:ext>
              </a:extLst>
            </p:cNvPr>
            <p:cNvSpPr/>
            <p:nvPr/>
          </p:nvSpPr>
          <p:spPr>
            <a:xfrm rot="5400000">
              <a:off x="2867985" y="6384596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8" name="Oval 1467">
              <a:extLst>
                <a:ext uri="{FF2B5EF4-FFF2-40B4-BE49-F238E27FC236}">
                  <a16:creationId xmlns:a16="http://schemas.microsoft.com/office/drawing/2014/main" id="{C59535CD-8B12-4AD9-9F6A-466B40C128F6}"/>
                </a:ext>
              </a:extLst>
            </p:cNvPr>
            <p:cNvSpPr/>
            <p:nvPr/>
          </p:nvSpPr>
          <p:spPr>
            <a:xfrm rot="5400000">
              <a:off x="2883060" y="6325139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9" name="Oval 1468">
              <a:extLst>
                <a:ext uri="{FF2B5EF4-FFF2-40B4-BE49-F238E27FC236}">
                  <a16:creationId xmlns:a16="http://schemas.microsoft.com/office/drawing/2014/main" id="{3B9D83E0-13B8-49FB-8BD4-065AD7E736F4}"/>
                </a:ext>
              </a:extLst>
            </p:cNvPr>
            <p:cNvSpPr/>
            <p:nvPr/>
          </p:nvSpPr>
          <p:spPr>
            <a:xfrm rot="5400000">
              <a:off x="3144398" y="614800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0" name="Oval 1469">
              <a:extLst>
                <a:ext uri="{FF2B5EF4-FFF2-40B4-BE49-F238E27FC236}">
                  <a16:creationId xmlns:a16="http://schemas.microsoft.com/office/drawing/2014/main" id="{0192F178-5182-421A-95AC-1D08656AF286}"/>
                </a:ext>
              </a:extLst>
            </p:cNvPr>
            <p:cNvSpPr/>
            <p:nvPr/>
          </p:nvSpPr>
          <p:spPr>
            <a:xfrm rot="5400000">
              <a:off x="3144398" y="6201276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1" name="Oval 1470">
              <a:extLst>
                <a:ext uri="{FF2B5EF4-FFF2-40B4-BE49-F238E27FC236}">
                  <a16:creationId xmlns:a16="http://schemas.microsoft.com/office/drawing/2014/main" id="{2616B1E1-6F6E-46B3-8FCB-9DB30FF023AC}"/>
                </a:ext>
              </a:extLst>
            </p:cNvPr>
            <p:cNvSpPr/>
            <p:nvPr/>
          </p:nvSpPr>
          <p:spPr>
            <a:xfrm rot="5400000">
              <a:off x="3121320" y="625509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2" name="Oval 1471">
              <a:extLst>
                <a:ext uri="{FF2B5EF4-FFF2-40B4-BE49-F238E27FC236}">
                  <a16:creationId xmlns:a16="http://schemas.microsoft.com/office/drawing/2014/main" id="{289E3FC9-7064-4494-91B2-35011DA21D74}"/>
                </a:ext>
              </a:extLst>
            </p:cNvPr>
            <p:cNvSpPr/>
            <p:nvPr/>
          </p:nvSpPr>
          <p:spPr>
            <a:xfrm rot="5400000">
              <a:off x="3066811" y="6280820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3" name="Oval 1472">
              <a:extLst>
                <a:ext uri="{FF2B5EF4-FFF2-40B4-BE49-F238E27FC236}">
                  <a16:creationId xmlns:a16="http://schemas.microsoft.com/office/drawing/2014/main" id="{D0D0E203-C151-4C77-9545-F001F2FFE753}"/>
                </a:ext>
              </a:extLst>
            </p:cNvPr>
            <p:cNvSpPr/>
            <p:nvPr/>
          </p:nvSpPr>
          <p:spPr>
            <a:xfrm rot="5400000">
              <a:off x="3004027" y="6273814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4" name="Oval 1473">
              <a:extLst>
                <a:ext uri="{FF2B5EF4-FFF2-40B4-BE49-F238E27FC236}">
                  <a16:creationId xmlns:a16="http://schemas.microsoft.com/office/drawing/2014/main" id="{522DC188-7079-47C5-A2E8-268A7342154B}"/>
                </a:ext>
              </a:extLst>
            </p:cNvPr>
            <p:cNvSpPr/>
            <p:nvPr/>
          </p:nvSpPr>
          <p:spPr>
            <a:xfrm rot="5400000">
              <a:off x="2953596" y="6238305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5" name="Oval 1474">
              <a:extLst>
                <a:ext uri="{FF2B5EF4-FFF2-40B4-BE49-F238E27FC236}">
                  <a16:creationId xmlns:a16="http://schemas.microsoft.com/office/drawing/2014/main" id="{DA707C2B-068C-424E-AE1F-C0067B02A55F}"/>
                </a:ext>
              </a:extLst>
            </p:cNvPr>
            <p:cNvSpPr/>
            <p:nvPr/>
          </p:nvSpPr>
          <p:spPr>
            <a:xfrm rot="5400000">
              <a:off x="3061252" y="6075806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6" name="Oval 1475">
              <a:extLst>
                <a:ext uri="{FF2B5EF4-FFF2-40B4-BE49-F238E27FC236}">
                  <a16:creationId xmlns:a16="http://schemas.microsoft.com/office/drawing/2014/main" id="{A5272264-00F5-4078-8F0E-E1603A0E0305}"/>
                </a:ext>
              </a:extLst>
            </p:cNvPr>
            <p:cNvSpPr/>
            <p:nvPr/>
          </p:nvSpPr>
          <p:spPr>
            <a:xfrm rot="5400000">
              <a:off x="3120326" y="6105106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7" name="Oval 1476">
              <a:extLst>
                <a:ext uri="{FF2B5EF4-FFF2-40B4-BE49-F238E27FC236}">
                  <a16:creationId xmlns:a16="http://schemas.microsoft.com/office/drawing/2014/main" id="{4931B26C-225A-45BB-A475-DEEFF114E747}"/>
                </a:ext>
              </a:extLst>
            </p:cNvPr>
            <p:cNvSpPr/>
            <p:nvPr/>
          </p:nvSpPr>
          <p:spPr>
            <a:xfrm rot="5400000">
              <a:off x="2999335" y="6078711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8" name="Oval 1477">
              <a:extLst>
                <a:ext uri="{FF2B5EF4-FFF2-40B4-BE49-F238E27FC236}">
                  <a16:creationId xmlns:a16="http://schemas.microsoft.com/office/drawing/2014/main" id="{80425581-856D-4CA3-AF42-D8985D0AD533}"/>
                </a:ext>
              </a:extLst>
            </p:cNvPr>
            <p:cNvSpPr/>
            <p:nvPr/>
          </p:nvSpPr>
          <p:spPr>
            <a:xfrm rot="5400000">
              <a:off x="2937682" y="6180259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9" name="Oval 1478">
              <a:extLst>
                <a:ext uri="{FF2B5EF4-FFF2-40B4-BE49-F238E27FC236}">
                  <a16:creationId xmlns:a16="http://schemas.microsoft.com/office/drawing/2014/main" id="{CCA288C3-F9F3-4EE6-BB79-FA118124E58E}"/>
                </a:ext>
              </a:extLst>
            </p:cNvPr>
            <p:cNvSpPr/>
            <p:nvPr/>
          </p:nvSpPr>
          <p:spPr>
            <a:xfrm rot="5400000">
              <a:off x="2952757" y="6120802"/>
              <a:ext cx="65748" cy="65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80" name="Oval 1479">
            <a:extLst>
              <a:ext uri="{FF2B5EF4-FFF2-40B4-BE49-F238E27FC236}">
                <a16:creationId xmlns:a16="http://schemas.microsoft.com/office/drawing/2014/main" id="{737802F4-AC59-48D1-BB16-D95EDACB13D3}"/>
              </a:ext>
            </a:extLst>
          </p:cNvPr>
          <p:cNvSpPr/>
          <p:nvPr/>
        </p:nvSpPr>
        <p:spPr>
          <a:xfrm rot="5400000">
            <a:off x="2284178" y="486115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1" name="Oval 1480">
            <a:extLst>
              <a:ext uri="{FF2B5EF4-FFF2-40B4-BE49-F238E27FC236}">
                <a16:creationId xmlns:a16="http://schemas.microsoft.com/office/drawing/2014/main" id="{82D14438-3D24-44F4-9592-40EBAE237D94}"/>
              </a:ext>
            </a:extLst>
          </p:cNvPr>
          <p:cNvSpPr/>
          <p:nvPr/>
        </p:nvSpPr>
        <p:spPr>
          <a:xfrm rot="5400000">
            <a:off x="2284178" y="491442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2" name="Oval 1481">
            <a:extLst>
              <a:ext uri="{FF2B5EF4-FFF2-40B4-BE49-F238E27FC236}">
                <a16:creationId xmlns:a16="http://schemas.microsoft.com/office/drawing/2014/main" id="{074BFB8B-A432-4964-93C2-CECAAED2055D}"/>
              </a:ext>
            </a:extLst>
          </p:cNvPr>
          <p:cNvSpPr/>
          <p:nvPr/>
        </p:nvSpPr>
        <p:spPr>
          <a:xfrm rot="5400000">
            <a:off x="2261100" y="496824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3" name="Oval 1482">
            <a:extLst>
              <a:ext uri="{FF2B5EF4-FFF2-40B4-BE49-F238E27FC236}">
                <a16:creationId xmlns:a16="http://schemas.microsoft.com/office/drawing/2014/main" id="{9E0F6FA6-C76E-48E8-83DD-CCF1DD747956}"/>
              </a:ext>
            </a:extLst>
          </p:cNvPr>
          <p:cNvSpPr/>
          <p:nvPr/>
        </p:nvSpPr>
        <p:spPr>
          <a:xfrm rot="5400000">
            <a:off x="2206591" y="4993966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4" name="Oval 1483">
            <a:extLst>
              <a:ext uri="{FF2B5EF4-FFF2-40B4-BE49-F238E27FC236}">
                <a16:creationId xmlns:a16="http://schemas.microsoft.com/office/drawing/2014/main" id="{3CF8B0B5-3656-48AE-A722-D89479919B27}"/>
              </a:ext>
            </a:extLst>
          </p:cNvPr>
          <p:cNvSpPr/>
          <p:nvPr/>
        </p:nvSpPr>
        <p:spPr>
          <a:xfrm rot="5400000">
            <a:off x="2143807" y="4986960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5" name="Oval 1484">
            <a:extLst>
              <a:ext uri="{FF2B5EF4-FFF2-40B4-BE49-F238E27FC236}">
                <a16:creationId xmlns:a16="http://schemas.microsoft.com/office/drawing/2014/main" id="{05E12F7E-6DEF-42D4-8BC2-5E4B7CF44DD3}"/>
              </a:ext>
            </a:extLst>
          </p:cNvPr>
          <p:cNvSpPr/>
          <p:nvPr/>
        </p:nvSpPr>
        <p:spPr>
          <a:xfrm rot="5400000">
            <a:off x="2093376" y="4951451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6" name="Oval 1485">
            <a:extLst>
              <a:ext uri="{FF2B5EF4-FFF2-40B4-BE49-F238E27FC236}">
                <a16:creationId xmlns:a16="http://schemas.microsoft.com/office/drawing/2014/main" id="{E9EBEBD5-E5D9-4FFD-96F6-748C00E4FA79}"/>
              </a:ext>
            </a:extLst>
          </p:cNvPr>
          <p:cNvSpPr/>
          <p:nvPr/>
        </p:nvSpPr>
        <p:spPr>
          <a:xfrm rot="5400000">
            <a:off x="2201032" y="478895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7" name="Oval 1486">
            <a:extLst>
              <a:ext uri="{FF2B5EF4-FFF2-40B4-BE49-F238E27FC236}">
                <a16:creationId xmlns:a16="http://schemas.microsoft.com/office/drawing/2014/main" id="{F9FA256A-B705-448A-A903-7B281A11021B}"/>
              </a:ext>
            </a:extLst>
          </p:cNvPr>
          <p:cNvSpPr/>
          <p:nvPr/>
        </p:nvSpPr>
        <p:spPr>
          <a:xfrm rot="5400000">
            <a:off x="2260106" y="4818252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8" name="Oval 1487">
            <a:extLst>
              <a:ext uri="{FF2B5EF4-FFF2-40B4-BE49-F238E27FC236}">
                <a16:creationId xmlns:a16="http://schemas.microsoft.com/office/drawing/2014/main" id="{B95A4270-AACC-4F5B-8429-B9310C2E5889}"/>
              </a:ext>
            </a:extLst>
          </p:cNvPr>
          <p:cNvSpPr/>
          <p:nvPr/>
        </p:nvSpPr>
        <p:spPr>
          <a:xfrm rot="5400000">
            <a:off x="2139115" y="4791857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9" name="Oval 1488">
            <a:extLst>
              <a:ext uri="{FF2B5EF4-FFF2-40B4-BE49-F238E27FC236}">
                <a16:creationId xmlns:a16="http://schemas.microsoft.com/office/drawing/2014/main" id="{FFAC08F6-C726-4F1F-A221-4B5173906F71}"/>
              </a:ext>
            </a:extLst>
          </p:cNvPr>
          <p:cNvSpPr/>
          <p:nvPr/>
        </p:nvSpPr>
        <p:spPr>
          <a:xfrm rot="5400000">
            <a:off x="2077462" y="4893405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0" name="Oval 1489">
            <a:extLst>
              <a:ext uri="{FF2B5EF4-FFF2-40B4-BE49-F238E27FC236}">
                <a16:creationId xmlns:a16="http://schemas.microsoft.com/office/drawing/2014/main" id="{77521FF0-42C5-45C4-8068-0F67C65E7E19}"/>
              </a:ext>
            </a:extLst>
          </p:cNvPr>
          <p:cNvSpPr/>
          <p:nvPr/>
        </p:nvSpPr>
        <p:spPr>
          <a:xfrm rot="5400000">
            <a:off x="2092537" y="4833948"/>
            <a:ext cx="65748" cy="65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54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Murphy</dc:creator>
  <cp:lastModifiedBy>Ryan Murphy</cp:lastModifiedBy>
  <cp:revision>6</cp:revision>
  <cp:lastPrinted>2021-02-02T19:05:45Z</cp:lastPrinted>
  <dcterms:created xsi:type="dcterms:W3CDTF">2021-02-02T18:13:11Z</dcterms:created>
  <dcterms:modified xsi:type="dcterms:W3CDTF">2021-02-05T19:07:19Z</dcterms:modified>
</cp:coreProperties>
</file>