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iv099.github.io/web_reductus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c261bfd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c261bfd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fc7884f8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fc7884f8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fc7884f87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fc7884f8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3fc7884f87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3fc7884f8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https://div099.github.io/web_reductus/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c261bfd8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c261bfd8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abt PH example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32c1c23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32c1c23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decbfccf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decbfccf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decbfcc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decbfcc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c261bfd8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3c261bfd8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decbfccf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3decbfccf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decbfccf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decbfccf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42ca014a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42ca014a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Python Data Reduction in the Browser</a:t>
            </a:r>
            <a:endParaRPr sz="42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By: Divija Katakam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Mentor: Dr. </a:t>
            </a:r>
            <a:r>
              <a:rPr lang="en" sz="2300"/>
              <a:t>Brian Maranville</a:t>
            </a:r>
            <a:endParaRPr sz="23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825" y="3804125"/>
            <a:ext cx="4690000" cy="12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type="ctrTitle"/>
          </p:nvPr>
        </p:nvSpPr>
        <p:spPr>
          <a:xfrm>
            <a:off x="1357400" y="187500"/>
            <a:ext cx="6256500" cy="9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Reductus Application</a:t>
            </a:r>
            <a:endParaRPr/>
          </a:p>
        </p:txBody>
      </p:sp>
      <p:pic>
        <p:nvPicPr>
          <p:cNvPr id="347" name="Google Shape;347;p22"/>
          <p:cNvPicPr preferRelativeResize="0"/>
          <p:nvPr/>
        </p:nvPicPr>
        <p:blipFill rotWithShape="1">
          <a:blip r:embed="rId3">
            <a:alphaModFix/>
          </a:blip>
          <a:srcRect b="0" l="0" r="58672" t="0"/>
          <a:stretch/>
        </p:blipFill>
        <p:spPr>
          <a:xfrm>
            <a:off x="537318" y="1184100"/>
            <a:ext cx="2658673" cy="35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000" y="2772913"/>
            <a:ext cx="1086800" cy="4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2"/>
          <p:cNvPicPr preferRelativeResize="0"/>
          <p:nvPr/>
        </p:nvPicPr>
        <p:blipFill rotWithShape="1">
          <a:blip r:embed="rId5">
            <a:alphaModFix/>
          </a:blip>
          <a:srcRect b="0" l="0" r="32641" t="0"/>
          <a:stretch/>
        </p:blipFill>
        <p:spPr>
          <a:xfrm>
            <a:off x="4711875" y="1121625"/>
            <a:ext cx="3929349" cy="37028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961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/>
          <p:nvPr>
            <p:ph type="ctrTitle"/>
          </p:nvPr>
        </p:nvSpPr>
        <p:spPr>
          <a:xfrm>
            <a:off x="673350" y="882100"/>
            <a:ext cx="58908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Reductus on the Browser</a:t>
            </a:r>
            <a:endParaRPr/>
          </a:p>
        </p:txBody>
      </p:sp>
      <p:pic>
        <p:nvPicPr>
          <p:cNvPr id="362" name="Google Shape;362;p24"/>
          <p:cNvPicPr preferRelativeResize="0"/>
          <p:nvPr/>
        </p:nvPicPr>
        <p:blipFill rotWithShape="1">
          <a:blip r:embed="rId3">
            <a:alphaModFix/>
          </a:blip>
          <a:srcRect b="35613" l="17149" r="49858" t="53483"/>
          <a:stretch/>
        </p:blipFill>
        <p:spPr>
          <a:xfrm>
            <a:off x="880725" y="2856675"/>
            <a:ext cx="7038224" cy="5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5825" y="3804125"/>
            <a:ext cx="4690000" cy="12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ctrTitle"/>
          </p:nvPr>
        </p:nvSpPr>
        <p:spPr>
          <a:xfrm>
            <a:off x="311700" y="191425"/>
            <a:ext cx="8520600" cy="10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Reductus Application</a:t>
            </a:r>
            <a:endParaRPr/>
          </a:p>
        </p:txBody>
      </p:sp>
      <p:sp>
        <p:nvSpPr>
          <p:cNvPr id="286" name="Google Shape;286;p14"/>
          <p:cNvSpPr txBox="1"/>
          <p:nvPr>
            <p:ph idx="1" type="subTitle"/>
          </p:nvPr>
        </p:nvSpPr>
        <p:spPr>
          <a:xfrm>
            <a:off x="160650" y="1474350"/>
            <a:ext cx="37092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What does the program do?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Observed Data -&gt; Meaningful Data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Calculates Uncertainties, Background Subtraction, etc.</a:t>
            </a:r>
            <a:endParaRPr sz="2300"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300" y="1172500"/>
            <a:ext cx="4957174" cy="37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>
            <p:ph idx="12" type="sldNum"/>
          </p:nvPr>
        </p:nvSpPr>
        <p:spPr>
          <a:xfrm>
            <a:off x="85272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>
            <p:ph type="ctrTitle"/>
          </p:nvPr>
        </p:nvSpPr>
        <p:spPr>
          <a:xfrm>
            <a:off x="311700" y="259575"/>
            <a:ext cx="8520600" cy="9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Example Data File</a:t>
            </a:r>
            <a:endParaRPr sz="4600"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50" y="1197075"/>
            <a:ext cx="5124532" cy="37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/>
          <p:nvPr/>
        </p:nvSpPr>
        <p:spPr>
          <a:xfrm>
            <a:off x="5821550" y="1756600"/>
            <a:ext cx="278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-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Num. of neutrons reflected 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-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Angle of Reflectance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-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Wavelength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>
            <p:ph type="ctrTitle"/>
          </p:nvPr>
        </p:nvSpPr>
        <p:spPr>
          <a:xfrm>
            <a:off x="311700" y="183275"/>
            <a:ext cx="8520600" cy="9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Original Reductus Application</a:t>
            </a:r>
            <a:endParaRPr sz="4100"/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313" y="1096175"/>
            <a:ext cx="6961377" cy="38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ctrTitle"/>
          </p:nvPr>
        </p:nvSpPr>
        <p:spPr>
          <a:xfrm>
            <a:off x="316500" y="353967"/>
            <a:ext cx="4255500" cy="7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Model:</a:t>
            </a:r>
            <a:endParaRPr/>
          </a:p>
        </p:txBody>
      </p:sp>
      <p:pic>
        <p:nvPicPr>
          <p:cNvPr id="309" name="Google Shape;3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700" y="1218017"/>
            <a:ext cx="6812599" cy="367623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ctrTitle"/>
          </p:nvPr>
        </p:nvSpPr>
        <p:spPr>
          <a:xfrm>
            <a:off x="540300" y="689000"/>
            <a:ext cx="5606700" cy="12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to work on non-NCNR data</a:t>
            </a:r>
            <a:endParaRPr/>
          </a:p>
        </p:txBody>
      </p:sp>
      <p:sp>
        <p:nvSpPr>
          <p:cNvPr id="316" name="Google Shape;316;p18"/>
          <p:cNvSpPr txBox="1"/>
          <p:nvPr>
            <p:ph idx="1" type="subTitle"/>
          </p:nvPr>
        </p:nvSpPr>
        <p:spPr>
          <a:xfrm>
            <a:off x="387900" y="2358650"/>
            <a:ext cx="5466000" cy="22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Users who don’t use NCNR instruments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Difficulty downloading Python packages </a:t>
            </a:r>
            <a:endParaRPr sz="2200"/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3">
            <a:alphaModFix/>
          </a:blip>
          <a:srcRect b="0" l="0" r="0" t="12510"/>
          <a:stretch/>
        </p:blipFill>
        <p:spPr>
          <a:xfrm>
            <a:off x="5821625" y="720725"/>
            <a:ext cx="2744450" cy="386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>
            <p:ph idx="1" type="subTitle"/>
          </p:nvPr>
        </p:nvSpPr>
        <p:spPr>
          <a:xfrm>
            <a:off x="5835450" y="4658225"/>
            <a:ext cx="2744400" cy="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All Registered NCNR Data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>
            <p:ph type="ctrTitle"/>
          </p:nvPr>
        </p:nvSpPr>
        <p:spPr>
          <a:xfrm>
            <a:off x="544225" y="484475"/>
            <a:ext cx="4255500" cy="10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Solution</a:t>
            </a:r>
            <a:endParaRPr sz="4200"/>
          </a:p>
        </p:txBody>
      </p:sp>
      <p:sp>
        <p:nvSpPr>
          <p:cNvPr id="325" name="Google Shape;325;p19"/>
          <p:cNvSpPr txBox="1"/>
          <p:nvPr>
            <p:ph idx="1" type="subTitle"/>
          </p:nvPr>
        </p:nvSpPr>
        <p:spPr>
          <a:xfrm>
            <a:off x="204575" y="1550375"/>
            <a:ext cx="3163500" cy="32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Pyodide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Loads Python code in the browser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No user installation required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Web Workers</a:t>
            </a:r>
            <a:endParaRPr sz="2200"/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 b="0" l="5517" r="4172" t="0"/>
          <a:stretch/>
        </p:blipFill>
        <p:spPr>
          <a:xfrm>
            <a:off x="3291950" y="1034225"/>
            <a:ext cx="5595449" cy="34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>
            <p:ph type="ctrTitle"/>
          </p:nvPr>
        </p:nvSpPr>
        <p:spPr>
          <a:xfrm>
            <a:off x="382825" y="135250"/>
            <a:ext cx="4255500" cy="9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Model</a:t>
            </a:r>
            <a:endParaRPr/>
          </a:p>
        </p:txBody>
      </p:sp>
      <p:pic>
        <p:nvPicPr>
          <p:cNvPr id="333" name="Google Shape;3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888" y="1020050"/>
            <a:ext cx="5770224" cy="39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type="ctrTitle"/>
          </p:nvPr>
        </p:nvSpPr>
        <p:spPr>
          <a:xfrm>
            <a:off x="873450" y="-99700"/>
            <a:ext cx="73971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Reductus Application QR Code</a:t>
            </a:r>
            <a:endParaRPr/>
          </a:p>
        </p:txBody>
      </p:sp>
      <p:sp>
        <p:nvSpPr>
          <p:cNvPr id="340" name="Google Shape;340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450" y="1410150"/>
            <a:ext cx="2659519" cy="34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