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sldIdLst>
    <p:sldId id="256" r:id="rId2"/>
    <p:sldId id="266" r:id="rId3"/>
    <p:sldId id="260" r:id="rId4"/>
    <p:sldId id="258" r:id="rId5"/>
    <p:sldId id="282" r:id="rId6"/>
    <p:sldId id="281" r:id="rId7"/>
    <p:sldId id="259" r:id="rId8"/>
    <p:sldId id="261" r:id="rId9"/>
    <p:sldId id="270" r:id="rId10"/>
    <p:sldId id="271" r:id="rId11"/>
    <p:sldId id="272" r:id="rId12"/>
    <p:sldId id="273" r:id="rId13"/>
    <p:sldId id="274" r:id="rId14"/>
    <p:sldId id="275" r:id="rId15"/>
    <p:sldId id="276" r:id="rId16"/>
    <p:sldId id="277" r:id="rId17"/>
    <p:sldId id="286" r:id="rId18"/>
    <p:sldId id="262" r:id="rId19"/>
    <p:sldId id="263" r:id="rId20"/>
    <p:sldId id="264" r:id="rId21"/>
    <p:sldId id="265" r:id="rId22"/>
    <p:sldId id="269" r:id="rId23"/>
    <p:sldId id="280" r:id="rId24"/>
    <p:sldId id="267" r:id="rId25"/>
    <p:sldId id="268" r:id="rId26"/>
    <p:sldId id="278"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21D8B9-3B9A-4046-A313-931C059C1D8F}"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397679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1D8B9-3B9A-4046-A313-931C059C1D8F}"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8484-4D5D-D748-A4A6-3F4AADE3E4A9}" type="slidenum">
              <a:rPr lang="en-US" smtClean="0"/>
              <a:t>‹#›</a:t>
            </a:fld>
            <a:endParaRPr lang="en-US"/>
          </a:p>
        </p:txBody>
      </p:sp>
    </p:spTree>
    <p:extLst>
      <p:ext uri="{BB962C8B-B14F-4D97-AF65-F5344CB8AC3E}">
        <p14:creationId xmlns:p14="http://schemas.microsoft.com/office/powerpoint/2010/main" val="195925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1D8B9-3B9A-4046-A313-931C059C1D8F}"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8484-4D5D-D748-A4A6-3F4AADE3E4A9}" type="slidenum">
              <a:rPr lang="en-US" smtClean="0"/>
              <a:t>‹#›</a:t>
            </a:fld>
            <a:endParaRPr lang="en-US"/>
          </a:p>
        </p:txBody>
      </p:sp>
    </p:spTree>
    <p:extLst>
      <p:ext uri="{BB962C8B-B14F-4D97-AF65-F5344CB8AC3E}">
        <p14:creationId xmlns:p14="http://schemas.microsoft.com/office/powerpoint/2010/main" val="412910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1D8B9-3B9A-4046-A313-931C059C1D8F}"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8484-4D5D-D748-A4A6-3F4AADE3E4A9}" type="slidenum">
              <a:rPr lang="en-US" smtClean="0"/>
              <a:t>‹#›</a:t>
            </a:fld>
            <a:endParaRPr lang="en-US"/>
          </a:p>
        </p:txBody>
      </p:sp>
    </p:spTree>
    <p:extLst>
      <p:ext uri="{BB962C8B-B14F-4D97-AF65-F5344CB8AC3E}">
        <p14:creationId xmlns:p14="http://schemas.microsoft.com/office/powerpoint/2010/main" val="58227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21D8B9-3B9A-4046-A313-931C059C1D8F}"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8484-4D5D-D748-A4A6-3F4AADE3E4A9}" type="slidenum">
              <a:rPr lang="en-US" smtClean="0"/>
              <a:t>‹#›</a:t>
            </a:fld>
            <a:endParaRPr lang="en-US"/>
          </a:p>
        </p:txBody>
      </p:sp>
    </p:spTree>
    <p:extLst>
      <p:ext uri="{BB962C8B-B14F-4D97-AF65-F5344CB8AC3E}">
        <p14:creationId xmlns:p14="http://schemas.microsoft.com/office/powerpoint/2010/main" val="340005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21D8B9-3B9A-4046-A313-931C059C1D8F}"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D8484-4D5D-D748-A4A6-3F4AADE3E4A9}" type="slidenum">
              <a:rPr lang="en-US" smtClean="0"/>
              <a:t>‹#›</a:t>
            </a:fld>
            <a:endParaRPr lang="en-US"/>
          </a:p>
        </p:txBody>
      </p:sp>
    </p:spTree>
    <p:extLst>
      <p:ext uri="{BB962C8B-B14F-4D97-AF65-F5344CB8AC3E}">
        <p14:creationId xmlns:p14="http://schemas.microsoft.com/office/powerpoint/2010/main" val="144059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21D8B9-3B9A-4046-A313-931C059C1D8F}" type="datetimeFigureOut">
              <a:rPr lang="en-US" smtClean="0"/>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D8484-4D5D-D748-A4A6-3F4AADE3E4A9}" type="slidenum">
              <a:rPr lang="en-US" smtClean="0"/>
              <a:t>‹#›</a:t>
            </a:fld>
            <a:endParaRPr lang="en-US"/>
          </a:p>
        </p:txBody>
      </p:sp>
    </p:spTree>
    <p:extLst>
      <p:ext uri="{BB962C8B-B14F-4D97-AF65-F5344CB8AC3E}">
        <p14:creationId xmlns:p14="http://schemas.microsoft.com/office/powerpoint/2010/main" val="25353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21D8B9-3B9A-4046-A313-931C059C1D8F}" type="datetimeFigureOut">
              <a:rPr lang="en-US" smtClean="0"/>
              <a:t>4/29/2014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D8484-4D5D-D748-A4A6-3F4AADE3E4A9}" type="slidenum">
              <a:rPr lang="en-US" smtClean="0"/>
              <a:t>‹#›</a:t>
            </a:fld>
            <a:endParaRPr lang="en-US"/>
          </a:p>
        </p:txBody>
      </p:sp>
    </p:spTree>
    <p:extLst>
      <p:ext uri="{BB962C8B-B14F-4D97-AF65-F5344CB8AC3E}">
        <p14:creationId xmlns:p14="http://schemas.microsoft.com/office/powerpoint/2010/main" val="265376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1D8B9-3B9A-4046-A313-931C059C1D8F}" type="datetimeFigureOut">
              <a:rPr lang="en-US" smtClean="0"/>
              <a:t>4/29/2014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D8484-4D5D-D748-A4A6-3F4AADE3E4A9}" type="slidenum">
              <a:rPr lang="en-US" smtClean="0"/>
              <a:t>‹#›</a:t>
            </a:fld>
            <a:endParaRPr lang="en-US"/>
          </a:p>
        </p:txBody>
      </p:sp>
    </p:spTree>
    <p:extLst>
      <p:ext uri="{BB962C8B-B14F-4D97-AF65-F5344CB8AC3E}">
        <p14:creationId xmlns:p14="http://schemas.microsoft.com/office/powerpoint/2010/main" val="7651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1D8B9-3B9A-4046-A313-931C059C1D8F}"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83711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1D8B9-3B9A-4046-A313-931C059C1D8F}"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D8484-4D5D-D748-A4A6-3F4AADE3E4A9}" type="slidenum">
              <a:rPr lang="en-US" smtClean="0"/>
              <a:t>‹#›</a:t>
            </a:fld>
            <a:endParaRPr lang="en-US"/>
          </a:p>
        </p:txBody>
      </p:sp>
    </p:spTree>
    <p:extLst>
      <p:ext uri="{BB962C8B-B14F-4D97-AF65-F5344CB8AC3E}">
        <p14:creationId xmlns:p14="http://schemas.microsoft.com/office/powerpoint/2010/main" val="120577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1D8B9-3B9A-4046-A313-931C059C1D8F}" type="datetimeFigureOut">
              <a:rPr lang="en-US" smtClean="0"/>
              <a:t>4/29/2014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D8484-4D5D-D748-A4A6-3F4AADE3E4A9}" type="slidenum">
              <a:rPr lang="en-US" smtClean="0"/>
              <a:t>‹#›</a:t>
            </a:fld>
            <a:endParaRPr lang="en-US"/>
          </a:p>
        </p:txBody>
      </p:sp>
    </p:spTree>
    <p:extLst>
      <p:ext uri="{BB962C8B-B14F-4D97-AF65-F5344CB8AC3E}">
        <p14:creationId xmlns:p14="http://schemas.microsoft.com/office/powerpoint/2010/main" val="330939284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Materials Data </a:t>
            </a:r>
            <a:r>
              <a:rPr lang="en-US" dirty="0" err="1" smtClean="0"/>
              <a:t>Curation</a:t>
            </a:r>
            <a:r>
              <a:rPr lang="en-US" dirty="0" smtClean="0"/>
              <a:t> System</a:t>
            </a:r>
            <a:endParaRPr lang="en-US" dirty="0"/>
          </a:p>
        </p:txBody>
      </p:sp>
      <p:sp>
        <p:nvSpPr>
          <p:cNvPr id="3" name="Subtitle 2"/>
          <p:cNvSpPr>
            <a:spLocks noGrp="1"/>
          </p:cNvSpPr>
          <p:nvPr>
            <p:ph type="subTitle" idx="1"/>
          </p:nvPr>
        </p:nvSpPr>
        <p:spPr/>
        <p:txBody>
          <a:bodyPr>
            <a:normAutofit/>
          </a:bodyPr>
          <a:lstStyle/>
          <a:p>
            <a:r>
              <a:rPr lang="en-US" sz="2000" dirty="0" smtClean="0"/>
              <a:t>Sharief Youssef</a:t>
            </a:r>
          </a:p>
          <a:p>
            <a:r>
              <a:rPr lang="en-US" sz="2000" dirty="0" smtClean="0"/>
              <a:t>Information Technology Laboratory</a:t>
            </a:r>
          </a:p>
          <a:p>
            <a:r>
              <a:rPr lang="en-US" sz="2000" dirty="0" smtClean="0"/>
              <a:t>Software and Systems Division</a:t>
            </a:r>
          </a:p>
          <a:p>
            <a:r>
              <a:rPr lang="en-US" sz="2000" dirty="0" smtClean="0"/>
              <a:t>National Institute of Standards and Technology (NIST)</a:t>
            </a:r>
            <a:endParaRPr lang="en-US" sz="2000" dirty="0"/>
          </a:p>
        </p:txBody>
      </p:sp>
    </p:spTree>
    <p:extLst>
      <p:ext uri="{BB962C8B-B14F-4D97-AF65-F5344CB8AC3E}">
        <p14:creationId xmlns:p14="http://schemas.microsoft.com/office/powerpoint/2010/main" val="3292552078"/>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err="1"/>
              <a:t>Curation</a:t>
            </a:r>
            <a:r>
              <a:rPr lang="en-US" dirty="0"/>
              <a:t> – </a:t>
            </a:r>
            <a:r>
              <a:rPr lang="en-US" dirty="0" smtClean="0"/>
              <a:t>Entering </a:t>
            </a:r>
            <a:r>
              <a:rPr lang="en-US" dirty="0" smtClean="0"/>
              <a:t>Data – Save Form</a:t>
            </a:r>
            <a:endParaRPr lang="en-US" dirty="0"/>
          </a:p>
        </p:txBody>
      </p:sp>
      <p:pic>
        <p:nvPicPr>
          <p:cNvPr id="5" name="Picture Placeholder 4" descr="Screen Shot 2014-04-28 at 6.05.18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normAutofit fontScale="85000" lnSpcReduction="10000"/>
          </a:bodyPr>
          <a:lstStyle/>
          <a:p>
            <a:r>
              <a:rPr lang="en-US" dirty="0" smtClean="0"/>
              <a:t>Once a template is selected, the next step is entering data:  A user is presented with a form for data entry based on the XML Schema selected.  A user is able to save current work, load previously saved work, download the template selected, download the form used, or simply clear fields and start over.</a:t>
            </a:r>
            <a:endParaRPr lang="en-US" dirty="0"/>
          </a:p>
        </p:txBody>
      </p:sp>
    </p:spTree>
    <p:extLst>
      <p:ext uri="{BB962C8B-B14F-4D97-AF65-F5344CB8AC3E}">
        <p14:creationId xmlns:p14="http://schemas.microsoft.com/office/powerpoint/2010/main" val="271633267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err="1"/>
              <a:t>Curation</a:t>
            </a:r>
            <a:r>
              <a:rPr lang="en-US" dirty="0"/>
              <a:t> – </a:t>
            </a:r>
            <a:r>
              <a:rPr lang="en-US" dirty="0" smtClean="0"/>
              <a:t>Entering </a:t>
            </a:r>
            <a:r>
              <a:rPr lang="en-US" dirty="0" smtClean="0"/>
              <a:t>Data – Load Form</a:t>
            </a:r>
            <a:endParaRPr lang="en-US" dirty="0"/>
          </a:p>
        </p:txBody>
      </p:sp>
      <p:pic>
        <p:nvPicPr>
          <p:cNvPr id="5" name="Picture Placeholder 4" descr="Screen Shot 2014-04-28 at 6.06.05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normAutofit fontScale="85000" lnSpcReduction="10000"/>
          </a:bodyPr>
          <a:lstStyle/>
          <a:p>
            <a:r>
              <a:rPr lang="en-US" dirty="0" smtClean="0"/>
              <a:t>Once a template is selected, the next step is entering data:  A user is presented with a form for data entry based on the XML Schema selected.  A user is able to save current work, load previously saved work, download the template selected, download the form used, or simply clear fields and start over.</a:t>
            </a:r>
            <a:endParaRPr lang="en-US" dirty="0"/>
          </a:p>
        </p:txBody>
      </p:sp>
    </p:spTree>
    <p:extLst>
      <p:ext uri="{BB962C8B-B14F-4D97-AF65-F5344CB8AC3E}">
        <p14:creationId xmlns:p14="http://schemas.microsoft.com/office/powerpoint/2010/main" val="121616105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a:t>
            </a:r>
            <a:r>
              <a:rPr lang="en-US" dirty="0" err="1"/>
              <a:t>Curation</a:t>
            </a:r>
            <a:r>
              <a:rPr lang="en-US" dirty="0"/>
              <a:t> – </a:t>
            </a:r>
            <a:r>
              <a:rPr lang="en-US" dirty="0" smtClean="0"/>
              <a:t>Entering </a:t>
            </a:r>
            <a:r>
              <a:rPr lang="en-US" dirty="0" smtClean="0"/>
              <a:t>Data – Download</a:t>
            </a:r>
            <a:endParaRPr lang="en-US" dirty="0"/>
          </a:p>
        </p:txBody>
      </p:sp>
      <p:pic>
        <p:nvPicPr>
          <p:cNvPr id="5" name="Picture Placeholder 4" descr="Screen Shot 2014-04-28 at 6.06.27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normAutofit fontScale="85000" lnSpcReduction="10000"/>
          </a:bodyPr>
          <a:lstStyle/>
          <a:p>
            <a:r>
              <a:rPr lang="en-US" dirty="0" smtClean="0"/>
              <a:t>Once a template is selected, the next step is entering data:  A user is presented with a form for data entry based on the XML Schema selected.  A user is able to save current work, load previously saved work, download the template selected, download the form used, or simply clear fields and start over.</a:t>
            </a:r>
            <a:endParaRPr lang="en-US" dirty="0"/>
          </a:p>
        </p:txBody>
      </p:sp>
    </p:spTree>
    <p:extLst>
      <p:ext uri="{BB962C8B-B14F-4D97-AF65-F5344CB8AC3E}">
        <p14:creationId xmlns:p14="http://schemas.microsoft.com/office/powerpoint/2010/main" val="3482988207"/>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err="1"/>
              <a:t>Curation</a:t>
            </a:r>
            <a:r>
              <a:rPr lang="en-US" dirty="0"/>
              <a:t> – </a:t>
            </a:r>
            <a:r>
              <a:rPr lang="en-US" dirty="0" smtClean="0"/>
              <a:t>Entering </a:t>
            </a:r>
            <a:r>
              <a:rPr lang="en-US" dirty="0" smtClean="0"/>
              <a:t>Data – Period Table</a:t>
            </a:r>
            <a:endParaRPr lang="en-US" dirty="0"/>
          </a:p>
        </p:txBody>
      </p:sp>
      <p:pic>
        <p:nvPicPr>
          <p:cNvPr id="7" name="Picture Placeholder 6" descr="Screen Shot 2014-04-28 at 6.08.20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smtClean="0"/>
              <a:t>Once a template is selected, the next step is entering data: A user is able to bring up a familiar Periodic Table and select elements as opposed to selecting elements from a drop down selection list.</a:t>
            </a:r>
          </a:p>
          <a:p>
            <a:endParaRPr lang="en-US" dirty="0" smtClean="0"/>
          </a:p>
          <a:p>
            <a:endParaRPr lang="en-US" dirty="0" smtClean="0"/>
          </a:p>
          <a:p>
            <a:endParaRPr lang="en-US" dirty="0"/>
          </a:p>
        </p:txBody>
      </p:sp>
    </p:spTree>
    <p:extLst>
      <p:ext uri="{BB962C8B-B14F-4D97-AF65-F5344CB8AC3E}">
        <p14:creationId xmlns:p14="http://schemas.microsoft.com/office/powerpoint/2010/main" val="1719834223"/>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err="1"/>
              <a:t>Curation</a:t>
            </a:r>
            <a:r>
              <a:rPr lang="en-US" dirty="0"/>
              <a:t> – </a:t>
            </a:r>
            <a:r>
              <a:rPr lang="en-US" dirty="0" smtClean="0"/>
              <a:t>Entering </a:t>
            </a:r>
            <a:r>
              <a:rPr lang="en-US" dirty="0" smtClean="0"/>
              <a:t>Data – HDF5</a:t>
            </a:r>
            <a:endParaRPr lang="en-US" dirty="0"/>
          </a:p>
        </p:txBody>
      </p:sp>
      <p:pic>
        <p:nvPicPr>
          <p:cNvPr id="5" name="Picture Placeholder 4" descr="Screen Shot 2014-04-28 at 6.12.46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normAutofit fontScale="92500" lnSpcReduction="10000"/>
          </a:bodyPr>
          <a:lstStyle/>
          <a:p>
            <a:r>
              <a:rPr lang="en-US" dirty="0" smtClean="0"/>
              <a:t>Once a template is selected, the next step is entering data: A </a:t>
            </a:r>
            <a:r>
              <a:rPr lang="en-US" dirty="0"/>
              <a:t>user </a:t>
            </a:r>
            <a:r>
              <a:rPr lang="en-US" dirty="0" smtClean="0"/>
              <a:t>can conveniently import tabular data in Excel format to save the user from having to enter in each data point separately.  In this example, we store the imported data into HDF5’s XML serialization format.</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52847180"/>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err="1"/>
              <a:t>Curation</a:t>
            </a:r>
            <a:r>
              <a:rPr lang="en-US" dirty="0"/>
              <a:t> – </a:t>
            </a:r>
            <a:r>
              <a:rPr lang="en-US" dirty="0" smtClean="0"/>
              <a:t>Viewing Data</a:t>
            </a:r>
            <a:endParaRPr lang="en-US" dirty="0"/>
          </a:p>
        </p:txBody>
      </p:sp>
      <p:pic>
        <p:nvPicPr>
          <p:cNvPr id="5" name="Picture Placeholder 4" descr="Screen Shot 2014-04-28 at 6.16.08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smtClean="0"/>
              <a:t>Once data is entered, the next step is to view the data: A </a:t>
            </a:r>
            <a:r>
              <a:rPr lang="en-US" dirty="0"/>
              <a:t>user is able view the data within the browser session, download the XML file directly </a:t>
            </a:r>
            <a:r>
              <a:rPr lang="en-US" dirty="0" smtClean="0"/>
              <a:t>from the </a:t>
            </a:r>
            <a:r>
              <a:rPr lang="en-US" dirty="0"/>
              <a:t>page, or save it the repository.</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34315276"/>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err="1"/>
              <a:t>Curation</a:t>
            </a:r>
            <a:r>
              <a:rPr lang="en-US" dirty="0"/>
              <a:t> – </a:t>
            </a:r>
            <a:r>
              <a:rPr lang="en-US" dirty="0" smtClean="0"/>
              <a:t>Viewing Data – Save to Repo</a:t>
            </a:r>
            <a:endParaRPr lang="en-US" dirty="0"/>
          </a:p>
        </p:txBody>
      </p:sp>
      <p:pic>
        <p:nvPicPr>
          <p:cNvPr id="7" name="Picture Placeholder 6" descr="Screen Shot 2014-04-28 at 6.19.01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smtClean="0"/>
              <a:t>Once data is entered, the next step is to view the data: A </a:t>
            </a:r>
            <a:r>
              <a:rPr lang="en-US" dirty="0"/>
              <a:t>user is able view the data within the browser </a:t>
            </a:r>
            <a:r>
              <a:rPr lang="en-US" dirty="0" smtClean="0"/>
              <a:t>session, download </a:t>
            </a:r>
            <a:r>
              <a:rPr lang="en-US" dirty="0"/>
              <a:t>the XML file directly </a:t>
            </a:r>
            <a:r>
              <a:rPr lang="en-US" dirty="0" smtClean="0"/>
              <a:t>from the page, or save it the repository.</a:t>
            </a: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44994519"/>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556"/>
            <a:ext cx="7772400" cy="1470025"/>
          </a:xfrm>
        </p:spPr>
        <p:txBody>
          <a:bodyPr/>
          <a:lstStyle/>
          <a:p>
            <a:r>
              <a:rPr lang="en-US" dirty="0" smtClean="0"/>
              <a:t>Administrator Role</a:t>
            </a:r>
            <a:endParaRPr lang="en-US" dirty="0"/>
          </a:p>
        </p:txBody>
      </p:sp>
      <p:pic>
        <p:nvPicPr>
          <p:cNvPr id="12" name="Picture 2" descr="C:\Program Files (x86)\Microsoft Office\MEDIA\CAGCAT10\j0195384.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248" y="2548263"/>
            <a:ext cx="3016163" cy="308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847125"/>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and Group Management</a:t>
            </a:r>
            <a:endParaRPr lang="en-US" dirty="0"/>
          </a:p>
        </p:txBody>
      </p:sp>
      <p:pic>
        <p:nvPicPr>
          <p:cNvPr id="6" name="Picture Placeholder 5" descr="Screen Shot 2014-04-28 at 5.55.23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smtClean="0"/>
              <a:t>From the administrative dashboard, an administrator can manage users and their associated groups.  Management includes adding, changing, and deleting a user and group.</a:t>
            </a:r>
            <a:endParaRPr lang="en-US" dirty="0"/>
          </a:p>
        </p:txBody>
      </p:sp>
    </p:spTree>
    <p:extLst>
      <p:ext uri="{BB962C8B-B14F-4D97-AF65-F5344CB8AC3E}">
        <p14:creationId xmlns:p14="http://schemas.microsoft.com/office/powerpoint/2010/main" val="1256275174"/>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and Group </a:t>
            </a:r>
            <a:r>
              <a:rPr lang="en-US" dirty="0" smtClean="0"/>
              <a:t>Management – Manage Users</a:t>
            </a:r>
            <a:endParaRPr lang="en-US" dirty="0"/>
          </a:p>
        </p:txBody>
      </p:sp>
      <p:pic>
        <p:nvPicPr>
          <p:cNvPr id="6" name="Picture Placeholder 5" descr="Screen Shot 2014-04-28 at 5.54.52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a:t>From the administrative dashboard, an administrator can manage users and their associated groups.  Management includes adding, changing, and deleting a user and group.</a:t>
            </a:r>
          </a:p>
          <a:p>
            <a:endParaRPr lang="en-US" dirty="0"/>
          </a:p>
        </p:txBody>
      </p:sp>
    </p:spTree>
    <p:extLst>
      <p:ext uri="{BB962C8B-B14F-4D97-AF65-F5344CB8AC3E}">
        <p14:creationId xmlns:p14="http://schemas.microsoft.com/office/powerpoint/2010/main" val="188136634"/>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Materials Data </a:t>
            </a:r>
            <a:r>
              <a:rPr lang="en-US" dirty="0" err="1" smtClean="0"/>
              <a:t>Curation</a:t>
            </a:r>
            <a:r>
              <a:rPr lang="en-US" dirty="0" smtClean="0"/>
              <a:t> System</a:t>
            </a:r>
            <a:endParaRPr lang="en-US" dirty="0"/>
          </a:p>
        </p:txBody>
      </p:sp>
      <p:pic>
        <p:nvPicPr>
          <p:cNvPr id="5" name="Picture Placeholder 4" descr="Screen Shot 2014-04-28 at 5.56.07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normAutofit/>
          </a:bodyPr>
          <a:lstStyle/>
          <a:p>
            <a:r>
              <a:rPr lang="en-US" dirty="0" smtClean="0"/>
              <a:t>This system allows for the </a:t>
            </a:r>
            <a:r>
              <a:rPr lang="en-US" dirty="0" err="1" smtClean="0"/>
              <a:t>curation</a:t>
            </a:r>
            <a:r>
              <a:rPr lang="en-US" dirty="0" smtClean="0"/>
              <a:t> of materials data in a repository using predefined templates.  It is being developed by NIST and is made available to solicit comments from the Materials Science community.</a:t>
            </a:r>
            <a:endParaRPr lang="en-US" dirty="0"/>
          </a:p>
        </p:txBody>
      </p:sp>
    </p:spTree>
    <p:extLst>
      <p:ext uri="{BB962C8B-B14F-4D97-AF65-F5344CB8AC3E}">
        <p14:creationId xmlns:p14="http://schemas.microsoft.com/office/powerpoint/2010/main" val="2913129859"/>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and Group Management – Adding </a:t>
            </a:r>
            <a:r>
              <a:rPr lang="en-US" dirty="0" smtClean="0"/>
              <a:t>a Group</a:t>
            </a:r>
            <a:endParaRPr lang="en-US" dirty="0"/>
          </a:p>
        </p:txBody>
      </p:sp>
      <p:pic>
        <p:nvPicPr>
          <p:cNvPr id="6" name="Picture Placeholder 5" descr="Screen Shot 2014-04-28 at 5.53.14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smtClean="0"/>
              <a:t>From the administrative dashboard, an administrator can add a group and assign available permissions to the group name.  At a later point, the administrator can remove permissions or delete the group all together.</a:t>
            </a:r>
            <a:endParaRPr lang="en-US" dirty="0"/>
          </a:p>
        </p:txBody>
      </p:sp>
    </p:spTree>
    <p:extLst>
      <p:ext uri="{BB962C8B-B14F-4D97-AF65-F5344CB8AC3E}">
        <p14:creationId xmlns:p14="http://schemas.microsoft.com/office/powerpoint/2010/main" val="213470322"/>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 </a:t>
            </a:r>
            <a:r>
              <a:rPr lang="en-US" dirty="0" smtClean="0"/>
              <a:t>Management – Upload </a:t>
            </a:r>
            <a:endParaRPr lang="en-US" dirty="0"/>
          </a:p>
        </p:txBody>
      </p:sp>
      <p:pic>
        <p:nvPicPr>
          <p:cNvPr id="6" name="Picture Placeholder 5" descr="Screen Shot 2014-04-28 at 5.51.26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smtClean="0"/>
              <a:t>From the administrative dashboard, the administrator is able to manage schemas by upload them, and deleting them.  The administrator is also able to change the currently selected model.</a:t>
            </a:r>
            <a:endParaRPr lang="en-US" dirty="0"/>
          </a:p>
        </p:txBody>
      </p:sp>
    </p:spTree>
    <p:extLst>
      <p:ext uri="{BB962C8B-B14F-4D97-AF65-F5344CB8AC3E}">
        <p14:creationId xmlns:p14="http://schemas.microsoft.com/office/powerpoint/2010/main" val="775243337"/>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a:t>
            </a:r>
            <a:r>
              <a:rPr lang="en-US" dirty="0" smtClean="0"/>
              <a:t>Management – Delete </a:t>
            </a:r>
            <a:endParaRPr lang="en-US" dirty="0"/>
          </a:p>
        </p:txBody>
      </p:sp>
      <p:pic>
        <p:nvPicPr>
          <p:cNvPr id="5" name="Picture Placeholder 4" descr="Screen Shot 2014-04-28 at 5.49.38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smtClean="0"/>
              <a:t>From the administrative dashboard, the administrator is able to manage schemas by upload them, and deleting them.  The administrator is also able to change the currently selected model.</a:t>
            </a:r>
            <a:endParaRPr lang="en-US" dirty="0"/>
          </a:p>
        </p:txBody>
      </p:sp>
    </p:spTree>
    <p:extLst>
      <p:ext uri="{BB962C8B-B14F-4D97-AF65-F5344CB8AC3E}">
        <p14:creationId xmlns:p14="http://schemas.microsoft.com/office/powerpoint/2010/main" val="4069239411"/>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 </a:t>
            </a:r>
            <a:r>
              <a:rPr lang="en-US" dirty="0" smtClean="0"/>
              <a:t>Management – Copy </a:t>
            </a:r>
            <a:endParaRPr lang="en-US" dirty="0"/>
          </a:p>
        </p:txBody>
      </p:sp>
      <p:sp>
        <p:nvSpPr>
          <p:cNvPr id="4" name="Text Placeholder 3"/>
          <p:cNvSpPr>
            <a:spLocks noGrp="1"/>
          </p:cNvSpPr>
          <p:nvPr>
            <p:ph type="body" sz="half" idx="2"/>
          </p:nvPr>
        </p:nvSpPr>
        <p:spPr/>
        <p:txBody>
          <a:bodyPr/>
          <a:lstStyle/>
          <a:p>
            <a:r>
              <a:rPr lang="en-US" dirty="0" smtClean="0"/>
              <a:t>From the administrative dashboard, the administrator is able to manage schemas by upload them, and deleting them.  The administrator is also able to change the currently selected model.</a:t>
            </a:r>
          </a:p>
          <a:p>
            <a:endParaRPr lang="en-US" dirty="0"/>
          </a:p>
        </p:txBody>
      </p:sp>
      <p:pic>
        <p:nvPicPr>
          <p:cNvPr id="7" name="Picture Placeholder 6" descr="Screen Shot 2014-04-29 at 6.40.09 A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Tree>
    <p:extLst>
      <p:ext uri="{BB962C8B-B14F-4D97-AF65-F5344CB8AC3E}">
        <p14:creationId xmlns:p14="http://schemas.microsoft.com/office/powerpoint/2010/main" val="807909591"/>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 </a:t>
            </a:r>
            <a:r>
              <a:rPr lang="en-US" dirty="0" smtClean="0"/>
              <a:t>Management – Upload </a:t>
            </a:r>
            <a:endParaRPr lang="en-US" dirty="0"/>
          </a:p>
        </p:txBody>
      </p:sp>
      <p:pic>
        <p:nvPicPr>
          <p:cNvPr id="9" name="Picture Placeholder 8" descr="Screen Shot 2014-04-28 at 5.47.50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a:t>From the administrative dashboard, the administrator is able to manage </a:t>
            </a:r>
            <a:r>
              <a:rPr lang="en-US" dirty="0" smtClean="0"/>
              <a:t>ontologies by uploading them and deleting them.  </a:t>
            </a:r>
            <a:endParaRPr lang="en-US" dirty="0"/>
          </a:p>
        </p:txBody>
      </p:sp>
    </p:spTree>
    <p:extLst>
      <p:ext uri="{BB962C8B-B14F-4D97-AF65-F5344CB8AC3E}">
        <p14:creationId xmlns:p14="http://schemas.microsoft.com/office/powerpoint/2010/main" val="1455955051"/>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Ontology </a:t>
            </a:r>
            <a:r>
              <a:rPr lang="en-US" dirty="0" smtClean="0"/>
              <a:t>Management – Delete </a:t>
            </a:r>
            <a:endParaRPr lang="en-US" dirty="0"/>
          </a:p>
        </p:txBody>
      </p:sp>
      <p:pic>
        <p:nvPicPr>
          <p:cNvPr id="5" name="Picture Placeholder 4" descr="Screen Shot 2014-04-28 at 5.48.35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a:t>From the administrative dashboard, the administrator is able to manage ontologies by uploading them and deleting them.  </a:t>
            </a:r>
          </a:p>
        </p:txBody>
      </p:sp>
    </p:spTree>
    <p:extLst>
      <p:ext uri="{BB962C8B-B14F-4D97-AF65-F5344CB8AC3E}">
        <p14:creationId xmlns:p14="http://schemas.microsoft.com/office/powerpoint/2010/main" val="4185852262"/>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Exploration (future)</a:t>
            </a:r>
            <a:endParaRPr lang="en-US" dirty="0"/>
          </a:p>
        </p:txBody>
      </p:sp>
      <p:pic>
        <p:nvPicPr>
          <p:cNvPr id="5" name="Picture Placeholder 4" descr="Screen Shot 2014-04-28 at 6.20.37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smtClean="0"/>
              <a:t>After data entry and </a:t>
            </a:r>
            <a:r>
              <a:rPr lang="en-US" dirty="0" err="1" smtClean="0"/>
              <a:t>curation</a:t>
            </a:r>
            <a:r>
              <a:rPr lang="en-US" dirty="0" smtClean="0"/>
              <a:t>, the system makes the data available for exploration.  This will include query by example, federation of queries, customization of search, and saving of search results.</a:t>
            </a:r>
            <a:endParaRPr lang="en-US" dirty="0"/>
          </a:p>
        </p:txBody>
      </p:sp>
    </p:spTree>
    <p:extLst>
      <p:ext uri="{BB962C8B-B14F-4D97-AF65-F5344CB8AC3E}">
        <p14:creationId xmlns:p14="http://schemas.microsoft.com/office/powerpoint/2010/main" val="2420543654"/>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National Institute of Standards and Technology (NIST)</a:t>
            </a:r>
            <a:endParaRPr lang="en-US" dirty="0"/>
          </a:p>
        </p:txBody>
      </p:sp>
    </p:spTree>
    <p:extLst>
      <p:ext uri="{BB962C8B-B14F-4D97-AF65-F5344CB8AC3E}">
        <p14:creationId xmlns:p14="http://schemas.microsoft.com/office/powerpoint/2010/main" val="3208372484"/>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Page</a:t>
            </a:r>
            <a:endParaRPr lang="en-US" dirty="0"/>
          </a:p>
        </p:txBody>
      </p:sp>
      <p:sp>
        <p:nvSpPr>
          <p:cNvPr id="4" name="Text Placeholder 3"/>
          <p:cNvSpPr>
            <a:spLocks noGrp="1"/>
          </p:cNvSpPr>
          <p:nvPr>
            <p:ph type="body" sz="half" idx="2"/>
          </p:nvPr>
        </p:nvSpPr>
        <p:spPr/>
        <p:txBody>
          <a:bodyPr>
            <a:normAutofit/>
          </a:bodyPr>
          <a:lstStyle/>
          <a:p>
            <a:r>
              <a:rPr lang="en-US" dirty="0"/>
              <a:t>Users of the system have to </a:t>
            </a:r>
            <a:r>
              <a:rPr lang="en-US" dirty="0" smtClean="0"/>
              <a:t>login/authenticate to </a:t>
            </a:r>
            <a:r>
              <a:rPr lang="en-US" dirty="0"/>
              <a:t>be granted access to use the Materials Data </a:t>
            </a:r>
            <a:r>
              <a:rPr lang="en-US" dirty="0" err="1"/>
              <a:t>Curation</a:t>
            </a:r>
            <a:r>
              <a:rPr lang="en-US" dirty="0"/>
              <a:t> System.  There are currently two main groups of users: </a:t>
            </a:r>
            <a:r>
              <a:rPr lang="en-US" b="1" dirty="0"/>
              <a:t>scientists</a:t>
            </a:r>
            <a:r>
              <a:rPr lang="en-US" dirty="0"/>
              <a:t> and </a:t>
            </a:r>
            <a:r>
              <a:rPr lang="en-US" b="1" dirty="0"/>
              <a:t>administrators</a:t>
            </a:r>
            <a:r>
              <a:rPr lang="en-US" dirty="0"/>
              <a:t>.</a:t>
            </a:r>
          </a:p>
          <a:p>
            <a:endParaRPr lang="en-US" dirty="0"/>
          </a:p>
        </p:txBody>
      </p:sp>
      <p:pic>
        <p:nvPicPr>
          <p:cNvPr id="10" name="Picture Placeholder 9" descr="Screen Shot 2014-04-29 at 6.36.34 A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Tree>
    <p:extLst>
      <p:ext uri="{BB962C8B-B14F-4D97-AF65-F5344CB8AC3E}">
        <p14:creationId xmlns:p14="http://schemas.microsoft.com/office/powerpoint/2010/main" val="1413162068"/>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Page</a:t>
            </a:r>
            <a:endParaRPr lang="en-US" dirty="0"/>
          </a:p>
        </p:txBody>
      </p:sp>
      <p:pic>
        <p:nvPicPr>
          <p:cNvPr id="6" name="Picture Placeholder 5" descr="Screen Shot 2014-04-28 at 5.57.48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normAutofit/>
          </a:bodyPr>
          <a:lstStyle/>
          <a:p>
            <a:r>
              <a:rPr lang="en-US" dirty="0" smtClean="0"/>
              <a:t>Users of the system have to maintain a profile to be granted access to use the Materials Data </a:t>
            </a:r>
            <a:r>
              <a:rPr lang="en-US" dirty="0" err="1" smtClean="0"/>
              <a:t>Curation</a:t>
            </a:r>
            <a:r>
              <a:rPr lang="en-US" dirty="0" smtClean="0"/>
              <a:t> System.  There are currently two main groups of users: </a:t>
            </a:r>
            <a:r>
              <a:rPr lang="en-US" b="1" dirty="0" smtClean="0"/>
              <a:t>scientists</a:t>
            </a:r>
            <a:r>
              <a:rPr lang="en-US" dirty="0" smtClean="0"/>
              <a:t> and </a:t>
            </a:r>
            <a:r>
              <a:rPr lang="en-US" b="1" dirty="0" smtClean="0"/>
              <a:t>administrators</a:t>
            </a:r>
            <a:r>
              <a:rPr lang="en-US" dirty="0" smtClean="0"/>
              <a:t>.</a:t>
            </a:r>
            <a:endParaRPr lang="en-US" dirty="0"/>
          </a:p>
        </p:txBody>
      </p:sp>
    </p:spTree>
    <p:extLst>
      <p:ext uri="{BB962C8B-B14F-4D97-AF65-F5344CB8AC3E}">
        <p14:creationId xmlns:p14="http://schemas.microsoft.com/office/powerpoint/2010/main" val="358785103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7926"/>
            <a:ext cx="7772400" cy="1470025"/>
          </a:xfrm>
        </p:spPr>
        <p:txBody>
          <a:bodyPr/>
          <a:lstStyle/>
          <a:p>
            <a:r>
              <a:rPr lang="en-US" dirty="0" smtClean="0"/>
              <a:t>Scientist Role</a:t>
            </a:r>
            <a:endParaRPr lang="en-US" dirty="0"/>
          </a:p>
        </p:txBody>
      </p:sp>
      <p:pic>
        <p:nvPicPr>
          <p:cNvPr id="5" name="Picture 2" descr="C:\Program Files (x86)\Microsoft Office\MEDIA\CAGCAT10\j0195384.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248" y="2548263"/>
            <a:ext cx="3016163" cy="308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538217"/>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err="1" smtClean="0"/>
              <a:t>Curation</a:t>
            </a:r>
            <a:r>
              <a:rPr lang="en-US" dirty="0" smtClean="0"/>
              <a:t> – Selecting a Template</a:t>
            </a:r>
            <a:endParaRPr lang="en-US" dirty="0"/>
          </a:p>
        </p:txBody>
      </p:sp>
      <p:pic>
        <p:nvPicPr>
          <p:cNvPr id="5" name="Picture Placeholder 4" descr="Screen Shot 2014-04-29 at 6.48.19 A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lstStyle/>
          <a:p>
            <a:r>
              <a:rPr lang="en-US" dirty="0" smtClean="0"/>
              <a:t>The </a:t>
            </a:r>
            <a:r>
              <a:rPr lang="en-US" dirty="0" err="1" smtClean="0"/>
              <a:t>curation</a:t>
            </a:r>
            <a:r>
              <a:rPr lang="en-US" dirty="0" smtClean="0"/>
              <a:t> of materials data begins by selecting a template from a list of available templates.  Dialog boxes are used to provide instant feedback to the user.  Next steps would be entering and viewing data.</a:t>
            </a:r>
          </a:p>
          <a:p>
            <a:endParaRPr lang="en-US" dirty="0"/>
          </a:p>
        </p:txBody>
      </p:sp>
    </p:spTree>
    <p:extLst>
      <p:ext uri="{BB962C8B-B14F-4D97-AF65-F5344CB8AC3E}">
        <p14:creationId xmlns:p14="http://schemas.microsoft.com/office/powerpoint/2010/main" val="2071570754"/>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t>
            </a:r>
            <a:r>
              <a:rPr lang="en-US" dirty="0" err="1" smtClean="0"/>
              <a:t>Curation</a:t>
            </a:r>
            <a:r>
              <a:rPr lang="en-US" dirty="0" smtClean="0"/>
              <a:t> – Selecting a Template</a:t>
            </a:r>
            <a:endParaRPr lang="en-US" dirty="0"/>
          </a:p>
        </p:txBody>
      </p:sp>
      <p:pic>
        <p:nvPicPr>
          <p:cNvPr id="8" name="Picture Placeholder 7" descr="Screen Shot 2014-04-28 at 5.58.35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normAutofit/>
          </a:bodyPr>
          <a:lstStyle/>
          <a:p>
            <a:r>
              <a:rPr lang="en-US" dirty="0" smtClean="0"/>
              <a:t>The </a:t>
            </a:r>
            <a:r>
              <a:rPr lang="en-US" dirty="0" err="1" smtClean="0"/>
              <a:t>curation</a:t>
            </a:r>
            <a:r>
              <a:rPr lang="en-US" dirty="0" smtClean="0"/>
              <a:t> of materials data begins by selecting a template from a list of available templates.  Dialog boxes are used to provide instant feedback to the user.  Next steps would be entering and viewing data.</a:t>
            </a:r>
            <a:endParaRPr lang="en-US" dirty="0"/>
          </a:p>
        </p:txBody>
      </p:sp>
    </p:spTree>
    <p:extLst>
      <p:ext uri="{BB962C8B-B14F-4D97-AF65-F5344CB8AC3E}">
        <p14:creationId xmlns:p14="http://schemas.microsoft.com/office/powerpoint/2010/main" val="2135379747"/>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err="1" smtClean="0"/>
              <a:t>Curation</a:t>
            </a:r>
            <a:r>
              <a:rPr lang="en-US" dirty="0"/>
              <a:t> – Error </a:t>
            </a:r>
            <a:r>
              <a:rPr lang="en-US" dirty="0" smtClean="0"/>
              <a:t>Checking</a:t>
            </a:r>
            <a:endParaRPr lang="en-US" dirty="0"/>
          </a:p>
        </p:txBody>
      </p:sp>
      <p:pic>
        <p:nvPicPr>
          <p:cNvPr id="6" name="Picture Placeholder 5" descr="Screen Shot 2014-04-28 at 5.58.04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normAutofit/>
          </a:bodyPr>
          <a:lstStyle/>
          <a:p>
            <a:r>
              <a:rPr lang="en-US" dirty="0" smtClean="0"/>
              <a:t>Users are provided real-time feedback on any errors that they may have done.  In this example, the user must select a template before proceeding to the next two steps of entering and viewing data.</a:t>
            </a:r>
            <a:endParaRPr lang="en-US" dirty="0"/>
          </a:p>
        </p:txBody>
      </p:sp>
    </p:spTree>
    <p:extLst>
      <p:ext uri="{BB962C8B-B14F-4D97-AF65-F5344CB8AC3E}">
        <p14:creationId xmlns:p14="http://schemas.microsoft.com/office/powerpoint/2010/main" val="2171539218"/>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err="1" smtClean="0"/>
              <a:t>Curation</a:t>
            </a:r>
            <a:r>
              <a:rPr lang="en-US" dirty="0" smtClean="0"/>
              <a:t> – Entering Data</a:t>
            </a:r>
            <a:endParaRPr lang="en-US" dirty="0"/>
          </a:p>
        </p:txBody>
      </p:sp>
      <p:pic>
        <p:nvPicPr>
          <p:cNvPr id="5" name="Picture Placeholder 4" descr="Screen Shot 2014-04-28 at 6.04.10 PM.png"/>
          <p:cNvPicPr>
            <a:picLocks noGrp="1" noChangeAspect="1"/>
          </p:cNvPicPr>
          <p:nvPr>
            <p:ph type="pic" idx="1"/>
          </p:nvPr>
        </p:nvPicPr>
        <p:blipFill>
          <a:blip r:embed="rId2">
            <a:extLst>
              <a:ext uri="{28A0092B-C50C-407E-A947-70E740481C1C}">
                <a14:useLocalDpi xmlns:a14="http://schemas.microsoft.com/office/drawing/2010/main" val="0"/>
              </a:ext>
            </a:extLst>
          </a:blip>
          <a:srcRect t="3903" b="3903"/>
          <a:stretch>
            <a:fillRect/>
          </a:stretch>
        </p:blipFill>
        <p:spPr/>
      </p:pic>
      <p:sp>
        <p:nvSpPr>
          <p:cNvPr id="4" name="Text Placeholder 3"/>
          <p:cNvSpPr>
            <a:spLocks noGrp="1"/>
          </p:cNvSpPr>
          <p:nvPr>
            <p:ph type="body" sz="half" idx="2"/>
          </p:nvPr>
        </p:nvSpPr>
        <p:spPr/>
        <p:txBody>
          <a:bodyPr>
            <a:normAutofit fontScale="85000" lnSpcReduction="10000"/>
          </a:bodyPr>
          <a:lstStyle/>
          <a:p>
            <a:r>
              <a:rPr lang="en-US" dirty="0" smtClean="0"/>
              <a:t>Once a template is selected, the next </a:t>
            </a:r>
            <a:r>
              <a:rPr lang="en-US" dirty="0"/>
              <a:t>step is entering </a:t>
            </a:r>
            <a:r>
              <a:rPr lang="en-US" dirty="0" smtClean="0"/>
              <a:t>data:  </a:t>
            </a:r>
            <a:r>
              <a:rPr lang="en-US" dirty="0"/>
              <a:t>A user is </a:t>
            </a:r>
            <a:r>
              <a:rPr lang="en-US" dirty="0" smtClean="0"/>
              <a:t>presented with a form for data entry based on the XML Schema selected.  A user is able </a:t>
            </a:r>
            <a:r>
              <a:rPr lang="en-US" dirty="0"/>
              <a:t>to save current work, load </a:t>
            </a:r>
            <a:r>
              <a:rPr lang="en-US" dirty="0" smtClean="0"/>
              <a:t>previously saved work, </a:t>
            </a:r>
            <a:r>
              <a:rPr lang="en-US" dirty="0"/>
              <a:t>download the </a:t>
            </a:r>
            <a:r>
              <a:rPr lang="en-US" dirty="0" smtClean="0"/>
              <a:t>template selected, download the </a:t>
            </a:r>
            <a:r>
              <a:rPr lang="en-US" dirty="0"/>
              <a:t>form used, or simply clear fields and start over.</a:t>
            </a:r>
          </a:p>
        </p:txBody>
      </p:sp>
    </p:spTree>
    <p:extLst>
      <p:ext uri="{BB962C8B-B14F-4D97-AF65-F5344CB8AC3E}">
        <p14:creationId xmlns:p14="http://schemas.microsoft.com/office/powerpoint/2010/main" val="3411430615"/>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1155</TotalTime>
  <Words>1061</Words>
  <Application>Microsoft Office PowerPoint</Application>
  <PresentationFormat>On-screen Show (4:3)</PresentationFormat>
  <Paragraphs>66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Materials Data Curation System</vt:lpstr>
      <vt:lpstr>Materials Data Curation System</vt:lpstr>
      <vt:lpstr>Login Page</vt:lpstr>
      <vt:lpstr>Profile Page</vt:lpstr>
      <vt:lpstr>Scientist Role</vt:lpstr>
      <vt:lpstr>Data Curation – Selecting a Template</vt:lpstr>
      <vt:lpstr>Data Curation – Selecting a Template</vt:lpstr>
      <vt:lpstr>Data Curation – Error Checking</vt:lpstr>
      <vt:lpstr>Data Curation – Entering Data</vt:lpstr>
      <vt:lpstr>Data Curation – Entering Data – Save Form</vt:lpstr>
      <vt:lpstr>Data Curation – Entering Data – Load Form</vt:lpstr>
      <vt:lpstr>Data Curation – Entering Data – Download</vt:lpstr>
      <vt:lpstr>Data Curation – Entering Data – Period Table</vt:lpstr>
      <vt:lpstr>Data Curation – Entering Data – HDF5</vt:lpstr>
      <vt:lpstr>Data Curation – Viewing Data</vt:lpstr>
      <vt:lpstr>Data Curation – Viewing Data – Save to Repo</vt:lpstr>
      <vt:lpstr>Administrator Role</vt:lpstr>
      <vt:lpstr>User and Group Management</vt:lpstr>
      <vt:lpstr>User and Group Management – Manage Users</vt:lpstr>
      <vt:lpstr>User and Group Management – Adding a Group</vt:lpstr>
      <vt:lpstr>Schema Management – Upload </vt:lpstr>
      <vt:lpstr>Schema Management – Delete </vt:lpstr>
      <vt:lpstr>Schema Management – Copy </vt:lpstr>
      <vt:lpstr>Ontology Management – Upload </vt:lpstr>
      <vt:lpstr>Ontology Management – Delete </vt:lpstr>
      <vt:lpstr>Data Exploration (future)</vt:lpstr>
      <vt:lpstr>Thank You</vt:lpstr>
    </vt:vector>
  </TitlesOfParts>
  <Company>National Institute of Standards and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Data Curation System</dc:title>
  <dc:creator>Sharief Youssef</dc:creator>
  <cp:lastModifiedBy>Sharief Youssef</cp:lastModifiedBy>
  <cp:revision>24</cp:revision>
  <dcterms:created xsi:type="dcterms:W3CDTF">2014-02-11T19:58:32Z</dcterms:created>
  <dcterms:modified xsi:type="dcterms:W3CDTF">2014-04-29T15:57:12Z</dcterms:modified>
</cp:coreProperties>
</file>