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 id="2147483710" r:id="rId5"/>
  </p:sldMasterIdLst>
  <p:notesMasterIdLst>
    <p:notesMasterId r:id="rId24"/>
  </p:notesMasterIdLst>
  <p:sldIdLst>
    <p:sldId id="350" r:id="rId6"/>
    <p:sldId id="2821" r:id="rId7"/>
    <p:sldId id="405" r:id="rId8"/>
    <p:sldId id="2826" r:id="rId9"/>
    <p:sldId id="2805" r:id="rId10"/>
    <p:sldId id="2832" r:id="rId11"/>
    <p:sldId id="2824" r:id="rId12"/>
    <p:sldId id="2833" r:id="rId13"/>
    <p:sldId id="377" r:id="rId14"/>
    <p:sldId id="386" r:id="rId15"/>
    <p:sldId id="408" r:id="rId16"/>
    <p:sldId id="372" r:id="rId17"/>
    <p:sldId id="383" r:id="rId18"/>
    <p:sldId id="391" r:id="rId19"/>
    <p:sldId id="368" r:id="rId20"/>
    <p:sldId id="412" r:id="rId21"/>
    <p:sldId id="2836" r:id="rId22"/>
    <p:sldId id="2835" r:id="rId2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92"/>
    <a:srgbClr val="2F528F"/>
    <a:srgbClr val="FDFDFD"/>
    <a:srgbClr val="FFC000"/>
    <a:srgbClr val="FFCF53"/>
    <a:srgbClr val="FFD14C"/>
    <a:srgbClr val="335899"/>
    <a:srgbClr val="4472C4"/>
    <a:srgbClr val="265CAA"/>
    <a:srgbClr val="C99A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428" y="6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344"/>
    </p:cViewPr>
  </p:sorterViewPr>
  <p:notesViewPr>
    <p:cSldViewPr snapToGrid="0">
      <p:cViewPr varScale="1">
        <p:scale>
          <a:sx n="47" d="100"/>
          <a:sy n="47" d="100"/>
        </p:scale>
        <p:origin x="2692"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jpeg"/></Relationships>
</file>

<file path=ppt/diagrams/_rels/data3.xml.rels><?xml version="1.0" encoding="UTF-8" standalone="yes"?>
<Relationships xmlns="http://schemas.openxmlformats.org/package/2006/relationships"><Relationship Id="rId8" Type="http://schemas.openxmlformats.org/officeDocument/2006/relationships/hyperlink" Target="http://modangs.tistory.com/125?viewbar" TargetMode="External"/><Relationship Id="rId3" Type="http://schemas.openxmlformats.org/officeDocument/2006/relationships/hyperlink" Target="http://www.loveanon.org/2013/07/the-art-of-slow-dance.html" TargetMode="External"/><Relationship Id="rId7" Type="http://schemas.openxmlformats.org/officeDocument/2006/relationships/image" Target="../media/image22.jpeg"/><Relationship Id="rId2" Type="http://schemas.openxmlformats.org/officeDocument/2006/relationships/image" Target="../media/image19.jpeg"/><Relationship Id="rId1" Type="http://schemas.openxmlformats.org/officeDocument/2006/relationships/image" Target="../media/image18.jpeg"/><Relationship Id="rId6" Type="http://schemas.openxmlformats.org/officeDocument/2006/relationships/image" Target="../media/image21.png"/><Relationship Id="rId5" Type="http://schemas.openxmlformats.org/officeDocument/2006/relationships/hyperlink" Target="http://reload4btech.blogspot.com/2011/08/payment-jobs-in-world-cnbc-highest.html" TargetMode="External"/><Relationship Id="rId4" Type="http://schemas.openxmlformats.org/officeDocument/2006/relationships/image" Target="../media/image20.gif"/></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jpeg"/></Relationships>
</file>

<file path=ppt/diagrams/_rels/drawing3.xml.rels><?xml version="1.0" encoding="UTF-8" standalone="yes"?>
<Relationships xmlns="http://schemas.openxmlformats.org/package/2006/relationships"><Relationship Id="rId8" Type="http://schemas.openxmlformats.org/officeDocument/2006/relationships/hyperlink" Target="http://modangs.tistory.com/125?viewbar" TargetMode="External"/><Relationship Id="rId3" Type="http://schemas.openxmlformats.org/officeDocument/2006/relationships/hyperlink" Target="http://www.loveanon.org/2013/07/the-art-of-slow-dance.html" TargetMode="External"/><Relationship Id="rId7" Type="http://schemas.openxmlformats.org/officeDocument/2006/relationships/image" Target="../media/image22.jpeg"/><Relationship Id="rId2" Type="http://schemas.openxmlformats.org/officeDocument/2006/relationships/image" Target="../media/image19.jpeg"/><Relationship Id="rId1" Type="http://schemas.openxmlformats.org/officeDocument/2006/relationships/image" Target="../media/image18.jpeg"/><Relationship Id="rId6" Type="http://schemas.openxmlformats.org/officeDocument/2006/relationships/image" Target="../media/image21.png"/><Relationship Id="rId5" Type="http://schemas.openxmlformats.org/officeDocument/2006/relationships/hyperlink" Target="http://reload4btech.blogspot.com/2011/08/payment-jobs-in-world-cnbc-highest.html" TargetMode="External"/><Relationship Id="rId4" Type="http://schemas.openxmlformats.org/officeDocument/2006/relationships/image" Target="../media/image20.gif"/></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5AC0C0-D077-44CD-9BEC-ED42E92AE908}" type="doc">
      <dgm:prSet loTypeId="urn:microsoft.com/office/officeart/2005/8/layout/hList2" loCatId="relationship" qsTypeId="urn:microsoft.com/office/officeart/2005/8/quickstyle/simple1" qsCatId="simple" csTypeId="urn:microsoft.com/office/officeart/2005/8/colors/colorful5" csCatId="colorful" phldr="1"/>
      <dgm:spPr/>
      <dgm:t>
        <a:bodyPr/>
        <a:lstStyle/>
        <a:p>
          <a:endParaRPr lang="en-US"/>
        </a:p>
      </dgm:t>
    </dgm:pt>
    <dgm:pt modelId="{B77C973A-D07C-460E-9BA6-3DB6C4E8C539}">
      <dgm:prSet phldrT="[Text]"/>
      <dgm:spPr/>
      <dgm:t>
        <a:bodyPr/>
        <a:lstStyle/>
        <a:p>
          <a:r>
            <a:rPr lang="en-US" dirty="0"/>
            <a:t>Section 1.Overall Policy</a:t>
          </a:r>
        </a:p>
      </dgm:t>
    </dgm:pt>
    <dgm:pt modelId="{0808B82E-C36F-4FC3-BBDE-DB6CD251BC3A}" type="parTrans" cxnId="{8117BFB1-F39A-4730-9764-ACAA33C5EC40}">
      <dgm:prSet/>
      <dgm:spPr/>
      <dgm:t>
        <a:bodyPr/>
        <a:lstStyle/>
        <a:p>
          <a:endParaRPr lang="en-US"/>
        </a:p>
      </dgm:t>
    </dgm:pt>
    <dgm:pt modelId="{17D8B8D5-3791-415C-9831-1A2D5653B686}" type="sibTrans" cxnId="{8117BFB1-F39A-4730-9764-ACAA33C5EC40}">
      <dgm:prSet/>
      <dgm:spPr/>
      <dgm:t>
        <a:bodyPr/>
        <a:lstStyle/>
        <a:p>
          <a:endParaRPr lang="en-US"/>
        </a:p>
      </dgm:t>
    </dgm:pt>
    <dgm:pt modelId="{06316804-27FA-4BAB-8829-A5B52B1B27DE}">
      <dgm:prSet phldrT="[Text]"/>
      <dgm:spPr/>
      <dgm:t>
        <a:bodyPr/>
        <a:lstStyle/>
        <a:p>
          <a:r>
            <a:rPr lang="en-US" dirty="0"/>
            <a:t>Section 3. Procedures &amp; Guidance</a:t>
          </a:r>
        </a:p>
      </dgm:t>
    </dgm:pt>
    <dgm:pt modelId="{D181CEBC-AC02-4B33-A840-FB1CAA13B4DB}" type="parTrans" cxnId="{1545E125-058E-469E-93FE-639ED9A518DE}">
      <dgm:prSet/>
      <dgm:spPr/>
      <dgm:t>
        <a:bodyPr/>
        <a:lstStyle/>
        <a:p>
          <a:endParaRPr lang="en-US"/>
        </a:p>
      </dgm:t>
    </dgm:pt>
    <dgm:pt modelId="{9EC1D579-90F5-47F6-AEB7-9BBD3F38B1C8}" type="sibTrans" cxnId="{1545E125-058E-469E-93FE-639ED9A518DE}">
      <dgm:prSet/>
      <dgm:spPr/>
      <dgm:t>
        <a:bodyPr/>
        <a:lstStyle/>
        <a:p>
          <a:endParaRPr lang="en-US"/>
        </a:p>
      </dgm:t>
    </dgm:pt>
    <dgm:pt modelId="{5C5BE584-9F19-42D5-A1D8-C508A3350619}">
      <dgm:prSet phldrT="[Text]" custT="1"/>
      <dgm:spPr>
        <a:ln>
          <a:solidFill>
            <a:schemeClr val="tx1"/>
          </a:solidFill>
        </a:ln>
      </dgm:spPr>
      <dgm:t>
        <a:bodyPr/>
        <a:lstStyle/>
        <a:p>
          <a:r>
            <a:rPr lang="en-US" sz="1400" i="1" dirty="0"/>
            <a:t>Develop &amp; use AM:</a:t>
          </a:r>
        </a:p>
      </dgm:t>
    </dgm:pt>
    <dgm:pt modelId="{AEC94FEA-B539-457A-89A0-D641090E2A26}" type="parTrans" cxnId="{15705594-C03E-47CD-B29D-EC905CE8DFD8}">
      <dgm:prSet/>
      <dgm:spPr/>
      <dgm:t>
        <a:bodyPr/>
        <a:lstStyle/>
        <a:p>
          <a:endParaRPr lang="en-US"/>
        </a:p>
      </dgm:t>
    </dgm:pt>
    <dgm:pt modelId="{9886D234-5BAF-46D4-AC19-77E5D42CFBB6}" type="sibTrans" cxnId="{15705594-C03E-47CD-B29D-EC905CE8DFD8}">
      <dgm:prSet/>
      <dgm:spPr/>
      <dgm:t>
        <a:bodyPr/>
        <a:lstStyle/>
        <a:p>
          <a:endParaRPr lang="en-US"/>
        </a:p>
      </dgm:t>
    </dgm:pt>
    <dgm:pt modelId="{B30475A1-E531-44F3-B3DE-181E1C559CD8}">
      <dgm:prSet phldrT="[Text]"/>
      <dgm:spPr/>
      <dgm:t>
        <a:bodyPr/>
        <a:lstStyle/>
        <a:p>
          <a:r>
            <a:rPr lang="en-US" dirty="0"/>
            <a:t>Section 2. Roles &amp; Responsibilities</a:t>
          </a:r>
        </a:p>
      </dgm:t>
    </dgm:pt>
    <dgm:pt modelId="{07ACE502-BD1F-402C-8761-38E3A8369CD8}" type="parTrans" cxnId="{D9865B73-1E85-43C5-A1C5-90FC5F037649}">
      <dgm:prSet/>
      <dgm:spPr/>
      <dgm:t>
        <a:bodyPr/>
        <a:lstStyle/>
        <a:p>
          <a:endParaRPr lang="en-US"/>
        </a:p>
      </dgm:t>
    </dgm:pt>
    <dgm:pt modelId="{0BF8BA33-782C-4606-9123-909AE4F40FA1}" type="sibTrans" cxnId="{D9865B73-1E85-43C5-A1C5-90FC5F037649}">
      <dgm:prSet/>
      <dgm:spPr/>
      <dgm:t>
        <a:bodyPr/>
        <a:lstStyle/>
        <a:p>
          <a:endParaRPr lang="en-US"/>
        </a:p>
      </dgm:t>
    </dgm:pt>
    <dgm:pt modelId="{7E215DAD-7CAF-4B96-873E-AD38F78853C0}">
      <dgm:prSet phldrT="[Text]" custT="1"/>
      <dgm:spPr>
        <a:ln>
          <a:solidFill>
            <a:schemeClr val="tx1"/>
          </a:solidFill>
        </a:ln>
      </dgm:spPr>
      <dgm:t>
        <a:bodyPr/>
        <a:lstStyle/>
        <a:p>
          <a:r>
            <a:rPr lang="en-US" sz="1400" i="1" dirty="0"/>
            <a:t>Modernize weapons systems</a:t>
          </a:r>
        </a:p>
      </dgm:t>
    </dgm:pt>
    <dgm:pt modelId="{7019EA7D-9C61-4ACE-ADA3-E34403DC0F18}" type="parTrans" cxnId="{DD1FC05A-D288-49CD-9F0F-12E47F90E1A5}">
      <dgm:prSet/>
      <dgm:spPr/>
      <dgm:t>
        <a:bodyPr/>
        <a:lstStyle/>
        <a:p>
          <a:endParaRPr lang="en-US"/>
        </a:p>
      </dgm:t>
    </dgm:pt>
    <dgm:pt modelId="{A3DF2FAB-81E4-4C69-80A2-849B43E7FBAB}" type="sibTrans" cxnId="{DD1FC05A-D288-49CD-9F0F-12E47F90E1A5}">
      <dgm:prSet/>
      <dgm:spPr/>
      <dgm:t>
        <a:bodyPr/>
        <a:lstStyle/>
        <a:p>
          <a:endParaRPr lang="en-US"/>
        </a:p>
      </dgm:t>
    </dgm:pt>
    <dgm:pt modelId="{B439C263-F058-44D0-A322-33623F7D37C9}">
      <dgm:prSet phldrT="[Text]" custT="1"/>
      <dgm:spPr>
        <a:ln>
          <a:solidFill>
            <a:schemeClr val="tx1"/>
          </a:solidFill>
        </a:ln>
      </dgm:spPr>
      <dgm:t>
        <a:bodyPr/>
        <a:lstStyle/>
        <a:p>
          <a:r>
            <a:rPr lang="en-US" sz="1400" i="1" dirty="0"/>
            <a:t>Forward deployed</a:t>
          </a:r>
        </a:p>
      </dgm:t>
    </dgm:pt>
    <dgm:pt modelId="{911566D9-B12C-43DA-B491-E8D700A2C506}" type="parTrans" cxnId="{66F77E6D-6FA5-4E40-9EB2-BE28F88AD583}">
      <dgm:prSet/>
      <dgm:spPr/>
      <dgm:t>
        <a:bodyPr/>
        <a:lstStyle/>
        <a:p>
          <a:endParaRPr lang="en-US"/>
        </a:p>
      </dgm:t>
    </dgm:pt>
    <dgm:pt modelId="{F937F2E4-7DE9-4260-BEF9-6C6AB3E24348}" type="sibTrans" cxnId="{66F77E6D-6FA5-4E40-9EB2-BE28F88AD583}">
      <dgm:prSet/>
      <dgm:spPr/>
      <dgm:t>
        <a:bodyPr/>
        <a:lstStyle/>
        <a:p>
          <a:endParaRPr lang="en-US"/>
        </a:p>
      </dgm:t>
    </dgm:pt>
    <dgm:pt modelId="{7288CB93-8F7A-4F37-9E2B-3DBADA93CC0F}">
      <dgm:prSet phldrT="[Text]" custT="1"/>
      <dgm:spPr>
        <a:ln>
          <a:solidFill>
            <a:schemeClr val="tx1"/>
          </a:solidFill>
        </a:ln>
      </dgm:spPr>
      <dgm:t>
        <a:bodyPr/>
        <a:lstStyle/>
        <a:p>
          <a:r>
            <a:rPr lang="en-US" sz="1400" i="1" dirty="0"/>
            <a:t>Train personnel</a:t>
          </a:r>
        </a:p>
      </dgm:t>
    </dgm:pt>
    <dgm:pt modelId="{82545279-58E3-4155-BF62-E448C52AC8C5}" type="parTrans" cxnId="{83ECCB6F-D754-415C-9637-15ECC15B8216}">
      <dgm:prSet/>
      <dgm:spPr/>
      <dgm:t>
        <a:bodyPr/>
        <a:lstStyle/>
        <a:p>
          <a:endParaRPr lang="en-US"/>
        </a:p>
      </dgm:t>
    </dgm:pt>
    <dgm:pt modelId="{5EC42978-7457-4456-9A12-F17FA15031A8}" type="sibTrans" cxnId="{83ECCB6F-D754-415C-9637-15ECC15B8216}">
      <dgm:prSet/>
      <dgm:spPr/>
      <dgm:t>
        <a:bodyPr/>
        <a:lstStyle/>
        <a:p>
          <a:endParaRPr lang="en-US"/>
        </a:p>
      </dgm:t>
    </dgm:pt>
    <dgm:pt modelId="{D417C794-BAA1-4CED-AF09-25589037F103}">
      <dgm:prSet phldrT="[Text]" custT="1"/>
      <dgm:spPr>
        <a:ln>
          <a:solidFill>
            <a:schemeClr val="tx1"/>
          </a:solidFill>
        </a:ln>
      </dgm:spPr>
      <dgm:t>
        <a:bodyPr/>
        <a:lstStyle/>
        <a:p>
          <a:r>
            <a:rPr lang="en-US" sz="1400" i="1" dirty="0"/>
            <a:t>Use technology securely</a:t>
          </a:r>
        </a:p>
      </dgm:t>
    </dgm:pt>
    <dgm:pt modelId="{608D2BB8-81AA-4AE2-BF4B-5AF0AAD615F1}" type="parTrans" cxnId="{F096A2B6-E250-4A11-B770-FA55376F9079}">
      <dgm:prSet/>
      <dgm:spPr/>
      <dgm:t>
        <a:bodyPr/>
        <a:lstStyle/>
        <a:p>
          <a:endParaRPr lang="en-US"/>
        </a:p>
      </dgm:t>
    </dgm:pt>
    <dgm:pt modelId="{B7B7BEF0-007C-4283-8F1E-EF2FDDB85C75}" type="sibTrans" cxnId="{F096A2B6-E250-4A11-B770-FA55376F9079}">
      <dgm:prSet/>
      <dgm:spPr/>
      <dgm:t>
        <a:bodyPr/>
        <a:lstStyle/>
        <a:p>
          <a:endParaRPr lang="en-US"/>
        </a:p>
      </dgm:t>
    </dgm:pt>
    <dgm:pt modelId="{9E5A7EAF-985D-447D-97DC-1E6E9C4FD2CF}">
      <dgm:prSet phldrT="[Text]" custT="1"/>
      <dgm:spPr>
        <a:ln>
          <a:solidFill>
            <a:schemeClr val="tx1"/>
          </a:solidFill>
        </a:ln>
      </dgm:spPr>
      <dgm:t>
        <a:bodyPr/>
        <a:lstStyle/>
        <a:p>
          <a:r>
            <a:rPr lang="en-US" sz="1400" i="1" dirty="0"/>
            <a:t>Align &amp; collaborate activities</a:t>
          </a:r>
        </a:p>
      </dgm:t>
    </dgm:pt>
    <dgm:pt modelId="{3247B7A5-1CF3-42B2-8C50-2C16E87D771A}" type="parTrans" cxnId="{D88D83F3-CA28-47C5-AA4F-32D439FC2149}">
      <dgm:prSet/>
      <dgm:spPr/>
      <dgm:t>
        <a:bodyPr/>
        <a:lstStyle/>
        <a:p>
          <a:endParaRPr lang="en-US"/>
        </a:p>
      </dgm:t>
    </dgm:pt>
    <dgm:pt modelId="{8EB4A31C-35E6-42BC-942E-47DDC99ACF31}" type="sibTrans" cxnId="{D88D83F3-CA28-47C5-AA4F-32D439FC2149}">
      <dgm:prSet/>
      <dgm:spPr/>
      <dgm:t>
        <a:bodyPr/>
        <a:lstStyle/>
        <a:p>
          <a:endParaRPr lang="en-US"/>
        </a:p>
      </dgm:t>
    </dgm:pt>
    <dgm:pt modelId="{434304B9-F1E3-4893-8ABE-4B08ABF5388A}">
      <dgm:prSet phldrT="[Text]" custT="1"/>
      <dgm:spPr>
        <a:ln>
          <a:solidFill>
            <a:schemeClr val="tx1"/>
          </a:solidFill>
        </a:ln>
      </dgm:spPr>
      <dgm:t>
        <a:bodyPr/>
        <a:lstStyle/>
        <a:p>
          <a:r>
            <a:rPr lang="en-US" sz="1400" i="1" dirty="0"/>
            <a:t>Maintenance</a:t>
          </a:r>
        </a:p>
      </dgm:t>
    </dgm:pt>
    <dgm:pt modelId="{7A6002A7-9E13-4963-9F95-51617599AA82}" type="parTrans" cxnId="{A30B2B0D-1985-475D-8A40-6DFCD15C1446}">
      <dgm:prSet/>
      <dgm:spPr/>
      <dgm:t>
        <a:bodyPr/>
        <a:lstStyle/>
        <a:p>
          <a:endParaRPr lang="en-US"/>
        </a:p>
      </dgm:t>
    </dgm:pt>
    <dgm:pt modelId="{D4590B32-8BA2-4589-BBB7-7120309BDF2F}" type="sibTrans" cxnId="{A30B2B0D-1985-475D-8A40-6DFCD15C1446}">
      <dgm:prSet/>
      <dgm:spPr/>
      <dgm:t>
        <a:bodyPr/>
        <a:lstStyle/>
        <a:p>
          <a:endParaRPr lang="en-US"/>
        </a:p>
      </dgm:t>
    </dgm:pt>
    <dgm:pt modelId="{E7BAA4B6-CFF1-41D0-ABE3-860D24C6145A}">
      <dgm:prSet phldrT="[Text]" custT="1"/>
      <dgm:spPr>
        <a:ln>
          <a:solidFill>
            <a:schemeClr val="tx1"/>
          </a:solidFill>
        </a:ln>
      </dgm:spPr>
      <dgm:t>
        <a:bodyPr/>
        <a:lstStyle/>
        <a:p>
          <a:r>
            <a:rPr lang="en-US" sz="1350" i="1" dirty="0"/>
            <a:t>Under Secretary of Defense for Research and Engineering (USD(R&amp;E))</a:t>
          </a:r>
        </a:p>
      </dgm:t>
    </dgm:pt>
    <dgm:pt modelId="{B0A4EFBF-EF29-4549-8175-F3D60B1ACD8B}" type="parTrans" cxnId="{F53EB686-E904-41FA-A55F-31C9E77B6057}">
      <dgm:prSet/>
      <dgm:spPr/>
      <dgm:t>
        <a:bodyPr/>
        <a:lstStyle/>
        <a:p>
          <a:endParaRPr lang="en-US"/>
        </a:p>
      </dgm:t>
    </dgm:pt>
    <dgm:pt modelId="{F989B7EF-EE42-46D5-8F5C-BC9138E1EB86}" type="sibTrans" cxnId="{F53EB686-E904-41FA-A55F-31C9E77B6057}">
      <dgm:prSet/>
      <dgm:spPr/>
      <dgm:t>
        <a:bodyPr/>
        <a:lstStyle/>
        <a:p>
          <a:endParaRPr lang="en-US"/>
        </a:p>
      </dgm:t>
    </dgm:pt>
    <dgm:pt modelId="{EC3CEFF6-EF0A-4FAE-8716-DFD85CDA1C12}">
      <dgm:prSet phldrT="[Text]" custT="1"/>
      <dgm:spPr>
        <a:ln>
          <a:solidFill>
            <a:schemeClr val="tx1"/>
          </a:solidFill>
        </a:ln>
      </dgm:spPr>
      <dgm:t>
        <a:bodyPr/>
        <a:lstStyle/>
        <a:p>
          <a:r>
            <a:rPr lang="en-US" sz="1350" i="1" dirty="0"/>
            <a:t>Secretaries of Military Departments</a:t>
          </a:r>
        </a:p>
      </dgm:t>
    </dgm:pt>
    <dgm:pt modelId="{6AEB5691-F636-4157-B416-1F2839D1C6F7}" type="parTrans" cxnId="{C57A28B5-32FB-49CE-8028-7F69DD17F485}">
      <dgm:prSet/>
      <dgm:spPr/>
      <dgm:t>
        <a:bodyPr/>
        <a:lstStyle/>
        <a:p>
          <a:endParaRPr lang="en-US"/>
        </a:p>
      </dgm:t>
    </dgm:pt>
    <dgm:pt modelId="{96C49A43-6F16-41A9-A08C-928D19F10234}" type="sibTrans" cxnId="{C57A28B5-32FB-49CE-8028-7F69DD17F485}">
      <dgm:prSet/>
      <dgm:spPr/>
      <dgm:t>
        <a:bodyPr/>
        <a:lstStyle/>
        <a:p>
          <a:endParaRPr lang="en-US"/>
        </a:p>
      </dgm:t>
    </dgm:pt>
    <dgm:pt modelId="{0647A587-A9B9-4530-AAC8-B9B1A35E297E}">
      <dgm:prSet phldrT="[Text]" custT="1"/>
      <dgm:spPr>
        <a:ln>
          <a:solidFill>
            <a:schemeClr val="tx1"/>
          </a:solidFill>
        </a:ln>
      </dgm:spPr>
      <dgm:t>
        <a:bodyPr/>
        <a:lstStyle/>
        <a:p>
          <a:r>
            <a:rPr lang="en-US" sz="1350" i="1" dirty="0"/>
            <a:t>Joint Chiefs of Staff</a:t>
          </a:r>
        </a:p>
      </dgm:t>
    </dgm:pt>
    <dgm:pt modelId="{69156649-1DBB-4542-B17D-ADBC32261309}" type="parTrans" cxnId="{1E9E5FBF-06B4-4301-BAC5-E4BEB4344625}">
      <dgm:prSet/>
      <dgm:spPr/>
      <dgm:t>
        <a:bodyPr/>
        <a:lstStyle/>
        <a:p>
          <a:endParaRPr lang="en-US"/>
        </a:p>
      </dgm:t>
    </dgm:pt>
    <dgm:pt modelId="{FB034F12-8C19-4C24-9724-FAEBED9EE98F}" type="sibTrans" cxnId="{1E9E5FBF-06B4-4301-BAC5-E4BEB4344625}">
      <dgm:prSet/>
      <dgm:spPr/>
      <dgm:t>
        <a:bodyPr/>
        <a:lstStyle/>
        <a:p>
          <a:endParaRPr lang="en-US"/>
        </a:p>
      </dgm:t>
    </dgm:pt>
    <dgm:pt modelId="{0A74992F-3D63-465F-A990-C7E3E0B6057A}">
      <dgm:prSet phldrT="[Text]"/>
      <dgm:spPr>
        <a:ln>
          <a:solidFill>
            <a:schemeClr val="tx1"/>
          </a:solidFill>
        </a:ln>
      </dgm:spPr>
      <dgm:t>
        <a:bodyPr/>
        <a:lstStyle/>
        <a:p>
          <a:endParaRPr lang="en-US" sz="1200" dirty="0"/>
        </a:p>
      </dgm:t>
    </dgm:pt>
    <dgm:pt modelId="{A9E7ECAC-B882-4E36-B8D2-A184D4A4E447}" type="parTrans" cxnId="{E94A55C7-20CF-421F-A103-174B47234692}">
      <dgm:prSet/>
      <dgm:spPr/>
      <dgm:t>
        <a:bodyPr/>
        <a:lstStyle/>
        <a:p>
          <a:endParaRPr lang="en-US"/>
        </a:p>
      </dgm:t>
    </dgm:pt>
    <dgm:pt modelId="{AA28A590-62FB-4C67-B51A-0C431D94C976}" type="sibTrans" cxnId="{E94A55C7-20CF-421F-A103-174B47234692}">
      <dgm:prSet/>
      <dgm:spPr/>
      <dgm:t>
        <a:bodyPr/>
        <a:lstStyle/>
        <a:p>
          <a:endParaRPr lang="en-US"/>
        </a:p>
      </dgm:t>
    </dgm:pt>
    <dgm:pt modelId="{400E5ADE-32A7-4495-9BAA-871B6936F51D}">
      <dgm:prSet phldrT="[Text]" custT="1"/>
      <dgm:spPr>
        <a:ln>
          <a:solidFill>
            <a:schemeClr val="tx1"/>
          </a:solidFill>
        </a:ln>
      </dgm:spPr>
      <dgm:t>
        <a:bodyPr/>
        <a:lstStyle/>
        <a:p>
          <a:r>
            <a:rPr lang="en-US" sz="1350" i="1" dirty="0"/>
            <a:t>DoD Chief Information Officer (CIO)</a:t>
          </a:r>
        </a:p>
      </dgm:t>
    </dgm:pt>
    <dgm:pt modelId="{AD6A56C1-E057-4FBE-AFF3-26785A89207A}" type="parTrans" cxnId="{160778B4-73B6-4B90-99B0-09AA447CEA59}">
      <dgm:prSet/>
      <dgm:spPr/>
      <dgm:t>
        <a:bodyPr/>
        <a:lstStyle/>
        <a:p>
          <a:endParaRPr lang="en-US"/>
        </a:p>
      </dgm:t>
    </dgm:pt>
    <dgm:pt modelId="{2EDFC43A-4893-4DD1-A79E-15E161235593}" type="sibTrans" cxnId="{160778B4-73B6-4B90-99B0-09AA447CEA59}">
      <dgm:prSet/>
      <dgm:spPr/>
      <dgm:t>
        <a:bodyPr/>
        <a:lstStyle/>
        <a:p>
          <a:endParaRPr lang="en-US"/>
        </a:p>
      </dgm:t>
    </dgm:pt>
    <dgm:pt modelId="{C9904926-E362-4965-AB28-4C1151DA79AA}">
      <dgm:prSet phldrT="[Text]" custT="1"/>
      <dgm:spPr>
        <a:ln>
          <a:solidFill>
            <a:schemeClr val="tx1"/>
          </a:solidFill>
        </a:ln>
      </dgm:spPr>
      <dgm:t>
        <a:bodyPr/>
        <a:lstStyle/>
        <a:p>
          <a:r>
            <a:rPr lang="en-US" sz="1350" i="1" dirty="0"/>
            <a:t>Directors of Defense Agencies &amp; Field Activities</a:t>
          </a:r>
        </a:p>
      </dgm:t>
    </dgm:pt>
    <dgm:pt modelId="{7591E911-123D-4556-87D4-4A4EC4CD3894}" type="parTrans" cxnId="{46D3958D-0D1A-4E1E-B5D8-78026689075B}">
      <dgm:prSet/>
      <dgm:spPr/>
      <dgm:t>
        <a:bodyPr/>
        <a:lstStyle/>
        <a:p>
          <a:endParaRPr lang="en-US"/>
        </a:p>
      </dgm:t>
    </dgm:pt>
    <dgm:pt modelId="{93082881-5C6D-4595-B38B-E4D872C76656}" type="sibTrans" cxnId="{46D3958D-0D1A-4E1E-B5D8-78026689075B}">
      <dgm:prSet/>
      <dgm:spPr/>
      <dgm:t>
        <a:bodyPr/>
        <a:lstStyle/>
        <a:p>
          <a:endParaRPr lang="en-US"/>
        </a:p>
      </dgm:t>
    </dgm:pt>
    <dgm:pt modelId="{24A005E5-B67C-46B8-95ED-E6F5B2047994}">
      <dgm:prSet phldrT="[Text]" custT="1"/>
      <dgm:spPr>
        <a:ln>
          <a:solidFill>
            <a:schemeClr val="tx1"/>
          </a:solidFill>
        </a:ln>
      </dgm:spPr>
      <dgm:t>
        <a:bodyPr/>
        <a:lstStyle/>
        <a:p>
          <a:r>
            <a:rPr lang="en-US" sz="1400" i="1" dirty="0"/>
            <a:t>AM in Acquisition </a:t>
          </a:r>
          <a:endParaRPr lang="en-US" sz="1400" dirty="0"/>
        </a:p>
      </dgm:t>
    </dgm:pt>
    <dgm:pt modelId="{457FE17B-2F71-4A5C-848C-C1FF02A0C7A4}" type="parTrans" cxnId="{7991F64E-BEE1-4020-B2D4-C184C7E29019}">
      <dgm:prSet/>
      <dgm:spPr/>
      <dgm:t>
        <a:bodyPr/>
        <a:lstStyle/>
        <a:p>
          <a:endParaRPr lang="en-US"/>
        </a:p>
      </dgm:t>
    </dgm:pt>
    <dgm:pt modelId="{5FB66DFD-AC43-402E-BC9C-B39DDCAB062A}" type="sibTrans" cxnId="{7991F64E-BEE1-4020-B2D4-C184C7E29019}">
      <dgm:prSet/>
      <dgm:spPr/>
      <dgm:t>
        <a:bodyPr/>
        <a:lstStyle/>
        <a:p>
          <a:endParaRPr lang="en-US"/>
        </a:p>
      </dgm:t>
    </dgm:pt>
    <dgm:pt modelId="{5ADF21EC-25B1-4452-80FA-0FAEBA9B625D}">
      <dgm:prSet custT="1"/>
      <dgm:spPr>
        <a:ln>
          <a:solidFill>
            <a:schemeClr val="tx1"/>
          </a:solidFill>
        </a:ln>
      </dgm:spPr>
      <dgm:t>
        <a:bodyPr/>
        <a:lstStyle/>
        <a:p>
          <a:r>
            <a:rPr lang="en-US" sz="1400" i="1" dirty="0"/>
            <a:t>Research and Engineering</a:t>
          </a:r>
          <a:endParaRPr lang="en-US" sz="1400" dirty="0"/>
        </a:p>
      </dgm:t>
    </dgm:pt>
    <dgm:pt modelId="{49CAD0D0-844A-4EFE-906F-75223D1BBE60}" type="parTrans" cxnId="{9C338AC6-3F0A-4C92-B513-84638F8DCCD2}">
      <dgm:prSet/>
      <dgm:spPr/>
      <dgm:t>
        <a:bodyPr/>
        <a:lstStyle/>
        <a:p>
          <a:endParaRPr lang="en-US"/>
        </a:p>
      </dgm:t>
    </dgm:pt>
    <dgm:pt modelId="{06BB8730-8B14-4DC8-B4C9-5CD86DE5A572}" type="sibTrans" cxnId="{9C338AC6-3F0A-4C92-B513-84638F8DCCD2}">
      <dgm:prSet/>
      <dgm:spPr/>
      <dgm:t>
        <a:bodyPr/>
        <a:lstStyle/>
        <a:p>
          <a:endParaRPr lang="en-US"/>
        </a:p>
      </dgm:t>
    </dgm:pt>
    <dgm:pt modelId="{08BF501C-27A9-4300-82B4-1240BD40FB84}">
      <dgm:prSet custT="1"/>
      <dgm:spPr>
        <a:ln>
          <a:solidFill>
            <a:schemeClr val="tx1"/>
          </a:solidFill>
        </a:ln>
      </dgm:spPr>
      <dgm:t>
        <a:bodyPr/>
        <a:lstStyle/>
        <a:p>
          <a:r>
            <a:rPr lang="en-US" sz="1400" i="1" dirty="0"/>
            <a:t>AM Integration into the Supply Chain</a:t>
          </a:r>
          <a:endParaRPr lang="en-US" sz="1400" dirty="0"/>
        </a:p>
      </dgm:t>
    </dgm:pt>
    <dgm:pt modelId="{4C04E064-8644-4FF5-B27F-B93D716FD900}" type="parTrans" cxnId="{ACC7BA90-4B04-47C9-A1C9-A58C76D08723}">
      <dgm:prSet/>
      <dgm:spPr/>
      <dgm:t>
        <a:bodyPr/>
        <a:lstStyle/>
        <a:p>
          <a:endParaRPr lang="en-US"/>
        </a:p>
      </dgm:t>
    </dgm:pt>
    <dgm:pt modelId="{F92F0612-6EFE-4A13-BFD1-C9AE02AB7AC0}" type="sibTrans" cxnId="{ACC7BA90-4B04-47C9-A1C9-A58C76D08723}">
      <dgm:prSet/>
      <dgm:spPr/>
      <dgm:t>
        <a:bodyPr/>
        <a:lstStyle/>
        <a:p>
          <a:endParaRPr lang="en-US"/>
        </a:p>
      </dgm:t>
    </dgm:pt>
    <dgm:pt modelId="{F1F859D5-D5BD-458A-8AA0-68E849A00361}">
      <dgm:prSet custT="1"/>
      <dgm:spPr>
        <a:ln>
          <a:solidFill>
            <a:schemeClr val="tx1"/>
          </a:solidFill>
        </a:ln>
      </dgm:spPr>
      <dgm:t>
        <a:bodyPr/>
        <a:lstStyle/>
        <a:p>
          <a:r>
            <a:rPr lang="en-US" sz="1400" i="1" dirty="0"/>
            <a:t>Data Management </a:t>
          </a:r>
          <a:endParaRPr lang="en-US" sz="1400" dirty="0"/>
        </a:p>
      </dgm:t>
    </dgm:pt>
    <dgm:pt modelId="{671A8FA5-622A-4264-9F02-DCAC297E5C8A}" type="parTrans" cxnId="{E484EDC5-19C6-458B-A319-17A9EBCBE981}">
      <dgm:prSet/>
      <dgm:spPr/>
      <dgm:t>
        <a:bodyPr/>
        <a:lstStyle/>
        <a:p>
          <a:endParaRPr lang="en-US"/>
        </a:p>
      </dgm:t>
    </dgm:pt>
    <dgm:pt modelId="{A5F37F39-6A20-4A6E-8D7E-9F58B09A31B7}" type="sibTrans" cxnId="{E484EDC5-19C6-458B-A319-17A9EBCBE981}">
      <dgm:prSet/>
      <dgm:spPr/>
      <dgm:t>
        <a:bodyPr/>
        <a:lstStyle/>
        <a:p>
          <a:endParaRPr lang="en-US"/>
        </a:p>
      </dgm:t>
    </dgm:pt>
    <dgm:pt modelId="{A55107D1-A245-43D4-8F00-06F8B7786E0A}">
      <dgm:prSet custT="1"/>
      <dgm:spPr>
        <a:ln>
          <a:solidFill>
            <a:schemeClr val="tx1"/>
          </a:solidFill>
        </a:ln>
      </dgm:spPr>
      <dgm:t>
        <a:bodyPr/>
        <a:lstStyle/>
        <a:p>
          <a:r>
            <a:rPr lang="en-US" sz="1400" i="1" dirty="0"/>
            <a:t>Data and Equipment Security</a:t>
          </a:r>
          <a:endParaRPr lang="en-US" sz="1400" dirty="0"/>
        </a:p>
      </dgm:t>
    </dgm:pt>
    <dgm:pt modelId="{740ECCDC-03C3-4A16-8105-5981EAE0DB2E}" type="parTrans" cxnId="{1D59B0BD-E0B5-4E75-9D20-B6A43C92183F}">
      <dgm:prSet/>
      <dgm:spPr/>
      <dgm:t>
        <a:bodyPr/>
        <a:lstStyle/>
        <a:p>
          <a:endParaRPr lang="en-US"/>
        </a:p>
      </dgm:t>
    </dgm:pt>
    <dgm:pt modelId="{11417A8F-6234-4221-B29A-C4F3355692F9}" type="sibTrans" cxnId="{1D59B0BD-E0B5-4E75-9D20-B6A43C92183F}">
      <dgm:prSet/>
      <dgm:spPr/>
      <dgm:t>
        <a:bodyPr/>
        <a:lstStyle/>
        <a:p>
          <a:endParaRPr lang="en-US"/>
        </a:p>
      </dgm:t>
    </dgm:pt>
    <dgm:pt modelId="{9F9EF0EC-6427-46F9-95FE-69854909236E}">
      <dgm:prSet custT="1"/>
      <dgm:spPr>
        <a:ln>
          <a:solidFill>
            <a:schemeClr val="tx1"/>
          </a:solidFill>
        </a:ln>
      </dgm:spPr>
      <dgm:t>
        <a:bodyPr/>
        <a:lstStyle/>
        <a:p>
          <a:r>
            <a:rPr lang="en-US" sz="1400" i="1" dirty="0"/>
            <a:t>Specifications and Standards</a:t>
          </a:r>
          <a:endParaRPr lang="en-US" sz="1400" dirty="0"/>
        </a:p>
      </dgm:t>
    </dgm:pt>
    <dgm:pt modelId="{9909749C-5B92-4DEA-99CF-9F1E61F4F0E0}" type="parTrans" cxnId="{360F841A-ED10-444E-8255-0CCC3E313D0F}">
      <dgm:prSet/>
      <dgm:spPr/>
      <dgm:t>
        <a:bodyPr/>
        <a:lstStyle/>
        <a:p>
          <a:endParaRPr lang="en-US"/>
        </a:p>
      </dgm:t>
    </dgm:pt>
    <dgm:pt modelId="{1E66CB2A-E831-45C3-B4C6-F3E76834A394}" type="sibTrans" cxnId="{360F841A-ED10-444E-8255-0CCC3E313D0F}">
      <dgm:prSet/>
      <dgm:spPr/>
      <dgm:t>
        <a:bodyPr/>
        <a:lstStyle/>
        <a:p>
          <a:endParaRPr lang="en-US"/>
        </a:p>
      </dgm:t>
    </dgm:pt>
    <dgm:pt modelId="{782F2EF2-BCC6-4245-9EA7-F54F50A51795}">
      <dgm:prSet custT="1"/>
      <dgm:spPr>
        <a:ln>
          <a:solidFill>
            <a:schemeClr val="tx1"/>
          </a:solidFill>
        </a:ln>
      </dgm:spPr>
      <dgm:t>
        <a:bodyPr/>
        <a:lstStyle/>
        <a:p>
          <a:r>
            <a:rPr lang="en-US" sz="1400" i="1" dirty="0"/>
            <a:t>Training and Education</a:t>
          </a:r>
          <a:endParaRPr lang="en-US" sz="1400" dirty="0"/>
        </a:p>
      </dgm:t>
    </dgm:pt>
    <dgm:pt modelId="{CE4751F6-B195-476B-A34A-AB7F04559434}" type="parTrans" cxnId="{3DD7C033-2B91-48B9-A4C9-92DA585AC32F}">
      <dgm:prSet/>
      <dgm:spPr/>
      <dgm:t>
        <a:bodyPr/>
        <a:lstStyle/>
        <a:p>
          <a:endParaRPr lang="en-US"/>
        </a:p>
      </dgm:t>
    </dgm:pt>
    <dgm:pt modelId="{4F705B4C-3AC7-4461-8C95-48666AAF6FB5}" type="sibTrans" cxnId="{3DD7C033-2B91-48B9-A4C9-92DA585AC32F}">
      <dgm:prSet/>
      <dgm:spPr/>
      <dgm:t>
        <a:bodyPr/>
        <a:lstStyle/>
        <a:p>
          <a:endParaRPr lang="en-US"/>
        </a:p>
      </dgm:t>
    </dgm:pt>
    <dgm:pt modelId="{7541D30E-72C2-422B-8A55-200A87E562F3}">
      <dgm:prSet custT="1"/>
      <dgm:spPr>
        <a:ln>
          <a:solidFill>
            <a:schemeClr val="tx1"/>
          </a:solidFill>
        </a:ln>
      </dgm:spPr>
      <dgm:t>
        <a:bodyPr/>
        <a:lstStyle/>
        <a:p>
          <a:r>
            <a:rPr lang="en-US" sz="1400" i="1" dirty="0"/>
            <a:t>Collaboration</a:t>
          </a:r>
          <a:endParaRPr lang="en-US" sz="1400" dirty="0"/>
        </a:p>
      </dgm:t>
    </dgm:pt>
    <dgm:pt modelId="{D4A823DE-9E96-48D3-8CEE-2D734BB6B8A0}" type="parTrans" cxnId="{50D79C52-6243-4444-B6B3-21F61D5EC600}">
      <dgm:prSet/>
      <dgm:spPr/>
      <dgm:t>
        <a:bodyPr/>
        <a:lstStyle/>
        <a:p>
          <a:endParaRPr lang="en-US"/>
        </a:p>
      </dgm:t>
    </dgm:pt>
    <dgm:pt modelId="{C1EA130D-80B0-415A-801D-089C17D2008C}" type="sibTrans" cxnId="{50D79C52-6243-4444-B6B3-21F61D5EC600}">
      <dgm:prSet/>
      <dgm:spPr/>
      <dgm:t>
        <a:bodyPr/>
        <a:lstStyle/>
        <a:p>
          <a:endParaRPr lang="en-US"/>
        </a:p>
      </dgm:t>
    </dgm:pt>
    <dgm:pt modelId="{6708612F-8555-4C14-894C-FCFD6CCA3C7E}">
      <dgm:prSet phldrT="[Text]" custT="1"/>
      <dgm:spPr>
        <a:ln>
          <a:solidFill>
            <a:schemeClr val="tx1"/>
          </a:solidFill>
        </a:ln>
      </dgm:spPr>
      <dgm:t>
        <a:bodyPr/>
        <a:lstStyle/>
        <a:p>
          <a:r>
            <a:rPr lang="en-US" sz="1400" i="1" dirty="0"/>
            <a:t>Increase resiliency and readiness</a:t>
          </a:r>
        </a:p>
      </dgm:t>
    </dgm:pt>
    <dgm:pt modelId="{B3B0CCA6-5C4B-4C1B-B92F-D4A3B40F1151}" type="parTrans" cxnId="{3F96149E-468A-4A82-B9FE-7F51A70176A0}">
      <dgm:prSet/>
      <dgm:spPr/>
      <dgm:t>
        <a:bodyPr/>
        <a:lstStyle/>
        <a:p>
          <a:endParaRPr lang="en-US"/>
        </a:p>
      </dgm:t>
    </dgm:pt>
    <dgm:pt modelId="{1AABEDEB-31B0-4E8F-8527-281344358D85}" type="sibTrans" cxnId="{3F96149E-468A-4A82-B9FE-7F51A70176A0}">
      <dgm:prSet/>
      <dgm:spPr/>
      <dgm:t>
        <a:bodyPr/>
        <a:lstStyle/>
        <a:p>
          <a:endParaRPr lang="en-US"/>
        </a:p>
      </dgm:t>
    </dgm:pt>
    <dgm:pt modelId="{36532A66-B64E-438A-819F-5CB91BF2A09C}">
      <dgm:prSet phldrT="[Text]" custT="1"/>
      <dgm:spPr>
        <a:ln>
          <a:solidFill>
            <a:schemeClr val="tx1"/>
          </a:solidFill>
        </a:ln>
      </dgm:spPr>
      <dgm:t>
        <a:bodyPr/>
        <a:lstStyle/>
        <a:p>
          <a:r>
            <a:rPr lang="en-US" sz="1350" i="1" dirty="0"/>
            <a:t>Under Secretary of Defense for Acquisition and Sustainment (USD(A&amp;S))</a:t>
          </a:r>
        </a:p>
      </dgm:t>
    </dgm:pt>
    <dgm:pt modelId="{10B58BBA-11ED-4445-8F0B-73811814311C}" type="parTrans" cxnId="{998E0D69-F23E-4E50-B744-7A63A53CF900}">
      <dgm:prSet/>
      <dgm:spPr/>
      <dgm:t>
        <a:bodyPr/>
        <a:lstStyle/>
        <a:p>
          <a:endParaRPr lang="en-US"/>
        </a:p>
      </dgm:t>
    </dgm:pt>
    <dgm:pt modelId="{20376F4A-416A-453F-BD86-C3AAD4AB8E10}" type="sibTrans" cxnId="{998E0D69-F23E-4E50-B744-7A63A53CF900}">
      <dgm:prSet/>
      <dgm:spPr/>
      <dgm:t>
        <a:bodyPr/>
        <a:lstStyle/>
        <a:p>
          <a:endParaRPr lang="en-US"/>
        </a:p>
      </dgm:t>
    </dgm:pt>
    <dgm:pt modelId="{773F5EAC-5DF2-4884-A29E-7B01BDF63C7A}">
      <dgm:prSet phldrT="[Text]" custT="1"/>
      <dgm:spPr>
        <a:ln>
          <a:solidFill>
            <a:schemeClr val="tx1"/>
          </a:solidFill>
        </a:ln>
      </dgm:spPr>
      <dgm:t>
        <a:bodyPr/>
        <a:lstStyle/>
        <a:p>
          <a:r>
            <a:rPr lang="en-US" sz="1350" i="1" dirty="0"/>
            <a:t>Defense Logistics Agency (DLA) Director</a:t>
          </a:r>
        </a:p>
      </dgm:t>
    </dgm:pt>
    <dgm:pt modelId="{4BB2F63B-0743-4B26-85A8-36C6C4210099}" type="parTrans" cxnId="{B0DACD17-0AA7-4C73-951E-ED67BFFB4843}">
      <dgm:prSet/>
      <dgm:spPr/>
      <dgm:t>
        <a:bodyPr/>
        <a:lstStyle/>
        <a:p>
          <a:endParaRPr lang="en-US"/>
        </a:p>
      </dgm:t>
    </dgm:pt>
    <dgm:pt modelId="{ADBFBB2E-37F8-4C94-9517-1A2408B2D2D9}" type="sibTrans" cxnId="{B0DACD17-0AA7-4C73-951E-ED67BFFB4843}">
      <dgm:prSet/>
      <dgm:spPr/>
      <dgm:t>
        <a:bodyPr/>
        <a:lstStyle/>
        <a:p>
          <a:endParaRPr lang="en-US"/>
        </a:p>
      </dgm:t>
    </dgm:pt>
    <dgm:pt modelId="{7193B962-4A23-4947-8EFD-92297B78F2EF}" type="pres">
      <dgm:prSet presAssocID="{E95AC0C0-D077-44CD-9BEC-ED42E92AE908}" presName="linearFlow" presStyleCnt="0">
        <dgm:presLayoutVars>
          <dgm:dir/>
          <dgm:animLvl val="lvl"/>
          <dgm:resizeHandles/>
        </dgm:presLayoutVars>
      </dgm:prSet>
      <dgm:spPr/>
    </dgm:pt>
    <dgm:pt modelId="{35552814-EAD6-42D6-80B8-635C66E07FFA}" type="pres">
      <dgm:prSet presAssocID="{B77C973A-D07C-460E-9BA6-3DB6C4E8C539}" presName="compositeNode" presStyleCnt="0">
        <dgm:presLayoutVars>
          <dgm:bulletEnabled val="1"/>
        </dgm:presLayoutVars>
      </dgm:prSet>
      <dgm:spPr/>
    </dgm:pt>
    <dgm:pt modelId="{100930EA-C557-487A-B91F-B8F657504A04}" type="pres">
      <dgm:prSet presAssocID="{B77C973A-D07C-460E-9BA6-3DB6C4E8C539}" presName="image" presStyleLbl="fgImgPlac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l="-50000" r="-50000"/>
          </a:stretch>
        </a:blipFill>
        <a:ln>
          <a:solidFill>
            <a:schemeClr val="accent1"/>
          </a:solidFill>
        </a:ln>
      </dgm:spPr>
    </dgm:pt>
    <dgm:pt modelId="{3AE321CF-CE46-4183-B04C-6F438F30EC35}" type="pres">
      <dgm:prSet presAssocID="{B77C973A-D07C-460E-9BA6-3DB6C4E8C539}" presName="childNode" presStyleLbl="node1" presStyleIdx="0" presStyleCnt="3">
        <dgm:presLayoutVars>
          <dgm:bulletEnabled val="1"/>
        </dgm:presLayoutVars>
      </dgm:prSet>
      <dgm:spPr/>
    </dgm:pt>
    <dgm:pt modelId="{CD31EF6F-18B4-427B-ACBD-0C151785D3D9}" type="pres">
      <dgm:prSet presAssocID="{B77C973A-D07C-460E-9BA6-3DB6C4E8C539}" presName="parentNode" presStyleLbl="revTx" presStyleIdx="0" presStyleCnt="3">
        <dgm:presLayoutVars>
          <dgm:chMax val="0"/>
          <dgm:bulletEnabled val="1"/>
        </dgm:presLayoutVars>
      </dgm:prSet>
      <dgm:spPr/>
    </dgm:pt>
    <dgm:pt modelId="{4960FD8C-3D8C-4FBF-85F1-E8BABC6E7419}" type="pres">
      <dgm:prSet presAssocID="{17D8B8D5-3791-415C-9831-1A2D5653B686}" presName="sibTrans" presStyleCnt="0"/>
      <dgm:spPr/>
    </dgm:pt>
    <dgm:pt modelId="{F42F8EFD-0D9A-4F2E-A3BA-044924DCE5CC}" type="pres">
      <dgm:prSet presAssocID="{B30475A1-E531-44F3-B3DE-181E1C559CD8}" presName="compositeNode" presStyleCnt="0">
        <dgm:presLayoutVars>
          <dgm:bulletEnabled val="1"/>
        </dgm:presLayoutVars>
      </dgm:prSet>
      <dgm:spPr/>
    </dgm:pt>
    <dgm:pt modelId="{732D3C22-7577-4C38-AEA4-91F2BD83D479}" type="pres">
      <dgm:prSet presAssocID="{B30475A1-E531-44F3-B3DE-181E1C559CD8}" presName="image"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a:ln>
          <a:solidFill>
            <a:schemeClr val="accent1"/>
          </a:solidFill>
        </a:ln>
      </dgm:spPr>
    </dgm:pt>
    <dgm:pt modelId="{4DFB2AA4-F1D6-4E12-A5B3-B6E330E025C6}" type="pres">
      <dgm:prSet presAssocID="{B30475A1-E531-44F3-B3DE-181E1C559CD8}" presName="childNode" presStyleLbl="node1" presStyleIdx="1" presStyleCnt="3">
        <dgm:presLayoutVars>
          <dgm:bulletEnabled val="1"/>
        </dgm:presLayoutVars>
      </dgm:prSet>
      <dgm:spPr/>
    </dgm:pt>
    <dgm:pt modelId="{554F529D-BE45-4649-B450-8BBCC9065EBC}" type="pres">
      <dgm:prSet presAssocID="{B30475A1-E531-44F3-B3DE-181E1C559CD8}" presName="parentNode" presStyleLbl="revTx" presStyleIdx="1" presStyleCnt="3">
        <dgm:presLayoutVars>
          <dgm:chMax val="0"/>
          <dgm:bulletEnabled val="1"/>
        </dgm:presLayoutVars>
      </dgm:prSet>
      <dgm:spPr/>
    </dgm:pt>
    <dgm:pt modelId="{BA6BFA9F-699E-4D3F-8B66-3C64EF1EEA9F}" type="pres">
      <dgm:prSet presAssocID="{0BF8BA33-782C-4606-9123-909AE4F40FA1}" presName="sibTrans" presStyleCnt="0"/>
      <dgm:spPr/>
    </dgm:pt>
    <dgm:pt modelId="{041E3908-FDFE-498A-A8DF-DA324CDEA4AB}" type="pres">
      <dgm:prSet presAssocID="{06316804-27FA-4BAB-8829-A5B52B1B27DE}" presName="compositeNode" presStyleCnt="0">
        <dgm:presLayoutVars>
          <dgm:bulletEnabled val="1"/>
        </dgm:presLayoutVars>
      </dgm:prSet>
      <dgm:spPr/>
    </dgm:pt>
    <dgm:pt modelId="{7CBC3C98-8F95-4288-9925-814508540B27}" type="pres">
      <dgm:prSet presAssocID="{06316804-27FA-4BAB-8829-A5B52B1B27DE}" presName="image" presStyleLbl="fgImgPlace1" presStyleIdx="2" presStyleCnt="3"/>
      <dgm:spPr>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a:ln>
          <a:solidFill>
            <a:schemeClr val="accent1"/>
          </a:solidFill>
        </a:ln>
      </dgm:spPr>
    </dgm:pt>
    <dgm:pt modelId="{365373C6-71DA-4013-A0FB-0016C37981F7}" type="pres">
      <dgm:prSet presAssocID="{06316804-27FA-4BAB-8829-A5B52B1B27DE}" presName="childNode" presStyleLbl="node1" presStyleIdx="2" presStyleCnt="3">
        <dgm:presLayoutVars>
          <dgm:bulletEnabled val="1"/>
        </dgm:presLayoutVars>
      </dgm:prSet>
      <dgm:spPr/>
    </dgm:pt>
    <dgm:pt modelId="{DB7A0660-BDB4-47B5-B97F-D9E90B3A7D29}" type="pres">
      <dgm:prSet presAssocID="{06316804-27FA-4BAB-8829-A5B52B1B27DE}" presName="parentNode" presStyleLbl="revTx" presStyleIdx="2" presStyleCnt="3">
        <dgm:presLayoutVars>
          <dgm:chMax val="0"/>
          <dgm:bulletEnabled val="1"/>
        </dgm:presLayoutVars>
      </dgm:prSet>
      <dgm:spPr/>
    </dgm:pt>
  </dgm:ptLst>
  <dgm:cxnLst>
    <dgm:cxn modelId="{2952B80B-D998-4DC0-B5E4-CA42406FCD38}" type="presOf" srcId="{36532A66-B64E-438A-819F-5CB91BF2A09C}" destId="{4DFB2AA4-F1D6-4E12-A5B3-B6E330E025C6}" srcOrd="0" destOrd="1" presId="urn:microsoft.com/office/officeart/2005/8/layout/hList2"/>
    <dgm:cxn modelId="{A30B2B0D-1985-475D-8A40-6DFCD15C1446}" srcId="{5C5BE584-9F19-42D5-A1D8-C508A3350619}" destId="{434304B9-F1E3-4893-8ABE-4B08ABF5388A}" srcOrd="1" destOrd="0" parTransId="{7A6002A7-9E13-4963-9F95-51617599AA82}" sibTransId="{D4590B32-8BA2-4589-BBB7-7120309BDF2F}"/>
    <dgm:cxn modelId="{B0DACD17-0AA7-4C73-951E-ED67BFFB4843}" srcId="{B30475A1-E531-44F3-B3DE-181E1C559CD8}" destId="{773F5EAC-5DF2-4884-A29E-7B01BDF63C7A}" srcOrd="2" destOrd="0" parTransId="{4BB2F63B-0743-4B26-85A8-36C6C4210099}" sibTransId="{ADBFBB2E-37F8-4C94-9517-1A2408B2D2D9}"/>
    <dgm:cxn modelId="{360F841A-ED10-444E-8255-0CCC3E313D0F}" srcId="{06316804-27FA-4BAB-8829-A5B52B1B27DE}" destId="{9F9EF0EC-6427-46F9-95FE-69854909236E}" srcOrd="5" destOrd="0" parTransId="{9909749C-5B92-4DEA-99CF-9F1E61F4F0E0}" sibTransId="{1E66CB2A-E831-45C3-B4C6-F3E76834A394}"/>
    <dgm:cxn modelId="{1545E125-058E-469E-93FE-639ED9A518DE}" srcId="{E95AC0C0-D077-44CD-9BEC-ED42E92AE908}" destId="{06316804-27FA-4BAB-8829-A5B52B1B27DE}" srcOrd="2" destOrd="0" parTransId="{D181CEBC-AC02-4B33-A840-FB1CAA13B4DB}" sibTransId="{9EC1D579-90F5-47F6-AEB7-9BBD3F38B1C8}"/>
    <dgm:cxn modelId="{87F30E2A-F7D4-4350-9930-1C8D69ACDECB}" type="presOf" srcId="{9F9EF0EC-6427-46F9-95FE-69854909236E}" destId="{365373C6-71DA-4013-A0FB-0016C37981F7}" srcOrd="0" destOrd="5" presId="urn:microsoft.com/office/officeart/2005/8/layout/hList2"/>
    <dgm:cxn modelId="{43392A32-A830-463A-BF70-FC7C86EEF90A}" type="presOf" srcId="{08BF501C-27A9-4300-82B4-1240BD40FB84}" destId="{365373C6-71DA-4013-A0FB-0016C37981F7}" srcOrd="0" destOrd="2" presId="urn:microsoft.com/office/officeart/2005/8/layout/hList2"/>
    <dgm:cxn modelId="{3DD7C033-2B91-48B9-A4C9-92DA585AC32F}" srcId="{06316804-27FA-4BAB-8829-A5B52B1B27DE}" destId="{782F2EF2-BCC6-4245-9EA7-F54F50A51795}" srcOrd="6" destOrd="0" parTransId="{CE4751F6-B195-476B-A34A-AB7F04559434}" sibTransId="{4F705B4C-3AC7-4461-8C95-48666AAF6FB5}"/>
    <dgm:cxn modelId="{1C35DE37-98E0-4C93-8B5F-39E7E454F8A3}" type="presOf" srcId="{9E5A7EAF-985D-447D-97DC-1E6E9C4FD2CF}" destId="{3AE321CF-CE46-4183-B04C-6F438F30EC35}" srcOrd="0" destOrd="7" presId="urn:microsoft.com/office/officeart/2005/8/layout/hList2"/>
    <dgm:cxn modelId="{9087773C-3C5F-4020-8FB2-D9284D375451}" type="presOf" srcId="{B30475A1-E531-44F3-B3DE-181E1C559CD8}" destId="{554F529D-BE45-4649-B450-8BBCC9065EBC}" srcOrd="0" destOrd="0" presId="urn:microsoft.com/office/officeart/2005/8/layout/hList2"/>
    <dgm:cxn modelId="{8E11C95C-D75A-41DB-A224-64267E70C335}" type="presOf" srcId="{434304B9-F1E3-4893-8ABE-4B08ABF5388A}" destId="{3AE321CF-CE46-4183-B04C-6F438F30EC35}" srcOrd="0" destOrd="2" presId="urn:microsoft.com/office/officeart/2005/8/layout/hList2"/>
    <dgm:cxn modelId="{998E0D69-F23E-4E50-B744-7A63A53CF900}" srcId="{B30475A1-E531-44F3-B3DE-181E1C559CD8}" destId="{36532A66-B64E-438A-819F-5CB91BF2A09C}" srcOrd="1" destOrd="0" parTransId="{10B58BBA-11ED-4445-8F0B-73811814311C}" sibTransId="{20376F4A-416A-453F-BD86-C3AAD4AB8E10}"/>
    <dgm:cxn modelId="{66F77E6D-6FA5-4E40-9EB2-BE28F88AD583}" srcId="{5C5BE584-9F19-42D5-A1D8-C508A3350619}" destId="{B439C263-F058-44D0-A322-33623F7D37C9}" srcOrd="0" destOrd="0" parTransId="{911566D9-B12C-43DA-B491-E8D700A2C506}" sibTransId="{F937F2E4-7DE9-4260-BEF9-6C6AB3E24348}"/>
    <dgm:cxn modelId="{7991F64E-BEE1-4020-B2D4-C184C7E29019}" srcId="{06316804-27FA-4BAB-8829-A5B52B1B27DE}" destId="{24A005E5-B67C-46B8-95ED-E6F5B2047994}" srcOrd="0" destOrd="0" parTransId="{457FE17B-2F71-4A5C-848C-C1FF02A0C7A4}" sibTransId="{5FB66DFD-AC43-402E-BC9C-B39DDCAB062A}"/>
    <dgm:cxn modelId="{08ED756F-7EAA-41B2-B7BA-AE8C6599CB6E}" type="presOf" srcId="{A55107D1-A245-43D4-8F00-06F8B7786E0A}" destId="{365373C6-71DA-4013-A0FB-0016C37981F7}" srcOrd="0" destOrd="4" presId="urn:microsoft.com/office/officeart/2005/8/layout/hList2"/>
    <dgm:cxn modelId="{83ECCB6F-D754-415C-9637-15ECC15B8216}" srcId="{B77C973A-D07C-460E-9BA6-3DB6C4E8C539}" destId="{7288CB93-8F7A-4F37-9E2B-3DBADA93CC0F}" srcOrd="1" destOrd="0" parTransId="{82545279-58E3-4155-BF62-E448C52AC8C5}" sibTransId="{5EC42978-7457-4456-9A12-F17FA15031A8}"/>
    <dgm:cxn modelId="{19F13F50-801C-444F-9AFE-5C311042A6C6}" type="presOf" srcId="{7541D30E-72C2-422B-8A55-200A87E562F3}" destId="{365373C6-71DA-4013-A0FB-0016C37981F7}" srcOrd="0" destOrd="7" presId="urn:microsoft.com/office/officeart/2005/8/layout/hList2"/>
    <dgm:cxn modelId="{50D79C52-6243-4444-B6B3-21F61D5EC600}" srcId="{06316804-27FA-4BAB-8829-A5B52B1B27DE}" destId="{7541D30E-72C2-422B-8A55-200A87E562F3}" srcOrd="7" destOrd="0" parTransId="{D4A823DE-9E96-48D3-8CEE-2D734BB6B8A0}" sibTransId="{C1EA130D-80B0-415A-801D-089C17D2008C}"/>
    <dgm:cxn modelId="{D9865B73-1E85-43C5-A1C5-90FC5F037649}" srcId="{E95AC0C0-D077-44CD-9BEC-ED42E92AE908}" destId="{B30475A1-E531-44F3-B3DE-181E1C559CD8}" srcOrd="1" destOrd="0" parTransId="{07ACE502-BD1F-402C-8761-38E3A8369CD8}" sibTransId="{0BF8BA33-782C-4606-9123-909AE4F40FA1}"/>
    <dgm:cxn modelId="{E3C43476-6082-4A6F-9985-E820E852D6FE}" type="presOf" srcId="{E7BAA4B6-CFF1-41D0-ABE3-860D24C6145A}" destId="{4DFB2AA4-F1D6-4E12-A5B3-B6E330E025C6}" srcOrd="0" destOrd="0" presId="urn:microsoft.com/office/officeart/2005/8/layout/hList2"/>
    <dgm:cxn modelId="{DD1FC05A-D288-49CD-9F0F-12E47F90E1A5}" srcId="{5C5BE584-9F19-42D5-A1D8-C508A3350619}" destId="{7E215DAD-7CAF-4B96-873E-AD38F78853C0}" srcOrd="3" destOrd="0" parTransId="{7019EA7D-9C61-4ACE-ADA3-E34403DC0F18}" sibTransId="{A3DF2FAB-81E4-4C69-80A2-849B43E7FBAB}"/>
    <dgm:cxn modelId="{F53EB686-E904-41FA-A55F-31C9E77B6057}" srcId="{B30475A1-E531-44F3-B3DE-181E1C559CD8}" destId="{E7BAA4B6-CFF1-41D0-ABE3-860D24C6145A}" srcOrd="0" destOrd="0" parTransId="{B0A4EFBF-EF29-4549-8175-F3D60B1ACD8B}" sibTransId="{F989B7EF-EE42-46D5-8F5C-BC9138E1EB86}"/>
    <dgm:cxn modelId="{B17B908A-3696-4A02-8E26-B70120A114E1}" type="presOf" srcId="{782F2EF2-BCC6-4245-9EA7-F54F50A51795}" destId="{365373C6-71DA-4013-A0FB-0016C37981F7}" srcOrd="0" destOrd="6" presId="urn:microsoft.com/office/officeart/2005/8/layout/hList2"/>
    <dgm:cxn modelId="{46D3958D-0D1A-4E1E-B5D8-78026689075B}" srcId="{B30475A1-E531-44F3-B3DE-181E1C559CD8}" destId="{C9904926-E362-4965-AB28-4C1151DA79AA}" srcOrd="5" destOrd="0" parTransId="{7591E911-123D-4556-87D4-4A4EC4CD3894}" sibTransId="{93082881-5C6D-4595-B38B-E4D872C76656}"/>
    <dgm:cxn modelId="{ACC7BA90-4B04-47C9-A1C9-A58C76D08723}" srcId="{06316804-27FA-4BAB-8829-A5B52B1B27DE}" destId="{08BF501C-27A9-4300-82B4-1240BD40FB84}" srcOrd="2" destOrd="0" parTransId="{4C04E064-8644-4FF5-B27F-B93D716FD900}" sibTransId="{F92F0612-6EFE-4A13-BFD1-C9AE02AB7AC0}"/>
    <dgm:cxn modelId="{F559D091-9C75-4F29-9568-37A8652AA73E}" type="presOf" srcId="{EC3CEFF6-EF0A-4FAE-8716-DFD85CDA1C12}" destId="{4DFB2AA4-F1D6-4E12-A5B3-B6E330E025C6}" srcOrd="0" destOrd="4" presId="urn:microsoft.com/office/officeart/2005/8/layout/hList2"/>
    <dgm:cxn modelId="{15705594-C03E-47CD-B29D-EC905CE8DFD8}" srcId="{B77C973A-D07C-460E-9BA6-3DB6C4E8C539}" destId="{5C5BE584-9F19-42D5-A1D8-C508A3350619}" srcOrd="0" destOrd="0" parTransId="{AEC94FEA-B539-457A-89A0-D641090E2A26}" sibTransId="{9886D234-5BAF-46D4-AC19-77E5D42CFBB6}"/>
    <dgm:cxn modelId="{3F96149E-468A-4A82-B9FE-7F51A70176A0}" srcId="{5C5BE584-9F19-42D5-A1D8-C508A3350619}" destId="{6708612F-8555-4C14-894C-FCFD6CCA3C7E}" srcOrd="2" destOrd="0" parTransId="{B3B0CCA6-5C4B-4C1B-B92F-D4A3B40F1151}" sibTransId="{1AABEDEB-31B0-4E8F-8527-281344358D85}"/>
    <dgm:cxn modelId="{8C20A7A1-E2BA-438D-99AB-AF2CB4CF528D}" type="presOf" srcId="{F1F859D5-D5BD-458A-8AA0-68E849A00361}" destId="{365373C6-71DA-4013-A0FB-0016C37981F7}" srcOrd="0" destOrd="3" presId="urn:microsoft.com/office/officeart/2005/8/layout/hList2"/>
    <dgm:cxn modelId="{FEDE53A2-DAB6-48F2-96DB-A1D64431C22D}" type="presOf" srcId="{B439C263-F058-44D0-A322-33623F7D37C9}" destId="{3AE321CF-CE46-4183-B04C-6F438F30EC35}" srcOrd="0" destOrd="1" presId="urn:microsoft.com/office/officeart/2005/8/layout/hList2"/>
    <dgm:cxn modelId="{D2473EA7-5E26-4796-B6FF-7A7E8C310F35}" type="presOf" srcId="{D417C794-BAA1-4CED-AF09-25589037F103}" destId="{3AE321CF-CE46-4183-B04C-6F438F30EC35}" srcOrd="0" destOrd="6" presId="urn:microsoft.com/office/officeart/2005/8/layout/hList2"/>
    <dgm:cxn modelId="{760F70A9-C138-4CF3-85C9-6F2477DF70C3}" type="presOf" srcId="{773F5EAC-5DF2-4884-A29E-7B01BDF63C7A}" destId="{4DFB2AA4-F1D6-4E12-A5B3-B6E330E025C6}" srcOrd="0" destOrd="2" presId="urn:microsoft.com/office/officeart/2005/8/layout/hList2"/>
    <dgm:cxn modelId="{84BA18AD-9A09-47BC-8D79-D335167DDC70}" type="presOf" srcId="{B77C973A-D07C-460E-9BA6-3DB6C4E8C539}" destId="{CD31EF6F-18B4-427B-ACBD-0C151785D3D9}" srcOrd="0" destOrd="0" presId="urn:microsoft.com/office/officeart/2005/8/layout/hList2"/>
    <dgm:cxn modelId="{8117BFB1-F39A-4730-9764-ACAA33C5EC40}" srcId="{E95AC0C0-D077-44CD-9BEC-ED42E92AE908}" destId="{B77C973A-D07C-460E-9BA6-3DB6C4E8C539}" srcOrd="0" destOrd="0" parTransId="{0808B82E-C36F-4FC3-BBDE-DB6CD251BC3A}" sibTransId="{17D8B8D5-3791-415C-9831-1A2D5653B686}"/>
    <dgm:cxn modelId="{160778B4-73B6-4B90-99B0-09AA447CEA59}" srcId="{B30475A1-E531-44F3-B3DE-181E1C559CD8}" destId="{400E5ADE-32A7-4495-9BAA-871B6936F51D}" srcOrd="3" destOrd="0" parTransId="{AD6A56C1-E057-4FBE-AFF3-26785A89207A}" sibTransId="{2EDFC43A-4893-4DD1-A79E-15E161235593}"/>
    <dgm:cxn modelId="{C57A28B5-32FB-49CE-8028-7F69DD17F485}" srcId="{B30475A1-E531-44F3-B3DE-181E1C559CD8}" destId="{EC3CEFF6-EF0A-4FAE-8716-DFD85CDA1C12}" srcOrd="4" destOrd="0" parTransId="{6AEB5691-F636-4157-B416-1F2839D1C6F7}" sibTransId="{96C49A43-6F16-41A9-A08C-928D19F10234}"/>
    <dgm:cxn modelId="{F096A2B6-E250-4A11-B770-FA55376F9079}" srcId="{B77C973A-D07C-460E-9BA6-3DB6C4E8C539}" destId="{D417C794-BAA1-4CED-AF09-25589037F103}" srcOrd="2" destOrd="0" parTransId="{608D2BB8-81AA-4AE2-BF4B-5AF0AAD615F1}" sibTransId="{B7B7BEF0-007C-4283-8F1E-EF2FDDB85C75}"/>
    <dgm:cxn modelId="{72E35CB8-B67C-44A3-99AC-94F8DDF8D3FF}" type="presOf" srcId="{E95AC0C0-D077-44CD-9BEC-ED42E92AE908}" destId="{7193B962-4A23-4947-8EFD-92297B78F2EF}" srcOrd="0" destOrd="0" presId="urn:microsoft.com/office/officeart/2005/8/layout/hList2"/>
    <dgm:cxn modelId="{C662FEB8-5A1F-42F4-BD4E-9C3D6E250390}" type="presOf" srcId="{5ADF21EC-25B1-4452-80FA-0FAEBA9B625D}" destId="{365373C6-71DA-4013-A0FB-0016C37981F7}" srcOrd="0" destOrd="1" presId="urn:microsoft.com/office/officeart/2005/8/layout/hList2"/>
    <dgm:cxn modelId="{6E8411BD-4AB8-4BFF-9F17-602903670A06}" type="presOf" srcId="{6708612F-8555-4C14-894C-FCFD6CCA3C7E}" destId="{3AE321CF-CE46-4183-B04C-6F438F30EC35}" srcOrd="0" destOrd="3" presId="urn:microsoft.com/office/officeart/2005/8/layout/hList2"/>
    <dgm:cxn modelId="{1D59B0BD-E0B5-4E75-9D20-B6A43C92183F}" srcId="{06316804-27FA-4BAB-8829-A5B52B1B27DE}" destId="{A55107D1-A245-43D4-8F00-06F8B7786E0A}" srcOrd="4" destOrd="0" parTransId="{740ECCDC-03C3-4A16-8105-5981EAE0DB2E}" sibTransId="{11417A8F-6234-4221-B29A-C4F3355692F9}"/>
    <dgm:cxn modelId="{1E9E5FBF-06B4-4301-BAC5-E4BEB4344625}" srcId="{B30475A1-E531-44F3-B3DE-181E1C559CD8}" destId="{0647A587-A9B9-4530-AAC8-B9B1A35E297E}" srcOrd="6" destOrd="0" parTransId="{69156649-1DBB-4542-B17D-ADBC32261309}" sibTransId="{FB034F12-8C19-4C24-9724-FAEBED9EE98F}"/>
    <dgm:cxn modelId="{CE491DC2-CD5A-464A-BF5E-B111B3FE2AD4}" type="presOf" srcId="{400E5ADE-32A7-4495-9BAA-871B6936F51D}" destId="{4DFB2AA4-F1D6-4E12-A5B3-B6E330E025C6}" srcOrd="0" destOrd="3" presId="urn:microsoft.com/office/officeart/2005/8/layout/hList2"/>
    <dgm:cxn modelId="{E85E55C4-0FC5-4E6D-AE3F-A06437D491B7}" type="presOf" srcId="{7288CB93-8F7A-4F37-9E2B-3DBADA93CC0F}" destId="{3AE321CF-CE46-4183-B04C-6F438F30EC35}" srcOrd="0" destOrd="5" presId="urn:microsoft.com/office/officeart/2005/8/layout/hList2"/>
    <dgm:cxn modelId="{E484EDC5-19C6-458B-A319-17A9EBCBE981}" srcId="{06316804-27FA-4BAB-8829-A5B52B1B27DE}" destId="{F1F859D5-D5BD-458A-8AA0-68E849A00361}" srcOrd="3" destOrd="0" parTransId="{671A8FA5-622A-4264-9F02-DCAC297E5C8A}" sibTransId="{A5F37F39-6A20-4A6E-8D7E-9F58B09A31B7}"/>
    <dgm:cxn modelId="{9C338AC6-3F0A-4C92-B513-84638F8DCCD2}" srcId="{06316804-27FA-4BAB-8829-A5B52B1B27DE}" destId="{5ADF21EC-25B1-4452-80FA-0FAEBA9B625D}" srcOrd="1" destOrd="0" parTransId="{49CAD0D0-844A-4EFE-906F-75223D1BBE60}" sibTransId="{06BB8730-8B14-4DC8-B4C9-5CD86DE5A572}"/>
    <dgm:cxn modelId="{E94A55C7-20CF-421F-A103-174B47234692}" srcId="{B30475A1-E531-44F3-B3DE-181E1C559CD8}" destId="{0A74992F-3D63-465F-A990-C7E3E0B6057A}" srcOrd="7" destOrd="0" parTransId="{A9E7ECAC-B882-4E36-B8D2-A184D4A4E447}" sibTransId="{AA28A590-62FB-4C67-B51A-0C431D94C976}"/>
    <dgm:cxn modelId="{F6AC4ACF-92DD-4026-B82F-BBAC71878688}" type="presOf" srcId="{0A74992F-3D63-465F-A990-C7E3E0B6057A}" destId="{4DFB2AA4-F1D6-4E12-A5B3-B6E330E025C6}" srcOrd="0" destOrd="7" presId="urn:microsoft.com/office/officeart/2005/8/layout/hList2"/>
    <dgm:cxn modelId="{3F85CCD4-D5E7-42D7-B1EF-A2420CA77231}" type="presOf" srcId="{7E215DAD-7CAF-4B96-873E-AD38F78853C0}" destId="{3AE321CF-CE46-4183-B04C-6F438F30EC35}" srcOrd="0" destOrd="4" presId="urn:microsoft.com/office/officeart/2005/8/layout/hList2"/>
    <dgm:cxn modelId="{FE4053D6-BC59-42B2-8F3B-0F4A8B61786D}" type="presOf" srcId="{24A005E5-B67C-46B8-95ED-E6F5B2047994}" destId="{365373C6-71DA-4013-A0FB-0016C37981F7}" srcOrd="0" destOrd="0" presId="urn:microsoft.com/office/officeart/2005/8/layout/hList2"/>
    <dgm:cxn modelId="{1580EFDA-E7BA-4B5E-8F59-E21B1D2E2AD9}" type="presOf" srcId="{C9904926-E362-4965-AB28-4C1151DA79AA}" destId="{4DFB2AA4-F1D6-4E12-A5B3-B6E330E025C6}" srcOrd="0" destOrd="5" presId="urn:microsoft.com/office/officeart/2005/8/layout/hList2"/>
    <dgm:cxn modelId="{66BDEDDE-625F-4A6F-9150-C8A7D6E3C6A9}" type="presOf" srcId="{06316804-27FA-4BAB-8829-A5B52B1B27DE}" destId="{DB7A0660-BDB4-47B5-B97F-D9E90B3A7D29}" srcOrd="0" destOrd="0" presId="urn:microsoft.com/office/officeart/2005/8/layout/hList2"/>
    <dgm:cxn modelId="{0564EEE2-9C7C-4444-AFEC-249F36E0EF4C}" type="presOf" srcId="{0647A587-A9B9-4530-AAC8-B9B1A35E297E}" destId="{4DFB2AA4-F1D6-4E12-A5B3-B6E330E025C6}" srcOrd="0" destOrd="6" presId="urn:microsoft.com/office/officeart/2005/8/layout/hList2"/>
    <dgm:cxn modelId="{A656F2E7-A2B9-4AFF-A864-C07F02945C53}" type="presOf" srcId="{5C5BE584-9F19-42D5-A1D8-C508A3350619}" destId="{3AE321CF-CE46-4183-B04C-6F438F30EC35}" srcOrd="0" destOrd="0" presId="urn:microsoft.com/office/officeart/2005/8/layout/hList2"/>
    <dgm:cxn modelId="{D88D83F3-CA28-47C5-AA4F-32D439FC2149}" srcId="{B77C973A-D07C-460E-9BA6-3DB6C4E8C539}" destId="{9E5A7EAF-985D-447D-97DC-1E6E9C4FD2CF}" srcOrd="3" destOrd="0" parTransId="{3247B7A5-1CF3-42B2-8C50-2C16E87D771A}" sibTransId="{8EB4A31C-35E6-42BC-942E-47DDC99ACF31}"/>
    <dgm:cxn modelId="{D276907F-14EB-421C-AAC2-2F17CD1608AC}" type="presParOf" srcId="{7193B962-4A23-4947-8EFD-92297B78F2EF}" destId="{35552814-EAD6-42D6-80B8-635C66E07FFA}" srcOrd="0" destOrd="0" presId="urn:microsoft.com/office/officeart/2005/8/layout/hList2"/>
    <dgm:cxn modelId="{47902F16-125D-4924-B786-C4D08D657839}" type="presParOf" srcId="{35552814-EAD6-42D6-80B8-635C66E07FFA}" destId="{100930EA-C557-487A-B91F-B8F657504A04}" srcOrd="0" destOrd="0" presId="urn:microsoft.com/office/officeart/2005/8/layout/hList2"/>
    <dgm:cxn modelId="{94327766-E183-4033-9137-6DD267AE113B}" type="presParOf" srcId="{35552814-EAD6-42D6-80B8-635C66E07FFA}" destId="{3AE321CF-CE46-4183-B04C-6F438F30EC35}" srcOrd="1" destOrd="0" presId="urn:microsoft.com/office/officeart/2005/8/layout/hList2"/>
    <dgm:cxn modelId="{ED4F808C-4DD1-4A00-8850-CCD08287DE94}" type="presParOf" srcId="{35552814-EAD6-42D6-80B8-635C66E07FFA}" destId="{CD31EF6F-18B4-427B-ACBD-0C151785D3D9}" srcOrd="2" destOrd="0" presId="urn:microsoft.com/office/officeart/2005/8/layout/hList2"/>
    <dgm:cxn modelId="{31BE283B-0836-4482-BBCF-D8F424B6C34B}" type="presParOf" srcId="{7193B962-4A23-4947-8EFD-92297B78F2EF}" destId="{4960FD8C-3D8C-4FBF-85F1-E8BABC6E7419}" srcOrd="1" destOrd="0" presId="urn:microsoft.com/office/officeart/2005/8/layout/hList2"/>
    <dgm:cxn modelId="{ABEE76F4-FAF5-4A62-AEE4-D756FBD4D534}" type="presParOf" srcId="{7193B962-4A23-4947-8EFD-92297B78F2EF}" destId="{F42F8EFD-0D9A-4F2E-A3BA-044924DCE5CC}" srcOrd="2" destOrd="0" presId="urn:microsoft.com/office/officeart/2005/8/layout/hList2"/>
    <dgm:cxn modelId="{3BE5B662-A3CE-4214-931C-EF7C57CD50E6}" type="presParOf" srcId="{F42F8EFD-0D9A-4F2E-A3BA-044924DCE5CC}" destId="{732D3C22-7577-4C38-AEA4-91F2BD83D479}" srcOrd="0" destOrd="0" presId="urn:microsoft.com/office/officeart/2005/8/layout/hList2"/>
    <dgm:cxn modelId="{E48D146D-5793-40C7-939C-8E813E8350EC}" type="presParOf" srcId="{F42F8EFD-0D9A-4F2E-A3BA-044924DCE5CC}" destId="{4DFB2AA4-F1D6-4E12-A5B3-B6E330E025C6}" srcOrd="1" destOrd="0" presId="urn:microsoft.com/office/officeart/2005/8/layout/hList2"/>
    <dgm:cxn modelId="{61FDA9FF-DB29-4BAA-A488-90FC6512479F}" type="presParOf" srcId="{F42F8EFD-0D9A-4F2E-A3BA-044924DCE5CC}" destId="{554F529D-BE45-4649-B450-8BBCC9065EBC}" srcOrd="2" destOrd="0" presId="urn:microsoft.com/office/officeart/2005/8/layout/hList2"/>
    <dgm:cxn modelId="{33A55D7B-E89D-42AE-9243-C1F49E0A5115}" type="presParOf" srcId="{7193B962-4A23-4947-8EFD-92297B78F2EF}" destId="{BA6BFA9F-699E-4D3F-8B66-3C64EF1EEA9F}" srcOrd="3" destOrd="0" presId="urn:microsoft.com/office/officeart/2005/8/layout/hList2"/>
    <dgm:cxn modelId="{45A93CBB-4094-449A-8D90-616FD21CA4A6}" type="presParOf" srcId="{7193B962-4A23-4947-8EFD-92297B78F2EF}" destId="{041E3908-FDFE-498A-A8DF-DA324CDEA4AB}" srcOrd="4" destOrd="0" presId="urn:microsoft.com/office/officeart/2005/8/layout/hList2"/>
    <dgm:cxn modelId="{350EA0B1-66F2-4A3E-B726-22A32FC1813C}" type="presParOf" srcId="{041E3908-FDFE-498A-A8DF-DA324CDEA4AB}" destId="{7CBC3C98-8F95-4288-9925-814508540B27}" srcOrd="0" destOrd="0" presId="urn:microsoft.com/office/officeart/2005/8/layout/hList2"/>
    <dgm:cxn modelId="{2FF852DC-C1A0-4A42-9211-D4C60DEFFABC}" type="presParOf" srcId="{041E3908-FDFE-498A-A8DF-DA324CDEA4AB}" destId="{365373C6-71DA-4013-A0FB-0016C37981F7}" srcOrd="1" destOrd="0" presId="urn:microsoft.com/office/officeart/2005/8/layout/hList2"/>
    <dgm:cxn modelId="{9E0A366E-A0F8-4B5A-8666-FC6A896C5DC4}" type="presParOf" srcId="{041E3908-FDFE-498A-A8DF-DA324CDEA4AB}" destId="{DB7A0660-BDB4-47B5-B97F-D9E90B3A7D29}"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936F60-A7DB-43C0-9489-7B174065A6B5}"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B22B15C6-40AC-4E3D-AD46-D07407F97F0A}">
      <dgm:prSet phldrT="[Text]" custT="1"/>
      <dgm:spPr/>
      <dgm:t>
        <a:bodyPr/>
        <a:lstStyle/>
        <a:p>
          <a:r>
            <a:rPr lang="en-US" sz="1000" b="0" dirty="0"/>
            <a:t>Joint Defense Manufacturing Council</a:t>
          </a:r>
        </a:p>
      </dgm:t>
    </dgm:pt>
    <dgm:pt modelId="{D4CC3893-F63A-4615-8768-C54F6F82DE81}" type="parTrans" cxnId="{F311806A-45AF-4C3C-8564-D62706C1A6FD}">
      <dgm:prSet/>
      <dgm:spPr/>
      <dgm:t>
        <a:bodyPr/>
        <a:lstStyle/>
        <a:p>
          <a:endParaRPr lang="en-US"/>
        </a:p>
      </dgm:t>
    </dgm:pt>
    <dgm:pt modelId="{066F0969-FC55-416D-BE0C-F418467922B7}" type="sibTrans" cxnId="{F311806A-45AF-4C3C-8564-D62706C1A6FD}">
      <dgm:prSet/>
      <dgm:spPr/>
      <dgm:t>
        <a:bodyPr/>
        <a:lstStyle/>
        <a:p>
          <a:endParaRPr lang="en-US"/>
        </a:p>
      </dgm:t>
    </dgm:pt>
    <dgm:pt modelId="{40BCA36E-016C-4768-BDF7-60AE8E9BC800}">
      <dgm:prSet phldrT="[Text]" custT="1"/>
      <dgm:spPr/>
      <dgm:t>
        <a:bodyPr/>
        <a:lstStyle/>
        <a:p>
          <a:r>
            <a:rPr lang="en-US" sz="1100" b="0" dirty="0"/>
            <a:t>Joint AM Working Group</a:t>
          </a:r>
        </a:p>
      </dgm:t>
    </dgm:pt>
    <dgm:pt modelId="{1BAFDAF5-F14A-4550-AF64-A771675033E1}" type="parTrans" cxnId="{5CC4A3E7-389E-455F-A93D-19A80ADE4CA9}">
      <dgm:prSet/>
      <dgm:spPr/>
      <dgm:t>
        <a:bodyPr/>
        <a:lstStyle/>
        <a:p>
          <a:endParaRPr lang="en-US"/>
        </a:p>
      </dgm:t>
    </dgm:pt>
    <dgm:pt modelId="{73B2195B-057B-4D2F-9E36-319859782A82}" type="sibTrans" cxnId="{5CC4A3E7-389E-455F-A93D-19A80ADE4CA9}">
      <dgm:prSet/>
      <dgm:spPr/>
      <dgm:t>
        <a:bodyPr/>
        <a:lstStyle/>
        <a:p>
          <a:endParaRPr lang="en-US"/>
        </a:p>
      </dgm:t>
    </dgm:pt>
    <dgm:pt modelId="{DA5F496F-5E84-42F9-8815-EDBE5D5BF09C}">
      <dgm:prSet phldrT="[Text]" custT="1"/>
      <dgm:spPr/>
      <dgm:t>
        <a:bodyPr/>
        <a:lstStyle/>
        <a:p>
          <a:r>
            <a:rPr lang="en-US" sz="1050" b="0" dirty="0"/>
            <a:t>Data &amp; Model Sharing Council</a:t>
          </a:r>
        </a:p>
      </dgm:t>
    </dgm:pt>
    <dgm:pt modelId="{E3ED4DDA-8C77-4C43-8F34-9A3AABF391D8}" type="parTrans" cxnId="{911327C6-53D0-48F2-B7FB-782E0760CBCD}">
      <dgm:prSet/>
      <dgm:spPr/>
      <dgm:t>
        <a:bodyPr/>
        <a:lstStyle/>
        <a:p>
          <a:endParaRPr lang="en-US"/>
        </a:p>
      </dgm:t>
    </dgm:pt>
    <dgm:pt modelId="{361FAF36-C257-41B2-AB91-280ED6717965}" type="sibTrans" cxnId="{911327C6-53D0-48F2-B7FB-782E0760CBCD}">
      <dgm:prSet/>
      <dgm:spPr/>
      <dgm:t>
        <a:bodyPr/>
        <a:lstStyle/>
        <a:p>
          <a:endParaRPr lang="en-US"/>
        </a:p>
      </dgm:t>
    </dgm:pt>
    <dgm:pt modelId="{A44B81ED-7421-4140-836D-7C86917FA4B7}">
      <dgm:prSet phldrT="[Text]" custT="1"/>
      <dgm:spPr/>
      <dgm:t>
        <a:bodyPr/>
        <a:lstStyle/>
        <a:p>
          <a:r>
            <a:rPr lang="en-US" sz="1050" b="0" dirty="0"/>
            <a:t>Qualification &amp; Certification Council</a:t>
          </a:r>
        </a:p>
      </dgm:t>
    </dgm:pt>
    <dgm:pt modelId="{FA217B7B-670A-4EA4-93CD-E6A78CB684A5}" type="parTrans" cxnId="{569DF66F-1ACC-4024-91D9-A1D62F2B61B6}">
      <dgm:prSet/>
      <dgm:spPr/>
      <dgm:t>
        <a:bodyPr/>
        <a:lstStyle/>
        <a:p>
          <a:endParaRPr lang="en-US"/>
        </a:p>
      </dgm:t>
    </dgm:pt>
    <dgm:pt modelId="{46B9AB85-60B7-431F-BD24-EE4797C81CAD}" type="sibTrans" cxnId="{569DF66F-1ACC-4024-91D9-A1D62F2B61B6}">
      <dgm:prSet/>
      <dgm:spPr/>
      <dgm:t>
        <a:bodyPr/>
        <a:lstStyle/>
        <a:p>
          <a:endParaRPr lang="en-US"/>
        </a:p>
      </dgm:t>
    </dgm:pt>
    <dgm:pt modelId="{F75E8479-F530-4CFC-B4AA-4E30D969D936}">
      <dgm:prSet phldrT="[Text]" custT="1"/>
      <dgm:spPr/>
      <dgm:t>
        <a:bodyPr/>
        <a:lstStyle/>
        <a:p>
          <a:r>
            <a:rPr lang="en-US" sz="1000" b="0" dirty="0"/>
            <a:t>Education &amp; Workforce Development Council</a:t>
          </a:r>
        </a:p>
      </dgm:t>
    </dgm:pt>
    <dgm:pt modelId="{CACE5189-689E-4B4F-A979-087FC869B9CC}" type="parTrans" cxnId="{8DE19F0A-FFFB-4CE4-935E-C3AA53816A97}">
      <dgm:prSet/>
      <dgm:spPr/>
      <dgm:t>
        <a:bodyPr/>
        <a:lstStyle/>
        <a:p>
          <a:endParaRPr lang="en-US"/>
        </a:p>
      </dgm:t>
    </dgm:pt>
    <dgm:pt modelId="{DAE8C00E-06A2-4940-91E5-5DE579D53CDD}" type="sibTrans" cxnId="{8DE19F0A-FFFB-4CE4-935E-C3AA53816A97}">
      <dgm:prSet/>
      <dgm:spPr/>
      <dgm:t>
        <a:bodyPr/>
        <a:lstStyle/>
        <a:p>
          <a:endParaRPr lang="en-US"/>
        </a:p>
      </dgm:t>
    </dgm:pt>
    <dgm:pt modelId="{3AADD1BC-D0CA-49DF-BA39-38EFF26D140A}" type="pres">
      <dgm:prSet presAssocID="{E1936F60-A7DB-43C0-9489-7B174065A6B5}" presName="Name0" presStyleCnt="0">
        <dgm:presLayoutVars>
          <dgm:orgChart val="1"/>
          <dgm:chPref val="1"/>
          <dgm:dir/>
          <dgm:animOne val="branch"/>
          <dgm:animLvl val="lvl"/>
          <dgm:resizeHandles/>
        </dgm:presLayoutVars>
      </dgm:prSet>
      <dgm:spPr/>
    </dgm:pt>
    <dgm:pt modelId="{938DC668-0DDC-4F0C-8B1F-04EB1DBC5323}" type="pres">
      <dgm:prSet presAssocID="{B22B15C6-40AC-4E3D-AD46-D07407F97F0A}" presName="hierRoot1" presStyleCnt="0">
        <dgm:presLayoutVars>
          <dgm:hierBranch val="init"/>
        </dgm:presLayoutVars>
      </dgm:prSet>
      <dgm:spPr/>
    </dgm:pt>
    <dgm:pt modelId="{06281363-0256-43B9-86F8-702ADC46BDB8}" type="pres">
      <dgm:prSet presAssocID="{B22B15C6-40AC-4E3D-AD46-D07407F97F0A}" presName="rootComposite1" presStyleCnt="0"/>
      <dgm:spPr/>
    </dgm:pt>
    <dgm:pt modelId="{18DB397B-7952-4D54-BF61-8340BA946947}" type="pres">
      <dgm:prSet presAssocID="{B22B15C6-40AC-4E3D-AD46-D07407F97F0A}" presName="rootText1" presStyleLbl="alignAcc1" presStyleIdx="0" presStyleCnt="0">
        <dgm:presLayoutVars>
          <dgm:chPref val="3"/>
        </dgm:presLayoutVars>
      </dgm:prSet>
      <dgm:spPr/>
    </dgm:pt>
    <dgm:pt modelId="{B1BEEF8D-3DB6-44CE-961E-966A5CB3EFD9}" type="pres">
      <dgm:prSet presAssocID="{B22B15C6-40AC-4E3D-AD46-D07407F97F0A}" presName="topArc1" presStyleLbl="parChTrans1D1" presStyleIdx="0" presStyleCnt="10"/>
      <dgm:spPr/>
    </dgm:pt>
    <dgm:pt modelId="{EE07E40A-B11E-4ECD-91D6-ECF9DFB37C5F}" type="pres">
      <dgm:prSet presAssocID="{B22B15C6-40AC-4E3D-AD46-D07407F97F0A}" presName="bottomArc1" presStyleLbl="parChTrans1D1" presStyleIdx="1" presStyleCnt="10"/>
      <dgm:spPr/>
    </dgm:pt>
    <dgm:pt modelId="{537289A1-1DB1-4BC7-BA2C-5C062EAFE700}" type="pres">
      <dgm:prSet presAssocID="{B22B15C6-40AC-4E3D-AD46-D07407F97F0A}" presName="topConnNode1" presStyleLbl="node1" presStyleIdx="0" presStyleCnt="0"/>
      <dgm:spPr/>
    </dgm:pt>
    <dgm:pt modelId="{8E64559D-71F5-4121-8CFB-F98AB8070318}" type="pres">
      <dgm:prSet presAssocID="{B22B15C6-40AC-4E3D-AD46-D07407F97F0A}" presName="hierChild2" presStyleCnt="0"/>
      <dgm:spPr/>
    </dgm:pt>
    <dgm:pt modelId="{E48E80E8-A7F3-4EEE-BA0D-2295CC027A35}" type="pres">
      <dgm:prSet presAssocID="{1BAFDAF5-F14A-4550-AF64-A771675033E1}" presName="Name28" presStyleLbl="parChTrans1D2" presStyleIdx="0" presStyleCnt="1"/>
      <dgm:spPr/>
    </dgm:pt>
    <dgm:pt modelId="{46CB5ABC-F890-44F6-8D61-1043B6D88E9E}" type="pres">
      <dgm:prSet presAssocID="{40BCA36E-016C-4768-BDF7-60AE8E9BC800}" presName="hierRoot2" presStyleCnt="0">
        <dgm:presLayoutVars>
          <dgm:hierBranch val="init"/>
        </dgm:presLayoutVars>
      </dgm:prSet>
      <dgm:spPr/>
    </dgm:pt>
    <dgm:pt modelId="{2F807202-8096-4861-85CD-DAA8CDADB4C7}" type="pres">
      <dgm:prSet presAssocID="{40BCA36E-016C-4768-BDF7-60AE8E9BC800}" presName="rootComposite2" presStyleCnt="0"/>
      <dgm:spPr/>
    </dgm:pt>
    <dgm:pt modelId="{2F07F56E-FA34-47A3-A39A-40BC189EFE7A}" type="pres">
      <dgm:prSet presAssocID="{40BCA36E-016C-4768-BDF7-60AE8E9BC800}" presName="rootText2" presStyleLbl="alignAcc1" presStyleIdx="0" presStyleCnt="0">
        <dgm:presLayoutVars>
          <dgm:chPref val="3"/>
        </dgm:presLayoutVars>
      </dgm:prSet>
      <dgm:spPr/>
    </dgm:pt>
    <dgm:pt modelId="{F1F6AB0C-1A82-499C-BBB0-4C5C85D1E20C}" type="pres">
      <dgm:prSet presAssocID="{40BCA36E-016C-4768-BDF7-60AE8E9BC800}" presName="topArc2" presStyleLbl="parChTrans1D1" presStyleIdx="2" presStyleCnt="10"/>
      <dgm:spPr/>
    </dgm:pt>
    <dgm:pt modelId="{A395434A-1FA7-48E6-9B38-40AAA81FC1FC}" type="pres">
      <dgm:prSet presAssocID="{40BCA36E-016C-4768-BDF7-60AE8E9BC800}" presName="bottomArc2" presStyleLbl="parChTrans1D1" presStyleIdx="3" presStyleCnt="10"/>
      <dgm:spPr/>
    </dgm:pt>
    <dgm:pt modelId="{CD2E08BC-538E-47C7-BC09-B33E46350A3B}" type="pres">
      <dgm:prSet presAssocID="{40BCA36E-016C-4768-BDF7-60AE8E9BC800}" presName="topConnNode2" presStyleLbl="node2" presStyleIdx="0" presStyleCnt="0"/>
      <dgm:spPr/>
    </dgm:pt>
    <dgm:pt modelId="{767DE922-7364-4831-A12E-06A454FA3723}" type="pres">
      <dgm:prSet presAssocID="{40BCA36E-016C-4768-BDF7-60AE8E9BC800}" presName="hierChild4" presStyleCnt="0"/>
      <dgm:spPr/>
    </dgm:pt>
    <dgm:pt modelId="{F418FB80-7732-4850-83EB-EAC52E73E8F3}" type="pres">
      <dgm:prSet presAssocID="{E3ED4DDA-8C77-4C43-8F34-9A3AABF391D8}" presName="Name28" presStyleLbl="parChTrans1D3" presStyleIdx="0" presStyleCnt="3"/>
      <dgm:spPr/>
    </dgm:pt>
    <dgm:pt modelId="{3A181700-4452-4908-A192-2284FE0D121B}" type="pres">
      <dgm:prSet presAssocID="{DA5F496F-5E84-42F9-8815-EDBE5D5BF09C}" presName="hierRoot2" presStyleCnt="0">
        <dgm:presLayoutVars>
          <dgm:hierBranch val="init"/>
        </dgm:presLayoutVars>
      </dgm:prSet>
      <dgm:spPr/>
    </dgm:pt>
    <dgm:pt modelId="{41625B42-6379-443C-B91E-68F30188BC9B}" type="pres">
      <dgm:prSet presAssocID="{DA5F496F-5E84-42F9-8815-EDBE5D5BF09C}" presName="rootComposite2" presStyleCnt="0"/>
      <dgm:spPr/>
    </dgm:pt>
    <dgm:pt modelId="{B9333632-453D-4A09-911B-E0A0232ACAF1}" type="pres">
      <dgm:prSet presAssocID="{DA5F496F-5E84-42F9-8815-EDBE5D5BF09C}" presName="rootText2" presStyleLbl="alignAcc1" presStyleIdx="0" presStyleCnt="0">
        <dgm:presLayoutVars>
          <dgm:chPref val="3"/>
        </dgm:presLayoutVars>
      </dgm:prSet>
      <dgm:spPr/>
    </dgm:pt>
    <dgm:pt modelId="{BAE10297-C78D-4AAD-8A62-E693CDEB233A}" type="pres">
      <dgm:prSet presAssocID="{DA5F496F-5E84-42F9-8815-EDBE5D5BF09C}" presName="topArc2" presStyleLbl="parChTrans1D1" presStyleIdx="4" presStyleCnt="10"/>
      <dgm:spPr/>
    </dgm:pt>
    <dgm:pt modelId="{71A57678-F859-4C7C-8B81-6F18C8C2D852}" type="pres">
      <dgm:prSet presAssocID="{DA5F496F-5E84-42F9-8815-EDBE5D5BF09C}" presName="bottomArc2" presStyleLbl="parChTrans1D1" presStyleIdx="5" presStyleCnt="10"/>
      <dgm:spPr/>
    </dgm:pt>
    <dgm:pt modelId="{EEF7DD1F-EACE-4CAA-B275-8D50F06B230B}" type="pres">
      <dgm:prSet presAssocID="{DA5F496F-5E84-42F9-8815-EDBE5D5BF09C}" presName="topConnNode2" presStyleLbl="node3" presStyleIdx="0" presStyleCnt="0"/>
      <dgm:spPr/>
    </dgm:pt>
    <dgm:pt modelId="{63BAD41A-16E1-40D0-A0BD-D1EE5DE83991}" type="pres">
      <dgm:prSet presAssocID="{DA5F496F-5E84-42F9-8815-EDBE5D5BF09C}" presName="hierChild4" presStyleCnt="0"/>
      <dgm:spPr/>
    </dgm:pt>
    <dgm:pt modelId="{6085C452-42AD-4A04-8C53-4767716FD56D}" type="pres">
      <dgm:prSet presAssocID="{DA5F496F-5E84-42F9-8815-EDBE5D5BF09C}" presName="hierChild5" presStyleCnt="0"/>
      <dgm:spPr/>
    </dgm:pt>
    <dgm:pt modelId="{5B161E0E-0900-4CEC-9F1D-96B49F60BBAE}" type="pres">
      <dgm:prSet presAssocID="{FA217B7B-670A-4EA4-93CD-E6A78CB684A5}" presName="Name28" presStyleLbl="parChTrans1D3" presStyleIdx="1" presStyleCnt="3"/>
      <dgm:spPr/>
    </dgm:pt>
    <dgm:pt modelId="{48EB1499-08C0-4E74-80E5-819F457D7A1D}" type="pres">
      <dgm:prSet presAssocID="{A44B81ED-7421-4140-836D-7C86917FA4B7}" presName="hierRoot2" presStyleCnt="0">
        <dgm:presLayoutVars>
          <dgm:hierBranch val="init"/>
        </dgm:presLayoutVars>
      </dgm:prSet>
      <dgm:spPr/>
    </dgm:pt>
    <dgm:pt modelId="{EDE22AE8-3F31-49A1-BE61-7F44B9B84D4B}" type="pres">
      <dgm:prSet presAssocID="{A44B81ED-7421-4140-836D-7C86917FA4B7}" presName="rootComposite2" presStyleCnt="0"/>
      <dgm:spPr/>
    </dgm:pt>
    <dgm:pt modelId="{05B50BD6-61B9-4CCB-A20E-0A59AF7BA819}" type="pres">
      <dgm:prSet presAssocID="{A44B81ED-7421-4140-836D-7C86917FA4B7}" presName="rootText2" presStyleLbl="alignAcc1" presStyleIdx="0" presStyleCnt="0">
        <dgm:presLayoutVars>
          <dgm:chPref val="3"/>
        </dgm:presLayoutVars>
      </dgm:prSet>
      <dgm:spPr/>
    </dgm:pt>
    <dgm:pt modelId="{D75AF8F7-E1E1-436B-ADB9-E7071C997CD3}" type="pres">
      <dgm:prSet presAssocID="{A44B81ED-7421-4140-836D-7C86917FA4B7}" presName="topArc2" presStyleLbl="parChTrans1D1" presStyleIdx="6" presStyleCnt="10"/>
      <dgm:spPr/>
    </dgm:pt>
    <dgm:pt modelId="{2BC6F173-4CC4-4B0F-B558-7EA4CB402703}" type="pres">
      <dgm:prSet presAssocID="{A44B81ED-7421-4140-836D-7C86917FA4B7}" presName="bottomArc2" presStyleLbl="parChTrans1D1" presStyleIdx="7" presStyleCnt="10"/>
      <dgm:spPr/>
    </dgm:pt>
    <dgm:pt modelId="{DEE711A1-A336-4A91-8089-DFA8045AE872}" type="pres">
      <dgm:prSet presAssocID="{A44B81ED-7421-4140-836D-7C86917FA4B7}" presName="topConnNode2" presStyleLbl="node3" presStyleIdx="0" presStyleCnt="0"/>
      <dgm:spPr/>
    </dgm:pt>
    <dgm:pt modelId="{3460E4D1-756A-4020-BB04-3810A7FD3CE9}" type="pres">
      <dgm:prSet presAssocID="{A44B81ED-7421-4140-836D-7C86917FA4B7}" presName="hierChild4" presStyleCnt="0"/>
      <dgm:spPr/>
    </dgm:pt>
    <dgm:pt modelId="{B230212D-8802-493C-AD2B-18B7B8F2D518}" type="pres">
      <dgm:prSet presAssocID="{A44B81ED-7421-4140-836D-7C86917FA4B7}" presName="hierChild5" presStyleCnt="0"/>
      <dgm:spPr/>
    </dgm:pt>
    <dgm:pt modelId="{32167293-B77E-4DEC-A7A1-954DE2C2E364}" type="pres">
      <dgm:prSet presAssocID="{CACE5189-689E-4B4F-A979-087FC869B9CC}" presName="Name28" presStyleLbl="parChTrans1D3" presStyleIdx="2" presStyleCnt="3"/>
      <dgm:spPr/>
    </dgm:pt>
    <dgm:pt modelId="{0A8EE7EC-564A-43F2-9861-B5531DDF0E12}" type="pres">
      <dgm:prSet presAssocID="{F75E8479-F530-4CFC-B4AA-4E30D969D936}" presName="hierRoot2" presStyleCnt="0">
        <dgm:presLayoutVars>
          <dgm:hierBranch val="init"/>
        </dgm:presLayoutVars>
      </dgm:prSet>
      <dgm:spPr/>
    </dgm:pt>
    <dgm:pt modelId="{9A1E2D9A-FF68-4666-A0CD-0BB9D5A92061}" type="pres">
      <dgm:prSet presAssocID="{F75E8479-F530-4CFC-B4AA-4E30D969D936}" presName="rootComposite2" presStyleCnt="0"/>
      <dgm:spPr/>
    </dgm:pt>
    <dgm:pt modelId="{0AE593F2-DD9A-4DD2-A71B-51B497D7D80D}" type="pres">
      <dgm:prSet presAssocID="{F75E8479-F530-4CFC-B4AA-4E30D969D936}" presName="rootText2" presStyleLbl="alignAcc1" presStyleIdx="0" presStyleCnt="0">
        <dgm:presLayoutVars>
          <dgm:chPref val="3"/>
        </dgm:presLayoutVars>
      </dgm:prSet>
      <dgm:spPr/>
    </dgm:pt>
    <dgm:pt modelId="{39A18807-8816-479A-9CEF-FDE10BE219E1}" type="pres">
      <dgm:prSet presAssocID="{F75E8479-F530-4CFC-B4AA-4E30D969D936}" presName="topArc2" presStyleLbl="parChTrans1D1" presStyleIdx="8" presStyleCnt="10"/>
      <dgm:spPr/>
    </dgm:pt>
    <dgm:pt modelId="{3B8A1991-155A-45EA-BB59-487299DEC6AB}" type="pres">
      <dgm:prSet presAssocID="{F75E8479-F530-4CFC-B4AA-4E30D969D936}" presName="bottomArc2" presStyleLbl="parChTrans1D1" presStyleIdx="9" presStyleCnt="10"/>
      <dgm:spPr/>
    </dgm:pt>
    <dgm:pt modelId="{F1B51BE2-3313-4A37-833F-6EE5ABCC005D}" type="pres">
      <dgm:prSet presAssocID="{F75E8479-F530-4CFC-B4AA-4E30D969D936}" presName="topConnNode2" presStyleLbl="node3" presStyleIdx="0" presStyleCnt="0"/>
      <dgm:spPr/>
    </dgm:pt>
    <dgm:pt modelId="{88608D92-C9D1-4243-852F-34D6941AE226}" type="pres">
      <dgm:prSet presAssocID="{F75E8479-F530-4CFC-B4AA-4E30D969D936}" presName="hierChild4" presStyleCnt="0"/>
      <dgm:spPr/>
    </dgm:pt>
    <dgm:pt modelId="{7F1735A8-BD69-429D-AF9D-8035912044EF}" type="pres">
      <dgm:prSet presAssocID="{F75E8479-F530-4CFC-B4AA-4E30D969D936}" presName="hierChild5" presStyleCnt="0"/>
      <dgm:spPr/>
    </dgm:pt>
    <dgm:pt modelId="{B16DD494-6966-448A-BBC8-3911387018C8}" type="pres">
      <dgm:prSet presAssocID="{40BCA36E-016C-4768-BDF7-60AE8E9BC800}" presName="hierChild5" presStyleCnt="0"/>
      <dgm:spPr/>
    </dgm:pt>
    <dgm:pt modelId="{674AD16B-4C64-430D-8C6A-071F222B3FD2}" type="pres">
      <dgm:prSet presAssocID="{B22B15C6-40AC-4E3D-AD46-D07407F97F0A}" presName="hierChild3" presStyleCnt="0"/>
      <dgm:spPr/>
    </dgm:pt>
  </dgm:ptLst>
  <dgm:cxnLst>
    <dgm:cxn modelId="{8DE19F0A-FFFB-4CE4-935E-C3AA53816A97}" srcId="{40BCA36E-016C-4768-BDF7-60AE8E9BC800}" destId="{F75E8479-F530-4CFC-B4AA-4E30D969D936}" srcOrd="2" destOrd="0" parTransId="{CACE5189-689E-4B4F-A979-087FC869B9CC}" sibTransId="{DAE8C00E-06A2-4940-91E5-5DE579D53CDD}"/>
    <dgm:cxn modelId="{A323A420-72D7-4D06-A465-66B4975A40E9}" type="presOf" srcId="{F75E8479-F530-4CFC-B4AA-4E30D969D936}" destId="{F1B51BE2-3313-4A37-833F-6EE5ABCC005D}" srcOrd="1" destOrd="0" presId="urn:microsoft.com/office/officeart/2008/layout/HalfCircleOrganizationChart"/>
    <dgm:cxn modelId="{94917F2C-A70F-40F5-B65B-9FCFB459D420}" type="presOf" srcId="{FA217B7B-670A-4EA4-93CD-E6A78CB684A5}" destId="{5B161E0E-0900-4CEC-9F1D-96B49F60BBAE}" srcOrd="0" destOrd="0" presId="urn:microsoft.com/office/officeart/2008/layout/HalfCircleOrganizationChart"/>
    <dgm:cxn modelId="{D293103A-D5E7-4019-8852-0988A4C58429}" type="presOf" srcId="{CACE5189-689E-4B4F-A979-087FC869B9CC}" destId="{32167293-B77E-4DEC-A7A1-954DE2C2E364}" srcOrd="0" destOrd="0" presId="urn:microsoft.com/office/officeart/2008/layout/HalfCircleOrganizationChart"/>
    <dgm:cxn modelId="{514C5D63-0EF1-432A-83E2-5536F795EB41}" type="presOf" srcId="{A44B81ED-7421-4140-836D-7C86917FA4B7}" destId="{DEE711A1-A336-4A91-8089-DFA8045AE872}" srcOrd="1" destOrd="0" presId="urn:microsoft.com/office/officeart/2008/layout/HalfCircleOrganizationChart"/>
    <dgm:cxn modelId="{07A8534A-A292-497D-820C-AD23C242BDBE}" type="presOf" srcId="{E1936F60-A7DB-43C0-9489-7B174065A6B5}" destId="{3AADD1BC-D0CA-49DF-BA39-38EFF26D140A}" srcOrd="0" destOrd="0" presId="urn:microsoft.com/office/officeart/2008/layout/HalfCircleOrganizationChart"/>
    <dgm:cxn modelId="{F311806A-45AF-4C3C-8564-D62706C1A6FD}" srcId="{E1936F60-A7DB-43C0-9489-7B174065A6B5}" destId="{B22B15C6-40AC-4E3D-AD46-D07407F97F0A}" srcOrd="0" destOrd="0" parTransId="{D4CC3893-F63A-4615-8768-C54F6F82DE81}" sibTransId="{066F0969-FC55-416D-BE0C-F418467922B7}"/>
    <dgm:cxn modelId="{14B34A6C-0B9F-46B7-BA2D-60288ADAA5A6}" type="presOf" srcId="{A44B81ED-7421-4140-836D-7C86917FA4B7}" destId="{05B50BD6-61B9-4CCB-A20E-0A59AF7BA819}" srcOrd="0" destOrd="0" presId="urn:microsoft.com/office/officeart/2008/layout/HalfCircleOrganizationChart"/>
    <dgm:cxn modelId="{569DF66F-1ACC-4024-91D9-A1D62F2B61B6}" srcId="{40BCA36E-016C-4768-BDF7-60AE8E9BC800}" destId="{A44B81ED-7421-4140-836D-7C86917FA4B7}" srcOrd="1" destOrd="0" parTransId="{FA217B7B-670A-4EA4-93CD-E6A78CB684A5}" sibTransId="{46B9AB85-60B7-431F-BD24-EE4797C81CAD}"/>
    <dgm:cxn modelId="{66898553-CC3F-438E-A705-35B4BEF729DA}" type="presOf" srcId="{B22B15C6-40AC-4E3D-AD46-D07407F97F0A}" destId="{537289A1-1DB1-4BC7-BA2C-5C062EAFE700}" srcOrd="1" destOrd="0" presId="urn:microsoft.com/office/officeart/2008/layout/HalfCircleOrganizationChart"/>
    <dgm:cxn modelId="{7589E57F-1D38-433C-8566-46E7B299B14D}" type="presOf" srcId="{DA5F496F-5E84-42F9-8815-EDBE5D5BF09C}" destId="{B9333632-453D-4A09-911B-E0A0232ACAF1}" srcOrd="0" destOrd="0" presId="urn:microsoft.com/office/officeart/2008/layout/HalfCircleOrganizationChart"/>
    <dgm:cxn modelId="{11503C80-F06C-4A87-B867-A391BC1298A1}" type="presOf" srcId="{DA5F496F-5E84-42F9-8815-EDBE5D5BF09C}" destId="{EEF7DD1F-EACE-4CAA-B275-8D50F06B230B}" srcOrd="1" destOrd="0" presId="urn:microsoft.com/office/officeart/2008/layout/HalfCircleOrganizationChart"/>
    <dgm:cxn modelId="{6515D89D-2193-4091-9096-DB66F6FFA79D}" type="presOf" srcId="{40BCA36E-016C-4768-BDF7-60AE8E9BC800}" destId="{CD2E08BC-538E-47C7-BC09-B33E46350A3B}" srcOrd="1" destOrd="0" presId="urn:microsoft.com/office/officeart/2008/layout/HalfCircleOrganizationChart"/>
    <dgm:cxn modelId="{724BD3BE-97E4-4F17-AD8C-C407A87D15A9}" type="presOf" srcId="{F75E8479-F530-4CFC-B4AA-4E30D969D936}" destId="{0AE593F2-DD9A-4DD2-A71B-51B497D7D80D}" srcOrd="0" destOrd="0" presId="urn:microsoft.com/office/officeart/2008/layout/HalfCircleOrganizationChart"/>
    <dgm:cxn modelId="{911327C6-53D0-48F2-B7FB-782E0760CBCD}" srcId="{40BCA36E-016C-4768-BDF7-60AE8E9BC800}" destId="{DA5F496F-5E84-42F9-8815-EDBE5D5BF09C}" srcOrd="0" destOrd="0" parTransId="{E3ED4DDA-8C77-4C43-8F34-9A3AABF391D8}" sibTransId="{361FAF36-C257-41B2-AB91-280ED6717965}"/>
    <dgm:cxn modelId="{8D0A4CC8-E19F-4F33-A0A9-4C80A3B885EB}" type="presOf" srcId="{1BAFDAF5-F14A-4550-AF64-A771675033E1}" destId="{E48E80E8-A7F3-4EEE-BA0D-2295CC027A35}" srcOrd="0" destOrd="0" presId="urn:microsoft.com/office/officeart/2008/layout/HalfCircleOrganizationChart"/>
    <dgm:cxn modelId="{F40923CB-644F-4F10-A327-018B347F62EE}" type="presOf" srcId="{E3ED4DDA-8C77-4C43-8F34-9A3AABF391D8}" destId="{F418FB80-7732-4850-83EB-EAC52E73E8F3}" srcOrd="0" destOrd="0" presId="urn:microsoft.com/office/officeart/2008/layout/HalfCircleOrganizationChart"/>
    <dgm:cxn modelId="{49EEEDCE-6A5D-47F1-BAD5-35A1C0991F7E}" type="presOf" srcId="{40BCA36E-016C-4768-BDF7-60AE8E9BC800}" destId="{2F07F56E-FA34-47A3-A39A-40BC189EFE7A}" srcOrd="0" destOrd="0" presId="urn:microsoft.com/office/officeart/2008/layout/HalfCircleOrganizationChart"/>
    <dgm:cxn modelId="{A71869D0-2CE5-4260-853E-24966DA16302}" type="presOf" srcId="{B22B15C6-40AC-4E3D-AD46-D07407F97F0A}" destId="{18DB397B-7952-4D54-BF61-8340BA946947}" srcOrd="0" destOrd="0" presId="urn:microsoft.com/office/officeart/2008/layout/HalfCircleOrganizationChart"/>
    <dgm:cxn modelId="{5CC4A3E7-389E-455F-A93D-19A80ADE4CA9}" srcId="{B22B15C6-40AC-4E3D-AD46-D07407F97F0A}" destId="{40BCA36E-016C-4768-BDF7-60AE8E9BC800}" srcOrd="0" destOrd="0" parTransId="{1BAFDAF5-F14A-4550-AF64-A771675033E1}" sibTransId="{73B2195B-057B-4D2F-9E36-319859782A82}"/>
    <dgm:cxn modelId="{569E3071-4D70-40D6-BF8A-916D2E0C8573}" type="presParOf" srcId="{3AADD1BC-D0CA-49DF-BA39-38EFF26D140A}" destId="{938DC668-0DDC-4F0C-8B1F-04EB1DBC5323}" srcOrd="0" destOrd="0" presId="urn:microsoft.com/office/officeart/2008/layout/HalfCircleOrganizationChart"/>
    <dgm:cxn modelId="{7842FB4C-A0D4-4772-B735-A278D000002A}" type="presParOf" srcId="{938DC668-0DDC-4F0C-8B1F-04EB1DBC5323}" destId="{06281363-0256-43B9-86F8-702ADC46BDB8}" srcOrd="0" destOrd="0" presId="urn:microsoft.com/office/officeart/2008/layout/HalfCircleOrganizationChart"/>
    <dgm:cxn modelId="{5B834931-A78C-478C-A4E7-56B6C1D037D1}" type="presParOf" srcId="{06281363-0256-43B9-86F8-702ADC46BDB8}" destId="{18DB397B-7952-4D54-BF61-8340BA946947}" srcOrd="0" destOrd="0" presId="urn:microsoft.com/office/officeart/2008/layout/HalfCircleOrganizationChart"/>
    <dgm:cxn modelId="{417E9A35-0AE3-4238-8DA9-34C1194BF241}" type="presParOf" srcId="{06281363-0256-43B9-86F8-702ADC46BDB8}" destId="{B1BEEF8D-3DB6-44CE-961E-966A5CB3EFD9}" srcOrd="1" destOrd="0" presId="urn:microsoft.com/office/officeart/2008/layout/HalfCircleOrganizationChart"/>
    <dgm:cxn modelId="{5DE50D45-D3D4-4482-BB54-7762F046868D}" type="presParOf" srcId="{06281363-0256-43B9-86F8-702ADC46BDB8}" destId="{EE07E40A-B11E-4ECD-91D6-ECF9DFB37C5F}" srcOrd="2" destOrd="0" presId="urn:microsoft.com/office/officeart/2008/layout/HalfCircleOrganizationChart"/>
    <dgm:cxn modelId="{BA1A80DF-DF03-405B-B5E7-B99102370778}" type="presParOf" srcId="{06281363-0256-43B9-86F8-702ADC46BDB8}" destId="{537289A1-1DB1-4BC7-BA2C-5C062EAFE700}" srcOrd="3" destOrd="0" presId="urn:microsoft.com/office/officeart/2008/layout/HalfCircleOrganizationChart"/>
    <dgm:cxn modelId="{68228154-E4B0-46A1-BCDC-33593389ADDE}" type="presParOf" srcId="{938DC668-0DDC-4F0C-8B1F-04EB1DBC5323}" destId="{8E64559D-71F5-4121-8CFB-F98AB8070318}" srcOrd="1" destOrd="0" presId="urn:microsoft.com/office/officeart/2008/layout/HalfCircleOrganizationChart"/>
    <dgm:cxn modelId="{058BB4D4-682A-4833-86DC-8DC5F089B921}" type="presParOf" srcId="{8E64559D-71F5-4121-8CFB-F98AB8070318}" destId="{E48E80E8-A7F3-4EEE-BA0D-2295CC027A35}" srcOrd="0" destOrd="0" presId="urn:microsoft.com/office/officeart/2008/layout/HalfCircleOrganizationChart"/>
    <dgm:cxn modelId="{F374DA41-217F-4CA2-AADB-71D887EE6BA7}" type="presParOf" srcId="{8E64559D-71F5-4121-8CFB-F98AB8070318}" destId="{46CB5ABC-F890-44F6-8D61-1043B6D88E9E}" srcOrd="1" destOrd="0" presId="urn:microsoft.com/office/officeart/2008/layout/HalfCircleOrganizationChart"/>
    <dgm:cxn modelId="{0E969A06-425A-49DE-9BE4-1F1CEC8ABE26}" type="presParOf" srcId="{46CB5ABC-F890-44F6-8D61-1043B6D88E9E}" destId="{2F807202-8096-4861-85CD-DAA8CDADB4C7}" srcOrd="0" destOrd="0" presId="urn:microsoft.com/office/officeart/2008/layout/HalfCircleOrganizationChart"/>
    <dgm:cxn modelId="{ECAF14EF-7289-46B0-A603-69595066D4CF}" type="presParOf" srcId="{2F807202-8096-4861-85CD-DAA8CDADB4C7}" destId="{2F07F56E-FA34-47A3-A39A-40BC189EFE7A}" srcOrd="0" destOrd="0" presId="urn:microsoft.com/office/officeart/2008/layout/HalfCircleOrganizationChart"/>
    <dgm:cxn modelId="{4127519C-0E38-48FE-922B-82CC7164DEF4}" type="presParOf" srcId="{2F807202-8096-4861-85CD-DAA8CDADB4C7}" destId="{F1F6AB0C-1A82-499C-BBB0-4C5C85D1E20C}" srcOrd="1" destOrd="0" presId="urn:microsoft.com/office/officeart/2008/layout/HalfCircleOrganizationChart"/>
    <dgm:cxn modelId="{7CECC600-1A75-44FE-9A64-C6AA96C76EB2}" type="presParOf" srcId="{2F807202-8096-4861-85CD-DAA8CDADB4C7}" destId="{A395434A-1FA7-48E6-9B38-40AAA81FC1FC}" srcOrd="2" destOrd="0" presId="urn:microsoft.com/office/officeart/2008/layout/HalfCircleOrganizationChart"/>
    <dgm:cxn modelId="{2166B2F5-4B1F-4781-BDB3-24EDE5D8F776}" type="presParOf" srcId="{2F807202-8096-4861-85CD-DAA8CDADB4C7}" destId="{CD2E08BC-538E-47C7-BC09-B33E46350A3B}" srcOrd="3" destOrd="0" presId="urn:microsoft.com/office/officeart/2008/layout/HalfCircleOrganizationChart"/>
    <dgm:cxn modelId="{8E345E33-85E4-41BA-8CE8-1B5362B582C5}" type="presParOf" srcId="{46CB5ABC-F890-44F6-8D61-1043B6D88E9E}" destId="{767DE922-7364-4831-A12E-06A454FA3723}" srcOrd="1" destOrd="0" presId="urn:microsoft.com/office/officeart/2008/layout/HalfCircleOrganizationChart"/>
    <dgm:cxn modelId="{4E18538B-2555-4D04-80AB-7775A0213A35}" type="presParOf" srcId="{767DE922-7364-4831-A12E-06A454FA3723}" destId="{F418FB80-7732-4850-83EB-EAC52E73E8F3}" srcOrd="0" destOrd="0" presId="urn:microsoft.com/office/officeart/2008/layout/HalfCircleOrganizationChart"/>
    <dgm:cxn modelId="{C502C83C-D8AF-446C-9008-B4436C0DF305}" type="presParOf" srcId="{767DE922-7364-4831-A12E-06A454FA3723}" destId="{3A181700-4452-4908-A192-2284FE0D121B}" srcOrd="1" destOrd="0" presId="urn:microsoft.com/office/officeart/2008/layout/HalfCircleOrganizationChart"/>
    <dgm:cxn modelId="{18CC3183-7721-407B-83CE-FBEFF0C6B96F}" type="presParOf" srcId="{3A181700-4452-4908-A192-2284FE0D121B}" destId="{41625B42-6379-443C-B91E-68F30188BC9B}" srcOrd="0" destOrd="0" presId="urn:microsoft.com/office/officeart/2008/layout/HalfCircleOrganizationChart"/>
    <dgm:cxn modelId="{7D95D797-5A7B-47C3-A948-4B7D17752D2A}" type="presParOf" srcId="{41625B42-6379-443C-B91E-68F30188BC9B}" destId="{B9333632-453D-4A09-911B-E0A0232ACAF1}" srcOrd="0" destOrd="0" presId="urn:microsoft.com/office/officeart/2008/layout/HalfCircleOrganizationChart"/>
    <dgm:cxn modelId="{5D05BB0A-FE37-4893-A1A8-E19A383F27B5}" type="presParOf" srcId="{41625B42-6379-443C-B91E-68F30188BC9B}" destId="{BAE10297-C78D-4AAD-8A62-E693CDEB233A}" srcOrd="1" destOrd="0" presId="urn:microsoft.com/office/officeart/2008/layout/HalfCircleOrganizationChart"/>
    <dgm:cxn modelId="{110CEF26-9C47-4850-8EF3-E59620390C01}" type="presParOf" srcId="{41625B42-6379-443C-B91E-68F30188BC9B}" destId="{71A57678-F859-4C7C-8B81-6F18C8C2D852}" srcOrd="2" destOrd="0" presId="urn:microsoft.com/office/officeart/2008/layout/HalfCircleOrganizationChart"/>
    <dgm:cxn modelId="{C370FFEF-986E-463A-93F8-C3092A94474D}" type="presParOf" srcId="{41625B42-6379-443C-B91E-68F30188BC9B}" destId="{EEF7DD1F-EACE-4CAA-B275-8D50F06B230B}" srcOrd="3" destOrd="0" presId="urn:microsoft.com/office/officeart/2008/layout/HalfCircleOrganizationChart"/>
    <dgm:cxn modelId="{E4C57092-16BA-4112-ADEF-68E71035ED21}" type="presParOf" srcId="{3A181700-4452-4908-A192-2284FE0D121B}" destId="{63BAD41A-16E1-40D0-A0BD-D1EE5DE83991}" srcOrd="1" destOrd="0" presId="urn:microsoft.com/office/officeart/2008/layout/HalfCircleOrganizationChart"/>
    <dgm:cxn modelId="{05FF2B8B-700A-4B47-93B2-19B75F2BB3FC}" type="presParOf" srcId="{3A181700-4452-4908-A192-2284FE0D121B}" destId="{6085C452-42AD-4A04-8C53-4767716FD56D}" srcOrd="2" destOrd="0" presId="urn:microsoft.com/office/officeart/2008/layout/HalfCircleOrganizationChart"/>
    <dgm:cxn modelId="{CE1673DF-BB72-43C5-BD1B-FE1C4E86BFE2}" type="presParOf" srcId="{767DE922-7364-4831-A12E-06A454FA3723}" destId="{5B161E0E-0900-4CEC-9F1D-96B49F60BBAE}" srcOrd="2" destOrd="0" presId="urn:microsoft.com/office/officeart/2008/layout/HalfCircleOrganizationChart"/>
    <dgm:cxn modelId="{EA4F03F4-40CA-4384-8AE6-1984D5BCEF5B}" type="presParOf" srcId="{767DE922-7364-4831-A12E-06A454FA3723}" destId="{48EB1499-08C0-4E74-80E5-819F457D7A1D}" srcOrd="3" destOrd="0" presId="urn:microsoft.com/office/officeart/2008/layout/HalfCircleOrganizationChart"/>
    <dgm:cxn modelId="{708455E0-4D22-4DF3-B55B-2F9D0EAD9A1B}" type="presParOf" srcId="{48EB1499-08C0-4E74-80E5-819F457D7A1D}" destId="{EDE22AE8-3F31-49A1-BE61-7F44B9B84D4B}" srcOrd="0" destOrd="0" presId="urn:microsoft.com/office/officeart/2008/layout/HalfCircleOrganizationChart"/>
    <dgm:cxn modelId="{F9C46BF5-5AFE-4EA5-A9A4-B646BD05C881}" type="presParOf" srcId="{EDE22AE8-3F31-49A1-BE61-7F44B9B84D4B}" destId="{05B50BD6-61B9-4CCB-A20E-0A59AF7BA819}" srcOrd="0" destOrd="0" presId="urn:microsoft.com/office/officeart/2008/layout/HalfCircleOrganizationChart"/>
    <dgm:cxn modelId="{203D33CB-178F-4062-83AF-BE3CC1778D39}" type="presParOf" srcId="{EDE22AE8-3F31-49A1-BE61-7F44B9B84D4B}" destId="{D75AF8F7-E1E1-436B-ADB9-E7071C997CD3}" srcOrd="1" destOrd="0" presId="urn:microsoft.com/office/officeart/2008/layout/HalfCircleOrganizationChart"/>
    <dgm:cxn modelId="{A1203AD2-4465-47FA-915A-E68587FF0461}" type="presParOf" srcId="{EDE22AE8-3F31-49A1-BE61-7F44B9B84D4B}" destId="{2BC6F173-4CC4-4B0F-B558-7EA4CB402703}" srcOrd="2" destOrd="0" presId="urn:microsoft.com/office/officeart/2008/layout/HalfCircleOrganizationChart"/>
    <dgm:cxn modelId="{59BD37DC-F5BA-4F2D-9D5D-AF4A5D29381B}" type="presParOf" srcId="{EDE22AE8-3F31-49A1-BE61-7F44B9B84D4B}" destId="{DEE711A1-A336-4A91-8089-DFA8045AE872}" srcOrd="3" destOrd="0" presId="urn:microsoft.com/office/officeart/2008/layout/HalfCircleOrganizationChart"/>
    <dgm:cxn modelId="{BA6BCF34-A45B-4AC9-ABD3-5EB8B8BBED08}" type="presParOf" srcId="{48EB1499-08C0-4E74-80E5-819F457D7A1D}" destId="{3460E4D1-756A-4020-BB04-3810A7FD3CE9}" srcOrd="1" destOrd="0" presId="urn:microsoft.com/office/officeart/2008/layout/HalfCircleOrganizationChart"/>
    <dgm:cxn modelId="{7DAD7E04-C1DD-412A-B7A6-FFF708E3C4DB}" type="presParOf" srcId="{48EB1499-08C0-4E74-80E5-819F457D7A1D}" destId="{B230212D-8802-493C-AD2B-18B7B8F2D518}" srcOrd="2" destOrd="0" presId="urn:microsoft.com/office/officeart/2008/layout/HalfCircleOrganizationChart"/>
    <dgm:cxn modelId="{3B26C45F-6BA4-4A76-B056-6D00AC5A5607}" type="presParOf" srcId="{767DE922-7364-4831-A12E-06A454FA3723}" destId="{32167293-B77E-4DEC-A7A1-954DE2C2E364}" srcOrd="4" destOrd="0" presId="urn:microsoft.com/office/officeart/2008/layout/HalfCircleOrganizationChart"/>
    <dgm:cxn modelId="{31B8085F-6B04-48E2-9D9D-A02135EE0FCA}" type="presParOf" srcId="{767DE922-7364-4831-A12E-06A454FA3723}" destId="{0A8EE7EC-564A-43F2-9861-B5531DDF0E12}" srcOrd="5" destOrd="0" presId="urn:microsoft.com/office/officeart/2008/layout/HalfCircleOrganizationChart"/>
    <dgm:cxn modelId="{A2AEEEB4-6FF6-4B02-90E5-98CC4FCBA7E2}" type="presParOf" srcId="{0A8EE7EC-564A-43F2-9861-B5531DDF0E12}" destId="{9A1E2D9A-FF68-4666-A0CD-0BB9D5A92061}" srcOrd="0" destOrd="0" presId="urn:microsoft.com/office/officeart/2008/layout/HalfCircleOrganizationChart"/>
    <dgm:cxn modelId="{9892EFBA-F464-46CB-90C5-4B5E844C6A46}" type="presParOf" srcId="{9A1E2D9A-FF68-4666-A0CD-0BB9D5A92061}" destId="{0AE593F2-DD9A-4DD2-A71B-51B497D7D80D}" srcOrd="0" destOrd="0" presId="urn:microsoft.com/office/officeart/2008/layout/HalfCircleOrganizationChart"/>
    <dgm:cxn modelId="{C99C54B1-33BB-42D4-AD24-132E32ECD7B7}" type="presParOf" srcId="{9A1E2D9A-FF68-4666-A0CD-0BB9D5A92061}" destId="{39A18807-8816-479A-9CEF-FDE10BE219E1}" srcOrd="1" destOrd="0" presId="urn:microsoft.com/office/officeart/2008/layout/HalfCircleOrganizationChart"/>
    <dgm:cxn modelId="{F1ACE01F-ED16-43C1-93E2-740D71C45904}" type="presParOf" srcId="{9A1E2D9A-FF68-4666-A0CD-0BB9D5A92061}" destId="{3B8A1991-155A-45EA-BB59-487299DEC6AB}" srcOrd="2" destOrd="0" presId="urn:microsoft.com/office/officeart/2008/layout/HalfCircleOrganizationChart"/>
    <dgm:cxn modelId="{7CC1C606-E80C-4D21-8340-238A1EEFD52F}" type="presParOf" srcId="{9A1E2D9A-FF68-4666-A0CD-0BB9D5A92061}" destId="{F1B51BE2-3313-4A37-833F-6EE5ABCC005D}" srcOrd="3" destOrd="0" presId="urn:microsoft.com/office/officeart/2008/layout/HalfCircleOrganizationChart"/>
    <dgm:cxn modelId="{6564612D-7E23-4A63-8EFE-63EB1F81AC84}" type="presParOf" srcId="{0A8EE7EC-564A-43F2-9861-B5531DDF0E12}" destId="{88608D92-C9D1-4243-852F-34D6941AE226}" srcOrd="1" destOrd="0" presId="urn:microsoft.com/office/officeart/2008/layout/HalfCircleOrganizationChart"/>
    <dgm:cxn modelId="{BA8ADC47-662F-4C56-A33A-AA17424D9ECF}" type="presParOf" srcId="{0A8EE7EC-564A-43F2-9861-B5531DDF0E12}" destId="{7F1735A8-BD69-429D-AF9D-8035912044EF}" srcOrd="2" destOrd="0" presId="urn:microsoft.com/office/officeart/2008/layout/HalfCircleOrganizationChart"/>
    <dgm:cxn modelId="{9DE1C8C3-D73D-479F-8381-21D4C6B9EA07}" type="presParOf" srcId="{46CB5ABC-F890-44F6-8D61-1043B6D88E9E}" destId="{B16DD494-6966-448A-BBC8-3911387018C8}" srcOrd="2" destOrd="0" presId="urn:microsoft.com/office/officeart/2008/layout/HalfCircleOrganizationChart"/>
    <dgm:cxn modelId="{182D9629-0D6B-4B7B-A436-768B70E86C9C}" type="presParOf" srcId="{938DC668-0DDC-4F0C-8B1F-04EB1DBC5323}" destId="{674AD16B-4C64-430D-8C6A-071F222B3FD2}" srcOrd="2" destOrd="0" presId="urn:microsoft.com/office/officeart/2008/layout/HalfCircle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D05DC5-0E27-4AE9-B972-6D512612C05E}" type="doc">
      <dgm:prSet loTypeId="urn:microsoft.com/office/officeart/2008/layout/HexagonCluster" loCatId="relationship" qsTypeId="urn:microsoft.com/office/officeart/2005/8/quickstyle/simple2" qsCatId="simple" csTypeId="urn:microsoft.com/office/officeart/2005/8/colors/colorful1" csCatId="colorful" phldr="1"/>
      <dgm:spPr/>
      <dgm:t>
        <a:bodyPr/>
        <a:lstStyle/>
        <a:p>
          <a:endParaRPr lang="en-US"/>
        </a:p>
      </dgm:t>
    </dgm:pt>
    <dgm:pt modelId="{215B067C-F527-4E86-A191-AF09125E0DC4}">
      <dgm:prSet phldrT="[Text]" custT="1"/>
      <dgm:spPr>
        <a:xfrm>
          <a:off x="1469642" y="3142562"/>
          <a:ext cx="1707791" cy="1466190"/>
        </a:xfrm>
        <a:solidFill>
          <a:srgbClr val="268CBF">
            <a:hueOff val="0"/>
            <a:satOff val="0"/>
            <a:lumOff val="0"/>
            <a:alphaOff val="0"/>
          </a:srgbClr>
        </a:solidFill>
        <a:ln w="25400" cap="flat" cmpd="sng" algn="ctr">
          <a:solidFill>
            <a:srgbClr val="268CBF">
              <a:hueOff val="0"/>
              <a:satOff val="0"/>
              <a:lumOff val="0"/>
              <a:alphaOff val="0"/>
            </a:srgbClr>
          </a:solidFill>
          <a:prstDash val="solid"/>
        </a:ln>
        <a:effectLst>
          <a:outerShdw blurRad="40000" dist="20000" dir="5400000" rotWithShape="0">
            <a:srgbClr val="000000">
              <a:alpha val="38000"/>
            </a:srgbClr>
          </a:outerShdw>
        </a:effectLst>
      </dgm:spPr>
      <dgm:t>
        <a:bodyPr/>
        <a:lstStyle/>
        <a:p>
          <a:r>
            <a:rPr lang="en-US" sz="1100" b="1" dirty="0">
              <a:solidFill>
                <a:srgbClr val="FFFFFF"/>
              </a:solidFill>
              <a:latin typeface="Arial"/>
              <a:ea typeface="+mn-ea"/>
              <a:cs typeface="+mn-cs"/>
            </a:rPr>
            <a:t>DoD AM Vision</a:t>
          </a:r>
        </a:p>
      </dgm:t>
    </dgm:pt>
    <dgm:pt modelId="{596EF33E-BC03-4935-AB94-EFC8F45590CD}" type="parTrans" cxnId="{6FBA5B25-EA8B-45E4-AFAB-B025EC33F139}">
      <dgm:prSet/>
      <dgm:spPr/>
      <dgm:t>
        <a:bodyPr/>
        <a:lstStyle/>
        <a:p>
          <a:endParaRPr lang="en-US" sz="1050"/>
        </a:p>
      </dgm:t>
    </dgm:pt>
    <dgm:pt modelId="{5C2A4194-B38E-4AEB-9557-46A810E7DAA5}" type="sibTrans" cxnId="{6FBA5B25-EA8B-45E4-AFAB-B025EC33F139}">
      <dgm:prSet/>
      <dgm:spPr>
        <a:xfrm>
          <a:off x="0" y="2332001"/>
          <a:ext cx="1707791" cy="1466190"/>
        </a:xfr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rgbClr val="268CBF">
              <a:hueOff val="0"/>
              <a:satOff val="0"/>
              <a:lumOff val="0"/>
              <a:alphaOff val="0"/>
            </a:srgbClr>
          </a:solidFill>
          <a:prstDash val="solid"/>
        </a:ln>
        <a:effectLst/>
      </dgm:spPr>
      <dgm:t>
        <a:bodyPr/>
        <a:lstStyle/>
        <a:p>
          <a:endParaRPr lang="en-US" sz="1050"/>
        </a:p>
      </dgm:t>
    </dgm:pt>
    <dgm:pt modelId="{4432A9BF-EC2C-4931-9603-864D886560CD}">
      <dgm:prSet custT="1"/>
      <dgm:spPr>
        <a:xfrm>
          <a:off x="2939285" y="2327318"/>
          <a:ext cx="1707791" cy="1466190"/>
        </a:xfrm>
        <a:solidFill>
          <a:srgbClr val="FB3144">
            <a:hueOff val="0"/>
            <a:satOff val="0"/>
            <a:lumOff val="0"/>
            <a:alphaOff val="0"/>
          </a:srgbClr>
        </a:solidFill>
        <a:ln w="25400" cap="flat" cmpd="sng" algn="ctr">
          <a:solidFill>
            <a:srgbClr val="FB3144">
              <a:hueOff val="0"/>
              <a:satOff val="0"/>
              <a:lumOff val="0"/>
              <a:alphaOff val="0"/>
            </a:srgbClr>
          </a:solidFill>
          <a:prstDash val="solid"/>
        </a:ln>
        <a:effectLst>
          <a:outerShdw blurRad="40000" dist="20000" dir="5400000" rotWithShape="0">
            <a:srgbClr val="000000">
              <a:alpha val="38000"/>
            </a:srgbClr>
          </a:outerShdw>
        </a:effectLst>
      </dgm:spPr>
      <dgm:t>
        <a:bodyPr/>
        <a:lstStyle/>
        <a:p>
          <a:r>
            <a:rPr lang="en-US" sz="900" b="1" dirty="0">
              <a:solidFill>
                <a:srgbClr val="FFFFFF"/>
              </a:solidFill>
              <a:latin typeface="Arial"/>
              <a:ea typeface="+mn-ea"/>
              <a:cs typeface="+mn-cs"/>
            </a:rPr>
            <a:t>Disseminate Information</a:t>
          </a:r>
        </a:p>
      </dgm:t>
    </dgm:pt>
    <dgm:pt modelId="{6C36CD07-BFD5-48D1-8141-CC1DFB2AAACD}" type="parTrans" cxnId="{1992D43C-D6CF-4C19-9A98-4618384B52FB}">
      <dgm:prSet/>
      <dgm:spPr/>
      <dgm:t>
        <a:bodyPr/>
        <a:lstStyle/>
        <a:p>
          <a:endParaRPr lang="en-US" sz="1050"/>
        </a:p>
      </dgm:t>
    </dgm:pt>
    <dgm:pt modelId="{7D8750B0-F09D-4FA6-BAD3-77193E09144D}" type="sibTrans" cxnId="{1992D43C-D6CF-4C19-9A98-4618384B52FB}">
      <dgm:prSet/>
      <dgm:spPr>
        <a:xfrm>
          <a:off x="4408022" y="3139440"/>
          <a:ext cx="1707791" cy="1466190"/>
        </a:xfrm>
        <a:blipFill>
          <a:blip xmlns:r="http://schemas.openxmlformats.org/officeDocument/2006/relationships"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a:blipFill>
        <a:ln w="25400" cap="flat" cmpd="sng" algn="ctr">
          <a:solidFill>
            <a:srgbClr val="FB3144">
              <a:hueOff val="0"/>
              <a:satOff val="0"/>
              <a:lumOff val="0"/>
              <a:alphaOff val="0"/>
            </a:srgbClr>
          </a:solidFill>
          <a:prstDash val="solid"/>
        </a:ln>
        <a:effectLst/>
      </dgm:spPr>
      <dgm:t>
        <a:bodyPr/>
        <a:lstStyle/>
        <a:p>
          <a:endParaRPr lang="en-US" sz="1050"/>
        </a:p>
      </dgm:t>
    </dgm:pt>
    <dgm:pt modelId="{4AD96C8B-D791-415B-B0B9-33137DF9BF29}">
      <dgm:prSet custT="1"/>
      <dgm:spPr>
        <a:xfrm>
          <a:off x="1469642" y="1521440"/>
          <a:ext cx="1707791" cy="1466190"/>
        </a:xfrm>
        <a:solidFill>
          <a:srgbClr val="666E80">
            <a:hueOff val="0"/>
            <a:satOff val="0"/>
            <a:lumOff val="0"/>
            <a:alphaOff val="0"/>
          </a:srgbClr>
        </a:solidFill>
        <a:ln w="25400" cap="flat" cmpd="sng" algn="ctr">
          <a:solidFill>
            <a:srgbClr val="666E80">
              <a:hueOff val="0"/>
              <a:satOff val="0"/>
              <a:lumOff val="0"/>
              <a:alphaOff val="0"/>
            </a:srgbClr>
          </a:solidFill>
          <a:prstDash val="solid"/>
        </a:ln>
        <a:effectLst>
          <a:outerShdw blurRad="40000" dist="20000" dir="5400000" rotWithShape="0">
            <a:srgbClr val="000000">
              <a:alpha val="38000"/>
            </a:srgbClr>
          </a:outerShdw>
        </a:effectLst>
      </dgm:spPr>
      <dgm:t>
        <a:bodyPr/>
        <a:lstStyle/>
        <a:p>
          <a:r>
            <a:rPr lang="en-US" sz="1000" b="1" dirty="0">
              <a:solidFill>
                <a:srgbClr val="FFFFFF"/>
              </a:solidFill>
              <a:latin typeface="Arial"/>
              <a:ea typeface="+mn-ea"/>
              <a:cs typeface="+mn-cs"/>
            </a:rPr>
            <a:t>Joint AM Investment Strategy</a:t>
          </a:r>
        </a:p>
      </dgm:t>
    </dgm:pt>
    <dgm:pt modelId="{0DCE92C3-E516-49BE-B729-7D0B159B8558}" type="parTrans" cxnId="{5957AF18-B555-4475-9E70-6A1CC06809F1}">
      <dgm:prSet/>
      <dgm:spPr/>
      <dgm:t>
        <a:bodyPr/>
        <a:lstStyle/>
        <a:p>
          <a:endParaRPr lang="en-US" sz="1050"/>
        </a:p>
      </dgm:t>
    </dgm:pt>
    <dgm:pt modelId="{A6F050D5-0BED-44D5-BD9A-2A5D62C579B9}" type="sibTrans" cxnId="{5957AF18-B555-4475-9E70-6A1CC06809F1}">
      <dgm:prSet/>
      <dgm:spPr>
        <a:xfrm>
          <a:off x="2939285" y="706196"/>
          <a:ext cx="1707791" cy="1466190"/>
        </a:xfrm>
        <a:blipFill>
          <a:blip xmlns:r="http://schemas.openxmlformats.org/officeDocument/2006/relationships" r:embed="rId4" cstate="print">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a:fillRect l="-2000" r="-2000"/>
          </a:stretch>
        </a:blipFill>
        <a:ln w="25400" cap="flat" cmpd="sng" algn="ctr">
          <a:solidFill>
            <a:srgbClr val="666E80">
              <a:hueOff val="0"/>
              <a:satOff val="0"/>
              <a:lumOff val="0"/>
              <a:alphaOff val="0"/>
            </a:srgbClr>
          </a:solidFill>
          <a:prstDash val="solid"/>
        </a:ln>
        <a:effectLst/>
      </dgm:spPr>
      <dgm:t>
        <a:bodyPr/>
        <a:lstStyle/>
        <a:p>
          <a:endParaRPr lang="en-US" sz="1050"/>
        </a:p>
      </dgm:t>
    </dgm:pt>
    <dgm:pt modelId="{AEA043B0-4518-4022-B3E8-D837559ACA16}">
      <dgm:prSet custT="1"/>
      <dgm:spPr>
        <a:xfrm>
          <a:off x="4408022" y="1518318"/>
          <a:ext cx="1707791" cy="1466190"/>
        </a:xfrm>
        <a:solidFill>
          <a:srgbClr val="E2E2E2">
            <a:lumMod val="75000"/>
          </a:srgbClr>
        </a:solidFill>
        <a:ln w="25400" cap="flat" cmpd="sng" algn="ctr">
          <a:solidFill>
            <a:srgbClr val="E2E2E2">
              <a:hueOff val="0"/>
              <a:satOff val="0"/>
              <a:lumOff val="0"/>
              <a:alphaOff val="0"/>
            </a:srgbClr>
          </a:solidFill>
          <a:prstDash val="solid"/>
        </a:ln>
        <a:effectLst>
          <a:outerShdw blurRad="40000" dist="20000" dir="5400000" rotWithShape="0">
            <a:srgbClr val="000000">
              <a:alpha val="38000"/>
            </a:srgbClr>
          </a:outerShdw>
        </a:effectLst>
      </dgm:spPr>
      <dgm:t>
        <a:bodyPr/>
        <a:lstStyle/>
        <a:p>
          <a:r>
            <a:rPr lang="en-US" sz="1050" b="1" dirty="0">
              <a:solidFill>
                <a:schemeClr val="bg1"/>
              </a:solidFill>
              <a:latin typeface="Arial"/>
              <a:ea typeface="+mn-ea"/>
              <a:cs typeface="+mn-cs"/>
            </a:rPr>
            <a:t>Share Best Practices</a:t>
          </a:r>
        </a:p>
      </dgm:t>
    </dgm:pt>
    <dgm:pt modelId="{AB95CEDB-77BE-40FA-AB1E-A336435D5AF8}" type="parTrans" cxnId="{9C15FD88-F813-4B28-AA00-1DCA212D1161}">
      <dgm:prSet/>
      <dgm:spPr/>
      <dgm:t>
        <a:bodyPr/>
        <a:lstStyle/>
        <a:p>
          <a:endParaRPr lang="en-US" sz="1050"/>
        </a:p>
      </dgm:t>
    </dgm:pt>
    <dgm:pt modelId="{D488C1EB-87F0-4BF4-9E68-DC0603AD9846}" type="sibTrans" cxnId="{9C15FD88-F813-4B28-AA00-1DCA212D1161}">
      <dgm:prSet/>
      <dgm:spPr>
        <a:xfrm>
          <a:off x="5877665" y="2342538"/>
          <a:ext cx="1707791" cy="1466190"/>
        </a:xfr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25400" cap="flat" cmpd="sng" algn="ctr">
          <a:solidFill>
            <a:srgbClr val="E2E2E2">
              <a:hueOff val="0"/>
              <a:satOff val="0"/>
              <a:lumOff val="0"/>
              <a:alphaOff val="0"/>
            </a:srgbClr>
          </a:solidFill>
          <a:prstDash val="solid"/>
        </a:ln>
        <a:effectLst/>
      </dgm:spPr>
      <dgm:t>
        <a:bodyPr/>
        <a:lstStyle/>
        <a:p>
          <a:endParaRPr lang="en-US" sz="1050"/>
        </a:p>
      </dgm:t>
    </dgm:pt>
    <dgm:pt modelId="{DB5FB44A-495D-4496-B102-E477EFCCA7E2}">
      <dgm:prSet custT="1"/>
      <dgm:spPr>
        <a:xfrm>
          <a:off x="5877665" y="721806"/>
          <a:ext cx="1707791" cy="1466190"/>
        </a:xfrm>
        <a:solidFill>
          <a:srgbClr val="144B74">
            <a:hueOff val="0"/>
            <a:satOff val="0"/>
            <a:lumOff val="0"/>
            <a:alphaOff val="0"/>
          </a:srgbClr>
        </a:solidFill>
        <a:ln w="25400" cap="flat" cmpd="sng" algn="ctr">
          <a:solidFill>
            <a:srgbClr val="144B74">
              <a:hueOff val="0"/>
              <a:satOff val="0"/>
              <a:lumOff val="0"/>
              <a:alphaOff val="0"/>
            </a:srgbClr>
          </a:solidFill>
          <a:prstDash val="solid"/>
        </a:ln>
        <a:effectLst>
          <a:outerShdw blurRad="40000" dist="20000" dir="5400000" rotWithShape="0">
            <a:srgbClr val="000000">
              <a:alpha val="38000"/>
            </a:srgbClr>
          </a:outerShdw>
        </a:effectLst>
      </dgm:spPr>
      <dgm:t>
        <a:bodyPr/>
        <a:lstStyle/>
        <a:p>
          <a:r>
            <a:rPr lang="en-US" sz="900" b="1" dirty="0">
              <a:solidFill>
                <a:srgbClr val="FFFFFF"/>
              </a:solidFill>
              <a:latin typeface="Arial"/>
              <a:ea typeface="+mn-ea"/>
              <a:cs typeface="+mn-cs"/>
            </a:rPr>
            <a:t>Joint Qualification Approaches</a:t>
          </a:r>
        </a:p>
      </dgm:t>
    </dgm:pt>
    <dgm:pt modelId="{70F0FE2E-D314-40B3-871A-F895C9419618}" type="parTrans" cxnId="{EC8214EA-D74D-4018-8839-715886CA28A7}">
      <dgm:prSet/>
      <dgm:spPr/>
      <dgm:t>
        <a:bodyPr/>
        <a:lstStyle/>
        <a:p>
          <a:endParaRPr lang="en-US" sz="1050"/>
        </a:p>
      </dgm:t>
    </dgm:pt>
    <dgm:pt modelId="{26A8A7E9-F3BB-4B46-8E63-123A0F01C7A5}" type="sibTrans" cxnId="{EC8214EA-D74D-4018-8839-715886CA28A7}">
      <dgm:prSet/>
      <dgm:spPr>
        <a:xfrm>
          <a:off x="7347308" y="1539782"/>
          <a:ext cx="1707791" cy="1466190"/>
        </a:xfrm>
        <a:blipFill>
          <a:blip xmlns:r="http://schemas.openxmlformats.org/officeDocument/2006/relationships" r:embed="rId7" cstate="email">
            <a:extLst>
              <a:ext uri="{28A0092B-C50C-407E-A947-70E740481C1C}">
                <a14:useLocalDpi xmlns:a14="http://schemas.microsoft.com/office/drawing/2010/main"/>
              </a:ext>
              <a:ext uri="{837473B0-CC2E-450A-ABE3-18F120FF3D39}">
                <a1611:picAttrSrcUrl xmlns:a1611="http://schemas.microsoft.com/office/drawing/2016/11/main" r:id="rId8"/>
              </a:ext>
            </a:extLst>
          </a:blip>
          <a:srcRect/>
          <a:stretch>
            <a:fillRect/>
          </a:stretch>
        </a:blipFill>
        <a:ln w="25400" cap="flat" cmpd="sng" algn="ctr">
          <a:solidFill>
            <a:srgbClr val="144B74">
              <a:hueOff val="0"/>
              <a:satOff val="0"/>
              <a:lumOff val="0"/>
              <a:alphaOff val="0"/>
            </a:srgbClr>
          </a:solidFill>
          <a:prstDash val="solid"/>
        </a:ln>
        <a:effectLst/>
      </dgm:spPr>
      <dgm:t>
        <a:bodyPr/>
        <a:lstStyle/>
        <a:p>
          <a:endParaRPr lang="en-US" sz="1050"/>
        </a:p>
      </dgm:t>
    </dgm:pt>
    <dgm:pt modelId="{5ADFD1EF-D78E-4672-9752-DC53555F6853}" type="pres">
      <dgm:prSet presAssocID="{BDD05DC5-0E27-4AE9-B972-6D512612C05E}" presName="Name0" presStyleCnt="0">
        <dgm:presLayoutVars>
          <dgm:chMax val="21"/>
          <dgm:chPref val="21"/>
        </dgm:presLayoutVars>
      </dgm:prSet>
      <dgm:spPr/>
    </dgm:pt>
    <dgm:pt modelId="{11052464-C6EE-4314-8063-9410EFBC4A25}" type="pres">
      <dgm:prSet presAssocID="{215B067C-F527-4E86-A191-AF09125E0DC4}" presName="text1" presStyleCnt="0"/>
      <dgm:spPr/>
    </dgm:pt>
    <dgm:pt modelId="{8DB8AB09-DCC1-4008-8C9A-E5BA2DFB9C5D}" type="pres">
      <dgm:prSet presAssocID="{215B067C-F527-4E86-A191-AF09125E0DC4}" presName="textRepeatNode" presStyleLbl="alignNode1" presStyleIdx="0" presStyleCnt="5">
        <dgm:presLayoutVars>
          <dgm:chMax val="0"/>
          <dgm:chPref val="0"/>
          <dgm:bulletEnabled val="1"/>
        </dgm:presLayoutVars>
      </dgm:prSet>
      <dgm:spPr/>
    </dgm:pt>
    <dgm:pt modelId="{488E7F2F-90EB-4BD4-871C-1988170D7152}" type="pres">
      <dgm:prSet presAssocID="{215B067C-F527-4E86-A191-AF09125E0DC4}" presName="textaccent1" presStyleCnt="0"/>
      <dgm:spPr/>
    </dgm:pt>
    <dgm:pt modelId="{603201B5-55A8-4030-B58E-8A665FF4F1FA}" type="pres">
      <dgm:prSet presAssocID="{215B067C-F527-4E86-A191-AF09125E0DC4}" presName="accentRepeatNode" presStyleLbl="solidAlignAcc1" presStyleIdx="0" presStyleCnt="10"/>
      <dgm:spPr/>
    </dgm:pt>
    <dgm:pt modelId="{A84A27A3-88C0-4AC3-A312-842AACE96AB0}" type="pres">
      <dgm:prSet presAssocID="{5C2A4194-B38E-4AEB-9557-46A810E7DAA5}" presName="image1" presStyleCnt="0"/>
      <dgm:spPr/>
    </dgm:pt>
    <dgm:pt modelId="{0FC4D6B3-9659-4DCF-BF21-50A88D2C9B6C}" type="pres">
      <dgm:prSet presAssocID="{5C2A4194-B38E-4AEB-9557-46A810E7DAA5}" presName="imageRepeatNode" presStyleLbl="alignAcc1" presStyleIdx="0" presStyleCnt="5"/>
      <dgm:spPr/>
    </dgm:pt>
    <dgm:pt modelId="{94817C6E-BDC0-4DF0-B2AE-A43C5AB2EACC}" type="pres">
      <dgm:prSet presAssocID="{5C2A4194-B38E-4AEB-9557-46A810E7DAA5}" presName="imageaccent1" presStyleCnt="0"/>
      <dgm:spPr/>
    </dgm:pt>
    <dgm:pt modelId="{02E1D6EA-72BD-4106-8D58-EF78B61833A3}" type="pres">
      <dgm:prSet presAssocID="{5C2A4194-B38E-4AEB-9557-46A810E7DAA5}" presName="accentRepeatNode" presStyleLbl="solidAlignAcc1" presStyleIdx="1" presStyleCnt="10"/>
      <dgm:spPr/>
    </dgm:pt>
    <dgm:pt modelId="{84BB9C42-D178-4303-9017-6BBE01E9DE0D}" type="pres">
      <dgm:prSet presAssocID="{4432A9BF-EC2C-4931-9603-864D886560CD}" presName="text2" presStyleCnt="0"/>
      <dgm:spPr/>
    </dgm:pt>
    <dgm:pt modelId="{A818E3A7-EF68-4B50-AF1E-A97C8780EFBD}" type="pres">
      <dgm:prSet presAssocID="{4432A9BF-EC2C-4931-9603-864D886560CD}" presName="textRepeatNode" presStyleLbl="alignNode1" presStyleIdx="1" presStyleCnt="5">
        <dgm:presLayoutVars>
          <dgm:chMax val="0"/>
          <dgm:chPref val="0"/>
          <dgm:bulletEnabled val="1"/>
        </dgm:presLayoutVars>
      </dgm:prSet>
      <dgm:spPr/>
    </dgm:pt>
    <dgm:pt modelId="{F3DE7984-0EDC-48B3-B95A-745D15D10ED2}" type="pres">
      <dgm:prSet presAssocID="{4432A9BF-EC2C-4931-9603-864D886560CD}" presName="textaccent2" presStyleCnt="0"/>
      <dgm:spPr/>
    </dgm:pt>
    <dgm:pt modelId="{916BEBCD-E875-4F75-BDC2-9334B30E5CB3}" type="pres">
      <dgm:prSet presAssocID="{4432A9BF-EC2C-4931-9603-864D886560CD}" presName="accentRepeatNode" presStyleLbl="solidAlignAcc1" presStyleIdx="2" presStyleCnt="10"/>
      <dgm:spPr/>
    </dgm:pt>
    <dgm:pt modelId="{2656D821-5F79-472C-93ED-D5748F467DB9}" type="pres">
      <dgm:prSet presAssocID="{7D8750B0-F09D-4FA6-BAD3-77193E09144D}" presName="image2" presStyleCnt="0"/>
      <dgm:spPr/>
    </dgm:pt>
    <dgm:pt modelId="{0DB06684-B13C-4237-BB37-4B1EDFB0A838}" type="pres">
      <dgm:prSet presAssocID="{7D8750B0-F09D-4FA6-BAD3-77193E09144D}" presName="imageRepeatNode" presStyleLbl="alignAcc1" presStyleIdx="1" presStyleCnt="5"/>
      <dgm:spPr/>
    </dgm:pt>
    <dgm:pt modelId="{97986986-847A-40C7-B7BE-C8739A08C4D8}" type="pres">
      <dgm:prSet presAssocID="{7D8750B0-F09D-4FA6-BAD3-77193E09144D}" presName="imageaccent2" presStyleCnt="0"/>
      <dgm:spPr/>
    </dgm:pt>
    <dgm:pt modelId="{2984FC97-05C5-4662-8CCA-708FA032556F}" type="pres">
      <dgm:prSet presAssocID="{7D8750B0-F09D-4FA6-BAD3-77193E09144D}" presName="accentRepeatNode" presStyleLbl="solidAlignAcc1" presStyleIdx="3" presStyleCnt="10"/>
      <dgm:spPr/>
    </dgm:pt>
    <dgm:pt modelId="{01A86BF0-D854-4EF2-8ADB-87D9DC10E0B1}" type="pres">
      <dgm:prSet presAssocID="{4AD96C8B-D791-415B-B0B9-33137DF9BF29}" presName="text3" presStyleCnt="0"/>
      <dgm:spPr/>
    </dgm:pt>
    <dgm:pt modelId="{BBF3BFE4-D15E-4763-BC81-D58535261A4D}" type="pres">
      <dgm:prSet presAssocID="{4AD96C8B-D791-415B-B0B9-33137DF9BF29}" presName="textRepeatNode" presStyleLbl="alignNode1" presStyleIdx="2" presStyleCnt="5">
        <dgm:presLayoutVars>
          <dgm:chMax val="0"/>
          <dgm:chPref val="0"/>
          <dgm:bulletEnabled val="1"/>
        </dgm:presLayoutVars>
      </dgm:prSet>
      <dgm:spPr/>
    </dgm:pt>
    <dgm:pt modelId="{A8751244-8764-4C97-A5D2-C19B41DE6619}" type="pres">
      <dgm:prSet presAssocID="{4AD96C8B-D791-415B-B0B9-33137DF9BF29}" presName="textaccent3" presStyleCnt="0"/>
      <dgm:spPr/>
    </dgm:pt>
    <dgm:pt modelId="{1CE11E52-F1AA-420A-864B-F65E61FD6825}" type="pres">
      <dgm:prSet presAssocID="{4AD96C8B-D791-415B-B0B9-33137DF9BF29}" presName="accentRepeatNode" presStyleLbl="solidAlignAcc1" presStyleIdx="4" presStyleCnt="10"/>
      <dgm:spPr/>
    </dgm:pt>
    <dgm:pt modelId="{FFDC8917-7D5F-4693-A520-3128A5F6F40B}" type="pres">
      <dgm:prSet presAssocID="{A6F050D5-0BED-44D5-BD9A-2A5D62C579B9}" presName="image3" presStyleCnt="0"/>
      <dgm:spPr/>
    </dgm:pt>
    <dgm:pt modelId="{6C916011-474B-42F0-9CF9-912CE0300F68}" type="pres">
      <dgm:prSet presAssocID="{A6F050D5-0BED-44D5-BD9A-2A5D62C579B9}" presName="imageRepeatNode" presStyleLbl="alignAcc1" presStyleIdx="2" presStyleCnt="5"/>
      <dgm:spPr/>
    </dgm:pt>
    <dgm:pt modelId="{8D2D4B9A-B0B1-4859-89A8-483DD0DD4B33}" type="pres">
      <dgm:prSet presAssocID="{A6F050D5-0BED-44D5-BD9A-2A5D62C579B9}" presName="imageaccent3" presStyleCnt="0"/>
      <dgm:spPr/>
    </dgm:pt>
    <dgm:pt modelId="{642A6EC0-3E87-4D7A-B349-97598B038153}" type="pres">
      <dgm:prSet presAssocID="{A6F050D5-0BED-44D5-BD9A-2A5D62C579B9}" presName="accentRepeatNode" presStyleLbl="solidAlignAcc1" presStyleIdx="5" presStyleCnt="10"/>
      <dgm:spPr/>
    </dgm:pt>
    <dgm:pt modelId="{FFA7F48F-3417-418C-97B4-FBD473E64E86}" type="pres">
      <dgm:prSet presAssocID="{AEA043B0-4518-4022-B3E8-D837559ACA16}" presName="text4" presStyleCnt="0"/>
      <dgm:spPr/>
    </dgm:pt>
    <dgm:pt modelId="{E153F855-F15D-4473-BE48-D4A027961EF6}" type="pres">
      <dgm:prSet presAssocID="{AEA043B0-4518-4022-B3E8-D837559ACA16}" presName="textRepeatNode" presStyleLbl="alignNode1" presStyleIdx="3" presStyleCnt="5">
        <dgm:presLayoutVars>
          <dgm:chMax val="0"/>
          <dgm:chPref val="0"/>
          <dgm:bulletEnabled val="1"/>
        </dgm:presLayoutVars>
      </dgm:prSet>
      <dgm:spPr/>
    </dgm:pt>
    <dgm:pt modelId="{B118F10D-830A-4D4F-85E3-E25778CB9E94}" type="pres">
      <dgm:prSet presAssocID="{AEA043B0-4518-4022-B3E8-D837559ACA16}" presName="textaccent4" presStyleCnt="0"/>
      <dgm:spPr/>
    </dgm:pt>
    <dgm:pt modelId="{FA0ABB65-ACDD-4F6B-B051-4AB109D1E2C7}" type="pres">
      <dgm:prSet presAssocID="{AEA043B0-4518-4022-B3E8-D837559ACA16}" presName="accentRepeatNode" presStyleLbl="solidAlignAcc1" presStyleIdx="6" presStyleCnt="10"/>
      <dgm:spPr/>
    </dgm:pt>
    <dgm:pt modelId="{74016F15-1DBC-4FA1-B6B7-670E0B55ACD6}" type="pres">
      <dgm:prSet presAssocID="{D488C1EB-87F0-4BF4-9E68-DC0603AD9846}" presName="image4" presStyleCnt="0"/>
      <dgm:spPr/>
    </dgm:pt>
    <dgm:pt modelId="{43FCD377-8EDA-4E86-908B-3BCA1BBA4CE3}" type="pres">
      <dgm:prSet presAssocID="{D488C1EB-87F0-4BF4-9E68-DC0603AD9846}" presName="imageRepeatNode" presStyleLbl="alignAcc1" presStyleIdx="3" presStyleCnt="5"/>
      <dgm:spPr/>
    </dgm:pt>
    <dgm:pt modelId="{F1922F6C-E543-4905-87F0-C2C5EB96D79F}" type="pres">
      <dgm:prSet presAssocID="{D488C1EB-87F0-4BF4-9E68-DC0603AD9846}" presName="imageaccent4" presStyleCnt="0"/>
      <dgm:spPr/>
    </dgm:pt>
    <dgm:pt modelId="{F818F2AE-9488-47B0-868F-AF37C80DBFD9}" type="pres">
      <dgm:prSet presAssocID="{D488C1EB-87F0-4BF4-9E68-DC0603AD9846}" presName="accentRepeatNode" presStyleLbl="solidAlignAcc1" presStyleIdx="7" presStyleCnt="10"/>
      <dgm:spPr/>
    </dgm:pt>
    <dgm:pt modelId="{70E55279-A6DF-452D-8836-D9931940C2E0}" type="pres">
      <dgm:prSet presAssocID="{DB5FB44A-495D-4496-B102-E477EFCCA7E2}" presName="text5" presStyleCnt="0"/>
      <dgm:spPr/>
    </dgm:pt>
    <dgm:pt modelId="{3FD0F934-05D1-4B3D-A780-3D26FD63267F}" type="pres">
      <dgm:prSet presAssocID="{DB5FB44A-495D-4496-B102-E477EFCCA7E2}" presName="textRepeatNode" presStyleLbl="alignNode1" presStyleIdx="4" presStyleCnt="5">
        <dgm:presLayoutVars>
          <dgm:chMax val="0"/>
          <dgm:chPref val="0"/>
          <dgm:bulletEnabled val="1"/>
        </dgm:presLayoutVars>
      </dgm:prSet>
      <dgm:spPr/>
    </dgm:pt>
    <dgm:pt modelId="{F6265FE1-EDEA-4419-82A3-F6FBBF9FA07C}" type="pres">
      <dgm:prSet presAssocID="{DB5FB44A-495D-4496-B102-E477EFCCA7E2}" presName="textaccent5" presStyleCnt="0"/>
      <dgm:spPr/>
    </dgm:pt>
    <dgm:pt modelId="{EA5B5F5A-D3E6-4E9B-B0AF-F25EBADAF249}" type="pres">
      <dgm:prSet presAssocID="{DB5FB44A-495D-4496-B102-E477EFCCA7E2}" presName="accentRepeatNode" presStyleLbl="solidAlignAcc1" presStyleIdx="8" presStyleCnt="10"/>
      <dgm:spPr/>
    </dgm:pt>
    <dgm:pt modelId="{C4D2E61C-96C3-48B1-92A8-16C4E1F8BC33}" type="pres">
      <dgm:prSet presAssocID="{26A8A7E9-F3BB-4B46-8E63-123A0F01C7A5}" presName="image5" presStyleCnt="0"/>
      <dgm:spPr/>
    </dgm:pt>
    <dgm:pt modelId="{85E129D8-D2FF-4C8A-A4AC-91C861B59829}" type="pres">
      <dgm:prSet presAssocID="{26A8A7E9-F3BB-4B46-8E63-123A0F01C7A5}" presName="imageRepeatNode" presStyleLbl="alignAcc1" presStyleIdx="4" presStyleCnt="5"/>
      <dgm:spPr>
        <a:prstGeom prst="hexagon">
          <a:avLst>
            <a:gd name="adj" fmla="val 25000"/>
            <a:gd name="vf" fmla="val 115470"/>
          </a:avLst>
        </a:prstGeom>
      </dgm:spPr>
    </dgm:pt>
    <dgm:pt modelId="{38E7F1A1-D7E7-4C8E-8A9A-FDEEE5E87F43}" type="pres">
      <dgm:prSet presAssocID="{26A8A7E9-F3BB-4B46-8E63-123A0F01C7A5}" presName="imageaccent5" presStyleCnt="0"/>
      <dgm:spPr/>
    </dgm:pt>
    <dgm:pt modelId="{8A46BAC3-ECE8-4793-93E0-D459C8963D7B}" type="pres">
      <dgm:prSet presAssocID="{26A8A7E9-F3BB-4B46-8E63-123A0F01C7A5}" presName="accentRepeatNode" presStyleLbl="solidAlignAcc1" presStyleIdx="9" presStyleCnt="10"/>
      <dgm:spPr/>
    </dgm:pt>
  </dgm:ptLst>
  <dgm:cxnLst>
    <dgm:cxn modelId="{5957AF18-B555-4475-9E70-6A1CC06809F1}" srcId="{BDD05DC5-0E27-4AE9-B972-6D512612C05E}" destId="{4AD96C8B-D791-415B-B0B9-33137DF9BF29}" srcOrd="2" destOrd="0" parTransId="{0DCE92C3-E516-49BE-B729-7D0B159B8558}" sibTransId="{A6F050D5-0BED-44D5-BD9A-2A5D62C579B9}"/>
    <dgm:cxn modelId="{1936321E-6E52-4993-B86C-DE7905490C0D}" type="presOf" srcId="{215B067C-F527-4E86-A191-AF09125E0DC4}" destId="{8DB8AB09-DCC1-4008-8C9A-E5BA2DFB9C5D}" srcOrd="0" destOrd="0" presId="urn:microsoft.com/office/officeart/2008/layout/HexagonCluster"/>
    <dgm:cxn modelId="{E07CAE23-43E7-43C9-AEB4-31C9365DE309}" type="presOf" srcId="{A6F050D5-0BED-44D5-BD9A-2A5D62C579B9}" destId="{6C916011-474B-42F0-9CF9-912CE0300F68}" srcOrd="0" destOrd="0" presId="urn:microsoft.com/office/officeart/2008/layout/HexagonCluster"/>
    <dgm:cxn modelId="{6FBA5B25-EA8B-45E4-AFAB-B025EC33F139}" srcId="{BDD05DC5-0E27-4AE9-B972-6D512612C05E}" destId="{215B067C-F527-4E86-A191-AF09125E0DC4}" srcOrd="0" destOrd="0" parTransId="{596EF33E-BC03-4935-AB94-EFC8F45590CD}" sibTransId="{5C2A4194-B38E-4AEB-9557-46A810E7DAA5}"/>
    <dgm:cxn modelId="{1992D43C-D6CF-4C19-9A98-4618384B52FB}" srcId="{BDD05DC5-0E27-4AE9-B972-6D512612C05E}" destId="{4432A9BF-EC2C-4931-9603-864D886560CD}" srcOrd="1" destOrd="0" parTransId="{6C36CD07-BFD5-48D1-8141-CC1DFB2AAACD}" sibTransId="{7D8750B0-F09D-4FA6-BAD3-77193E09144D}"/>
    <dgm:cxn modelId="{CB5F0558-7614-4FF6-885D-C154C4BCDFE5}" type="presOf" srcId="{4432A9BF-EC2C-4931-9603-864D886560CD}" destId="{A818E3A7-EF68-4B50-AF1E-A97C8780EFBD}" srcOrd="0" destOrd="0" presId="urn:microsoft.com/office/officeart/2008/layout/HexagonCluster"/>
    <dgm:cxn modelId="{9C15FD88-F813-4B28-AA00-1DCA212D1161}" srcId="{BDD05DC5-0E27-4AE9-B972-6D512612C05E}" destId="{AEA043B0-4518-4022-B3E8-D837559ACA16}" srcOrd="3" destOrd="0" parTransId="{AB95CEDB-77BE-40FA-AB1E-A336435D5AF8}" sibTransId="{D488C1EB-87F0-4BF4-9E68-DC0603AD9846}"/>
    <dgm:cxn modelId="{A8D41093-CF04-4E65-8A81-2DB26AAC26C7}" type="presOf" srcId="{5C2A4194-B38E-4AEB-9557-46A810E7DAA5}" destId="{0FC4D6B3-9659-4DCF-BF21-50A88D2C9B6C}" srcOrd="0" destOrd="0" presId="urn:microsoft.com/office/officeart/2008/layout/HexagonCluster"/>
    <dgm:cxn modelId="{646508B9-63E5-4FEE-8959-1B0FC064763D}" type="presOf" srcId="{4AD96C8B-D791-415B-B0B9-33137DF9BF29}" destId="{BBF3BFE4-D15E-4763-BC81-D58535261A4D}" srcOrd="0" destOrd="0" presId="urn:microsoft.com/office/officeart/2008/layout/HexagonCluster"/>
    <dgm:cxn modelId="{D91C30D3-A678-420A-B418-2753BED627F6}" type="presOf" srcId="{DB5FB44A-495D-4496-B102-E477EFCCA7E2}" destId="{3FD0F934-05D1-4B3D-A780-3D26FD63267F}" srcOrd="0" destOrd="0" presId="urn:microsoft.com/office/officeart/2008/layout/HexagonCluster"/>
    <dgm:cxn modelId="{6A4603D8-3726-4709-A2E6-7341BD6E3049}" type="presOf" srcId="{7D8750B0-F09D-4FA6-BAD3-77193E09144D}" destId="{0DB06684-B13C-4237-BB37-4B1EDFB0A838}" srcOrd="0" destOrd="0" presId="urn:microsoft.com/office/officeart/2008/layout/HexagonCluster"/>
    <dgm:cxn modelId="{7F4E06DC-50D9-46F4-ABEE-2AD467503B61}" type="presOf" srcId="{D488C1EB-87F0-4BF4-9E68-DC0603AD9846}" destId="{43FCD377-8EDA-4E86-908B-3BCA1BBA4CE3}" srcOrd="0" destOrd="0" presId="urn:microsoft.com/office/officeart/2008/layout/HexagonCluster"/>
    <dgm:cxn modelId="{1ECD99DF-DFFD-45DF-B6F2-C4CFD0E457A8}" type="presOf" srcId="{26A8A7E9-F3BB-4B46-8E63-123A0F01C7A5}" destId="{85E129D8-D2FF-4C8A-A4AC-91C861B59829}" srcOrd="0" destOrd="0" presId="urn:microsoft.com/office/officeart/2008/layout/HexagonCluster"/>
    <dgm:cxn modelId="{1FA67EE2-25A1-49C3-AC0B-679ACBE46FF0}" type="presOf" srcId="{AEA043B0-4518-4022-B3E8-D837559ACA16}" destId="{E153F855-F15D-4473-BE48-D4A027961EF6}" srcOrd="0" destOrd="0" presId="urn:microsoft.com/office/officeart/2008/layout/HexagonCluster"/>
    <dgm:cxn modelId="{EC8214EA-D74D-4018-8839-715886CA28A7}" srcId="{BDD05DC5-0E27-4AE9-B972-6D512612C05E}" destId="{DB5FB44A-495D-4496-B102-E477EFCCA7E2}" srcOrd="4" destOrd="0" parTransId="{70F0FE2E-D314-40B3-871A-F895C9419618}" sibTransId="{26A8A7E9-F3BB-4B46-8E63-123A0F01C7A5}"/>
    <dgm:cxn modelId="{BAB088ED-177D-4B21-A090-CEC08F37F2A3}" type="presOf" srcId="{BDD05DC5-0E27-4AE9-B972-6D512612C05E}" destId="{5ADFD1EF-D78E-4672-9752-DC53555F6853}" srcOrd="0" destOrd="0" presId="urn:microsoft.com/office/officeart/2008/layout/HexagonCluster"/>
    <dgm:cxn modelId="{DCA01CF0-E158-4821-A4B6-51930439B4A0}" type="presParOf" srcId="{5ADFD1EF-D78E-4672-9752-DC53555F6853}" destId="{11052464-C6EE-4314-8063-9410EFBC4A25}" srcOrd="0" destOrd="0" presId="urn:microsoft.com/office/officeart/2008/layout/HexagonCluster"/>
    <dgm:cxn modelId="{17E79B62-9334-4382-A5E7-3F1E9998BE1D}" type="presParOf" srcId="{11052464-C6EE-4314-8063-9410EFBC4A25}" destId="{8DB8AB09-DCC1-4008-8C9A-E5BA2DFB9C5D}" srcOrd="0" destOrd="0" presId="urn:microsoft.com/office/officeart/2008/layout/HexagonCluster"/>
    <dgm:cxn modelId="{F085F3E9-BAF3-487E-8BF4-0C23AD25575E}" type="presParOf" srcId="{5ADFD1EF-D78E-4672-9752-DC53555F6853}" destId="{488E7F2F-90EB-4BD4-871C-1988170D7152}" srcOrd="1" destOrd="0" presId="urn:microsoft.com/office/officeart/2008/layout/HexagonCluster"/>
    <dgm:cxn modelId="{6121167E-5BC8-4E43-A341-F8E516C6CE44}" type="presParOf" srcId="{488E7F2F-90EB-4BD4-871C-1988170D7152}" destId="{603201B5-55A8-4030-B58E-8A665FF4F1FA}" srcOrd="0" destOrd="0" presId="urn:microsoft.com/office/officeart/2008/layout/HexagonCluster"/>
    <dgm:cxn modelId="{853B5417-DB18-404C-B464-E4286CDA3A87}" type="presParOf" srcId="{5ADFD1EF-D78E-4672-9752-DC53555F6853}" destId="{A84A27A3-88C0-4AC3-A312-842AACE96AB0}" srcOrd="2" destOrd="0" presId="urn:microsoft.com/office/officeart/2008/layout/HexagonCluster"/>
    <dgm:cxn modelId="{C236EFB4-5338-4FD3-B899-C268FE332A83}" type="presParOf" srcId="{A84A27A3-88C0-4AC3-A312-842AACE96AB0}" destId="{0FC4D6B3-9659-4DCF-BF21-50A88D2C9B6C}" srcOrd="0" destOrd="0" presId="urn:microsoft.com/office/officeart/2008/layout/HexagonCluster"/>
    <dgm:cxn modelId="{038A88A5-8AEE-4EB1-A7CC-E84E2D71454C}" type="presParOf" srcId="{5ADFD1EF-D78E-4672-9752-DC53555F6853}" destId="{94817C6E-BDC0-4DF0-B2AE-A43C5AB2EACC}" srcOrd="3" destOrd="0" presId="urn:microsoft.com/office/officeart/2008/layout/HexagonCluster"/>
    <dgm:cxn modelId="{7FDEE186-50F3-4EAE-9779-1B84F459FC79}" type="presParOf" srcId="{94817C6E-BDC0-4DF0-B2AE-A43C5AB2EACC}" destId="{02E1D6EA-72BD-4106-8D58-EF78B61833A3}" srcOrd="0" destOrd="0" presId="urn:microsoft.com/office/officeart/2008/layout/HexagonCluster"/>
    <dgm:cxn modelId="{FB227A2A-887D-4943-A722-96F6BC627701}" type="presParOf" srcId="{5ADFD1EF-D78E-4672-9752-DC53555F6853}" destId="{84BB9C42-D178-4303-9017-6BBE01E9DE0D}" srcOrd="4" destOrd="0" presId="urn:microsoft.com/office/officeart/2008/layout/HexagonCluster"/>
    <dgm:cxn modelId="{04662F5F-F3B8-41CE-8861-1C08AC0B2B67}" type="presParOf" srcId="{84BB9C42-D178-4303-9017-6BBE01E9DE0D}" destId="{A818E3A7-EF68-4B50-AF1E-A97C8780EFBD}" srcOrd="0" destOrd="0" presId="urn:microsoft.com/office/officeart/2008/layout/HexagonCluster"/>
    <dgm:cxn modelId="{FBCEEB84-2214-4303-B30C-B30C6BF8373C}" type="presParOf" srcId="{5ADFD1EF-D78E-4672-9752-DC53555F6853}" destId="{F3DE7984-0EDC-48B3-B95A-745D15D10ED2}" srcOrd="5" destOrd="0" presId="urn:microsoft.com/office/officeart/2008/layout/HexagonCluster"/>
    <dgm:cxn modelId="{2D8C8BC9-CCAE-4D14-97F0-3ECA77D3BFF7}" type="presParOf" srcId="{F3DE7984-0EDC-48B3-B95A-745D15D10ED2}" destId="{916BEBCD-E875-4F75-BDC2-9334B30E5CB3}" srcOrd="0" destOrd="0" presId="urn:microsoft.com/office/officeart/2008/layout/HexagonCluster"/>
    <dgm:cxn modelId="{58E558BB-C2A8-4254-8829-684F0DE735AC}" type="presParOf" srcId="{5ADFD1EF-D78E-4672-9752-DC53555F6853}" destId="{2656D821-5F79-472C-93ED-D5748F467DB9}" srcOrd="6" destOrd="0" presId="urn:microsoft.com/office/officeart/2008/layout/HexagonCluster"/>
    <dgm:cxn modelId="{E7282A29-83EC-4D66-9E75-44076D0563F5}" type="presParOf" srcId="{2656D821-5F79-472C-93ED-D5748F467DB9}" destId="{0DB06684-B13C-4237-BB37-4B1EDFB0A838}" srcOrd="0" destOrd="0" presId="urn:microsoft.com/office/officeart/2008/layout/HexagonCluster"/>
    <dgm:cxn modelId="{5FC18660-7530-412F-9630-222484D1CEF0}" type="presParOf" srcId="{5ADFD1EF-D78E-4672-9752-DC53555F6853}" destId="{97986986-847A-40C7-B7BE-C8739A08C4D8}" srcOrd="7" destOrd="0" presId="urn:microsoft.com/office/officeart/2008/layout/HexagonCluster"/>
    <dgm:cxn modelId="{1C99F477-3FBC-48E5-BA22-367D0F857784}" type="presParOf" srcId="{97986986-847A-40C7-B7BE-C8739A08C4D8}" destId="{2984FC97-05C5-4662-8CCA-708FA032556F}" srcOrd="0" destOrd="0" presId="urn:microsoft.com/office/officeart/2008/layout/HexagonCluster"/>
    <dgm:cxn modelId="{99C205CE-9B7E-4C39-9EC8-0F3FDEFF51AA}" type="presParOf" srcId="{5ADFD1EF-D78E-4672-9752-DC53555F6853}" destId="{01A86BF0-D854-4EF2-8ADB-87D9DC10E0B1}" srcOrd="8" destOrd="0" presId="urn:microsoft.com/office/officeart/2008/layout/HexagonCluster"/>
    <dgm:cxn modelId="{4252A926-DD6C-4381-A409-6690E3C0B023}" type="presParOf" srcId="{01A86BF0-D854-4EF2-8ADB-87D9DC10E0B1}" destId="{BBF3BFE4-D15E-4763-BC81-D58535261A4D}" srcOrd="0" destOrd="0" presId="urn:microsoft.com/office/officeart/2008/layout/HexagonCluster"/>
    <dgm:cxn modelId="{08812168-5948-4EA8-B6ED-DD14E22D6E6A}" type="presParOf" srcId="{5ADFD1EF-D78E-4672-9752-DC53555F6853}" destId="{A8751244-8764-4C97-A5D2-C19B41DE6619}" srcOrd="9" destOrd="0" presId="urn:microsoft.com/office/officeart/2008/layout/HexagonCluster"/>
    <dgm:cxn modelId="{58268AFC-5546-4BF9-8F3B-41FC6518D3F8}" type="presParOf" srcId="{A8751244-8764-4C97-A5D2-C19B41DE6619}" destId="{1CE11E52-F1AA-420A-864B-F65E61FD6825}" srcOrd="0" destOrd="0" presId="urn:microsoft.com/office/officeart/2008/layout/HexagonCluster"/>
    <dgm:cxn modelId="{A5AA15B2-1874-4158-8A21-04FCE367FA46}" type="presParOf" srcId="{5ADFD1EF-D78E-4672-9752-DC53555F6853}" destId="{FFDC8917-7D5F-4693-A520-3128A5F6F40B}" srcOrd="10" destOrd="0" presId="urn:microsoft.com/office/officeart/2008/layout/HexagonCluster"/>
    <dgm:cxn modelId="{C44EAB3A-6606-426D-8BBE-CDBAC1509283}" type="presParOf" srcId="{FFDC8917-7D5F-4693-A520-3128A5F6F40B}" destId="{6C916011-474B-42F0-9CF9-912CE0300F68}" srcOrd="0" destOrd="0" presId="urn:microsoft.com/office/officeart/2008/layout/HexagonCluster"/>
    <dgm:cxn modelId="{8C97918E-EAF4-4498-B2DE-1D90BABE775F}" type="presParOf" srcId="{5ADFD1EF-D78E-4672-9752-DC53555F6853}" destId="{8D2D4B9A-B0B1-4859-89A8-483DD0DD4B33}" srcOrd="11" destOrd="0" presId="urn:microsoft.com/office/officeart/2008/layout/HexagonCluster"/>
    <dgm:cxn modelId="{2E0A3C3B-0D26-45FD-9F37-023BFF1A074A}" type="presParOf" srcId="{8D2D4B9A-B0B1-4859-89A8-483DD0DD4B33}" destId="{642A6EC0-3E87-4D7A-B349-97598B038153}" srcOrd="0" destOrd="0" presId="urn:microsoft.com/office/officeart/2008/layout/HexagonCluster"/>
    <dgm:cxn modelId="{B0A7F634-867C-4BD7-8705-9D5C6EB9D871}" type="presParOf" srcId="{5ADFD1EF-D78E-4672-9752-DC53555F6853}" destId="{FFA7F48F-3417-418C-97B4-FBD473E64E86}" srcOrd="12" destOrd="0" presId="urn:microsoft.com/office/officeart/2008/layout/HexagonCluster"/>
    <dgm:cxn modelId="{761D4E0B-4AEA-497B-B5DD-D777B04E8098}" type="presParOf" srcId="{FFA7F48F-3417-418C-97B4-FBD473E64E86}" destId="{E153F855-F15D-4473-BE48-D4A027961EF6}" srcOrd="0" destOrd="0" presId="urn:microsoft.com/office/officeart/2008/layout/HexagonCluster"/>
    <dgm:cxn modelId="{67D21812-88F1-486D-AC26-BD755EC63A6C}" type="presParOf" srcId="{5ADFD1EF-D78E-4672-9752-DC53555F6853}" destId="{B118F10D-830A-4D4F-85E3-E25778CB9E94}" srcOrd="13" destOrd="0" presId="urn:microsoft.com/office/officeart/2008/layout/HexagonCluster"/>
    <dgm:cxn modelId="{C47A23FE-64A3-4134-8319-BF8943E97CCC}" type="presParOf" srcId="{B118F10D-830A-4D4F-85E3-E25778CB9E94}" destId="{FA0ABB65-ACDD-4F6B-B051-4AB109D1E2C7}" srcOrd="0" destOrd="0" presId="urn:microsoft.com/office/officeart/2008/layout/HexagonCluster"/>
    <dgm:cxn modelId="{12FE9911-E1F7-435F-BC35-A521CC73F369}" type="presParOf" srcId="{5ADFD1EF-D78E-4672-9752-DC53555F6853}" destId="{74016F15-1DBC-4FA1-B6B7-670E0B55ACD6}" srcOrd="14" destOrd="0" presId="urn:microsoft.com/office/officeart/2008/layout/HexagonCluster"/>
    <dgm:cxn modelId="{26A893E7-6415-471F-8B54-AF31FCE7FC27}" type="presParOf" srcId="{74016F15-1DBC-4FA1-B6B7-670E0B55ACD6}" destId="{43FCD377-8EDA-4E86-908B-3BCA1BBA4CE3}" srcOrd="0" destOrd="0" presId="urn:microsoft.com/office/officeart/2008/layout/HexagonCluster"/>
    <dgm:cxn modelId="{8BE00CC5-2EB9-42F1-B81E-6B621F40E661}" type="presParOf" srcId="{5ADFD1EF-D78E-4672-9752-DC53555F6853}" destId="{F1922F6C-E543-4905-87F0-C2C5EB96D79F}" srcOrd="15" destOrd="0" presId="urn:microsoft.com/office/officeart/2008/layout/HexagonCluster"/>
    <dgm:cxn modelId="{125F644D-3C4D-49E6-9610-01DE4B943935}" type="presParOf" srcId="{F1922F6C-E543-4905-87F0-C2C5EB96D79F}" destId="{F818F2AE-9488-47B0-868F-AF37C80DBFD9}" srcOrd="0" destOrd="0" presId="urn:microsoft.com/office/officeart/2008/layout/HexagonCluster"/>
    <dgm:cxn modelId="{77AB44A4-0848-48B6-B506-91B840130829}" type="presParOf" srcId="{5ADFD1EF-D78E-4672-9752-DC53555F6853}" destId="{70E55279-A6DF-452D-8836-D9931940C2E0}" srcOrd="16" destOrd="0" presId="urn:microsoft.com/office/officeart/2008/layout/HexagonCluster"/>
    <dgm:cxn modelId="{1856F1FC-49E1-4CE7-9430-8CC1A086B3AF}" type="presParOf" srcId="{70E55279-A6DF-452D-8836-D9931940C2E0}" destId="{3FD0F934-05D1-4B3D-A780-3D26FD63267F}" srcOrd="0" destOrd="0" presId="urn:microsoft.com/office/officeart/2008/layout/HexagonCluster"/>
    <dgm:cxn modelId="{F91860FC-0543-4E4B-A286-9189AC91C488}" type="presParOf" srcId="{5ADFD1EF-D78E-4672-9752-DC53555F6853}" destId="{F6265FE1-EDEA-4419-82A3-F6FBBF9FA07C}" srcOrd="17" destOrd="0" presId="urn:microsoft.com/office/officeart/2008/layout/HexagonCluster"/>
    <dgm:cxn modelId="{7B53AA10-E94D-4AEC-AD4D-6AE4457109FD}" type="presParOf" srcId="{F6265FE1-EDEA-4419-82A3-F6FBBF9FA07C}" destId="{EA5B5F5A-D3E6-4E9B-B0AF-F25EBADAF249}" srcOrd="0" destOrd="0" presId="urn:microsoft.com/office/officeart/2008/layout/HexagonCluster"/>
    <dgm:cxn modelId="{C5E3338B-48D4-42D6-B2CF-D9E55D5F2591}" type="presParOf" srcId="{5ADFD1EF-D78E-4672-9752-DC53555F6853}" destId="{C4D2E61C-96C3-48B1-92A8-16C4E1F8BC33}" srcOrd="18" destOrd="0" presId="urn:microsoft.com/office/officeart/2008/layout/HexagonCluster"/>
    <dgm:cxn modelId="{921B5225-B8F7-439C-BF8B-55113A3A8609}" type="presParOf" srcId="{C4D2E61C-96C3-48B1-92A8-16C4E1F8BC33}" destId="{85E129D8-D2FF-4C8A-A4AC-91C861B59829}" srcOrd="0" destOrd="0" presId="urn:microsoft.com/office/officeart/2008/layout/HexagonCluster"/>
    <dgm:cxn modelId="{C4D84198-63C5-468D-A758-6A0F27C5CE8A}" type="presParOf" srcId="{5ADFD1EF-D78E-4672-9752-DC53555F6853}" destId="{38E7F1A1-D7E7-4C8E-8A9A-FDEEE5E87F43}" srcOrd="19" destOrd="0" presId="urn:microsoft.com/office/officeart/2008/layout/HexagonCluster"/>
    <dgm:cxn modelId="{C8DF966D-C111-4365-AEF5-52FC1BD168B9}" type="presParOf" srcId="{38E7F1A1-D7E7-4C8E-8A9A-FDEEE5E87F43}" destId="{8A46BAC3-ECE8-4793-93E0-D459C8963D7B}" srcOrd="0" destOrd="0" presId="urn:microsoft.com/office/officeart/2008/layout/HexagonCluster"/>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70E228-7C92-4480-B98B-CC672CD8D821}"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2C4C9FAA-63EA-427E-BF34-B504E335F5CD}">
      <dgm:prSet/>
      <dgm:spPr>
        <a:solidFill>
          <a:schemeClr val="accent2"/>
        </a:solidFill>
        <a:ln>
          <a:solidFill>
            <a:schemeClr val="accent2"/>
          </a:solidFill>
        </a:ln>
      </dgm:spPr>
      <dgm:t>
        <a:bodyPr/>
        <a:lstStyle/>
        <a:p>
          <a:pPr rtl="0"/>
          <a:r>
            <a:rPr lang="en-US" b="1" dirty="0"/>
            <a:t>1. Qualification/Certification</a:t>
          </a:r>
          <a:endParaRPr lang="en-US" dirty="0"/>
        </a:p>
      </dgm:t>
    </dgm:pt>
    <dgm:pt modelId="{296D9D13-DC9D-4F0F-8F67-B97D20EC72F6}" type="parTrans" cxnId="{B9016511-1EEC-43DA-A806-A9079D99CD7F}">
      <dgm:prSet/>
      <dgm:spPr/>
      <dgm:t>
        <a:bodyPr/>
        <a:lstStyle/>
        <a:p>
          <a:endParaRPr lang="en-US"/>
        </a:p>
      </dgm:t>
    </dgm:pt>
    <dgm:pt modelId="{CC6C9313-8362-4CA6-BFE6-8A069052D78E}" type="sibTrans" cxnId="{B9016511-1EEC-43DA-A806-A9079D99CD7F}">
      <dgm:prSet/>
      <dgm:spPr/>
      <dgm:t>
        <a:bodyPr/>
        <a:lstStyle/>
        <a:p>
          <a:endParaRPr lang="en-US"/>
        </a:p>
      </dgm:t>
    </dgm:pt>
    <dgm:pt modelId="{B7FC801C-3F00-4707-8CDF-E858FAB306A0}">
      <dgm:prSet/>
      <dgm:spPr>
        <a:solidFill>
          <a:schemeClr val="bg1">
            <a:lumMod val="50000"/>
          </a:schemeClr>
        </a:solidFill>
        <a:ln>
          <a:solidFill>
            <a:schemeClr val="bg1">
              <a:lumMod val="50000"/>
            </a:schemeClr>
          </a:solidFill>
        </a:ln>
      </dgm:spPr>
      <dgm:t>
        <a:bodyPr/>
        <a:lstStyle/>
        <a:p>
          <a:pPr rtl="0"/>
          <a:r>
            <a:rPr lang="en-US" b="1" dirty="0"/>
            <a:t>5. Alignment</a:t>
          </a:r>
          <a:endParaRPr lang="en-US" dirty="0"/>
        </a:p>
      </dgm:t>
    </dgm:pt>
    <dgm:pt modelId="{C08DB1EE-6943-44B6-8411-F9CF7920FDD3}" type="parTrans" cxnId="{98B01318-4E10-4589-A3D2-10D31FA27E70}">
      <dgm:prSet/>
      <dgm:spPr/>
      <dgm:t>
        <a:bodyPr/>
        <a:lstStyle/>
        <a:p>
          <a:endParaRPr lang="en-US"/>
        </a:p>
      </dgm:t>
    </dgm:pt>
    <dgm:pt modelId="{1E9E3F31-80D9-485E-BC3E-223BF678E95D}" type="sibTrans" cxnId="{98B01318-4E10-4589-A3D2-10D31FA27E70}">
      <dgm:prSet/>
      <dgm:spPr/>
      <dgm:t>
        <a:bodyPr/>
        <a:lstStyle/>
        <a:p>
          <a:endParaRPr lang="en-US"/>
        </a:p>
      </dgm:t>
    </dgm:pt>
    <dgm:pt modelId="{FC6C52D0-FDCD-4E47-B574-DB9E475044C7}">
      <dgm:prSet/>
      <dgm:spPr>
        <a:solidFill>
          <a:schemeClr val="accent6"/>
        </a:solidFill>
        <a:ln>
          <a:solidFill>
            <a:schemeClr val="accent6"/>
          </a:solidFill>
        </a:ln>
      </dgm:spPr>
      <dgm:t>
        <a:bodyPr/>
        <a:lstStyle/>
        <a:p>
          <a:pPr rtl="0"/>
          <a:r>
            <a:rPr lang="en-US" b="1" dirty="0"/>
            <a:t>2. Data Management</a:t>
          </a:r>
          <a:endParaRPr lang="en-US" dirty="0"/>
        </a:p>
      </dgm:t>
    </dgm:pt>
    <dgm:pt modelId="{B86593A1-9E9A-4FE5-9DA8-BD4F72E37974}" type="parTrans" cxnId="{975D1F9B-4CD0-4FE5-B201-E89F941C4A19}">
      <dgm:prSet/>
      <dgm:spPr/>
      <dgm:t>
        <a:bodyPr/>
        <a:lstStyle/>
        <a:p>
          <a:endParaRPr lang="en-US"/>
        </a:p>
      </dgm:t>
    </dgm:pt>
    <dgm:pt modelId="{071893E2-BB75-4665-9655-7B978C00B8C7}" type="sibTrans" cxnId="{975D1F9B-4CD0-4FE5-B201-E89F941C4A19}">
      <dgm:prSet/>
      <dgm:spPr/>
      <dgm:t>
        <a:bodyPr/>
        <a:lstStyle/>
        <a:p>
          <a:endParaRPr lang="en-US"/>
        </a:p>
      </dgm:t>
    </dgm:pt>
    <dgm:pt modelId="{6D6FFF41-2674-4A73-8F83-C4DA9F8C5010}">
      <dgm:prSet/>
      <dgm:spPr>
        <a:solidFill>
          <a:srgbClr val="0070C0"/>
        </a:solidFill>
        <a:ln>
          <a:solidFill>
            <a:srgbClr val="0070C0"/>
          </a:solidFill>
        </a:ln>
      </dgm:spPr>
      <dgm:t>
        <a:bodyPr/>
        <a:lstStyle/>
        <a:p>
          <a:pPr rtl="0"/>
          <a:r>
            <a:rPr lang="en-US" b="1" dirty="0"/>
            <a:t>3. Training</a:t>
          </a:r>
          <a:endParaRPr lang="en-US" dirty="0"/>
        </a:p>
      </dgm:t>
    </dgm:pt>
    <dgm:pt modelId="{566ED4AB-2816-4642-8E13-08F5ECFC4E39}" type="parTrans" cxnId="{2586AD1D-4A48-46A6-B6F4-75D62DAFE44B}">
      <dgm:prSet/>
      <dgm:spPr/>
      <dgm:t>
        <a:bodyPr/>
        <a:lstStyle/>
        <a:p>
          <a:endParaRPr lang="en-US"/>
        </a:p>
      </dgm:t>
    </dgm:pt>
    <dgm:pt modelId="{41BC03F9-4455-443C-B6ED-5EB7696694A6}" type="sibTrans" cxnId="{2586AD1D-4A48-46A6-B6F4-75D62DAFE44B}">
      <dgm:prSet/>
      <dgm:spPr/>
      <dgm:t>
        <a:bodyPr/>
        <a:lstStyle/>
        <a:p>
          <a:endParaRPr lang="en-US"/>
        </a:p>
      </dgm:t>
    </dgm:pt>
    <dgm:pt modelId="{CA4C26E7-7073-43C5-8D25-C87A35A1A4DD}">
      <dgm:prSet/>
      <dgm:spPr>
        <a:solidFill>
          <a:schemeClr val="accent5">
            <a:lumMod val="50000"/>
          </a:schemeClr>
        </a:solidFill>
        <a:ln>
          <a:solidFill>
            <a:schemeClr val="accent5">
              <a:lumMod val="50000"/>
            </a:schemeClr>
          </a:solidFill>
        </a:ln>
      </dgm:spPr>
      <dgm:t>
        <a:bodyPr/>
        <a:lstStyle/>
        <a:p>
          <a:pPr rtl="0"/>
          <a:r>
            <a:rPr lang="en-US" b="1" dirty="0"/>
            <a:t>4. Framework</a:t>
          </a:r>
          <a:endParaRPr lang="en-US" dirty="0"/>
        </a:p>
      </dgm:t>
    </dgm:pt>
    <dgm:pt modelId="{0CBCBDF8-7187-49AC-A528-AAAF047E1EA6}" type="parTrans" cxnId="{86E00238-5DFF-4C71-8743-C194EECDD262}">
      <dgm:prSet/>
      <dgm:spPr/>
      <dgm:t>
        <a:bodyPr/>
        <a:lstStyle/>
        <a:p>
          <a:endParaRPr lang="en-US"/>
        </a:p>
      </dgm:t>
    </dgm:pt>
    <dgm:pt modelId="{262DC2BE-4B6F-4A2A-B8FE-BA3544EC476C}" type="sibTrans" cxnId="{86E00238-5DFF-4C71-8743-C194EECDD262}">
      <dgm:prSet/>
      <dgm:spPr/>
      <dgm:t>
        <a:bodyPr/>
        <a:lstStyle/>
        <a:p>
          <a:endParaRPr lang="en-US"/>
        </a:p>
      </dgm:t>
    </dgm:pt>
    <dgm:pt modelId="{6F385662-B46A-4C9D-AF42-4AE13DB6FDE8}" type="pres">
      <dgm:prSet presAssocID="{0B70E228-7C92-4480-B98B-CC672CD8D821}" presName="Name0" presStyleCnt="0">
        <dgm:presLayoutVars>
          <dgm:chMax val="7"/>
          <dgm:chPref val="7"/>
          <dgm:dir/>
        </dgm:presLayoutVars>
      </dgm:prSet>
      <dgm:spPr/>
    </dgm:pt>
    <dgm:pt modelId="{CB721431-C4C0-4B5E-887D-337F3D97C8FA}" type="pres">
      <dgm:prSet presAssocID="{0B70E228-7C92-4480-B98B-CC672CD8D821}" presName="Name1" presStyleCnt="0"/>
      <dgm:spPr/>
    </dgm:pt>
    <dgm:pt modelId="{7B0511A2-547E-4B11-A4A0-86CF00E5D23B}" type="pres">
      <dgm:prSet presAssocID="{0B70E228-7C92-4480-B98B-CC672CD8D821}" presName="cycle" presStyleCnt="0"/>
      <dgm:spPr/>
    </dgm:pt>
    <dgm:pt modelId="{2A08288D-6357-40E3-9740-07238C796BCE}" type="pres">
      <dgm:prSet presAssocID="{0B70E228-7C92-4480-B98B-CC672CD8D821}" presName="srcNode" presStyleLbl="node1" presStyleIdx="0" presStyleCnt="5"/>
      <dgm:spPr/>
    </dgm:pt>
    <dgm:pt modelId="{098F00A7-7083-4B37-96AB-399F6B2B9A0D}" type="pres">
      <dgm:prSet presAssocID="{0B70E228-7C92-4480-B98B-CC672CD8D821}" presName="conn" presStyleLbl="parChTrans1D2" presStyleIdx="0" presStyleCnt="1"/>
      <dgm:spPr/>
    </dgm:pt>
    <dgm:pt modelId="{C7A6FBCF-3DB6-46C7-8828-CB57356DB808}" type="pres">
      <dgm:prSet presAssocID="{0B70E228-7C92-4480-B98B-CC672CD8D821}" presName="extraNode" presStyleLbl="node1" presStyleIdx="0" presStyleCnt="5"/>
      <dgm:spPr/>
    </dgm:pt>
    <dgm:pt modelId="{D4D7CF59-E0F0-47E8-BE02-87A71A28A4B5}" type="pres">
      <dgm:prSet presAssocID="{0B70E228-7C92-4480-B98B-CC672CD8D821}" presName="dstNode" presStyleLbl="node1" presStyleIdx="0" presStyleCnt="5"/>
      <dgm:spPr/>
    </dgm:pt>
    <dgm:pt modelId="{CE4E785E-6DFC-41F6-BC92-42A78748CB1A}" type="pres">
      <dgm:prSet presAssocID="{2C4C9FAA-63EA-427E-BF34-B504E335F5CD}" presName="text_1" presStyleLbl="node1" presStyleIdx="0" presStyleCnt="5">
        <dgm:presLayoutVars>
          <dgm:bulletEnabled val="1"/>
        </dgm:presLayoutVars>
      </dgm:prSet>
      <dgm:spPr/>
    </dgm:pt>
    <dgm:pt modelId="{CC0A2C3A-C6EC-4305-8187-E9B4D51CD159}" type="pres">
      <dgm:prSet presAssocID="{2C4C9FAA-63EA-427E-BF34-B504E335F5CD}" presName="accent_1" presStyleCnt="0"/>
      <dgm:spPr/>
    </dgm:pt>
    <dgm:pt modelId="{0160153F-CBFB-465E-A193-5B7C001A20D9}" type="pres">
      <dgm:prSet presAssocID="{2C4C9FAA-63EA-427E-BF34-B504E335F5CD}" presName="accentRepeatNode" presStyleLbl="solidFgAcc1" presStyleIdx="0" presStyleCnt="5"/>
      <dgm:spPr/>
    </dgm:pt>
    <dgm:pt modelId="{F08A2750-ACD4-43BF-9CF8-7DC1DF74D5BA}" type="pres">
      <dgm:prSet presAssocID="{FC6C52D0-FDCD-4E47-B574-DB9E475044C7}" presName="text_2" presStyleLbl="node1" presStyleIdx="1" presStyleCnt="5">
        <dgm:presLayoutVars>
          <dgm:bulletEnabled val="1"/>
        </dgm:presLayoutVars>
      </dgm:prSet>
      <dgm:spPr/>
    </dgm:pt>
    <dgm:pt modelId="{CA7466D2-4C3C-4AE2-BABB-0844604D6417}" type="pres">
      <dgm:prSet presAssocID="{FC6C52D0-FDCD-4E47-B574-DB9E475044C7}" presName="accent_2" presStyleCnt="0"/>
      <dgm:spPr/>
    </dgm:pt>
    <dgm:pt modelId="{34843485-5467-41F6-8AED-CB0688D727D0}" type="pres">
      <dgm:prSet presAssocID="{FC6C52D0-FDCD-4E47-B574-DB9E475044C7}" presName="accentRepeatNode" presStyleLbl="solidFgAcc1" presStyleIdx="1" presStyleCnt="5"/>
      <dgm:spPr/>
    </dgm:pt>
    <dgm:pt modelId="{30577D09-F672-4CCA-BC9E-7D43F8082BB8}" type="pres">
      <dgm:prSet presAssocID="{6D6FFF41-2674-4A73-8F83-C4DA9F8C5010}" presName="text_3" presStyleLbl="node1" presStyleIdx="2" presStyleCnt="5">
        <dgm:presLayoutVars>
          <dgm:bulletEnabled val="1"/>
        </dgm:presLayoutVars>
      </dgm:prSet>
      <dgm:spPr/>
    </dgm:pt>
    <dgm:pt modelId="{CC8200DE-2E50-4037-AA19-647D9DB0C9EE}" type="pres">
      <dgm:prSet presAssocID="{6D6FFF41-2674-4A73-8F83-C4DA9F8C5010}" presName="accent_3" presStyleCnt="0"/>
      <dgm:spPr/>
    </dgm:pt>
    <dgm:pt modelId="{79568AB9-BA9E-49CB-8B65-A0867B1E7F9B}" type="pres">
      <dgm:prSet presAssocID="{6D6FFF41-2674-4A73-8F83-C4DA9F8C5010}" presName="accentRepeatNode" presStyleLbl="solidFgAcc1" presStyleIdx="2" presStyleCnt="5"/>
      <dgm:spPr/>
    </dgm:pt>
    <dgm:pt modelId="{2B5976DF-11EE-4072-B8EA-9A630221B353}" type="pres">
      <dgm:prSet presAssocID="{CA4C26E7-7073-43C5-8D25-C87A35A1A4DD}" presName="text_4" presStyleLbl="node1" presStyleIdx="3" presStyleCnt="5">
        <dgm:presLayoutVars>
          <dgm:bulletEnabled val="1"/>
        </dgm:presLayoutVars>
      </dgm:prSet>
      <dgm:spPr/>
    </dgm:pt>
    <dgm:pt modelId="{745E6AFE-6655-4849-A877-7092DC522CE3}" type="pres">
      <dgm:prSet presAssocID="{CA4C26E7-7073-43C5-8D25-C87A35A1A4DD}" presName="accent_4" presStyleCnt="0"/>
      <dgm:spPr/>
    </dgm:pt>
    <dgm:pt modelId="{635CB94F-84DE-46B3-AAB4-0840FB24E9A0}" type="pres">
      <dgm:prSet presAssocID="{CA4C26E7-7073-43C5-8D25-C87A35A1A4DD}" presName="accentRepeatNode" presStyleLbl="solidFgAcc1" presStyleIdx="3" presStyleCnt="5"/>
      <dgm:spPr/>
    </dgm:pt>
    <dgm:pt modelId="{D8C74C5C-4076-4B47-B487-24A58FDBC94F}" type="pres">
      <dgm:prSet presAssocID="{B7FC801C-3F00-4707-8CDF-E858FAB306A0}" presName="text_5" presStyleLbl="node1" presStyleIdx="4" presStyleCnt="5">
        <dgm:presLayoutVars>
          <dgm:bulletEnabled val="1"/>
        </dgm:presLayoutVars>
      </dgm:prSet>
      <dgm:spPr/>
    </dgm:pt>
    <dgm:pt modelId="{BFA7EB40-61A8-4F6D-9B9A-8E6189E9CE10}" type="pres">
      <dgm:prSet presAssocID="{B7FC801C-3F00-4707-8CDF-E858FAB306A0}" presName="accent_5" presStyleCnt="0"/>
      <dgm:spPr/>
    </dgm:pt>
    <dgm:pt modelId="{BAA07B85-EF4C-4867-8B11-F10AF903A9AC}" type="pres">
      <dgm:prSet presAssocID="{B7FC801C-3F00-4707-8CDF-E858FAB306A0}" presName="accentRepeatNode" presStyleLbl="solidFgAcc1" presStyleIdx="4" presStyleCnt="5"/>
      <dgm:spPr/>
    </dgm:pt>
  </dgm:ptLst>
  <dgm:cxnLst>
    <dgm:cxn modelId="{B9016511-1EEC-43DA-A806-A9079D99CD7F}" srcId="{0B70E228-7C92-4480-B98B-CC672CD8D821}" destId="{2C4C9FAA-63EA-427E-BF34-B504E335F5CD}" srcOrd="0" destOrd="0" parTransId="{296D9D13-DC9D-4F0F-8F67-B97D20EC72F6}" sibTransId="{CC6C9313-8362-4CA6-BFE6-8A069052D78E}"/>
    <dgm:cxn modelId="{98B01318-4E10-4589-A3D2-10D31FA27E70}" srcId="{0B70E228-7C92-4480-B98B-CC672CD8D821}" destId="{B7FC801C-3F00-4707-8CDF-E858FAB306A0}" srcOrd="4" destOrd="0" parTransId="{C08DB1EE-6943-44B6-8411-F9CF7920FDD3}" sibTransId="{1E9E3F31-80D9-485E-BC3E-223BF678E95D}"/>
    <dgm:cxn modelId="{2586AD1D-4A48-46A6-B6F4-75D62DAFE44B}" srcId="{0B70E228-7C92-4480-B98B-CC672CD8D821}" destId="{6D6FFF41-2674-4A73-8F83-C4DA9F8C5010}" srcOrd="2" destOrd="0" parTransId="{566ED4AB-2816-4642-8E13-08F5ECFC4E39}" sibTransId="{41BC03F9-4455-443C-B6ED-5EB7696694A6}"/>
    <dgm:cxn modelId="{F46D9220-E1A6-4F60-8766-9FF8C3F59E1A}" type="presOf" srcId="{FC6C52D0-FDCD-4E47-B574-DB9E475044C7}" destId="{F08A2750-ACD4-43BF-9CF8-7DC1DF74D5BA}" srcOrd="0" destOrd="0" presId="urn:microsoft.com/office/officeart/2008/layout/VerticalCurvedList"/>
    <dgm:cxn modelId="{D44B472F-E0F3-4F6C-8789-DAAB11324BB8}" type="presOf" srcId="{2C4C9FAA-63EA-427E-BF34-B504E335F5CD}" destId="{CE4E785E-6DFC-41F6-BC92-42A78748CB1A}" srcOrd="0" destOrd="0" presId="urn:microsoft.com/office/officeart/2008/layout/VerticalCurvedList"/>
    <dgm:cxn modelId="{86E00238-5DFF-4C71-8743-C194EECDD262}" srcId="{0B70E228-7C92-4480-B98B-CC672CD8D821}" destId="{CA4C26E7-7073-43C5-8D25-C87A35A1A4DD}" srcOrd="3" destOrd="0" parTransId="{0CBCBDF8-7187-49AC-A528-AAAF047E1EA6}" sibTransId="{262DC2BE-4B6F-4A2A-B8FE-BA3544EC476C}"/>
    <dgm:cxn modelId="{6A5EE55B-87AD-43AC-ADD0-D80B6A73B508}" type="presOf" srcId="{CC6C9313-8362-4CA6-BFE6-8A069052D78E}" destId="{098F00A7-7083-4B37-96AB-399F6B2B9A0D}" srcOrd="0" destOrd="0" presId="urn:microsoft.com/office/officeart/2008/layout/VerticalCurvedList"/>
    <dgm:cxn modelId="{F1B72C4C-2534-4783-A311-BCB896662C55}" type="presOf" srcId="{6D6FFF41-2674-4A73-8F83-C4DA9F8C5010}" destId="{30577D09-F672-4CCA-BC9E-7D43F8082BB8}" srcOrd="0" destOrd="0" presId="urn:microsoft.com/office/officeart/2008/layout/VerticalCurvedList"/>
    <dgm:cxn modelId="{E363ED8D-68DB-442A-9BD0-7F2B95E71E72}" type="presOf" srcId="{0B70E228-7C92-4480-B98B-CC672CD8D821}" destId="{6F385662-B46A-4C9D-AF42-4AE13DB6FDE8}" srcOrd="0" destOrd="0" presId="urn:microsoft.com/office/officeart/2008/layout/VerticalCurvedList"/>
    <dgm:cxn modelId="{975D1F9B-4CD0-4FE5-B201-E89F941C4A19}" srcId="{0B70E228-7C92-4480-B98B-CC672CD8D821}" destId="{FC6C52D0-FDCD-4E47-B574-DB9E475044C7}" srcOrd="1" destOrd="0" parTransId="{B86593A1-9E9A-4FE5-9DA8-BD4F72E37974}" sibTransId="{071893E2-BB75-4665-9655-7B978C00B8C7}"/>
    <dgm:cxn modelId="{CFE746D1-7E1E-49D0-A017-9B483AADF8B7}" type="presOf" srcId="{B7FC801C-3F00-4707-8CDF-E858FAB306A0}" destId="{D8C74C5C-4076-4B47-B487-24A58FDBC94F}" srcOrd="0" destOrd="0" presId="urn:microsoft.com/office/officeart/2008/layout/VerticalCurvedList"/>
    <dgm:cxn modelId="{1E2A14EB-1CDA-46BD-ABCD-43994B381D5E}" type="presOf" srcId="{CA4C26E7-7073-43C5-8D25-C87A35A1A4DD}" destId="{2B5976DF-11EE-4072-B8EA-9A630221B353}" srcOrd="0" destOrd="0" presId="urn:microsoft.com/office/officeart/2008/layout/VerticalCurvedList"/>
    <dgm:cxn modelId="{74692CAE-2544-4AF1-8862-7AD1323C2ADB}" type="presParOf" srcId="{6F385662-B46A-4C9D-AF42-4AE13DB6FDE8}" destId="{CB721431-C4C0-4B5E-887D-337F3D97C8FA}" srcOrd="0" destOrd="0" presId="urn:microsoft.com/office/officeart/2008/layout/VerticalCurvedList"/>
    <dgm:cxn modelId="{C901CD60-C0C5-43D6-9B92-21EA3C34FB0A}" type="presParOf" srcId="{CB721431-C4C0-4B5E-887D-337F3D97C8FA}" destId="{7B0511A2-547E-4B11-A4A0-86CF00E5D23B}" srcOrd="0" destOrd="0" presId="urn:microsoft.com/office/officeart/2008/layout/VerticalCurvedList"/>
    <dgm:cxn modelId="{DE612774-92EF-4C33-B779-27515804A06A}" type="presParOf" srcId="{7B0511A2-547E-4B11-A4A0-86CF00E5D23B}" destId="{2A08288D-6357-40E3-9740-07238C796BCE}" srcOrd="0" destOrd="0" presId="urn:microsoft.com/office/officeart/2008/layout/VerticalCurvedList"/>
    <dgm:cxn modelId="{33924107-F5AC-44D9-BA4C-03FBD97D6135}" type="presParOf" srcId="{7B0511A2-547E-4B11-A4A0-86CF00E5D23B}" destId="{098F00A7-7083-4B37-96AB-399F6B2B9A0D}" srcOrd="1" destOrd="0" presId="urn:microsoft.com/office/officeart/2008/layout/VerticalCurvedList"/>
    <dgm:cxn modelId="{5A8F34FD-3940-4C45-A380-B9F17F7D2474}" type="presParOf" srcId="{7B0511A2-547E-4B11-A4A0-86CF00E5D23B}" destId="{C7A6FBCF-3DB6-46C7-8828-CB57356DB808}" srcOrd="2" destOrd="0" presId="urn:microsoft.com/office/officeart/2008/layout/VerticalCurvedList"/>
    <dgm:cxn modelId="{1F71C989-3C68-4F52-ABAB-EE6D11E101BB}" type="presParOf" srcId="{7B0511A2-547E-4B11-A4A0-86CF00E5D23B}" destId="{D4D7CF59-E0F0-47E8-BE02-87A71A28A4B5}" srcOrd="3" destOrd="0" presId="urn:microsoft.com/office/officeart/2008/layout/VerticalCurvedList"/>
    <dgm:cxn modelId="{15E18C0C-8161-4E93-87F3-5EA5F0DBCA2A}" type="presParOf" srcId="{CB721431-C4C0-4B5E-887D-337F3D97C8FA}" destId="{CE4E785E-6DFC-41F6-BC92-42A78748CB1A}" srcOrd="1" destOrd="0" presId="urn:microsoft.com/office/officeart/2008/layout/VerticalCurvedList"/>
    <dgm:cxn modelId="{D7B4BA23-297E-40E2-B4FD-5FCE62D02F3F}" type="presParOf" srcId="{CB721431-C4C0-4B5E-887D-337F3D97C8FA}" destId="{CC0A2C3A-C6EC-4305-8187-E9B4D51CD159}" srcOrd="2" destOrd="0" presId="urn:microsoft.com/office/officeart/2008/layout/VerticalCurvedList"/>
    <dgm:cxn modelId="{6C4D6BA9-3DA5-4F5E-AECB-A5AA895C9303}" type="presParOf" srcId="{CC0A2C3A-C6EC-4305-8187-E9B4D51CD159}" destId="{0160153F-CBFB-465E-A193-5B7C001A20D9}" srcOrd="0" destOrd="0" presId="urn:microsoft.com/office/officeart/2008/layout/VerticalCurvedList"/>
    <dgm:cxn modelId="{13B5ACA9-D5FA-4CA1-BDAE-F9454ED88FEB}" type="presParOf" srcId="{CB721431-C4C0-4B5E-887D-337F3D97C8FA}" destId="{F08A2750-ACD4-43BF-9CF8-7DC1DF74D5BA}" srcOrd="3" destOrd="0" presId="urn:microsoft.com/office/officeart/2008/layout/VerticalCurvedList"/>
    <dgm:cxn modelId="{2A095381-025B-4C79-AA0C-5A5EC6FE6FE5}" type="presParOf" srcId="{CB721431-C4C0-4B5E-887D-337F3D97C8FA}" destId="{CA7466D2-4C3C-4AE2-BABB-0844604D6417}" srcOrd="4" destOrd="0" presId="urn:microsoft.com/office/officeart/2008/layout/VerticalCurvedList"/>
    <dgm:cxn modelId="{0FD4D1AB-A32F-4069-BB70-5C3071F0D524}" type="presParOf" srcId="{CA7466D2-4C3C-4AE2-BABB-0844604D6417}" destId="{34843485-5467-41F6-8AED-CB0688D727D0}" srcOrd="0" destOrd="0" presId="urn:microsoft.com/office/officeart/2008/layout/VerticalCurvedList"/>
    <dgm:cxn modelId="{F6F8B436-F8C3-4325-9108-22A4D557DA17}" type="presParOf" srcId="{CB721431-C4C0-4B5E-887D-337F3D97C8FA}" destId="{30577D09-F672-4CCA-BC9E-7D43F8082BB8}" srcOrd="5" destOrd="0" presId="urn:microsoft.com/office/officeart/2008/layout/VerticalCurvedList"/>
    <dgm:cxn modelId="{5F79D38B-1087-4DC1-9801-077CFE14F124}" type="presParOf" srcId="{CB721431-C4C0-4B5E-887D-337F3D97C8FA}" destId="{CC8200DE-2E50-4037-AA19-647D9DB0C9EE}" srcOrd="6" destOrd="0" presId="urn:microsoft.com/office/officeart/2008/layout/VerticalCurvedList"/>
    <dgm:cxn modelId="{C94FFCD2-846B-4458-AE21-CE62AA081EE4}" type="presParOf" srcId="{CC8200DE-2E50-4037-AA19-647D9DB0C9EE}" destId="{79568AB9-BA9E-49CB-8B65-A0867B1E7F9B}" srcOrd="0" destOrd="0" presId="urn:microsoft.com/office/officeart/2008/layout/VerticalCurvedList"/>
    <dgm:cxn modelId="{48D8A783-16D1-4A3F-8FDD-2F5132222DC5}" type="presParOf" srcId="{CB721431-C4C0-4B5E-887D-337F3D97C8FA}" destId="{2B5976DF-11EE-4072-B8EA-9A630221B353}" srcOrd="7" destOrd="0" presId="urn:microsoft.com/office/officeart/2008/layout/VerticalCurvedList"/>
    <dgm:cxn modelId="{50F3B3AF-F9E0-4581-930F-A6E5F320D212}" type="presParOf" srcId="{CB721431-C4C0-4B5E-887D-337F3D97C8FA}" destId="{745E6AFE-6655-4849-A877-7092DC522CE3}" srcOrd="8" destOrd="0" presId="urn:microsoft.com/office/officeart/2008/layout/VerticalCurvedList"/>
    <dgm:cxn modelId="{3BBB109B-81E9-4687-BDC6-9A4B85400FB1}" type="presParOf" srcId="{745E6AFE-6655-4849-A877-7092DC522CE3}" destId="{635CB94F-84DE-46B3-AAB4-0840FB24E9A0}" srcOrd="0" destOrd="0" presId="urn:microsoft.com/office/officeart/2008/layout/VerticalCurvedList"/>
    <dgm:cxn modelId="{C6ACD59D-EA9C-4E63-8423-87DE7D70978C}" type="presParOf" srcId="{CB721431-C4C0-4B5E-887D-337F3D97C8FA}" destId="{D8C74C5C-4076-4B47-B487-24A58FDBC94F}" srcOrd="9" destOrd="0" presId="urn:microsoft.com/office/officeart/2008/layout/VerticalCurvedList"/>
    <dgm:cxn modelId="{35C89C01-39EA-4D11-9CF2-963138623D0C}" type="presParOf" srcId="{CB721431-C4C0-4B5E-887D-337F3D97C8FA}" destId="{BFA7EB40-61A8-4F6D-9B9A-8E6189E9CE10}" srcOrd="10" destOrd="0" presId="urn:microsoft.com/office/officeart/2008/layout/VerticalCurvedList"/>
    <dgm:cxn modelId="{D0841891-1804-43CB-BAF9-EE76BECC4BB8}" type="presParOf" srcId="{BFA7EB40-61A8-4F6D-9B9A-8E6189E9CE10}" destId="{BAA07B85-EF4C-4867-8B11-F10AF903A9AC}" srcOrd="0" destOrd="0" presId="urn:microsoft.com/office/officeart/2008/layout/VerticalCurvedList"/>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1EF6F-18B4-427B-ACBD-0C151785D3D9}">
      <dsp:nvSpPr>
        <dsp:cNvPr id="0" name=""/>
        <dsp:cNvSpPr/>
      </dsp:nvSpPr>
      <dsp:spPr>
        <a:xfrm rot="16200000">
          <a:off x="-1900711" y="2797276"/>
          <a:ext cx="4269666" cy="376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2444" bIns="0" numCol="1" spcCol="1270" anchor="t" anchorCtr="0">
          <a:noAutofit/>
        </a:bodyPr>
        <a:lstStyle/>
        <a:p>
          <a:pPr marL="0" lvl="0" indent="0" algn="r" defTabSz="977900">
            <a:lnSpc>
              <a:spcPct val="90000"/>
            </a:lnSpc>
            <a:spcBef>
              <a:spcPct val="0"/>
            </a:spcBef>
            <a:spcAft>
              <a:spcPct val="35000"/>
            </a:spcAft>
            <a:buNone/>
          </a:pPr>
          <a:r>
            <a:rPr lang="en-US" sz="2200" kern="1200" dirty="0"/>
            <a:t>Section 1.Overall Policy</a:t>
          </a:r>
        </a:p>
      </dsp:txBody>
      <dsp:txXfrm>
        <a:off x="-1900711" y="2797276"/>
        <a:ext cx="4269666" cy="376944"/>
      </dsp:txXfrm>
    </dsp:sp>
    <dsp:sp modelId="{3AE321CF-CE46-4183-B04C-6F438F30EC35}">
      <dsp:nvSpPr>
        <dsp:cNvPr id="0" name=""/>
        <dsp:cNvSpPr/>
      </dsp:nvSpPr>
      <dsp:spPr>
        <a:xfrm>
          <a:off x="422594" y="850915"/>
          <a:ext cx="1877581" cy="4269666"/>
        </a:xfrm>
        <a:prstGeom prst="rect">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32444"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i="1" kern="1200" dirty="0"/>
            <a:t>Develop &amp; use AM:</a:t>
          </a:r>
        </a:p>
        <a:p>
          <a:pPr marL="228600" lvl="2" indent="-114300" algn="l" defTabSz="622300">
            <a:lnSpc>
              <a:spcPct val="90000"/>
            </a:lnSpc>
            <a:spcBef>
              <a:spcPct val="0"/>
            </a:spcBef>
            <a:spcAft>
              <a:spcPct val="15000"/>
            </a:spcAft>
            <a:buChar char="•"/>
          </a:pPr>
          <a:r>
            <a:rPr lang="en-US" sz="1400" i="1" kern="1200" dirty="0"/>
            <a:t>Forward deployed</a:t>
          </a:r>
        </a:p>
        <a:p>
          <a:pPr marL="228600" lvl="2" indent="-114300" algn="l" defTabSz="622300">
            <a:lnSpc>
              <a:spcPct val="90000"/>
            </a:lnSpc>
            <a:spcBef>
              <a:spcPct val="0"/>
            </a:spcBef>
            <a:spcAft>
              <a:spcPct val="15000"/>
            </a:spcAft>
            <a:buChar char="•"/>
          </a:pPr>
          <a:r>
            <a:rPr lang="en-US" sz="1400" i="1" kern="1200" dirty="0"/>
            <a:t>Maintenance</a:t>
          </a:r>
        </a:p>
        <a:p>
          <a:pPr marL="228600" lvl="2" indent="-114300" algn="l" defTabSz="622300">
            <a:lnSpc>
              <a:spcPct val="90000"/>
            </a:lnSpc>
            <a:spcBef>
              <a:spcPct val="0"/>
            </a:spcBef>
            <a:spcAft>
              <a:spcPct val="15000"/>
            </a:spcAft>
            <a:buChar char="•"/>
          </a:pPr>
          <a:r>
            <a:rPr lang="en-US" sz="1400" i="1" kern="1200" dirty="0"/>
            <a:t>Increase resiliency and readiness</a:t>
          </a:r>
        </a:p>
        <a:p>
          <a:pPr marL="228600" lvl="2" indent="-114300" algn="l" defTabSz="622300">
            <a:lnSpc>
              <a:spcPct val="90000"/>
            </a:lnSpc>
            <a:spcBef>
              <a:spcPct val="0"/>
            </a:spcBef>
            <a:spcAft>
              <a:spcPct val="15000"/>
            </a:spcAft>
            <a:buChar char="•"/>
          </a:pPr>
          <a:r>
            <a:rPr lang="en-US" sz="1400" i="1" kern="1200" dirty="0"/>
            <a:t>Modernize weapons systems</a:t>
          </a:r>
        </a:p>
        <a:p>
          <a:pPr marL="114300" lvl="1" indent="-114300" algn="l" defTabSz="622300">
            <a:lnSpc>
              <a:spcPct val="90000"/>
            </a:lnSpc>
            <a:spcBef>
              <a:spcPct val="0"/>
            </a:spcBef>
            <a:spcAft>
              <a:spcPct val="15000"/>
            </a:spcAft>
            <a:buChar char="•"/>
          </a:pPr>
          <a:r>
            <a:rPr lang="en-US" sz="1400" i="1" kern="1200" dirty="0"/>
            <a:t>Train personnel</a:t>
          </a:r>
        </a:p>
        <a:p>
          <a:pPr marL="114300" lvl="1" indent="-114300" algn="l" defTabSz="622300">
            <a:lnSpc>
              <a:spcPct val="90000"/>
            </a:lnSpc>
            <a:spcBef>
              <a:spcPct val="0"/>
            </a:spcBef>
            <a:spcAft>
              <a:spcPct val="15000"/>
            </a:spcAft>
            <a:buChar char="•"/>
          </a:pPr>
          <a:r>
            <a:rPr lang="en-US" sz="1400" i="1" kern="1200" dirty="0"/>
            <a:t>Use technology securely</a:t>
          </a:r>
        </a:p>
        <a:p>
          <a:pPr marL="114300" lvl="1" indent="-114300" algn="l" defTabSz="622300">
            <a:lnSpc>
              <a:spcPct val="90000"/>
            </a:lnSpc>
            <a:spcBef>
              <a:spcPct val="0"/>
            </a:spcBef>
            <a:spcAft>
              <a:spcPct val="15000"/>
            </a:spcAft>
            <a:buChar char="•"/>
          </a:pPr>
          <a:r>
            <a:rPr lang="en-US" sz="1400" i="1" kern="1200" dirty="0"/>
            <a:t>Align &amp; collaborate activities</a:t>
          </a:r>
        </a:p>
      </dsp:txBody>
      <dsp:txXfrm>
        <a:off x="422594" y="850915"/>
        <a:ext cx="1877581" cy="4269666"/>
      </dsp:txXfrm>
    </dsp:sp>
    <dsp:sp modelId="{100930EA-C557-487A-B91F-B8F657504A04}">
      <dsp:nvSpPr>
        <dsp:cNvPr id="0" name=""/>
        <dsp:cNvSpPr/>
      </dsp:nvSpPr>
      <dsp:spPr>
        <a:xfrm>
          <a:off x="45650" y="353349"/>
          <a:ext cx="753888" cy="753888"/>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l="-50000" r="-50000"/>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554F529D-BE45-4649-B450-8BBCC9065EBC}">
      <dsp:nvSpPr>
        <dsp:cNvPr id="0" name=""/>
        <dsp:cNvSpPr/>
      </dsp:nvSpPr>
      <dsp:spPr>
        <a:xfrm rot="16200000">
          <a:off x="826905" y="2797276"/>
          <a:ext cx="4269666" cy="376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2444" bIns="0" numCol="1" spcCol="1270" anchor="t" anchorCtr="0">
          <a:noAutofit/>
        </a:bodyPr>
        <a:lstStyle/>
        <a:p>
          <a:pPr marL="0" lvl="0" indent="0" algn="r" defTabSz="977900">
            <a:lnSpc>
              <a:spcPct val="90000"/>
            </a:lnSpc>
            <a:spcBef>
              <a:spcPct val="0"/>
            </a:spcBef>
            <a:spcAft>
              <a:spcPct val="35000"/>
            </a:spcAft>
            <a:buNone/>
          </a:pPr>
          <a:r>
            <a:rPr lang="en-US" sz="2200" kern="1200" dirty="0"/>
            <a:t>Section 2. Roles &amp; Responsibilities</a:t>
          </a:r>
        </a:p>
      </dsp:txBody>
      <dsp:txXfrm>
        <a:off x="826905" y="2797276"/>
        <a:ext cx="4269666" cy="376944"/>
      </dsp:txXfrm>
    </dsp:sp>
    <dsp:sp modelId="{4DFB2AA4-F1D6-4E12-A5B3-B6E330E025C6}">
      <dsp:nvSpPr>
        <dsp:cNvPr id="0" name=""/>
        <dsp:cNvSpPr/>
      </dsp:nvSpPr>
      <dsp:spPr>
        <a:xfrm>
          <a:off x="3150210" y="850915"/>
          <a:ext cx="1877581" cy="4269666"/>
        </a:xfrm>
        <a:prstGeom prst="rect">
          <a:avLst/>
        </a:prstGeom>
        <a:solidFill>
          <a:schemeClr val="accent5">
            <a:hueOff val="-3379271"/>
            <a:satOff val="-8710"/>
            <a:lumOff val="-5883"/>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32444" rIns="99568" bIns="99568" numCol="1" spcCol="1270" anchor="t" anchorCtr="0">
          <a:noAutofit/>
        </a:bodyPr>
        <a:lstStyle/>
        <a:p>
          <a:pPr marL="114300" lvl="1" indent="-114300" algn="l" defTabSz="600075">
            <a:lnSpc>
              <a:spcPct val="90000"/>
            </a:lnSpc>
            <a:spcBef>
              <a:spcPct val="0"/>
            </a:spcBef>
            <a:spcAft>
              <a:spcPct val="15000"/>
            </a:spcAft>
            <a:buChar char="•"/>
          </a:pPr>
          <a:r>
            <a:rPr lang="en-US" sz="1350" i="1" kern="1200" dirty="0"/>
            <a:t>Under Secretary of Defense for Research and Engineering (USD(R&amp;E))</a:t>
          </a:r>
        </a:p>
        <a:p>
          <a:pPr marL="114300" lvl="1" indent="-114300" algn="l" defTabSz="600075">
            <a:lnSpc>
              <a:spcPct val="90000"/>
            </a:lnSpc>
            <a:spcBef>
              <a:spcPct val="0"/>
            </a:spcBef>
            <a:spcAft>
              <a:spcPct val="15000"/>
            </a:spcAft>
            <a:buChar char="•"/>
          </a:pPr>
          <a:r>
            <a:rPr lang="en-US" sz="1350" i="1" kern="1200" dirty="0"/>
            <a:t>Under Secretary of Defense for Acquisition and Sustainment (USD(A&amp;S))</a:t>
          </a:r>
        </a:p>
        <a:p>
          <a:pPr marL="114300" lvl="1" indent="-114300" algn="l" defTabSz="600075">
            <a:lnSpc>
              <a:spcPct val="90000"/>
            </a:lnSpc>
            <a:spcBef>
              <a:spcPct val="0"/>
            </a:spcBef>
            <a:spcAft>
              <a:spcPct val="15000"/>
            </a:spcAft>
            <a:buChar char="•"/>
          </a:pPr>
          <a:r>
            <a:rPr lang="en-US" sz="1350" i="1" kern="1200" dirty="0"/>
            <a:t>Defense Logistics Agency (DLA) Director</a:t>
          </a:r>
        </a:p>
        <a:p>
          <a:pPr marL="114300" lvl="1" indent="-114300" algn="l" defTabSz="600075">
            <a:lnSpc>
              <a:spcPct val="90000"/>
            </a:lnSpc>
            <a:spcBef>
              <a:spcPct val="0"/>
            </a:spcBef>
            <a:spcAft>
              <a:spcPct val="15000"/>
            </a:spcAft>
            <a:buChar char="•"/>
          </a:pPr>
          <a:r>
            <a:rPr lang="en-US" sz="1350" i="1" kern="1200" dirty="0"/>
            <a:t>DoD Chief Information Officer (CIO)</a:t>
          </a:r>
        </a:p>
        <a:p>
          <a:pPr marL="114300" lvl="1" indent="-114300" algn="l" defTabSz="600075">
            <a:lnSpc>
              <a:spcPct val="90000"/>
            </a:lnSpc>
            <a:spcBef>
              <a:spcPct val="0"/>
            </a:spcBef>
            <a:spcAft>
              <a:spcPct val="15000"/>
            </a:spcAft>
            <a:buChar char="•"/>
          </a:pPr>
          <a:r>
            <a:rPr lang="en-US" sz="1350" i="1" kern="1200" dirty="0"/>
            <a:t>Secretaries of Military Departments</a:t>
          </a:r>
        </a:p>
        <a:p>
          <a:pPr marL="114300" lvl="1" indent="-114300" algn="l" defTabSz="600075">
            <a:lnSpc>
              <a:spcPct val="90000"/>
            </a:lnSpc>
            <a:spcBef>
              <a:spcPct val="0"/>
            </a:spcBef>
            <a:spcAft>
              <a:spcPct val="15000"/>
            </a:spcAft>
            <a:buChar char="•"/>
          </a:pPr>
          <a:r>
            <a:rPr lang="en-US" sz="1350" i="1" kern="1200" dirty="0"/>
            <a:t>Directors of Defense Agencies &amp; Field Activities</a:t>
          </a:r>
        </a:p>
        <a:p>
          <a:pPr marL="114300" lvl="1" indent="-114300" algn="l" defTabSz="600075">
            <a:lnSpc>
              <a:spcPct val="90000"/>
            </a:lnSpc>
            <a:spcBef>
              <a:spcPct val="0"/>
            </a:spcBef>
            <a:spcAft>
              <a:spcPct val="15000"/>
            </a:spcAft>
            <a:buChar char="•"/>
          </a:pPr>
          <a:r>
            <a:rPr lang="en-US" sz="1350" i="1" kern="1200" dirty="0"/>
            <a:t>Joint Chiefs of Staff</a:t>
          </a:r>
        </a:p>
        <a:p>
          <a:pPr marL="114300" lvl="1" indent="-114300" algn="l" defTabSz="533400">
            <a:lnSpc>
              <a:spcPct val="90000"/>
            </a:lnSpc>
            <a:spcBef>
              <a:spcPct val="0"/>
            </a:spcBef>
            <a:spcAft>
              <a:spcPct val="15000"/>
            </a:spcAft>
            <a:buChar char="•"/>
          </a:pPr>
          <a:endParaRPr lang="en-US" sz="1200" kern="1200" dirty="0"/>
        </a:p>
      </dsp:txBody>
      <dsp:txXfrm>
        <a:off x="3150210" y="850915"/>
        <a:ext cx="1877581" cy="4269666"/>
      </dsp:txXfrm>
    </dsp:sp>
    <dsp:sp modelId="{732D3C22-7577-4C38-AEA4-91F2BD83D479}">
      <dsp:nvSpPr>
        <dsp:cNvPr id="0" name=""/>
        <dsp:cNvSpPr/>
      </dsp:nvSpPr>
      <dsp:spPr>
        <a:xfrm>
          <a:off x="2773266" y="353349"/>
          <a:ext cx="753888" cy="753888"/>
        </a:xfrm>
        <a:prstGeom prst="rect">
          <a:avLst/>
        </a:prstGeom>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DB7A0660-BDB4-47B5-B97F-D9E90B3A7D29}">
      <dsp:nvSpPr>
        <dsp:cNvPr id="0" name=""/>
        <dsp:cNvSpPr/>
      </dsp:nvSpPr>
      <dsp:spPr>
        <a:xfrm rot="16200000">
          <a:off x="3554522" y="2797276"/>
          <a:ext cx="4269666" cy="376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2444" bIns="0" numCol="1" spcCol="1270" anchor="t" anchorCtr="0">
          <a:noAutofit/>
        </a:bodyPr>
        <a:lstStyle/>
        <a:p>
          <a:pPr marL="0" lvl="0" indent="0" algn="r" defTabSz="977900">
            <a:lnSpc>
              <a:spcPct val="90000"/>
            </a:lnSpc>
            <a:spcBef>
              <a:spcPct val="0"/>
            </a:spcBef>
            <a:spcAft>
              <a:spcPct val="35000"/>
            </a:spcAft>
            <a:buNone/>
          </a:pPr>
          <a:r>
            <a:rPr lang="en-US" sz="2200" kern="1200" dirty="0"/>
            <a:t>Section 3. Procedures &amp; Guidance</a:t>
          </a:r>
        </a:p>
      </dsp:txBody>
      <dsp:txXfrm>
        <a:off x="3554522" y="2797276"/>
        <a:ext cx="4269666" cy="376944"/>
      </dsp:txXfrm>
    </dsp:sp>
    <dsp:sp modelId="{365373C6-71DA-4013-A0FB-0016C37981F7}">
      <dsp:nvSpPr>
        <dsp:cNvPr id="0" name=""/>
        <dsp:cNvSpPr/>
      </dsp:nvSpPr>
      <dsp:spPr>
        <a:xfrm>
          <a:off x="5877827" y="850915"/>
          <a:ext cx="1877581" cy="4269666"/>
        </a:xfrm>
        <a:prstGeom prst="rect">
          <a:avLst/>
        </a:prstGeom>
        <a:solidFill>
          <a:schemeClr val="accent5">
            <a:hueOff val="-6758543"/>
            <a:satOff val="-17419"/>
            <a:lumOff val="-11765"/>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32444"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i="1" kern="1200" dirty="0"/>
            <a:t>AM in Acquisition </a:t>
          </a:r>
          <a:endParaRPr lang="en-US" sz="1400" kern="1200" dirty="0"/>
        </a:p>
        <a:p>
          <a:pPr marL="114300" lvl="1" indent="-114300" algn="l" defTabSz="622300">
            <a:lnSpc>
              <a:spcPct val="90000"/>
            </a:lnSpc>
            <a:spcBef>
              <a:spcPct val="0"/>
            </a:spcBef>
            <a:spcAft>
              <a:spcPct val="15000"/>
            </a:spcAft>
            <a:buChar char="•"/>
          </a:pPr>
          <a:r>
            <a:rPr lang="en-US" sz="1400" i="1" kern="1200" dirty="0"/>
            <a:t>Research and Engineering</a:t>
          </a:r>
          <a:endParaRPr lang="en-US" sz="1400" kern="1200" dirty="0"/>
        </a:p>
        <a:p>
          <a:pPr marL="114300" lvl="1" indent="-114300" algn="l" defTabSz="622300">
            <a:lnSpc>
              <a:spcPct val="90000"/>
            </a:lnSpc>
            <a:spcBef>
              <a:spcPct val="0"/>
            </a:spcBef>
            <a:spcAft>
              <a:spcPct val="15000"/>
            </a:spcAft>
            <a:buChar char="•"/>
          </a:pPr>
          <a:r>
            <a:rPr lang="en-US" sz="1400" i="1" kern="1200" dirty="0"/>
            <a:t>AM Integration into the Supply Chain</a:t>
          </a:r>
          <a:endParaRPr lang="en-US" sz="1400" kern="1200" dirty="0"/>
        </a:p>
        <a:p>
          <a:pPr marL="114300" lvl="1" indent="-114300" algn="l" defTabSz="622300">
            <a:lnSpc>
              <a:spcPct val="90000"/>
            </a:lnSpc>
            <a:spcBef>
              <a:spcPct val="0"/>
            </a:spcBef>
            <a:spcAft>
              <a:spcPct val="15000"/>
            </a:spcAft>
            <a:buChar char="•"/>
          </a:pPr>
          <a:r>
            <a:rPr lang="en-US" sz="1400" i="1" kern="1200" dirty="0"/>
            <a:t>Data Management </a:t>
          </a:r>
          <a:endParaRPr lang="en-US" sz="1400" kern="1200" dirty="0"/>
        </a:p>
        <a:p>
          <a:pPr marL="114300" lvl="1" indent="-114300" algn="l" defTabSz="622300">
            <a:lnSpc>
              <a:spcPct val="90000"/>
            </a:lnSpc>
            <a:spcBef>
              <a:spcPct val="0"/>
            </a:spcBef>
            <a:spcAft>
              <a:spcPct val="15000"/>
            </a:spcAft>
            <a:buChar char="•"/>
          </a:pPr>
          <a:r>
            <a:rPr lang="en-US" sz="1400" i="1" kern="1200" dirty="0"/>
            <a:t>Data and Equipment Security</a:t>
          </a:r>
          <a:endParaRPr lang="en-US" sz="1400" kern="1200" dirty="0"/>
        </a:p>
        <a:p>
          <a:pPr marL="114300" lvl="1" indent="-114300" algn="l" defTabSz="622300">
            <a:lnSpc>
              <a:spcPct val="90000"/>
            </a:lnSpc>
            <a:spcBef>
              <a:spcPct val="0"/>
            </a:spcBef>
            <a:spcAft>
              <a:spcPct val="15000"/>
            </a:spcAft>
            <a:buChar char="•"/>
          </a:pPr>
          <a:r>
            <a:rPr lang="en-US" sz="1400" i="1" kern="1200" dirty="0"/>
            <a:t>Specifications and Standards</a:t>
          </a:r>
          <a:endParaRPr lang="en-US" sz="1400" kern="1200" dirty="0"/>
        </a:p>
        <a:p>
          <a:pPr marL="114300" lvl="1" indent="-114300" algn="l" defTabSz="622300">
            <a:lnSpc>
              <a:spcPct val="90000"/>
            </a:lnSpc>
            <a:spcBef>
              <a:spcPct val="0"/>
            </a:spcBef>
            <a:spcAft>
              <a:spcPct val="15000"/>
            </a:spcAft>
            <a:buChar char="•"/>
          </a:pPr>
          <a:r>
            <a:rPr lang="en-US" sz="1400" i="1" kern="1200" dirty="0"/>
            <a:t>Training and Education</a:t>
          </a:r>
          <a:endParaRPr lang="en-US" sz="1400" kern="1200" dirty="0"/>
        </a:p>
        <a:p>
          <a:pPr marL="114300" lvl="1" indent="-114300" algn="l" defTabSz="622300">
            <a:lnSpc>
              <a:spcPct val="90000"/>
            </a:lnSpc>
            <a:spcBef>
              <a:spcPct val="0"/>
            </a:spcBef>
            <a:spcAft>
              <a:spcPct val="15000"/>
            </a:spcAft>
            <a:buChar char="•"/>
          </a:pPr>
          <a:r>
            <a:rPr lang="en-US" sz="1400" i="1" kern="1200" dirty="0"/>
            <a:t>Collaboration</a:t>
          </a:r>
          <a:endParaRPr lang="en-US" sz="1400" kern="1200" dirty="0"/>
        </a:p>
      </dsp:txBody>
      <dsp:txXfrm>
        <a:off x="5877827" y="850915"/>
        <a:ext cx="1877581" cy="4269666"/>
      </dsp:txXfrm>
    </dsp:sp>
    <dsp:sp modelId="{7CBC3C98-8F95-4288-9925-814508540B27}">
      <dsp:nvSpPr>
        <dsp:cNvPr id="0" name=""/>
        <dsp:cNvSpPr/>
      </dsp:nvSpPr>
      <dsp:spPr>
        <a:xfrm>
          <a:off x="5500883" y="353349"/>
          <a:ext cx="753888" cy="753888"/>
        </a:xfrm>
        <a:prstGeom prst="rect">
          <a:avLst/>
        </a:prstGeom>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67293-B77E-4DEC-A7A1-954DE2C2E364}">
      <dsp:nvSpPr>
        <dsp:cNvPr id="0" name=""/>
        <dsp:cNvSpPr/>
      </dsp:nvSpPr>
      <dsp:spPr>
        <a:xfrm>
          <a:off x="2448537" y="1359075"/>
          <a:ext cx="516616" cy="1931697"/>
        </a:xfrm>
        <a:custGeom>
          <a:avLst/>
          <a:gdLst/>
          <a:ahLst/>
          <a:cxnLst/>
          <a:rect l="0" t="0" r="0" b="0"/>
          <a:pathLst>
            <a:path>
              <a:moveTo>
                <a:pt x="0" y="0"/>
              </a:moveTo>
              <a:lnTo>
                <a:pt x="0" y="1931697"/>
              </a:lnTo>
              <a:lnTo>
                <a:pt x="516616" y="193169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161E0E-0900-4CEC-9F1D-96B49F60BBAE}">
      <dsp:nvSpPr>
        <dsp:cNvPr id="0" name=""/>
        <dsp:cNvSpPr/>
      </dsp:nvSpPr>
      <dsp:spPr>
        <a:xfrm>
          <a:off x="2448537" y="1359075"/>
          <a:ext cx="516616" cy="1134310"/>
        </a:xfrm>
        <a:custGeom>
          <a:avLst/>
          <a:gdLst/>
          <a:ahLst/>
          <a:cxnLst/>
          <a:rect l="0" t="0" r="0" b="0"/>
          <a:pathLst>
            <a:path>
              <a:moveTo>
                <a:pt x="0" y="0"/>
              </a:moveTo>
              <a:lnTo>
                <a:pt x="0" y="1134310"/>
              </a:lnTo>
              <a:lnTo>
                <a:pt x="516616" y="11343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18FB80-7732-4850-83EB-EAC52E73E8F3}">
      <dsp:nvSpPr>
        <dsp:cNvPr id="0" name=""/>
        <dsp:cNvSpPr/>
      </dsp:nvSpPr>
      <dsp:spPr>
        <a:xfrm>
          <a:off x="2448537" y="1359075"/>
          <a:ext cx="516616" cy="336923"/>
        </a:xfrm>
        <a:custGeom>
          <a:avLst/>
          <a:gdLst/>
          <a:ahLst/>
          <a:cxnLst/>
          <a:rect l="0" t="0" r="0" b="0"/>
          <a:pathLst>
            <a:path>
              <a:moveTo>
                <a:pt x="0" y="0"/>
              </a:moveTo>
              <a:lnTo>
                <a:pt x="0" y="336923"/>
              </a:lnTo>
              <a:lnTo>
                <a:pt x="516616" y="33692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8E80E8-A7F3-4EEE-BA0D-2295CC027A35}">
      <dsp:nvSpPr>
        <dsp:cNvPr id="0" name=""/>
        <dsp:cNvSpPr/>
      </dsp:nvSpPr>
      <dsp:spPr>
        <a:xfrm>
          <a:off x="2402817" y="561688"/>
          <a:ext cx="91440" cy="235846"/>
        </a:xfrm>
        <a:custGeom>
          <a:avLst/>
          <a:gdLst/>
          <a:ahLst/>
          <a:cxnLst/>
          <a:rect l="0" t="0" r="0" b="0"/>
          <a:pathLst>
            <a:path>
              <a:moveTo>
                <a:pt x="45720" y="0"/>
              </a:moveTo>
              <a:lnTo>
                <a:pt x="45720" y="2358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BEEF8D-3DB6-44CE-961E-966A5CB3EFD9}">
      <dsp:nvSpPr>
        <dsp:cNvPr id="0" name=""/>
        <dsp:cNvSpPr/>
      </dsp:nvSpPr>
      <dsp:spPr>
        <a:xfrm>
          <a:off x="2167767" y="148"/>
          <a:ext cx="561539" cy="56153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07E40A-B11E-4ECD-91D6-ECF9DFB37C5F}">
      <dsp:nvSpPr>
        <dsp:cNvPr id="0" name=""/>
        <dsp:cNvSpPr/>
      </dsp:nvSpPr>
      <dsp:spPr>
        <a:xfrm>
          <a:off x="2167767" y="148"/>
          <a:ext cx="561539" cy="56153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DB397B-7952-4D54-BF61-8340BA946947}">
      <dsp:nvSpPr>
        <dsp:cNvPr id="0" name=""/>
        <dsp:cNvSpPr/>
      </dsp:nvSpPr>
      <dsp:spPr>
        <a:xfrm>
          <a:off x="1886997" y="101226"/>
          <a:ext cx="1123079" cy="3593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0" kern="1200" dirty="0"/>
            <a:t>Joint Defense Manufacturing Council</a:t>
          </a:r>
        </a:p>
      </dsp:txBody>
      <dsp:txXfrm>
        <a:off x="1886997" y="101226"/>
        <a:ext cx="1123079" cy="359385"/>
      </dsp:txXfrm>
    </dsp:sp>
    <dsp:sp modelId="{F1F6AB0C-1A82-499C-BBB0-4C5C85D1E20C}">
      <dsp:nvSpPr>
        <dsp:cNvPr id="0" name=""/>
        <dsp:cNvSpPr/>
      </dsp:nvSpPr>
      <dsp:spPr>
        <a:xfrm>
          <a:off x="2167767" y="797535"/>
          <a:ext cx="561539" cy="56153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95434A-1FA7-48E6-9B38-40AAA81FC1FC}">
      <dsp:nvSpPr>
        <dsp:cNvPr id="0" name=""/>
        <dsp:cNvSpPr/>
      </dsp:nvSpPr>
      <dsp:spPr>
        <a:xfrm>
          <a:off x="2167767" y="797535"/>
          <a:ext cx="561539" cy="56153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07F56E-FA34-47A3-A39A-40BC189EFE7A}">
      <dsp:nvSpPr>
        <dsp:cNvPr id="0" name=""/>
        <dsp:cNvSpPr/>
      </dsp:nvSpPr>
      <dsp:spPr>
        <a:xfrm>
          <a:off x="1886997" y="898612"/>
          <a:ext cx="1123079" cy="3593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dirty="0"/>
            <a:t>Joint AM Working Group</a:t>
          </a:r>
        </a:p>
      </dsp:txBody>
      <dsp:txXfrm>
        <a:off x="1886997" y="898612"/>
        <a:ext cx="1123079" cy="359385"/>
      </dsp:txXfrm>
    </dsp:sp>
    <dsp:sp modelId="{BAE10297-C78D-4AAD-8A62-E693CDEB233A}">
      <dsp:nvSpPr>
        <dsp:cNvPr id="0" name=""/>
        <dsp:cNvSpPr/>
      </dsp:nvSpPr>
      <dsp:spPr>
        <a:xfrm>
          <a:off x="2897769" y="1594922"/>
          <a:ext cx="561539" cy="56153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A57678-F859-4C7C-8B81-6F18C8C2D852}">
      <dsp:nvSpPr>
        <dsp:cNvPr id="0" name=""/>
        <dsp:cNvSpPr/>
      </dsp:nvSpPr>
      <dsp:spPr>
        <a:xfrm>
          <a:off x="2897769" y="1594922"/>
          <a:ext cx="561539" cy="56153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333632-453D-4A09-911B-E0A0232ACAF1}">
      <dsp:nvSpPr>
        <dsp:cNvPr id="0" name=""/>
        <dsp:cNvSpPr/>
      </dsp:nvSpPr>
      <dsp:spPr>
        <a:xfrm>
          <a:off x="2616999" y="1695999"/>
          <a:ext cx="1123079" cy="3593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0" kern="1200" dirty="0"/>
            <a:t>Data &amp; Model Sharing Council</a:t>
          </a:r>
        </a:p>
      </dsp:txBody>
      <dsp:txXfrm>
        <a:off x="2616999" y="1695999"/>
        <a:ext cx="1123079" cy="359385"/>
      </dsp:txXfrm>
    </dsp:sp>
    <dsp:sp modelId="{D75AF8F7-E1E1-436B-ADB9-E7071C997CD3}">
      <dsp:nvSpPr>
        <dsp:cNvPr id="0" name=""/>
        <dsp:cNvSpPr/>
      </dsp:nvSpPr>
      <dsp:spPr>
        <a:xfrm>
          <a:off x="2897769" y="2392309"/>
          <a:ext cx="561539" cy="56153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C6F173-4CC4-4B0F-B558-7EA4CB402703}">
      <dsp:nvSpPr>
        <dsp:cNvPr id="0" name=""/>
        <dsp:cNvSpPr/>
      </dsp:nvSpPr>
      <dsp:spPr>
        <a:xfrm>
          <a:off x="2897769" y="2392309"/>
          <a:ext cx="561539" cy="56153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B50BD6-61B9-4CCB-A20E-0A59AF7BA819}">
      <dsp:nvSpPr>
        <dsp:cNvPr id="0" name=""/>
        <dsp:cNvSpPr/>
      </dsp:nvSpPr>
      <dsp:spPr>
        <a:xfrm>
          <a:off x="2616999" y="2493386"/>
          <a:ext cx="1123079" cy="3593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0" kern="1200" dirty="0"/>
            <a:t>Qualification &amp; Certification Council</a:t>
          </a:r>
        </a:p>
      </dsp:txBody>
      <dsp:txXfrm>
        <a:off x="2616999" y="2493386"/>
        <a:ext cx="1123079" cy="359385"/>
      </dsp:txXfrm>
    </dsp:sp>
    <dsp:sp modelId="{39A18807-8816-479A-9CEF-FDE10BE219E1}">
      <dsp:nvSpPr>
        <dsp:cNvPr id="0" name=""/>
        <dsp:cNvSpPr/>
      </dsp:nvSpPr>
      <dsp:spPr>
        <a:xfrm>
          <a:off x="2897769" y="3189696"/>
          <a:ext cx="561539" cy="56153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8A1991-155A-45EA-BB59-487299DEC6AB}">
      <dsp:nvSpPr>
        <dsp:cNvPr id="0" name=""/>
        <dsp:cNvSpPr/>
      </dsp:nvSpPr>
      <dsp:spPr>
        <a:xfrm>
          <a:off x="2897769" y="3189696"/>
          <a:ext cx="561539" cy="56153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E593F2-DD9A-4DD2-A71B-51B497D7D80D}">
      <dsp:nvSpPr>
        <dsp:cNvPr id="0" name=""/>
        <dsp:cNvSpPr/>
      </dsp:nvSpPr>
      <dsp:spPr>
        <a:xfrm>
          <a:off x="2616999" y="3290773"/>
          <a:ext cx="1123079" cy="3593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0" kern="1200" dirty="0"/>
            <a:t>Education &amp; Workforce Development Council</a:t>
          </a:r>
        </a:p>
      </dsp:txBody>
      <dsp:txXfrm>
        <a:off x="2616999" y="3290773"/>
        <a:ext cx="1123079" cy="3593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B8AB09-DCC1-4008-8C9A-E5BA2DFB9C5D}">
      <dsp:nvSpPr>
        <dsp:cNvPr id="0" name=""/>
        <dsp:cNvSpPr/>
      </dsp:nvSpPr>
      <dsp:spPr>
        <a:xfrm>
          <a:off x="2275457" y="1446565"/>
          <a:ext cx="1013982" cy="870534"/>
        </a:xfrm>
        <a:prstGeom prst="hexagon">
          <a:avLst>
            <a:gd name="adj" fmla="val 25000"/>
            <a:gd name="vf" fmla="val 115470"/>
          </a:avLst>
        </a:prstGeom>
        <a:solidFill>
          <a:srgbClr val="268CBF">
            <a:hueOff val="0"/>
            <a:satOff val="0"/>
            <a:lumOff val="0"/>
            <a:alphaOff val="0"/>
          </a:srgbClr>
        </a:solidFill>
        <a:ln w="25400" cap="flat" cmpd="sng" algn="ctr">
          <a:solidFill>
            <a:srgbClr val="268CBF">
              <a:hueOff val="0"/>
              <a:satOff val="0"/>
              <a:lumOff val="0"/>
              <a:alphaOff val="0"/>
            </a:srgbClr>
          </a:solidFill>
          <a:prstDash val="solid"/>
          <a:miter lim="800000"/>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rgbClr val="FFFFFF"/>
              </a:solidFill>
              <a:latin typeface="Arial"/>
              <a:ea typeface="+mn-ea"/>
              <a:cs typeface="+mn-cs"/>
            </a:rPr>
            <a:t>DoD AM Vision</a:t>
          </a:r>
        </a:p>
      </dsp:txBody>
      <dsp:txXfrm>
        <a:off x="2432500" y="1581391"/>
        <a:ext cx="699896" cy="600882"/>
      </dsp:txXfrm>
    </dsp:sp>
    <dsp:sp modelId="{603201B5-55A8-4030-B58E-8A665FF4F1FA}">
      <dsp:nvSpPr>
        <dsp:cNvPr id="0" name=""/>
        <dsp:cNvSpPr/>
      </dsp:nvSpPr>
      <dsp:spPr>
        <a:xfrm>
          <a:off x="2299651" y="1835838"/>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C4D6B3-9659-4DCF-BF21-50A88D2C9B6C}">
      <dsp:nvSpPr>
        <dsp:cNvPr id="0" name=""/>
        <dsp:cNvSpPr/>
      </dsp:nvSpPr>
      <dsp:spPr>
        <a:xfrm>
          <a:off x="1402873" y="965303"/>
          <a:ext cx="1013982" cy="870534"/>
        </a:xfrm>
        <a:prstGeom prst="hexagon">
          <a:avLst>
            <a:gd name="adj" fmla="val 25000"/>
            <a:gd name="vf" fmla="val 1154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rgbClr val="268CB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02E1D6EA-72BD-4106-8D58-EF78B61833A3}">
      <dsp:nvSpPr>
        <dsp:cNvPr id="0" name=""/>
        <dsp:cNvSpPr/>
      </dsp:nvSpPr>
      <dsp:spPr>
        <a:xfrm>
          <a:off x="2097500" y="1720215"/>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18E3A7-EF68-4B50-AF1E-A97C8780EFBD}">
      <dsp:nvSpPr>
        <dsp:cNvPr id="0" name=""/>
        <dsp:cNvSpPr/>
      </dsp:nvSpPr>
      <dsp:spPr>
        <a:xfrm>
          <a:off x="3148042" y="962523"/>
          <a:ext cx="1013982" cy="870534"/>
        </a:xfrm>
        <a:prstGeom prst="hexagon">
          <a:avLst>
            <a:gd name="adj" fmla="val 25000"/>
            <a:gd name="vf" fmla="val 115470"/>
          </a:avLst>
        </a:prstGeom>
        <a:solidFill>
          <a:srgbClr val="FB3144">
            <a:hueOff val="0"/>
            <a:satOff val="0"/>
            <a:lumOff val="0"/>
            <a:alphaOff val="0"/>
          </a:srgbClr>
        </a:solidFill>
        <a:ln w="25400" cap="flat" cmpd="sng" algn="ctr">
          <a:solidFill>
            <a:srgbClr val="FB3144">
              <a:hueOff val="0"/>
              <a:satOff val="0"/>
              <a:lumOff val="0"/>
              <a:alphaOff val="0"/>
            </a:srgbClr>
          </a:solidFill>
          <a:prstDash val="solid"/>
          <a:miter lim="800000"/>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rgbClr val="FFFFFF"/>
              </a:solidFill>
              <a:latin typeface="Arial"/>
              <a:ea typeface="+mn-ea"/>
              <a:cs typeface="+mn-cs"/>
            </a:rPr>
            <a:t>Disseminate Information</a:t>
          </a:r>
        </a:p>
      </dsp:txBody>
      <dsp:txXfrm>
        <a:off x="3305085" y="1097349"/>
        <a:ext cx="699896" cy="600882"/>
      </dsp:txXfrm>
    </dsp:sp>
    <dsp:sp modelId="{916BEBCD-E875-4F75-BDC2-9334B30E5CB3}">
      <dsp:nvSpPr>
        <dsp:cNvPr id="0" name=""/>
        <dsp:cNvSpPr/>
      </dsp:nvSpPr>
      <dsp:spPr>
        <a:xfrm>
          <a:off x="3845894" y="1715580"/>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B06684-B13C-4237-BB37-4B1EDFB0A838}">
      <dsp:nvSpPr>
        <dsp:cNvPr id="0" name=""/>
        <dsp:cNvSpPr/>
      </dsp:nvSpPr>
      <dsp:spPr>
        <a:xfrm>
          <a:off x="4020088" y="1444711"/>
          <a:ext cx="1013982" cy="870534"/>
        </a:xfrm>
        <a:prstGeom prst="hexagon">
          <a:avLst>
            <a:gd name="adj" fmla="val 25000"/>
            <a:gd name="vf" fmla="val 115470"/>
          </a:avLst>
        </a:prstGeom>
        <a:blipFill>
          <a:blip xmlns:r="http://schemas.openxmlformats.org/officeDocument/2006/relationships"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a:blipFill>
        <a:ln w="25400" cap="flat" cmpd="sng" algn="ctr">
          <a:solidFill>
            <a:srgbClr val="FB314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2984FC97-05C5-4662-8CCA-708FA032556F}">
      <dsp:nvSpPr>
        <dsp:cNvPr id="0" name=""/>
        <dsp:cNvSpPr/>
      </dsp:nvSpPr>
      <dsp:spPr>
        <a:xfrm>
          <a:off x="4044820" y="1832130"/>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F3BFE4-D15E-4763-BC81-D58535261A4D}">
      <dsp:nvSpPr>
        <dsp:cNvPr id="0" name=""/>
        <dsp:cNvSpPr/>
      </dsp:nvSpPr>
      <dsp:spPr>
        <a:xfrm>
          <a:off x="2275457" y="484042"/>
          <a:ext cx="1013982" cy="870534"/>
        </a:xfrm>
        <a:prstGeom prst="hexagon">
          <a:avLst>
            <a:gd name="adj" fmla="val 25000"/>
            <a:gd name="vf" fmla="val 115470"/>
          </a:avLst>
        </a:prstGeom>
        <a:solidFill>
          <a:srgbClr val="666E80">
            <a:hueOff val="0"/>
            <a:satOff val="0"/>
            <a:lumOff val="0"/>
            <a:alphaOff val="0"/>
          </a:srgbClr>
        </a:solidFill>
        <a:ln w="25400" cap="flat" cmpd="sng" algn="ctr">
          <a:solidFill>
            <a:srgbClr val="666E80">
              <a:hueOff val="0"/>
              <a:satOff val="0"/>
              <a:lumOff val="0"/>
              <a:alphaOff val="0"/>
            </a:srgbClr>
          </a:solidFill>
          <a:prstDash val="solid"/>
          <a:miter lim="800000"/>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rgbClr val="FFFFFF"/>
              </a:solidFill>
              <a:latin typeface="Arial"/>
              <a:ea typeface="+mn-ea"/>
              <a:cs typeface="+mn-cs"/>
            </a:rPr>
            <a:t>Joint AM Investment Strategy</a:t>
          </a:r>
        </a:p>
      </dsp:txBody>
      <dsp:txXfrm>
        <a:off x="2432500" y="618868"/>
        <a:ext cx="699896" cy="600882"/>
      </dsp:txXfrm>
    </dsp:sp>
    <dsp:sp modelId="{1CE11E52-F1AA-420A-864B-F65E61FD6825}">
      <dsp:nvSpPr>
        <dsp:cNvPr id="0" name=""/>
        <dsp:cNvSpPr/>
      </dsp:nvSpPr>
      <dsp:spPr>
        <a:xfrm>
          <a:off x="2970084" y="500493"/>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916011-474B-42F0-9CF9-912CE0300F68}">
      <dsp:nvSpPr>
        <dsp:cNvPr id="0" name=""/>
        <dsp:cNvSpPr/>
      </dsp:nvSpPr>
      <dsp:spPr>
        <a:xfrm>
          <a:off x="3148042" y="0"/>
          <a:ext cx="1013982" cy="870534"/>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a:fillRect l="-2000" r="-2000"/>
          </a:stretch>
        </a:blipFill>
        <a:ln w="25400" cap="flat" cmpd="sng" algn="ctr">
          <a:solidFill>
            <a:srgbClr val="666E8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642A6EC0-3E87-4D7A-B349-97598B038153}">
      <dsp:nvSpPr>
        <dsp:cNvPr id="0" name=""/>
        <dsp:cNvSpPr/>
      </dsp:nvSpPr>
      <dsp:spPr>
        <a:xfrm>
          <a:off x="3176536" y="385797"/>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53F855-F15D-4473-BE48-D4A027961EF6}">
      <dsp:nvSpPr>
        <dsp:cNvPr id="0" name=""/>
        <dsp:cNvSpPr/>
      </dsp:nvSpPr>
      <dsp:spPr>
        <a:xfrm>
          <a:off x="4020088" y="482188"/>
          <a:ext cx="1013982" cy="870534"/>
        </a:xfrm>
        <a:prstGeom prst="hexagon">
          <a:avLst>
            <a:gd name="adj" fmla="val 25000"/>
            <a:gd name="vf" fmla="val 115470"/>
          </a:avLst>
        </a:prstGeom>
        <a:solidFill>
          <a:srgbClr val="E2E2E2">
            <a:lumMod val="75000"/>
          </a:srgbClr>
        </a:solidFill>
        <a:ln w="25400" cap="flat" cmpd="sng" algn="ctr">
          <a:solidFill>
            <a:srgbClr val="E2E2E2">
              <a:hueOff val="0"/>
              <a:satOff val="0"/>
              <a:lumOff val="0"/>
              <a:alphaOff val="0"/>
            </a:srgbClr>
          </a:solidFill>
          <a:prstDash val="solid"/>
          <a:miter lim="800000"/>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latin typeface="Arial"/>
              <a:ea typeface="+mn-ea"/>
              <a:cs typeface="+mn-cs"/>
            </a:rPr>
            <a:t>Share Best Practices</a:t>
          </a:r>
        </a:p>
      </dsp:txBody>
      <dsp:txXfrm>
        <a:off x="4177131" y="617014"/>
        <a:ext cx="699896" cy="600882"/>
      </dsp:txXfrm>
    </dsp:sp>
    <dsp:sp modelId="{FA0ABB65-ACDD-4F6B-B051-4AB109D1E2C7}">
      <dsp:nvSpPr>
        <dsp:cNvPr id="0" name=""/>
        <dsp:cNvSpPr/>
      </dsp:nvSpPr>
      <dsp:spPr>
        <a:xfrm>
          <a:off x="4897512" y="867985"/>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FCD377-8EDA-4E86-908B-3BCA1BBA4CE3}">
      <dsp:nvSpPr>
        <dsp:cNvPr id="0" name=""/>
        <dsp:cNvSpPr/>
      </dsp:nvSpPr>
      <dsp:spPr>
        <a:xfrm>
          <a:off x="4892673" y="971560"/>
          <a:ext cx="1013982" cy="870534"/>
        </a:xfrm>
        <a:prstGeom prst="hexagon">
          <a:avLst>
            <a:gd name="adj" fmla="val 25000"/>
            <a:gd name="vf" fmla="val 115470"/>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25400" cap="flat" cmpd="sng" algn="ctr">
          <a:solidFill>
            <a:srgbClr val="E2E2E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F818F2AE-9488-47B0-868F-AF37C80DBFD9}">
      <dsp:nvSpPr>
        <dsp:cNvPr id="0" name=""/>
        <dsp:cNvSpPr/>
      </dsp:nvSpPr>
      <dsp:spPr>
        <a:xfrm>
          <a:off x="5090523" y="987316"/>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D0F934-05D1-4B3D-A780-3D26FD63267F}">
      <dsp:nvSpPr>
        <dsp:cNvPr id="0" name=""/>
        <dsp:cNvSpPr/>
      </dsp:nvSpPr>
      <dsp:spPr>
        <a:xfrm>
          <a:off x="4892673" y="9268"/>
          <a:ext cx="1013982" cy="870534"/>
        </a:xfrm>
        <a:prstGeom prst="hexagon">
          <a:avLst>
            <a:gd name="adj" fmla="val 25000"/>
            <a:gd name="vf" fmla="val 115470"/>
          </a:avLst>
        </a:prstGeom>
        <a:solidFill>
          <a:srgbClr val="144B74">
            <a:hueOff val="0"/>
            <a:satOff val="0"/>
            <a:lumOff val="0"/>
            <a:alphaOff val="0"/>
          </a:srgbClr>
        </a:solidFill>
        <a:ln w="25400" cap="flat" cmpd="sng" algn="ctr">
          <a:solidFill>
            <a:srgbClr val="144B74">
              <a:hueOff val="0"/>
              <a:satOff val="0"/>
              <a:lumOff val="0"/>
              <a:alphaOff val="0"/>
            </a:srgbClr>
          </a:solidFill>
          <a:prstDash val="solid"/>
          <a:miter lim="800000"/>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rgbClr val="FFFFFF"/>
              </a:solidFill>
              <a:latin typeface="Arial"/>
              <a:ea typeface="+mn-ea"/>
              <a:cs typeface="+mn-cs"/>
            </a:rPr>
            <a:t>Joint Qualification Approaches</a:t>
          </a:r>
        </a:p>
      </dsp:txBody>
      <dsp:txXfrm>
        <a:off x="5049716" y="144094"/>
        <a:ext cx="699896" cy="600882"/>
      </dsp:txXfrm>
    </dsp:sp>
    <dsp:sp modelId="{EA5B5F5A-D3E6-4E9B-B0AF-F25EBADAF249}">
      <dsp:nvSpPr>
        <dsp:cNvPr id="0" name=""/>
        <dsp:cNvSpPr/>
      </dsp:nvSpPr>
      <dsp:spPr>
        <a:xfrm>
          <a:off x="5770096" y="399468"/>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E129D8-D2FF-4C8A-A4AC-91C861B59829}">
      <dsp:nvSpPr>
        <dsp:cNvPr id="0" name=""/>
        <dsp:cNvSpPr/>
      </dsp:nvSpPr>
      <dsp:spPr>
        <a:xfrm>
          <a:off x="5765257" y="494932"/>
          <a:ext cx="1013982" cy="870534"/>
        </a:xfrm>
        <a:prstGeom prst="hexagon">
          <a:avLst>
            <a:gd name="adj" fmla="val 25000"/>
            <a:gd name="vf" fmla="val 115470"/>
          </a:avLst>
        </a:prstGeom>
        <a:blipFill>
          <a:blip xmlns:r="http://schemas.openxmlformats.org/officeDocument/2006/relationships" r:embed="rId7" cstate="email">
            <a:extLst>
              <a:ext uri="{28A0092B-C50C-407E-A947-70E740481C1C}">
                <a14:useLocalDpi xmlns:a14="http://schemas.microsoft.com/office/drawing/2010/main"/>
              </a:ext>
              <a:ext uri="{837473B0-CC2E-450A-ABE3-18F120FF3D39}">
                <a1611:picAttrSrcUrl xmlns:a1611="http://schemas.microsoft.com/office/drawing/2016/11/main" r:id="rId8"/>
              </a:ext>
            </a:extLst>
          </a:blip>
          <a:srcRect/>
          <a:stretch>
            <a:fillRect/>
          </a:stretch>
        </a:blipFill>
        <a:ln w="25400" cap="flat" cmpd="sng" algn="ctr">
          <a:solidFill>
            <a:srgbClr val="144B7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8A46BAC3-ECE8-4793-93E0-D459C8963D7B}">
      <dsp:nvSpPr>
        <dsp:cNvPr id="0" name=""/>
        <dsp:cNvSpPr/>
      </dsp:nvSpPr>
      <dsp:spPr>
        <a:xfrm>
          <a:off x="5967409" y="514396"/>
          <a:ext cx="118280" cy="101952"/>
        </a:xfrm>
        <a:prstGeom prst="hexagon">
          <a:avLst>
            <a:gd name="adj" fmla="val 25000"/>
            <a:gd name="vf" fmla="val 115470"/>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F00A7-7083-4B37-96AB-399F6B2B9A0D}">
      <dsp:nvSpPr>
        <dsp:cNvPr id="0" name=""/>
        <dsp:cNvSpPr/>
      </dsp:nvSpPr>
      <dsp:spPr>
        <a:xfrm>
          <a:off x="-2562982" y="-395588"/>
          <a:ext cx="3059715" cy="3059715"/>
        </a:xfrm>
        <a:prstGeom prst="blockArc">
          <a:avLst>
            <a:gd name="adj1" fmla="val 18900000"/>
            <a:gd name="adj2" fmla="val 2700000"/>
            <a:gd name="adj3" fmla="val 706"/>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4E785E-6DFC-41F6-BC92-42A78748CB1A}">
      <dsp:nvSpPr>
        <dsp:cNvPr id="0" name=""/>
        <dsp:cNvSpPr/>
      </dsp:nvSpPr>
      <dsp:spPr>
        <a:xfrm>
          <a:off x="218626" y="141738"/>
          <a:ext cx="2235806" cy="283657"/>
        </a:xfrm>
        <a:prstGeom prst="rect">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5154" tIns="33020" rIns="33020" bIns="33020" numCol="1" spcCol="1270" anchor="ctr" anchorCtr="0">
          <a:noAutofit/>
        </a:bodyPr>
        <a:lstStyle/>
        <a:p>
          <a:pPr marL="0" lvl="0" indent="0" algn="l" defTabSz="577850" rtl="0">
            <a:lnSpc>
              <a:spcPct val="90000"/>
            </a:lnSpc>
            <a:spcBef>
              <a:spcPct val="0"/>
            </a:spcBef>
            <a:spcAft>
              <a:spcPct val="35000"/>
            </a:spcAft>
            <a:buNone/>
          </a:pPr>
          <a:r>
            <a:rPr lang="en-US" sz="1300" b="1" kern="1200" dirty="0"/>
            <a:t>1. Qualification/Certification</a:t>
          </a:r>
          <a:endParaRPr lang="en-US" sz="1300" kern="1200" dirty="0"/>
        </a:p>
      </dsp:txBody>
      <dsp:txXfrm>
        <a:off x="218626" y="141738"/>
        <a:ext cx="2235806" cy="283657"/>
      </dsp:txXfrm>
    </dsp:sp>
    <dsp:sp modelId="{0160153F-CBFB-465E-A193-5B7C001A20D9}">
      <dsp:nvSpPr>
        <dsp:cNvPr id="0" name=""/>
        <dsp:cNvSpPr/>
      </dsp:nvSpPr>
      <dsp:spPr>
        <a:xfrm>
          <a:off x="41340" y="106281"/>
          <a:ext cx="354572" cy="35457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8A2750-ACD4-43BF-9CF8-7DC1DF74D5BA}">
      <dsp:nvSpPr>
        <dsp:cNvPr id="0" name=""/>
        <dsp:cNvSpPr/>
      </dsp:nvSpPr>
      <dsp:spPr>
        <a:xfrm>
          <a:off x="421887" y="567089"/>
          <a:ext cx="2032545" cy="283657"/>
        </a:xfrm>
        <a:prstGeom prst="rect">
          <a:avLst/>
        </a:prstGeom>
        <a:solidFill>
          <a:schemeClr val="accent6"/>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5154" tIns="33020" rIns="33020" bIns="33020" numCol="1" spcCol="1270" anchor="ctr" anchorCtr="0">
          <a:noAutofit/>
        </a:bodyPr>
        <a:lstStyle/>
        <a:p>
          <a:pPr marL="0" lvl="0" indent="0" algn="l" defTabSz="577850" rtl="0">
            <a:lnSpc>
              <a:spcPct val="90000"/>
            </a:lnSpc>
            <a:spcBef>
              <a:spcPct val="0"/>
            </a:spcBef>
            <a:spcAft>
              <a:spcPct val="35000"/>
            </a:spcAft>
            <a:buNone/>
          </a:pPr>
          <a:r>
            <a:rPr lang="en-US" sz="1300" b="1" kern="1200" dirty="0"/>
            <a:t>2. Data Management</a:t>
          </a:r>
          <a:endParaRPr lang="en-US" sz="1300" kern="1200" dirty="0"/>
        </a:p>
      </dsp:txBody>
      <dsp:txXfrm>
        <a:off x="421887" y="567089"/>
        <a:ext cx="2032545" cy="283657"/>
      </dsp:txXfrm>
    </dsp:sp>
    <dsp:sp modelId="{34843485-5467-41F6-8AED-CB0688D727D0}">
      <dsp:nvSpPr>
        <dsp:cNvPr id="0" name=""/>
        <dsp:cNvSpPr/>
      </dsp:nvSpPr>
      <dsp:spPr>
        <a:xfrm>
          <a:off x="244601" y="531631"/>
          <a:ext cx="354572" cy="354572"/>
        </a:xfrm>
        <a:prstGeom prst="ellipse">
          <a:avLst/>
        </a:prstGeom>
        <a:solidFill>
          <a:schemeClr val="lt1">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30577D09-F672-4CCA-BC9E-7D43F8082BB8}">
      <dsp:nvSpPr>
        <dsp:cNvPr id="0" name=""/>
        <dsp:cNvSpPr/>
      </dsp:nvSpPr>
      <dsp:spPr>
        <a:xfrm>
          <a:off x="484272" y="992440"/>
          <a:ext cx="1970160" cy="283657"/>
        </a:xfrm>
        <a:prstGeom prst="rect">
          <a:avLst/>
        </a:prstGeom>
        <a:solidFill>
          <a:srgbClr val="0070C0"/>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5154" tIns="33020" rIns="33020" bIns="33020" numCol="1" spcCol="1270" anchor="ctr" anchorCtr="0">
          <a:noAutofit/>
        </a:bodyPr>
        <a:lstStyle/>
        <a:p>
          <a:pPr marL="0" lvl="0" indent="0" algn="l" defTabSz="577850" rtl="0">
            <a:lnSpc>
              <a:spcPct val="90000"/>
            </a:lnSpc>
            <a:spcBef>
              <a:spcPct val="0"/>
            </a:spcBef>
            <a:spcAft>
              <a:spcPct val="35000"/>
            </a:spcAft>
            <a:buNone/>
          </a:pPr>
          <a:r>
            <a:rPr lang="en-US" sz="1300" b="1" kern="1200" dirty="0"/>
            <a:t>3. Training</a:t>
          </a:r>
          <a:endParaRPr lang="en-US" sz="1300" kern="1200" dirty="0"/>
        </a:p>
      </dsp:txBody>
      <dsp:txXfrm>
        <a:off x="484272" y="992440"/>
        <a:ext cx="1970160" cy="283657"/>
      </dsp:txXfrm>
    </dsp:sp>
    <dsp:sp modelId="{79568AB9-BA9E-49CB-8B65-A0867B1E7F9B}">
      <dsp:nvSpPr>
        <dsp:cNvPr id="0" name=""/>
        <dsp:cNvSpPr/>
      </dsp:nvSpPr>
      <dsp:spPr>
        <a:xfrm>
          <a:off x="306986" y="956982"/>
          <a:ext cx="354572" cy="354572"/>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5976DF-11EE-4072-B8EA-9A630221B353}">
      <dsp:nvSpPr>
        <dsp:cNvPr id="0" name=""/>
        <dsp:cNvSpPr/>
      </dsp:nvSpPr>
      <dsp:spPr>
        <a:xfrm>
          <a:off x="421887" y="1417790"/>
          <a:ext cx="2032545" cy="283657"/>
        </a:xfrm>
        <a:prstGeom prst="rect">
          <a:avLst/>
        </a:prstGeom>
        <a:solidFill>
          <a:schemeClr val="accent5">
            <a:lumMod val="5000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5154" tIns="33020" rIns="33020" bIns="33020" numCol="1" spcCol="1270" anchor="ctr" anchorCtr="0">
          <a:noAutofit/>
        </a:bodyPr>
        <a:lstStyle/>
        <a:p>
          <a:pPr marL="0" lvl="0" indent="0" algn="l" defTabSz="577850" rtl="0">
            <a:lnSpc>
              <a:spcPct val="90000"/>
            </a:lnSpc>
            <a:spcBef>
              <a:spcPct val="0"/>
            </a:spcBef>
            <a:spcAft>
              <a:spcPct val="35000"/>
            </a:spcAft>
            <a:buNone/>
          </a:pPr>
          <a:r>
            <a:rPr lang="en-US" sz="1300" b="1" kern="1200" dirty="0"/>
            <a:t>4. Framework</a:t>
          </a:r>
          <a:endParaRPr lang="en-US" sz="1300" kern="1200" dirty="0"/>
        </a:p>
      </dsp:txBody>
      <dsp:txXfrm>
        <a:off x="421887" y="1417790"/>
        <a:ext cx="2032545" cy="283657"/>
      </dsp:txXfrm>
    </dsp:sp>
    <dsp:sp modelId="{635CB94F-84DE-46B3-AAB4-0840FB24E9A0}">
      <dsp:nvSpPr>
        <dsp:cNvPr id="0" name=""/>
        <dsp:cNvSpPr/>
      </dsp:nvSpPr>
      <dsp:spPr>
        <a:xfrm>
          <a:off x="244601" y="1382333"/>
          <a:ext cx="354572" cy="354572"/>
        </a:xfrm>
        <a:prstGeom prst="ellipse">
          <a:avLst/>
        </a:prstGeom>
        <a:solidFill>
          <a:schemeClr val="lt1">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C74C5C-4076-4B47-B487-24A58FDBC94F}">
      <dsp:nvSpPr>
        <dsp:cNvPr id="0" name=""/>
        <dsp:cNvSpPr/>
      </dsp:nvSpPr>
      <dsp:spPr>
        <a:xfrm>
          <a:off x="218626" y="1843141"/>
          <a:ext cx="2235806" cy="283657"/>
        </a:xfrm>
        <a:prstGeom prst="rect">
          <a:avLst/>
        </a:prstGeom>
        <a:solidFill>
          <a:schemeClr val="bg1">
            <a:lumMod val="5000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5154" tIns="33020" rIns="33020" bIns="33020" numCol="1" spcCol="1270" anchor="ctr" anchorCtr="0">
          <a:noAutofit/>
        </a:bodyPr>
        <a:lstStyle/>
        <a:p>
          <a:pPr marL="0" lvl="0" indent="0" algn="l" defTabSz="577850" rtl="0">
            <a:lnSpc>
              <a:spcPct val="90000"/>
            </a:lnSpc>
            <a:spcBef>
              <a:spcPct val="0"/>
            </a:spcBef>
            <a:spcAft>
              <a:spcPct val="35000"/>
            </a:spcAft>
            <a:buNone/>
          </a:pPr>
          <a:r>
            <a:rPr lang="en-US" sz="1300" b="1" kern="1200" dirty="0"/>
            <a:t>5. Alignment</a:t>
          </a:r>
          <a:endParaRPr lang="en-US" sz="1300" kern="1200" dirty="0"/>
        </a:p>
      </dsp:txBody>
      <dsp:txXfrm>
        <a:off x="218626" y="1843141"/>
        <a:ext cx="2235806" cy="283657"/>
      </dsp:txXfrm>
    </dsp:sp>
    <dsp:sp modelId="{BAA07B85-EF4C-4867-8B11-F10AF903A9AC}">
      <dsp:nvSpPr>
        <dsp:cNvPr id="0" name=""/>
        <dsp:cNvSpPr/>
      </dsp:nvSpPr>
      <dsp:spPr>
        <a:xfrm>
          <a:off x="41340" y="1807684"/>
          <a:ext cx="354572" cy="354572"/>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91AC2CA-8C5C-48FC-8205-BAB06CD9B01D}" type="datetimeFigureOut">
              <a:rPr lang="en-US" smtClean="0"/>
              <a:t>6/1/2023</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059B817-C63C-458B-ADD6-2A814AC84900}" type="slidenum">
              <a:rPr lang="en-US" smtClean="0"/>
              <a:t>‹#›</a:t>
            </a:fld>
            <a:endParaRPr lang="en-US" dirty="0"/>
          </a:p>
        </p:txBody>
      </p:sp>
    </p:spTree>
    <p:extLst>
      <p:ext uri="{BB962C8B-B14F-4D97-AF65-F5344CB8AC3E}">
        <p14:creationId xmlns:p14="http://schemas.microsoft.com/office/powerpoint/2010/main" val="184968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1</a:t>
            </a:fld>
            <a:endParaRPr lang="en-US" dirty="0"/>
          </a:p>
        </p:txBody>
      </p:sp>
    </p:spTree>
    <p:extLst>
      <p:ext uri="{BB962C8B-B14F-4D97-AF65-F5344CB8AC3E}">
        <p14:creationId xmlns:p14="http://schemas.microsoft.com/office/powerpoint/2010/main" val="2591710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12</a:t>
            </a:fld>
            <a:endParaRPr lang="en-US" dirty="0"/>
          </a:p>
        </p:txBody>
      </p:sp>
    </p:spTree>
    <p:extLst>
      <p:ext uri="{BB962C8B-B14F-4D97-AF65-F5344CB8AC3E}">
        <p14:creationId xmlns:p14="http://schemas.microsoft.com/office/powerpoint/2010/main" val="992600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13</a:t>
            </a:fld>
            <a:endParaRPr lang="en-US" dirty="0"/>
          </a:p>
        </p:txBody>
      </p:sp>
    </p:spTree>
    <p:extLst>
      <p:ext uri="{BB962C8B-B14F-4D97-AF65-F5344CB8AC3E}">
        <p14:creationId xmlns:p14="http://schemas.microsoft.com/office/powerpoint/2010/main" val="427065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14</a:t>
            </a:fld>
            <a:endParaRPr lang="en-US" dirty="0"/>
          </a:p>
        </p:txBody>
      </p:sp>
    </p:spTree>
    <p:extLst>
      <p:ext uri="{BB962C8B-B14F-4D97-AF65-F5344CB8AC3E}">
        <p14:creationId xmlns:p14="http://schemas.microsoft.com/office/powerpoint/2010/main" val="3929159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59B817-C63C-458B-ADD6-2A814AC84900}" type="slidenum">
              <a:rPr lang="en-US" smtClean="0"/>
              <a:t>15</a:t>
            </a:fld>
            <a:endParaRPr lang="en-US" dirty="0"/>
          </a:p>
        </p:txBody>
      </p:sp>
    </p:spTree>
    <p:extLst>
      <p:ext uri="{BB962C8B-B14F-4D97-AF65-F5344CB8AC3E}">
        <p14:creationId xmlns:p14="http://schemas.microsoft.com/office/powerpoint/2010/main" val="1464033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3</a:t>
            </a:fld>
            <a:endParaRPr lang="en-US" dirty="0"/>
          </a:p>
        </p:txBody>
      </p:sp>
    </p:spTree>
    <p:extLst>
      <p:ext uri="{BB962C8B-B14F-4D97-AF65-F5344CB8AC3E}">
        <p14:creationId xmlns:p14="http://schemas.microsoft.com/office/powerpoint/2010/main" val="743802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4</a:t>
            </a:fld>
            <a:endParaRPr lang="en-US"/>
          </a:p>
        </p:txBody>
      </p:sp>
    </p:spTree>
    <p:extLst>
      <p:ext uri="{BB962C8B-B14F-4D97-AF65-F5344CB8AC3E}">
        <p14:creationId xmlns:p14="http://schemas.microsoft.com/office/powerpoint/2010/main" val="1799225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BF1194-0930-408D-94BE-404A78DF179D}" type="slidenum">
              <a:rPr lang="en-US" smtClean="0"/>
              <a:t>6</a:t>
            </a:fld>
            <a:endParaRPr lang="en-US"/>
          </a:p>
        </p:txBody>
      </p:sp>
    </p:spTree>
    <p:extLst>
      <p:ext uri="{BB962C8B-B14F-4D97-AF65-F5344CB8AC3E}">
        <p14:creationId xmlns:p14="http://schemas.microsoft.com/office/powerpoint/2010/main" val="4091565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BF1194-0930-408D-94BE-404A78DF17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493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97733F94-7354-48B1-B7B5-74324288C12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7673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9</a:t>
            </a:fld>
            <a:endParaRPr lang="en-US" dirty="0"/>
          </a:p>
        </p:txBody>
      </p:sp>
    </p:spTree>
    <p:extLst>
      <p:ext uri="{BB962C8B-B14F-4D97-AF65-F5344CB8AC3E}">
        <p14:creationId xmlns:p14="http://schemas.microsoft.com/office/powerpoint/2010/main" val="2641894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10</a:t>
            </a:fld>
            <a:endParaRPr lang="en-US" dirty="0"/>
          </a:p>
        </p:txBody>
      </p:sp>
    </p:spTree>
    <p:extLst>
      <p:ext uri="{BB962C8B-B14F-4D97-AF65-F5344CB8AC3E}">
        <p14:creationId xmlns:p14="http://schemas.microsoft.com/office/powerpoint/2010/main" val="903486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9B817-C63C-458B-ADD6-2A814AC84900}" type="slidenum">
              <a:rPr lang="en-US" smtClean="0"/>
              <a:t>11</a:t>
            </a:fld>
            <a:endParaRPr lang="en-US" dirty="0"/>
          </a:p>
        </p:txBody>
      </p:sp>
    </p:spTree>
    <p:extLst>
      <p:ext uri="{BB962C8B-B14F-4D97-AF65-F5344CB8AC3E}">
        <p14:creationId xmlns:p14="http://schemas.microsoft.com/office/powerpoint/2010/main" val="1664493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_Blue">
    <p:bg>
      <p:bgPr>
        <a:gradFill>
          <a:gsLst>
            <a:gs pos="0">
              <a:srgbClr val="111C4E"/>
            </a:gs>
            <a:gs pos="100000">
              <a:srgbClr val="031336"/>
            </a:gs>
          </a:gsLst>
          <a:lin ang="0" scaled="0"/>
        </a:gradFill>
        <a:effectLst/>
      </p:bgPr>
    </p:bg>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1ABEE617-F3B1-4BA8-80B0-E2DBD0F3E46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851705" y="2587"/>
            <a:ext cx="2292295" cy="2292295"/>
          </a:xfrm>
          <a:prstGeom prst="rect">
            <a:avLst/>
          </a:prstGeom>
        </p:spPr>
      </p:pic>
      <p:pic>
        <p:nvPicPr>
          <p:cNvPr id="3" name="Picture 2">
            <a:extLst>
              <a:ext uri="{FF2B5EF4-FFF2-40B4-BE49-F238E27FC236}">
                <a16:creationId xmlns:a16="http://schemas.microsoft.com/office/drawing/2014/main" id="{AF3709FA-39F7-417D-9469-D548065EBA58}"/>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221259" y="314149"/>
            <a:ext cx="121781" cy="1025530"/>
          </a:xfrm>
          <a:prstGeom prst="rect">
            <a:avLst/>
          </a:prstGeom>
        </p:spPr>
      </p:pic>
      <p:cxnSp>
        <p:nvCxnSpPr>
          <p:cNvPr id="14" name="Straight Connector 13">
            <a:extLst>
              <a:ext uri="{FF2B5EF4-FFF2-40B4-BE49-F238E27FC236}">
                <a16:creationId xmlns:a16="http://schemas.microsoft.com/office/drawing/2014/main" id="{CA4E4C7F-1EDF-4657-9BBA-0FCF66B9BB2D}"/>
              </a:ext>
            </a:extLst>
          </p:cNvPr>
          <p:cNvCxnSpPr>
            <a:cxnSpLocks/>
          </p:cNvCxnSpPr>
          <p:nvPr userDrawn="1"/>
        </p:nvCxnSpPr>
        <p:spPr>
          <a:xfrm>
            <a:off x="304800" y="4794871"/>
            <a:ext cx="5247774" cy="0"/>
          </a:xfrm>
          <a:prstGeom prst="line">
            <a:avLst/>
          </a:prstGeom>
          <a:ln>
            <a:solidFill>
              <a:srgbClr val="265CA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574963-C4F3-4FAC-A935-56AE49BC8A8F}"/>
              </a:ext>
            </a:extLst>
          </p:cNvPr>
          <p:cNvCxnSpPr>
            <a:cxnSpLocks/>
          </p:cNvCxnSpPr>
          <p:nvPr userDrawn="1"/>
        </p:nvCxnSpPr>
        <p:spPr>
          <a:xfrm>
            <a:off x="5552574" y="4794871"/>
            <a:ext cx="1459539" cy="0"/>
          </a:xfrm>
          <a:prstGeom prst="line">
            <a:avLst/>
          </a:prstGeom>
          <a:ln>
            <a:solidFill>
              <a:srgbClr val="E21E26"/>
            </a:solidFill>
          </a:ln>
        </p:spPr>
        <p:style>
          <a:lnRef idx="1">
            <a:schemeClr val="accent1"/>
          </a:lnRef>
          <a:fillRef idx="0">
            <a:schemeClr val="accent1"/>
          </a:fillRef>
          <a:effectRef idx="0">
            <a:schemeClr val="accent1"/>
          </a:effectRef>
          <a:fontRef idx="minor">
            <a:schemeClr val="tx1"/>
          </a:fontRef>
        </p:style>
      </p:cxnSp>
      <p:sp>
        <p:nvSpPr>
          <p:cNvPr id="18" name="Text Placeholder 10">
            <a:extLst>
              <a:ext uri="{FF2B5EF4-FFF2-40B4-BE49-F238E27FC236}">
                <a16:creationId xmlns:a16="http://schemas.microsoft.com/office/drawing/2014/main" id="{F364762C-3350-4211-ADF3-8B9B94F8E6EF}"/>
              </a:ext>
            </a:extLst>
          </p:cNvPr>
          <p:cNvSpPr>
            <a:spLocks noGrp="1"/>
          </p:cNvSpPr>
          <p:nvPr>
            <p:ph type="body" sz="quarter" idx="10" hasCustomPrompt="1"/>
          </p:nvPr>
        </p:nvSpPr>
        <p:spPr>
          <a:xfrm>
            <a:off x="228296" y="1342211"/>
            <a:ext cx="6783817" cy="1132592"/>
          </a:xfrm>
        </p:spPr>
        <p:txBody>
          <a:bodyPr anchor="b">
            <a:noAutofit/>
          </a:bodyPr>
          <a:lstStyle>
            <a:lvl1pPr marL="0" indent="0">
              <a:lnSpc>
                <a:spcPct val="100000"/>
              </a:lnSpc>
              <a:spcBef>
                <a:spcPts val="0"/>
              </a:spcBef>
              <a:buNone/>
              <a:defRPr sz="3600">
                <a:solidFill>
                  <a:schemeClr val="bg1"/>
                </a:solidFill>
                <a:latin typeface="Franklin Gothic Medium Cond" panose="020B06060304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Title</a:t>
            </a:r>
          </a:p>
        </p:txBody>
      </p:sp>
      <p:sp>
        <p:nvSpPr>
          <p:cNvPr id="20" name="Text Placeholder 10">
            <a:extLst>
              <a:ext uri="{FF2B5EF4-FFF2-40B4-BE49-F238E27FC236}">
                <a16:creationId xmlns:a16="http://schemas.microsoft.com/office/drawing/2014/main" id="{DB2D2ECA-6F5E-4B3F-8B36-049AA61094A9}"/>
              </a:ext>
            </a:extLst>
          </p:cNvPr>
          <p:cNvSpPr>
            <a:spLocks noGrp="1"/>
          </p:cNvSpPr>
          <p:nvPr>
            <p:ph type="body" sz="quarter" idx="11" hasCustomPrompt="1"/>
          </p:nvPr>
        </p:nvSpPr>
        <p:spPr>
          <a:xfrm>
            <a:off x="228295" y="2475820"/>
            <a:ext cx="8687104" cy="693823"/>
          </a:xfrm>
        </p:spPr>
        <p:txBody>
          <a:bodyPr anchor="t">
            <a:noAutofit/>
          </a:bodyPr>
          <a:lstStyle>
            <a:lvl1pPr marL="0" indent="0">
              <a:lnSpc>
                <a:spcPct val="100000"/>
              </a:lnSpc>
              <a:spcBef>
                <a:spcPts val="0"/>
              </a:spcBef>
              <a:buNone/>
              <a:defRPr sz="2400">
                <a:solidFill>
                  <a:schemeClr val="bg1"/>
                </a:solidFill>
                <a:latin typeface="Arial Narrow" panose="020B06060202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Subtitle</a:t>
            </a:r>
          </a:p>
        </p:txBody>
      </p:sp>
      <p:sp>
        <p:nvSpPr>
          <p:cNvPr id="21" name="Text Placeholder 25">
            <a:extLst>
              <a:ext uri="{FF2B5EF4-FFF2-40B4-BE49-F238E27FC236}">
                <a16:creationId xmlns:a16="http://schemas.microsoft.com/office/drawing/2014/main" id="{5BC82964-C87A-4F12-9EAF-9A16765D113C}"/>
              </a:ext>
            </a:extLst>
          </p:cNvPr>
          <p:cNvSpPr>
            <a:spLocks noGrp="1"/>
          </p:cNvSpPr>
          <p:nvPr>
            <p:ph type="body" sz="quarter" idx="12" hasCustomPrompt="1"/>
          </p:nvPr>
        </p:nvSpPr>
        <p:spPr>
          <a:xfrm>
            <a:off x="228295" y="3227594"/>
            <a:ext cx="3158753" cy="1553684"/>
          </a:xfrm>
        </p:spPr>
        <p:txBody>
          <a:bodyPr anchor="b">
            <a:normAutofit/>
          </a:bodyPr>
          <a:lstStyle>
            <a:lvl1pPr marL="0" indent="0">
              <a:lnSpc>
                <a:spcPct val="100000"/>
              </a:lnSpc>
              <a:spcBef>
                <a:spcPts val="0"/>
              </a:spcBef>
              <a:buNone/>
              <a:defRPr sz="1600">
                <a:solidFill>
                  <a:schemeClr val="bg1"/>
                </a:solidFill>
                <a:latin typeface="Arial Narrow" panose="020B0606020202030204" pitchFamily="34" charset="0"/>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Click to add Name, Title, Organization, Event Name</a:t>
            </a:r>
          </a:p>
        </p:txBody>
      </p:sp>
      <p:sp>
        <p:nvSpPr>
          <p:cNvPr id="24" name="Text Placeholder 25">
            <a:extLst>
              <a:ext uri="{FF2B5EF4-FFF2-40B4-BE49-F238E27FC236}">
                <a16:creationId xmlns:a16="http://schemas.microsoft.com/office/drawing/2014/main" id="{52052D11-E6D4-4A0F-BA0A-034EC037CA86}"/>
              </a:ext>
            </a:extLst>
          </p:cNvPr>
          <p:cNvSpPr>
            <a:spLocks noGrp="1"/>
          </p:cNvSpPr>
          <p:nvPr>
            <p:ph type="body" sz="quarter" idx="18" hasCustomPrompt="1"/>
          </p:nvPr>
        </p:nvSpPr>
        <p:spPr>
          <a:xfrm>
            <a:off x="5486399" y="3227594"/>
            <a:ext cx="3428998" cy="1553684"/>
          </a:xfrm>
        </p:spPr>
        <p:txBody>
          <a:bodyPr anchor="b">
            <a:normAutofit/>
          </a:bodyPr>
          <a:lstStyle>
            <a:lvl1pPr marL="0" indent="0">
              <a:lnSpc>
                <a:spcPct val="100000"/>
              </a:lnSpc>
              <a:spcBef>
                <a:spcPts val="0"/>
              </a:spcBef>
              <a:buNone/>
              <a:defRPr sz="1200">
                <a:solidFill>
                  <a:schemeClr val="bg1"/>
                </a:solidFill>
                <a:latin typeface="Arial Narrow" panose="020B0606020202030204" pitchFamily="34" charset="0"/>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Click to add Date</a:t>
            </a:r>
          </a:p>
        </p:txBody>
      </p:sp>
      <p:sp>
        <p:nvSpPr>
          <p:cNvPr id="11" name="TextBox 10">
            <a:extLst>
              <a:ext uri="{FF2B5EF4-FFF2-40B4-BE49-F238E27FC236}">
                <a16:creationId xmlns:a16="http://schemas.microsoft.com/office/drawing/2014/main" id="{2CFE92BD-F70F-4558-BE90-879304ABF4C7}"/>
              </a:ext>
            </a:extLst>
          </p:cNvPr>
          <p:cNvSpPr txBox="1"/>
          <p:nvPr userDrawn="1"/>
        </p:nvSpPr>
        <p:spPr>
          <a:xfrm>
            <a:off x="1352552" y="6414676"/>
            <a:ext cx="6406944"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bg1"/>
                </a:solidFill>
              </a:rPr>
              <a:t>Distribution Statement A: Approved for public release. Distribution is unlimited. </a:t>
            </a:r>
          </a:p>
        </p:txBody>
      </p:sp>
    </p:spTree>
    <p:extLst>
      <p:ext uri="{BB962C8B-B14F-4D97-AF65-F5344CB8AC3E}">
        <p14:creationId xmlns:p14="http://schemas.microsoft.com/office/powerpoint/2010/main" val="7823637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61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3">
            <a:extLst>
              <a:ext uri="{FF2B5EF4-FFF2-40B4-BE49-F238E27FC236}">
                <a16:creationId xmlns:a16="http://schemas.microsoft.com/office/drawing/2014/main" id="{F37C61EB-4341-48C2-BE2F-D1043D6FB05E}"/>
              </a:ext>
            </a:extLst>
          </p:cNvPr>
          <p:cNvSpPr>
            <a:spLocks noGrp="1"/>
          </p:cNvSpPr>
          <p:nvPr>
            <p:ph type="dt" sz="half" idx="2"/>
          </p:nvPr>
        </p:nvSpPr>
        <p:spPr>
          <a:xfrm>
            <a:off x="243840" y="6487247"/>
            <a:ext cx="1108711" cy="365125"/>
          </a:xfrm>
          <a:prstGeom prst="rect">
            <a:avLst/>
          </a:prstGeom>
        </p:spPr>
        <p:txBody>
          <a:bodyPr vert="horz" lIns="91440" tIns="45720" rIns="91440" bIns="45720" rtlCol="0" anchor="ctr"/>
          <a:lstStyle>
            <a:lvl1pPr algn="l">
              <a:defRPr sz="1000">
                <a:solidFill>
                  <a:srgbClr val="111C4E"/>
                </a:solidFill>
                <a:latin typeface="Arial" panose="020B0604020202020204" pitchFamily="34" charset="0"/>
                <a:cs typeface="Arial" panose="020B0604020202020204" pitchFamily="34" charset="0"/>
              </a:defRPr>
            </a:lvl1pPr>
          </a:lstStyle>
          <a:p>
            <a:fld id="{7F0CCB62-EDFE-4C9D-9A78-AC67D90BB86F}" type="datetime1">
              <a:rPr lang="en-US" smtClean="0"/>
              <a:t>6/1/2023</a:t>
            </a:fld>
            <a:endParaRPr lang="en-US" dirty="0"/>
          </a:p>
        </p:txBody>
      </p:sp>
      <p:sp>
        <p:nvSpPr>
          <p:cNvPr id="8" name="Slide Number Placeholder 5">
            <a:extLst>
              <a:ext uri="{FF2B5EF4-FFF2-40B4-BE49-F238E27FC236}">
                <a16:creationId xmlns:a16="http://schemas.microsoft.com/office/drawing/2014/main" id="{773FE5A0-061E-476B-8578-8C82794C3530}"/>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
        <p:nvSpPr>
          <p:cNvPr id="11" name="Text Placeholder 2">
            <a:extLst>
              <a:ext uri="{FF2B5EF4-FFF2-40B4-BE49-F238E27FC236}">
                <a16:creationId xmlns:a16="http://schemas.microsoft.com/office/drawing/2014/main" id="{FDE4361E-F2F1-47E0-A6F7-DD44B5B634B1}"/>
              </a:ext>
            </a:extLst>
          </p:cNvPr>
          <p:cNvSpPr>
            <a:spLocks noGrp="1"/>
          </p:cNvSpPr>
          <p:nvPr>
            <p:ph type="body" sz="quarter" idx="16" hasCustomPrompt="1"/>
          </p:nvPr>
        </p:nvSpPr>
        <p:spPr>
          <a:xfrm>
            <a:off x="1467854" y="6016"/>
            <a:ext cx="6178215" cy="228600"/>
          </a:xfrm>
        </p:spPr>
        <p:txBody>
          <a:bodyPr anchor="ctr">
            <a:noAutofit/>
          </a:bodyPr>
          <a:lstStyle>
            <a:lvl1pPr marL="0" indent="0" algn="ctr">
              <a:lnSpc>
                <a:spcPct val="100000"/>
              </a:lnSpc>
              <a:spcBef>
                <a:spcPts val="0"/>
              </a:spcBef>
              <a:buNone/>
              <a:defRPr sz="1000">
                <a:solidFill>
                  <a:schemeClr val="bg1"/>
                </a:solidFill>
              </a:defRPr>
            </a:lvl1pPr>
          </a:lstStyle>
          <a:p>
            <a:r>
              <a:rPr lang="en-US" dirty="0"/>
              <a:t>Click to add classification/distribution statement</a:t>
            </a:r>
          </a:p>
        </p:txBody>
      </p:sp>
      <p:sp>
        <p:nvSpPr>
          <p:cNvPr id="12" name="Text Placeholder 2">
            <a:extLst>
              <a:ext uri="{FF2B5EF4-FFF2-40B4-BE49-F238E27FC236}">
                <a16:creationId xmlns:a16="http://schemas.microsoft.com/office/drawing/2014/main" id="{58FF3ABF-64B4-478D-89C3-6C224FFE6E1B}"/>
              </a:ext>
            </a:extLst>
          </p:cNvPr>
          <p:cNvSpPr>
            <a:spLocks noGrp="1"/>
          </p:cNvSpPr>
          <p:nvPr>
            <p:ph type="body" sz="quarter" idx="17" hasCustomPrompt="1"/>
          </p:nvPr>
        </p:nvSpPr>
        <p:spPr>
          <a:xfrm>
            <a:off x="1467853" y="6486859"/>
            <a:ext cx="6178215" cy="365125"/>
          </a:xfrm>
        </p:spPr>
        <p:txBody>
          <a:bodyPr anchor="ctr">
            <a:noAutofit/>
          </a:bodyPr>
          <a:lstStyle>
            <a:lvl1pPr marL="0" indent="0" algn="ctr">
              <a:lnSpc>
                <a:spcPct val="100000"/>
              </a:lnSpc>
              <a:spcBef>
                <a:spcPts val="0"/>
              </a:spcBef>
              <a:buNone/>
              <a:defRPr sz="1000"/>
            </a:lvl1pPr>
          </a:lstStyle>
          <a:p>
            <a:r>
              <a:rPr lang="en-US" dirty="0"/>
              <a:t>Click to add classification/distribution statement</a:t>
            </a:r>
          </a:p>
        </p:txBody>
      </p:sp>
    </p:spTree>
    <p:extLst>
      <p:ext uri="{BB962C8B-B14F-4D97-AF65-F5344CB8AC3E}">
        <p14:creationId xmlns:p14="http://schemas.microsoft.com/office/powerpoint/2010/main" val="1144597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Standar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44B9C6-08D4-40CE-ACFA-ED2DC0323D60}"/>
              </a:ext>
            </a:extLst>
          </p:cNvPr>
          <p:cNvSpPr>
            <a:spLocks noGrp="1"/>
          </p:cNvSpPr>
          <p:nvPr>
            <p:ph idx="1"/>
          </p:nvPr>
        </p:nvSpPr>
        <p:spPr>
          <a:xfrm>
            <a:off x="239059" y="1825625"/>
            <a:ext cx="8711901"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a:extLst>
              <a:ext uri="{FF2B5EF4-FFF2-40B4-BE49-F238E27FC236}">
                <a16:creationId xmlns:a16="http://schemas.microsoft.com/office/drawing/2014/main" id="{9D8C4D18-4635-4507-A48C-AB6B0A3F7275}"/>
              </a:ext>
            </a:extLst>
          </p:cNvPr>
          <p:cNvSpPr>
            <a:spLocks noGrp="1"/>
          </p:cNvSpPr>
          <p:nvPr>
            <p:ph type="title"/>
          </p:nvPr>
        </p:nvSpPr>
        <p:spPr>
          <a:xfrm>
            <a:off x="1352551" y="384139"/>
            <a:ext cx="7598409" cy="677002"/>
          </a:xfrm>
          <a:prstGeom prst="rect">
            <a:avLst/>
          </a:prstGeom>
        </p:spPr>
        <p:txBody>
          <a:bodyPr vert="horz" lIns="91440" tIns="45720" rIns="91440" bIns="45720" rtlCol="0" anchor="ctr">
            <a:normAutofit/>
          </a:bodyPr>
          <a:lstStyle>
            <a:lvl1pPr>
              <a:defRPr>
                <a:latin typeface="Franklin Gothic Medium Cond" panose="020B0606030402020204" pitchFamily="34" charset="0"/>
              </a:defRPr>
            </a:lvl1pPr>
          </a:lstStyle>
          <a:p>
            <a:r>
              <a:rPr lang="en-US" dirty="0"/>
              <a:t>Click to edit Master title style</a:t>
            </a:r>
          </a:p>
        </p:txBody>
      </p:sp>
      <p:sp>
        <p:nvSpPr>
          <p:cNvPr id="14" name="Date Placeholder 3">
            <a:extLst>
              <a:ext uri="{FF2B5EF4-FFF2-40B4-BE49-F238E27FC236}">
                <a16:creationId xmlns:a16="http://schemas.microsoft.com/office/drawing/2014/main" id="{D60AA789-09BB-4423-A82F-0E1240E92A1D}"/>
              </a:ext>
            </a:extLst>
          </p:cNvPr>
          <p:cNvSpPr>
            <a:spLocks noGrp="1"/>
          </p:cNvSpPr>
          <p:nvPr>
            <p:ph type="dt" sz="half" idx="2"/>
          </p:nvPr>
        </p:nvSpPr>
        <p:spPr>
          <a:xfrm>
            <a:off x="243840" y="6487247"/>
            <a:ext cx="1108711" cy="365125"/>
          </a:xfrm>
          <a:prstGeom prst="rect">
            <a:avLst/>
          </a:prstGeom>
        </p:spPr>
        <p:txBody>
          <a:bodyPr vert="horz" lIns="91440" tIns="45720" rIns="91440" bIns="45720" rtlCol="0" anchor="ctr"/>
          <a:lstStyle>
            <a:lvl1pPr algn="l">
              <a:defRPr sz="1000">
                <a:solidFill>
                  <a:srgbClr val="111C4E"/>
                </a:solidFill>
                <a:latin typeface="Arial" panose="020B0604020202020204" pitchFamily="34" charset="0"/>
                <a:cs typeface="Arial" panose="020B0604020202020204" pitchFamily="34" charset="0"/>
              </a:defRPr>
            </a:lvl1pPr>
          </a:lstStyle>
          <a:p>
            <a:fld id="{9EA69302-EB98-4A76-B36F-0288D0793628}" type="datetime1">
              <a:rPr lang="en-US" smtClean="0"/>
              <a:t>6/1/2023</a:t>
            </a:fld>
            <a:endParaRPr lang="en-US" dirty="0"/>
          </a:p>
        </p:txBody>
      </p:sp>
      <p:sp>
        <p:nvSpPr>
          <p:cNvPr id="16" name="Slide Number Placeholder 5">
            <a:extLst>
              <a:ext uri="{FF2B5EF4-FFF2-40B4-BE49-F238E27FC236}">
                <a16:creationId xmlns:a16="http://schemas.microsoft.com/office/drawing/2014/main" id="{EC3B95E7-7BAE-412B-A418-ADEC0DCF31C3}"/>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
        <p:nvSpPr>
          <p:cNvPr id="8" name="Text Placeholder 2">
            <a:extLst>
              <a:ext uri="{FF2B5EF4-FFF2-40B4-BE49-F238E27FC236}">
                <a16:creationId xmlns:a16="http://schemas.microsoft.com/office/drawing/2014/main" id="{C8608D5F-08AE-451E-A0EA-0C6338C6E828}"/>
              </a:ext>
            </a:extLst>
          </p:cNvPr>
          <p:cNvSpPr>
            <a:spLocks noGrp="1"/>
          </p:cNvSpPr>
          <p:nvPr>
            <p:ph type="body" sz="quarter" idx="16" hasCustomPrompt="1"/>
          </p:nvPr>
        </p:nvSpPr>
        <p:spPr>
          <a:xfrm>
            <a:off x="1467854" y="6016"/>
            <a:ext cx="6178215" cy="228600"/>
          </a:xfrm>
        </p:spPr>
        <p:txBody>
          <a:bodyPr anchor="ctr">
            <a:noAutofit/>
          </a:bodyPr>
          <a:lstStyle>
            <a:lvl1pPr marL="0" indent="0" algn="ctr">
              <a:lnSpc>
                <a:spcPct val="100000"/>
              </a:lnSpc>
              <a:spcBef>
                <a:spcPts val="0"/>
              </a:spcBef>
              <a:buNone/>
              <a:defRPr sz="1000">
                <a:solidFill>
                  <a:schemeClr val="bg1"/>
                </a:solidFill>
              </a:defRPr>
            </a:lvl1pPr>
          </a:lstStyle>
          <a:p>
            <a:r>
              <a:rPr lang="en-US" dirty="0"/>
              <a:t>Click to add classification/distribution statement</a:t>
            </a:r>
          </a:p>
        </p:txBody>
      </p:sp>
      <p:sp>
        <p:nvSpPr>
          <p:cNvPr id="9" name="Text Placeholder 2">
            <a:extLst>
              <a:ext uri="{FF2B5EF4-FFF2-40B4-BE49-F238E27FC236}">
                <a16:creationId xmlns:a16="http://schemas.microsoft.com/office/drawing/2014/main" id="{F92DD8F1-F079-400A-B83F-31B689B03FA7}"/>
              </a:ext>
            </a:extLst>
          </p:cNvPr>
          <p:cNvSpPr>
            <a:spLocks noGrp="1"/>
          </p:cNvSpPr>
          <p:nvPr>
            <p:ph type="body" sz="quarter" idx="17" hasCustomPrompt="1"/>
          </p:nvPr>
        </p:nvSpPr>
        <p:spPr>
          <a:xfrm>
            <a:off x="1467853" y="6486859"/>
            <a:ext cx="6178215" cy="365125"/>
          </a:xfrm>
        </p:spPr>
        <p:txBody>
          <a:bodyPr anchor="ctr">
            <a:noAutofit/>
          </a:bodyPr>
          <a:lstStyle>
            <a:lvl1pPr marL="0" indent="0" algn="ctr">
              <a:lnSpc>
                <a:spcPct val="100000"/>
              </a:lnSpc>
              <a:spcBef>
                <a:spcPts val="0"/>
              </a:spcBef>
              <a:buNone/>
              <a:defRPr sz="1000"/>
            </a:lvl1pPr>
          </a:lstStyle>
          <a:p>
            <a:r>
              <a:rPr lang="en-US" dirty="0"/>
              <a:t>Click to add classification/distribution statement</a:t>
            </a:r>
          </a:p>
        </p:txBody>
      </p:sp>
    </p:spTree>
    <p:extLst>
      <p:ext uri="{BB962C8B-B14F-4D97-AF65-F5344CB8AC3E}">
        <p14:creationId xmlns:p14="http://schemas.microsoft.com/office/powerpoint/2010/main" val="3458420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1637693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2717032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1531759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710566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8" name="Footer Placeholder 7"/>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626081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4" name="Footer Placeholder 3"/>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34940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3811996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428557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_White">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28EAEE1B-11ED-4ECC-8D9E-DFC08E61AB76}"/>
              </a:ext>
            </a:extLst>
          </p:cNvPr>
          <p:cNvSpPr>
            <a:spLocks noGrp="1"/>
          </p:cNvSpPr>
          <p:nvPr>
            <p:ph type="body" sz="quarter" idx="10" hasCustomPrompt="1"/>
          </p:nvPr>
        </p:nvSpPr>
        <p:spPr>
          <a:xfrm>
            <a:off x="228296" y="1342211"/>
            <a:ext cx="6783817" cy="1132592"/>
          </a:xfrm>
        </p:spPr>
        <p:txBody>
          <a:bodyPr anchor="b">
            <a:noAutofit/>
          </a:bodyPr>
          <a:lstStyle>
            <a:lvl1pPr marL="0" indent="0">
              <a:lnSpc>
                <a:spcPct val="100000"/>
              </a:lnSpc>
              <a:spcBef>
                <a:spcPts val="0"/>
              </a:spcBef>
              <a:buNone/>
              <a:defRPr sz="3600">
                <a:solidFill>
                  <a:srgbClr val="111C4E"/>
                </a:solidFill>
                <a:latin typeface="Franklin Gothic Medium Cond" panose="020B06060304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Title</a:t>
            </a:r>
          </a:p>
        </p:txBody>
      </p:sp>
      <p:sp>
        <p:nvSpPr>
          <p:cNvPr id="9" name="Text Placeholder 10">
            <a:extLst>
              <a:ext uri="{FF2B5EF4-FFF2-40B4-BE49-F238E27FC236}">
                <a16:creationId xmlns:a16="http://schemas.microsoft.com/office/drawing/2014/main" id="{F42BD8F9-4DA6-4CBF-847E-7972F0B90A19}"/>
              </a:ext>
            </a:extLst>
          </p:cNvPr>
          <p:cNvSpPr>
            <a:spLocks noGrp="1"/>
          </p:cNvSpPr>
          <p:nvPr>
            <p:ph type="body" sz="quarter" idx="11" hasCustomPrompt="1"/>
          </p:nvPr>
        </p:nvSpPr>
        <p:spPr>
          <a:xfrm>
            <a:off x="228295" y="2475820"/>
            <a:ext cx="8687104" cy="693823"/>
          </a:xfrm>
        </p:spPr>
        <p:txBody>
          <a:bodyPr anchor="t">
            <a:noAutofit/>
          </a:bodyPr>
          <a:lstStyle>
            <a:lvl1pPr marL="0" indent="0">
              <a:lnSpc>
                <a:spcPct val="100000"/>
              </a:lnSpc>
              <a:spcBef>
                <a:spcPts val="0"/>
              </a:spcBef>
              <a:buNone/>
              <a:defRPr sz="2400">
                <a:solidFill>
                  <a:srgbClr val="265CAA"/>
                </a:solidFill>
                <a:latin typeface="Arial Narrow" panose="020B06060202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Subtitle</a:t>
            </a:r>
          </a:p>
        </p:txBody>
      </p:sp>
      <p:sp>
        <p:nvSpPr>
          <p:cNvPr id="10" name="Text Placeholder 25">
            <a:extLst>
              <a:ext uri="{FF2B5EF4-FFF2-40B4-BE49-F238E27FC236}">
                <a16:creationId xmlns:a16="http://schemas.microsoft.com/office/drawing/2014/main" id="{3820D94B-2996-44AE-A29B-68BE3BEC6AA1}"/>
              </a:ext>
            </a:extLst>
          </p:cNvPr>
          <p:cNvSpPr>
            <a:spLocks noGrp="1"/>
          </p:cNvSpPr>
          <p:nvPr>
            <p:ph type="body" sz="quarter" idx="12" hasCustomPrompt="1"/>
          </p:nvPr>
        </p:nvSpPr>
        <p:spPr>
          <a:xfrm>
            <a:off x="228295" y="3227594"/>
            <a:ext cx="3158753" cy="1553684"/>
          </a:xfrm>
        </p:spPr>
        <p:txBody>
          <a:bodyPr anchor="b">
            <a:normAutofit/>
          </a:bodyPr>
          <a:lstStyle>
            <a:lvl1pPr marL="0" indent="0">
              <a:lnSpc>
                <a:spcPct val="100000"/>
              </a:lnSpc>
              <a:spcBef>
                <a:spcPts val="0"/>
              </a:spcBef>
              <a:buNone/>
              <a:defRPr sz="1600">
                <a:solidFill>
                  <a:srgbClr val="111C4E"/>
                </a:solidFill>
                <a:latin typeface="Arial Narrow" panose="020B0606020202030204" pitchFamily="34" charset="0"/>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Click to add Name, Title, Organization, Event Name, Date</a:t>
            </a:r>
          </a:p>
        </p:txBody>
      </p:sp>
      <p:pic>
        <p:nvPicPr>
          <p:cNvPr id="12" name="Picture 11" descr="Logo&#10;&#10;Description automatically generated">
            <a:extLst>
              <a:ext uri="{FF2B5EF4-FFF2-40B4-BE49-F238E27FC236}">
                <a16:creationId xmlns:a16="http://schemas.microsoft.com/office/drawing/2014/main" id="{1ABEE617-F3B1-4BA8-80B0-E2DBD0F3E46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851705" y="2587"/>
            <a:ext cx="2292295" cy="2292295"/>
          </a:xfrm>
          <a:prstGeom prst="rect">
            <a:avLst/>
          </a:prstGeom>
        </p:spPr>
      </p:pic>
      <p:pic>
        <p:nvPicPr>
          <p:cNvPr id="3" name="Picture 2">
            <a:extLst>
              <a:ext uri="{FF2B5EF4-FFF2-40B4-BE49-F238E27FC236}">
                <a16:creationId xmlns:a16="http://schemas.microsoft.com/office/drawing/2014/main" id="{AF3709FA-39F7-417D-9469-D548065EBA58}"/>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221259" y="314149"/>
            <a:ext cx="121781" cy="1025530"/>
          </a:xfrm>
          <a:prstGeom prst="rect">
            <a:avLst/>
          </a:prstGeom>
        </p:spPr>
      </p:pic>
      <p:cxnSp>
        <p:nvCxnSpPr>
          <p:cNvPr id="14" name="Straight Connector 13">
            <a:extLst>
              <a:ext uri="{FF2B5EF4-FFF2-40B4-BE49-F238E27FC236}">
                <a16:creationId xmlns:a16="http://schemas.microsoft.com/office/drawing/2014/main" id="{CA4E4C7F-1EDF-4657-9BBA-0FCF66B9BB2D}"/>
              </a:ext>
            </a:extLst>
          </p:cNvPr>
          <p:cNvCxnSpPr>
            <a:cxnSpLocks/>
          </p:cNvCxnSpPr>
          <p:nvPr userDrawn="1"/>
        </p:nvCxnSpPr>
        <p:spPr>
          <a:xfrm>
            <a:off x="304800" y="4794871"/>
            <a:ext cx="5247774" cy="0"/>
          </a:xfrm>
          <a:prstGeom prst="line">
            <a:avLst/>
          </a:prstGeom>
          <a:ln>
            <a:solidFill>
              <a:srgbClr val="265CA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574963-C4F3-4FAC-A935-56AE49BC8A8F}"/>
              </a:ext>
            </a:extLst>
          </p:cNvPr>
          <p:cNvCxnSpPr>
            <a:cxnSpLocks/>
          </p:cNvCxnSpPr>
          <p:nvPr userDrawn="1"/>
        </p:nvCxnSpPr>
        <p:spPr>
          <a:xfrm>
            <a:off x="5552574" y="4794871"/>
            <a:ext cx="1459539" cy="0"/>
          </a:xfrm>
          <a:prstGeom prst="line">
            <a:avLst/>
          </a:prstGeom>
          <a:ln>
            <a:solidFill>
              <a:srgbClr val="E21E26"/>
            </a:solidFill>
          </a:ln>
        </p:spPr>
        <p:style>
          <a:lnRef idx="1">
            <a:schemeClr val="accent1"/>
          </a:lnRef>
          <a:fillRef idx="0">
            <a:schemeClr val="accent1"/>
          </a:fillRef>
          <a:effectRef idx="0">
            <a:schemeClr val="accent1"/>
          </a:effectRef>
          <a:fontRef idx="minor">
            <a:schemeClr val="tx1"/>
          </a:fontRef>
        </p:style>
      </p:cxnSp>
      <p:sp>
        <p:nvSpPr>
          <p:cNvPr id="20" name="Text Placeholder 25">
            <a:extLst>
              <a:ext uri="{FF2B5EF4-FFF2-40B4-BE49-F238E27FC236}">
                <a16:creationId xmlns:a16="http://schemas.microsoft.com/office/drawing/2014/main" id="{DE355235-BFE5-4F18-972E-B631B278399D}"/>
              </a:ext>
            </a:extLst>
          </p:cNvPr>
          <p:cNvSpPr>
            <a:spLocks noGrp="1"/>
          </p:cNvSpPr>
          <p:nvPr>
            <p:ph type="body" sz="quarter" idx="18" hasCustomPrompt="1"/>
          </p:nvPr>
        </p:nvSpPr>
        <p:spPr>
          <a:xfrm>
            <a:off x="5486399" y="3227594"/>
            <a:ext cx="3428998" cy="1553684"/>
          </a:xfrm>
        </p:spPr>
        <p:txBody>
          <a:bodyPr anchor="b">
            <a:normAutofit/>
          </a:bodyPr>
          <a:lstStyle>
            <a:lvl1pPr marL="0" indent="0">
              <a:lnSpc>
                <a:spcPct val="100000"/>
              </a:lnSpc>
              <a:spcBef>
                <a:spcPts val="0"/>
              </a:spcBef>
              <a:buNone/>
              <a:defRPr sz="1200">
                <a:solidFill>
                  <a:srgbClr val="111C4E"/>
                </a:solidFill>
                <a:latin typeface="Arial Narrow" panose="020B0606020202030204" pitchFamily="34" charset="0"/>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Click to add Controlled by, Category, Distribution, POC</a:t>
            </a:r>
          </a:p>
        </p:txBody>
      </p:sp>
      <p:sp>
        <p:nvSpPr>
          <p:cNvPr id="16" name="TextBox 15">
            <a:extLst>
              <a:ext uri="{FF2B5EF4-FFF2-40B4-BE49-F238E27FC236}">
                <a16:creationId xmlns:a16="http://schemas.microsoft.com/office/drawing/2014/main" id="{2CFE92BD-F70F-4558-BE90-879304ABF4C7}"/>
              </a:ext>
            </a:extLst>
          </p:cNvPr>
          <p:cNvSpPr txBox="1"/>
          <p:nvPr userDrawn="1"/>
        </p:nvSpPr>
        <p:spPr>
          <a:xfrm>
            <a:off x="1368528" y="6554393"/>
            <a:ext cx="6406944"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t>Distribution Statement A: Approved for public release. Distribution is unlimited. </a:t>
            </a:r>
          </a:p>
        </p:txBody>
      </p:sp>
    </p:spTree>
    <p:extLst>
      <p:ext uri="{BB962C8B-B14F-4D97-AF65-F5344CB8AC3E}">
        <p14:creationId xmlns:p14="http://schemas.microsoft.com/office/powerpoint/2010/main" val="7246505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61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3703492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1756057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538CDB64-491C-4D0C-97FB-4A1842781811}" type="datetimeFigureOut">
              <a:rPr lang="en-US" smtClean="0"/>
              <a:t>6/1/2023</a:t>
            </a:fld>
            <a:endParaRPr lang="en-US" dirty="0"/>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3308A5F3-D365-4934-B5D3-F0259143E7E5}" type="slidenum">
              <a:rPr lang="en-US" smtClean="0"/>
              <a:t>‹#›</a:t>
            </a:fld>
            <a:endParaRPr lang="en-US" dirty="0"/>
          </a:p>
        </p:txBody>
      </p:sp>
    </p:spTree>
    <p:extLst>
      <p:ext uri="{BB962C8B-B14F-4D97-AF65-F5344CB8AC3E}">
        <p14:creationId xmlns:p14="http://schemas.microsoft.com/office/powerpoint/2010/main" val="12530472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Title_Blue">
    <p:bg>
      <p:bgPr>
        <a:gradFill>
          <a:gsLst>
            <a:gs pos="0">
              <a:srgbClr val="111C4E"/>
            </a:gs>
            <a:gs pos="100000">
              <a:srgbClr val="031336"/>
            </a:gs>
          </a:gsLst>
          <a:lin ang="0" scaled="0"/>
        </a:gradFill>
        <a:effectLst/>
      </p:bgPr>
    </p:bg>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1ABEE617-F3B1-4BA8-80B0-E2DBD0F3E46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851708" y="2593"/>
            <a:ext cx="2292295" cy="2292295"/>
          </a:xfrm>
          <a:prstGeom prst="rect">
            <a:avLst/>
          </a:prstGeom>
        </p:spPr>
      </p:pic>
      <p:pic>
        <p:nvPicPr>
          <p:cNvPr id="3" name="Picture 2">
            <a:extLst>
              <a:ext uri="{FF2B5EF4-FFF2-40B4-BE49-F238E27FC236}">
                <a16:creationId xmlns:a16="http://schemas.microsoft.com/office/drawing/2014/main" id="{AF3709FA-39F7-417D-9469-D548065EBA58}"/>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221262" y="314149"/>
            <a:ext cx="121781" cy="1025530"/>
          </a:xfrm>
          <a:prstGeom prst="rect">
            <a:avLst/>
          </a:prstGeom>
        </p:spPr>
      </p:pic>
      <p:cxnSp>
        <p:nvCxnSpPr>
          <p:cNvPr id="14" name="Straight Connector 13">
            <a:extLst>
              <a:ext uri="{FF2B5EF4-FFF2-40B4-BE49-F238E27FC236}">
                <a16:creationId xmlns:a16="http://schemas.microsoft.com/office/drawing/2014/main" id="{CA4E4C7F-1EDF-4657-9BBA-0FCF66B9BB2D}"/>
              </a:ext>
            </a:extLst>
          </p:cNvPr>
          <p:cNvCxnSpPr>
            <a:cxnSpLocks/>
          </p:cNvCxnSpPr>
          <p:nvPr userDrawn="1"/>
        </p:nvCxnSpPr>
        <p:spPr>
          <a:xfrm>
            <a:off x="304800" y="4794871"/>
            <a:ext cx="5247774" cy="0"/>
          </a:xfrm>
          <a:prstGeom prst="line">
            <a:avLst/>
          </a:prstGeom>
          <a:ln>
            <a:solidFill>
              <a:srgbClr val="265CA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574963-C4F3-4FAC-A935-56AE49BC8A8F}"/>
              </a:ext>
            </a:extLst>
          </p:cNvPr>
          <p:cNvCxnSpPr>
            <a:cxnSpLocks/>
          </p:cNvCxnSpPr>
          <p:nvPr userDrawn="1"/>
        </p:nvCxnSpPr>
        <p:spPr>
          <a:xfrm>
            <a:off x="5552576" y="4794871"/>
            <a:ext cx="1459539" cy="0"/>
          </a:xfrm>
          <a:prstGeom prst="line">
            <a:avLst/>
          </a:prstGeom>
          <a:ln>
            <a:solidFill>
              <a:srgbClr val="E21E26"/>
            </a:solidFill>
          </a:ln>
        </p:spPr>
        <p:style>
          <a:lnRef idx="1">
            <a:schemeClr val="accent1"/>
          </a:lnRef>
          <a:fillRef idx="0">
            <a:schemeClr val="accent1"/>
          </a:fillRef>
          <a:effectRef idx="0">
            <a:schemeClr val="accent1"/>
          </a:effectRef>
          <a:fontRef idx="minor">
            <a:schemeClr val="tx1"/>
          </a:fontRef>
        </p:style>
      </p:cxnSp>
      <p:sp>
        <p:nvSpPr>
          <p:cNvPr id="18" name="Text Placeholder 10">
            <a:extLst>
              <a:ext uri="{FF2B5EF4-FFF2-40B4-BE49-F238E27FC236}">
                <a16:creationId xmlns:a16="http://schemas.microsoft.com/office/drawing/2014/main" id="{F364762C-3350-4211-ADF3-8B9B94F8E6EF}"/>
              </a:ext>
            </a:extLst>
          </p:cNvPr>
          <p:cNvSpPr>
            <a:spLocks noGrp="1"/>
          </p:cNvSpPr>
          <p:nvPr>
            <p:ph type="body" sz="quarter" idx="10" hasCustomPrompt="1"/>
          </p:nvPr>
        </p:nvSpPr>
        <p:spPr>
          <a:xfrm>
            <a:off x="228299" y="1342211"/>
            <a:ext cx="6783817" cy="1132592"/>
          </a:xfrm>
        </p:spPr>
        <p:txBody>
          <a:bodyPr anchor="b">
            <a:noAutofit/>
          </a:bodyPr>
          <a:lstStyle>
            <a:lvl1pPr marL="0" indent="0">
              <a:lnSpc>
                <a:spcPct val="100000"/>
              </a:lnSpc>
              <a:spcBef>
                <a:spcPts val="0"/>
              </a:spcBef>
              <a:buNone/>
              <a:defRPr sz="3600">
                <a:solidFill>
                  <a:schemeClr val="bg1"/>
                </a:solidFill>
                <a:latin typeface="Franklin Gothic Medium Cond" panose="020B06060304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Title</a:t>
            </a:r>
          </a:p>
        </p:txBody>
      </p:sp>
      <p:sp>
        <p:nvSpPr>
          <p:cNvPr id="20" name="Text Placeholder 10">
            <a:extLst>
              <a:ext uri="{FF2B5EF4-FFF2-40B4-BE49-F238E27FC236}">
                <a16:creationId xmlns:a16="http://schemas.microsoft.com/office/drawing/2014/main" id="{DB2D2ECA-6F5E-4B3F-8B36-049AA61094A9}"/>
              </a:ext>
            </a:extLst>
          </p:cNvPr>
          <p:cNvSpPr>
            <a:spLocks noGrp="1"/>
          </p:cNvSpPr>
          <p:nvPr>
            <p:ph type="body" sz="quarter" idx="11" hasCustomPrompt="1"/>
          </p:nvPr>
        </p:nvSpPr>
        <p:spPr>
          <a:xfrm>
            <a:off x="228297" y="2475826"/>
            <a:ext cx="8687104" cy="693823"/>
          </a:xfrm>
        </p:spPr>
        <p:txBody>
          <a:bodyPr anchor="t">
            <a:noAutofit/>
          </a:bodyPr>
          <a:lstStyle>
            <a:lvl1pPr marL="0" indent="0">
              <a:lnSpc>
                <a:spcPct val="100000"/>
              </a:lnSpc>
              <a:spcBef>
                <a:spcPts val="0"/>
              </a:spcBef>
              <a:buNone/>
              <a:defRPr sz="2400">
                <a:solidFill>
                  <a:schemeClr val="bg1"/>
                </a:solidFill>
                <a:latin typeface="Arial Narrow" panose="020B0606020202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Subtitle</a:t>
            </a:r>
          </a:p>
        </p:txBody>
      </p:sp>
      <p:sp>
        <p:nvSpPr>
          <p:cNvPr id="21" name="Text Placeholder 25">
            <a:extLst>
              <a:ext uri="{FF2B5EF4-FFF2-40B4-BE49-F238E27FC236}">
                <a16:creationId xmlns:a16="http://schemas.microsoft.com/office/drawing/2014/main" id="{5BC82964-C87A-4F12-9EAF-9A16765D113C}"/>
              </a:ext>
            </a:extLst>
          </p:cNvPr>
          <p:cNvSpPr>
            <a:spLocks noGrp="1"/>
          </p:cNvSpPr>
          <p:nvPr>
            <p:ph type="body" sz="quarter" idx="12" hasCustomPrompt="1"/>
          </p:nvPr>
        </p:nvSpPr>
        <p:spPr>
          <a:xfrm>
            <a:off x="228298" y="3227594"/>
            <a:ext cx="3158753" cy="1553684"/>
          </a:xfrm>
        </p:spPr>
        <p:txBody>
          <a:bodyPr anchor="b">
            <a:normAutofit/>
          </a:bodyPr>
          <a:lstStyle>
            <a:lvl1pPr marL="0" indent="0">
              <a:lnSpc>
                <a:spcPct val="100000"/>
              </a:lnSpc>
              <a:spcBef>
                <a:spcPts val="0"/>
              </a:spcBef>
              <a:buNone/>
              <a:defRPr sz="1600">
                <a:solidFill>
                  <a:schemeClr val="bg1"/>
                </a:solidFill>
                <a:latin typeface="Arial Narrow" panose="020B0606020202030204" pitchFamily="34" charset="0"/>
              </a:defRPr>
            </a:lvl1pPr>
            <a:lvl2pPr>
              <a:defRPr>
                <a:solidFill>
                  <a:schemeClr val="bg1"/>
                </a:solidFill>
              </a:defRPr>
            </a:lvl2pPr>
            <a:lvl3pPr>
              <a:defRPr>
                <a:solidFill>
                  <a:schemeClr val="bg1"/>
                </a:solidFill>
              </a:defRPr>
            </a:lvl3pPr>
            <a:lvl4pPr>
              <a:defRPr>
                <a:solidFill>
                  <a:schemeClr val="bg1"/>
                </a:solidFill>
              </a:defRPr>
            </a:lvl4pPr>
            <a:lvl5pPr marL="1828754" indent="0">
              <a:buNone/>
              <a:defRPr>
                <a:solidFill>
                  <a:schemeClr val="bg1"/>
                </a:solidFill>
              </a:defRPr>
            </a:lvl5pPr>
          </a:lstStyle>
          <a:p>
            <a:pPr lvl="0"/>
            <a:r>
              <a:rPr lang="en-US"/>
              <a:t>Click to add Name, Title, Organization, Event Name and/or Date</a:t>
            </a:r>
          </a:p>
        </p:txBody>
      </p:sp>
      <p:sp>
        <p:nvSpPr>
          <p:cNvPr id="22" name="Text Placeholder 2">
            <a:extLst>
              <a:ext uri="{FF2B5EF4-FFF2-40B4-BE49-F238E27FC236}">
                <a16:creationId xmlns:a16="http://schemas.microsoft.com/office/drawing/2014/main" id="{DA40FB82-DA95-48C0-86A4-A7DA2A8FF803}"/>
              </a:ext>
            </a:extLst>
          </p:cNvPr>
          <p:cNvSpPr>
            <a:spLocks noGrp="1"/>
          </p:cNvSpPr>
          <p:nvPr>
            <p:ph type="body" sz="quarter" idx="16" hasCustomPrompt="1"/>
          </p:nvPr>
        </p:nvSpPr>
        <p:spPr>
          <a:xfrm>
            <a:off x="2154805" y="6016"/>
            <a:ext cx="4834397" cy="228600"/>
          </a:xfrm>
        </p:spPr>
        <p:txBody>
          <a:bodyPr anchor="ctr">
            <a:noAutofit/>
          </a:bodyPr>
          <a:lstStyle>
            <a:lvl1pPr marL="0" indent="0" algn="ctr">
              <a:lnSpc>
                <a:spcPct val="100000"/>
              </a:lnSpc>
              <a:spcBef>
                <a:spcPts val="0"/>
              </a:spcBef>
              <a:buNone/>
              <a:defRPr sz="1000">
                <a:solidFill>
                  <a:schemeClr val="bg1"/>
                </a:solidFill>
              </a:defRPr>
            </a:lvl1pPr>
          </a:lstStyle>
          <a:p>
            <a:r>
              <a:rPr lang="en-US"/>
              <a:t>Click to add classification/distribution statement</a:t>
            </a:r>
          </a:p>
        </p:txBody>
      </p:sp>
      <p:sp>
        <p:nvSpPr>
          <p:cNvPr id="23" name="Text Placeholder 2">
            <a:extLst>
              <a:ext uri="{FF2B5EF4-FFF2-40B4-BE49-F238E27FC236}">
                <a16:creationId xmlns:a16="http://schemas.microsoft.com/office/drawing/2014/main" id="{19145C9D-75BE-4977-B581-A079973C3FA8}"/>
              </a:ext>
            </a:extLst>
          </p:cNvPr>
          <p:cNvSpPr>
            <a:spLocks noGrp="1"/>
          </p:cNvSpPr>
          <p:nvPr>
            <p:ph type="body" sz="quarter" idx="17" hasCustomPrompt="1"/>
          </p:nvPr>
        </p:nvSpPr>
        <p:spPr>
          <a:xfrm>
            <a:off x="2154804" y="6623384"/>
            <a:ext cx="4834397" cy="228600"/>
          </a:xfrm>
        </p:spPr>
        <p:txBody>
          <a:bodyPr anchor="ctr">
            <a:noAutofit/>
          </a:bodyPr>
          <a:lstStyle>
            <a:lvl1pPr marL="0" indent="0" algn="ctr">
              <a:lnSpc>
                <a:spcPct val="100000"/>
              </a:lnSpc>
              <a:spcBef>
                <a:spcPts val="0"/>
              </a:spcBef>
              <a:buNone/>
              <a:defRPr sz="1000">
                <a:solidFill>
                  <a:schemeClr val="bg1"/>
                </a:solidFill>
              </a:defRPr>
            </a:lvl1pPr>
          </a:lstStyle>
          <a:p>
            <a:r>
              <a:rPr lang="en-US"/>
              <a:t>Click to add classification/distribution statement</a:t>
            </a:r>
          </a:p>
        </p:txBody>
      </p:sp>
      <p:sp>
        <p:nvSpPr>
          <p:cNvPr id="24" name="Text Placeholder 25">
            <a:extLst>
              <a:ext uri="{FF2B5EF4-FFF2-40B4-BE49-F238E27FC236}">
                <a16:creationId xmlns:a16="http://schemas.microsoft.com/office/drawing/2014/main" id="{52052D11-E6D4-4A0F-BA0A-034EC037CA86}"/>
              </a:ext>
            </a:extLst>
          </p:cNvPr>
          <p:cNvSpPr>
            <a:spLocks noGrp="1"/>
          </p:cNvSpPr>
          <p:nvPr>
            <p:ph type="body" sz="quarter" idx="18" hasCustomPrompt="1"/>
          </p:nvPr>
        </p:nvSpPr>
        <p:spPr>
          <a:xfrm>
            <a:off x="5486400" y="3227594"/>
            <a:ext cx="3428998" cy="1553684"/>
          </a:xfrm>
        </p:spPr>
        <p:txBody>
          <a:bodyPr anchor="b">
            <a:normAutofit/>
          </a:bodyPr>
          <a:lstStyle>
            <a:lvl1pPr marL="0" indent="0">
              <a:lnSpc>
                <a:spcPct val="100000"/>
              </a:lnSpc>
              <a:spcBef>
                <a:spcPts val="0"/>
              </a:spcBef>
              <a:buNone/>
              <a:defRPr sz="1200">
                <a:solidFill>
                  <a:schemeClr val="bg1"/>
                </a:solidFill>
                <a:latin typeface="Arial Narrow" panose="020B0606020202030204" pitchFamily="34" charset="0"/>
              </a:defRPr>
            </a:lvl1pPr>
            <a:lvl2pPr>
              <a:defRPr>
                <a:solidFill>
                  <a:schemeClr val="bg1"/>
                </a:solidFill>
              </a:defRPr>
            </a:lvl2pPr>
            <a:lvl3pPr>
              <a:defRPr>
                <a:solidFill>
                  <a:schemeClr val="bg1"/>
                </a:solidFill>
              </a:defRPr>
            </a:lvl3pPr>
            <a:lvl4pPr>
              <a:defRPr>
                <a:solidFill>
                  <a:schemeClr val="bg1"/>
                </a:solidFill>
              </a:defRPr>
            </a:lvl4pPr>
            <a:lvl5pPr marL="1828754" indent="0">
              <a:buNone/>
              <a:defRPr>
                <a:solidFill>
                  <a:schemeClr val="bg1"/>
                </a:solidFill>
              </a:defRPr>
            </a:lvl5pPr>
          </a:lstStyle>
          <a:p>
            <a:pPr lvl="0"/>
            <a:r>
              <a:rPr lang="en-US"/>
              <a:t>Click to add Date, or additional information:  Controlled by, Category, Distribution, POC</a:t>
            </a:r>
          </a:p>
        </p:txBody>
      </p:sp>
      <p:sp>
        <p:nvSpPr>
          <p:cNvPr id="25" name="Text Placeholder 25">
            <a:extLst>
              <a:ext uri="{FF2B5EF4-FFF2-40B4-BE49-F238E27FC236}">
                <a16:creationId xmlns:a16="http://schemas.microsoft.com/office/drawing/2014/main" id="{5AAFDF7B-39BD-4A90-86C2-6FFAC3034661}"/>
              </a:ext>
            </a:extLst>
          </p:cNvPr>
          <p:cNvSpPr>
            <a:spLocks noGrp="1"/>
          </p:cNvSpPr>
          <p:nvPr>
            <p:ph type="body" sz="quarter" idx="19" hasCustomPrompt="1"/>
          </p:nvPr>
        </p:nvSpPr>
        <p:spPr>
          <a:xfrm>
            <a:off x="221259" y="4890898"/>
            <a:ext cx="8694138" cy="1485838"/>
          </a:xfrm>
        </p:spPr>
        <p:txBody>
          <a:bodyPr anchor="b">
            <a:normAutofit/>
          </a:bodyPr>
          <a:lstStyle>
            <a:lvl1pPr marL="0" indent="0">
              <a:lnSpc>
                <a:spcPct val="100000"/>
              </a:lnSpc>
              <a:spcBef>
                <a:spcPts val="0"/>
              </a:spcBef>
              <a:buNone/>
              <a:defRPr sz="1000">
                <a:solidFill>
                  <a:schemeClr val="bg1"/>
                </a:solidFill>
                <a:latin typeface="Arial Narrow" panose="020B0606020202030204" pitchFamily="34" charset="0"/>
              </a:defRPr>
            </a:lvl1pPr>
            <a:lvl2pPr>
              <a:defRPr>
                <a:solidFill>
                  <a:schemeClr val="bg1"/>
                </a:solidFill>
              </a:defRPr>
            </a:lvl2pPr>
            <a:lvl3pPr>
              <a:defRPr>
                <a:solidFill>
                  <a:schemeClr val="bg1"/>
                </a:solidFill>
              </a:defRPr>
            </a:lvl3pPr>
            <a:lvl4pPr>
              <a:defRPr>
                <a:solidFill>
                  <a:schemeClr val="bg1"/>
                </a:solidFill>
              </a:defRPr>
            </a:lvl4pPr>
            <a:lvl5pPr marL="1828754" indent="0">
              <a:buNone/>
              <a:defRPr>
                <a:solidFill>
                  <a:schemeClr val="bg1"/>
                </a:solidFill>
              </a:defRPr>
            </a:lvl5pPr>
          </a:lstStyle>
          <a:p>
            <a:pPr lvl="0"/>
            <a:r>
              <a:rPr lang="en-US"/>
              <a:t>Click to add distribution statements/disclaimers.  [AUTHOR: See DoDI 5230.24 for applicable distribution statement. Following is an example. ] Distribution Statement C: Distribution authorized to U.S. Government agencies and their contractors (reason) (date of determination). Other requests for this document shall be referred to (controlling DoD office).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a:t>
            </a:r>
            <a:r>
              <a:rPr lang="en-US"/>
              <a:t> </a:t>
            </a:r>
            <a:r>
              <a:rPr lang="en-US" err="1"/>
              <a:t>irure</a:t>
            </a:r>
            <a:r>
              <a:rPr lang="en-US"/>
              <a:t> dolor in </a:t>
            </a:r>
            <a:r>
              <a:rPr lang="en-US" err="1"/>
              <a:t>reprehenderit</a:t>
            </a:r>
            <a:r>
              <a:rPr lang="en-US"/>
              <a:t> in </a:t>
            </a:r>
            <a:r>
              <a:rPr lang="en-US" err="1"/>
              <a:t>voluptate</a:t>
            </a:r>
            <a:r>
              <a:rPr lang="en-US"/>
              <a:t> </a:t>
            </a:r>
            <a:r>
              <a:rPr lang="en-US" err="1"/>
              <a:t>velit</a:t>
            </a:r>
            <a:r>
              <a:rPr lang="en-US"/>
              <a:t> </a:t>
            </a:r>
            <a:r>
              <a:rPr lang="en-US" err="1"/>
              <a:t>esse</a:t>
            </a:r>
            <a:r>
              <a:rPr lang="en-US"/>
              <a:t> </a:t>
            </a:r>
            <a:r>
              <a:rPr lang="en-US" err="1"/>
              <a:t>cillum</a:t>
            </a:r>
            <a:r>
              <a:rPr lang="en-US"/>
              <a:t> dolore </a:t>
            </a:r>
            <a:r>
              <a:rPr lang="en-US" err="1"/>
              <a:t>eu</a:t>
            </a:r>
            <a:r>
              <a:rPr lang="en-US"/>
              <a:t> </a:t>
            </a:r>
            <a:r>
              <a:rPr lang="en-US" err="1"/>
              <a:t>fugiat</a:t>
            </a:r>
            <a:r>
              <a:rPr lang="en-US"/>
              <a:t> </a:t>
            </a:r>
            <a:r>
              <a:rPr lang="en-US" err="1"/>
              <a:t>nulla</a:t>
            </a:r>
            <a:r>
              <a:rPr lang="en-US"/>
              <a:t> </a:t>
            </a:r>
            <a:r>
              <a:rPr lang="en-US" err="1"/>
              <a:t>pariatur</a:t>
            </a:r>
            <a:r>
              <a:rPr lang="en-US"/>
              <a:t>. </a:t>
            </a:r>
            <a:r>
              <a:rPr lang="en-US" err="1"/>
              <a:t>Excepteur</a:t>
            </a:r>
            <a:r>
              <a:rPr lang="en-US"/>
              <a:t> </a:t>
            </a:r>
            <a:r>
              <a:rPr lang="en-US" err="1"/>
              <a:t>sint</a:t>
            </a:r>
            <a:r>
              <a:rPr lang="en-US"/>
              <a:t> </a:t>
            </a:r>
            <a:r>
              <a:rPr lang="en-US" err="1"/>
              <a:t>occaecat</a:t>
            </a:r>
            <a:r>
              <a:rPr lang="en-US"/>
              <a:t> </a:t>
            </a:r>
            <a:r>
              <a:rPr lang="en-US" err="1"/>
              <a:t>cupidatat</a:t>
            </a:r>
            <a:r>
              <a:rPr lang="en-US"/>
              <a:t> non </a:t>
            </a:r>
            <a:r>
              <a:rPr lang="en-US" err="1"/>
              <a:t>proident</a:t>
            </a:r>
            <a:r>
              <a:rPr lang="en-US"/>
              <a:t>, sunt in culpa qui </a:t>
            </a:r>
            <a:r>
              <a:rPr lang="en-US" err="1"/>
              <a:t>officia</a:t>
            </a:r>
            <a:r>
              <a:rPr lang="en-US"/>
              <a:t> </a:t>
            </a:r>
            <a:r>
              <a:rPr lang="en-US" err="1"/>
              <a:t>deserunt</a:t>
            </a:r>
            <a:r>
              <a:rPr lang="en-US"/>
              <a:t> </a:t>
            </a:r>
            <a:r>
              <a:rPr lang="en-US" err="1"/>
              <a:t>mollit</a:t>
            </a:r>
            <a:r>
              <a:rPr lang="en-US"/>
              <a:t> </a:t>
            </a:r>
            <a:r>
              <a:rPr lang="en-US" err="1"/>
              <a:t>anim</a:t>
            </a:r>
            <a:r>
              <a:rPr lang="en-US"/>
              <a:t> id </a:t>
            </a:r>
            <a:r>
              <a:rPr lang="en-US" err="1"/>
              <a:t>est</a:t>
            </a:r>
            <a:r>
              <a:rPr lang="en-US"/>
              <a:t> </a:t>
            </a:r>
            <a:r>
              <a:rPr lang="en-US" err="1"/>
              <a:t>laborum</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a:t>
            </a:r>
            <a:r>
              <a:rPr lang="en-US"/>
              <a:t> </a:t>
            </a:r>
            <a:r>
              <a:rPr lang="en-US" err="1"/>
              <a:t>irure</a:t>
            </a:r>
            <a:r>
              <a:rPr lang="en-US"/>
              <a:t> dolor in </a:t>
            </a:r>
            <a:r>
              <a:rPr lang="en-US" err="1"/>
              <a:t>reprehenderit</a:t>
            </a:r>
            <a:r>
              <a:rPr lang="en-US"/>
              <a:t> in. </a:t>
            </a:r>
          </a:p>
        </p:txBody>
      </p:sp>
    </p:spTree>
    <p:extLst>
      <p:ext uri="{BB962C8B-B14F-4D97-AF65-F5344CB8AC3E}">
        <p14:creationId xmlns:p14="http://schemas.microsoft.com/office/powerpoint/2010/main" val="40911116"/>
      </p:ext>
    </p:extLst>
  </p:cSld>
  <p:clrMapOvr>
    <a:masterClrMapping/>
  </p:clrMapOvr>
  <p:extLst>
    <p:ext uri="{DCECCB84-F9BA-43D5-87BE-67443E8EF086}">
      <p15:sldGuideLst xmlns:p15="http://schemas.microsoft.com/office/powerpoint/2012/main">
        <p15:guide id="1" orient="horz" pos="2160">
          <p15:clr>
            <a:srgbClr val="FBAE40"/>
          </p15:clr>
        </p15:guide>
        <p15:guide id="2" pos="315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tandar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44B9C6-08D4-40CE-ACFA-ED2DC0323D60}"/>
              </a:ext>
            </a:extLst>
          </p:cNvPr>
          <p:cNvSpPr>
            <a:spLocks noGrp="1"/>
          </p:cNvSpPr>
          <p:nvPr>
            <p:ph idx="1"/>
          </p:nvPr>
        </p:nvSpPr>
        <p:spPr>
          <a:xfrm>
            <a:off x="239059" y="1825625"/>
            <a:ext cx="8711901"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a:extLst>
              <a:ext uri="{FF2B5EF4-FFF2-40B4-BE49-F238E27FC236}">
                <a16:creationId xmlns:a16="http://schemas.microsoft.com/office/drawing/2014/main" id="{9D8C4D18-4635-4507-A48C-AB6B0A3F7275}"/>
              </a:ext>
            </a:extLst>
          </p:cNvPr>
          <p:cNvSpPr>
            <a:spLocks noGrp="1"/>
          </p:cNvSpPr>
          <p:nvPr>
            <p:ph type="title"/>
          </p:nvPr>
        </p:nvSpPr>
        <p:spPr>
          <a:xfrm>
            <a:off x="1352551" y="384139"/>
            <a:ext cx="7598409" cy="677002"/>
          </a:xfrm>
          <a:prstGeom prst="rect">
            <a:avLst/>
          </a:prstGeom>
        </p:spPr>
        <p:txBody>
          <a:bodyPr vert="horz" lIns="91440" tIns="45720" rIns="91440" bIns="45720" rtlCol="0" anchor="ctr">
            <a:normAutofit/>
          </a:bodyPr>
          <a:lstStyle>
            <a:lvl1pPr>
              <a:defRPr>
                <a:latin typeface="Franklin Gothic Medium Cond" panose="020B0606030402020204" pitchFamily="34" charset="0"/>
              </a:defRPr>
            </a:lvl1pPr>
          </a:lstStyle>
          <a:p>
            <a:r>
              <a:rPr lang="en-US" dirty="0"/>
              <a:t>Click to edit Master title style</a:t>
            </a:r>
          </a:p>
        </p:txBody>
      </p:sp>
      <p:sp>
        <p:nvSpPr>
          <p:cNvPr id="16" name="Slide Number Placeholder 5">
            <a:extLst>
              <a:ext uri="{FF2B5EF4-FFF2-40B4-BE49-F238E27FC236}">
                <a16:creationId xmlns:a16="http://schemas.microsoft.com/office/drawing/2014/main" id="{EC3B95E7-7BAE-412B-A418-ADEC0DCF31C3}"/>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Tree>
    <p:extLst>
      <p:ext uri="{BB962C8B-B14F-4D97-AF65-F5344CB8AC3E}">
        <p14:creationId xmlns:p14="http://schemas.microsoft.com/office/powerpoint/2010/main" val="3445361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44B9C6-08D4-40CE-ACFA-ED2DC0323D60}"/>
              </a:ext>
            </a:extLst>
          </p:cNvPr>
          <p:cNvSpPr>
            <a:spLocks noGrp="1"/>
          </p:cNvSpPr>
          <p:nvPr>
            <p:ph idx="1"/>
          </p:nvPr>
        </p:nvSpPr>
        <p:spPr>
          <a:xfrm>
            <a:off x="239059" y="1825625"/>
            <a:ext cx="8711901"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9D8C4D18-4635-4507-A48C-AB6B0A3F7275}"/>
              </a:ext>
            </a:extLst>
          </p:cNvPr>
          <p:cNvSpPr>
            <a:spLocks noGrp="1"/>
          </p:cNvSpPr>
          <p:nvPr>
            <p:ph type="title"/>
          </p:nvPr>
        </p:nvSpPr>
        <p:spPr>
          <a:xfrm>
            <a:off x="1352551" y="384139"/>
            <a:ext cx="7598409" cy="677002"/>
          </a:xfrm>
          <a:prstGeom prst="rect">
            <a:avLst/>
          </a:prstGeom>
        </p:spPr>
        <p:txBody>
          <a:bodyPr vert="horz" lIns="91440" tIns="45720" rIns="91440" bIns="45720" rtlCol="0" anchor="ctr">
            <a:normAutofit/>
          </a:bodyPr>
          <a:lstStyle>
            <a:lvl1pPr>
              <a:defRPr>
                <a:latin typeface="Franklin Gothic Medium Cond" panose="020B0606030402020204" pitchFamily="34" charset="0"/>
              </a:defRPr>
            </a:lvl1pPr>
          </a:lstStyle>
          <a:p>
            <a:r>
              <a:rPr lang="en-US"/>
              <a:t>Click to edit Master title style</a:t>
            </a:r>
          </a:p>
        </p:txBody>
      </p:sp>
      <p:sp>
        <p:nvSpPr>
          <p:cNvPr id="16" name="Slide Number Placeholder 5">
            <a:extLst>
              <a:ext uri="{FF2B5EF4-FFF2-40B4-BE49-F238E27FC236}">
                <a16:creationId xmlns:a16="http://schemas.microsoft.com/office/drawing/2014/main" id="{EC3B95E7-7BAE-412B-A418-ADEC0DCF31C3}"/>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Tree>
    <p:extLst>
      <p:ext uri="{BB962C8B-B14F-4D97-AF65-F5344CB8AC3E}">
        <p14:creationId xmlns:p14="http://schemas.microsoft.com/office/powerpoint/2010/main" val="2779332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C428B3-1457-44B1-A9A0-12C038157BCD}"/>
              </a:ext>
            </a:extLst>
          </p:cNvPr>
          <p:cNvSpPr>
            <a:spLocks noGrp="1"/>
          </p:cNvSpPr>
          <p:nvPr>
            <p:ph sz="half" idx="1"/>
          </p:nvPr>
        </p:nvSpPr>
        <p:spPr>
          <a:xfrm>
            <a:off x="243840" y="1825625"/>
            <a:ext cx="4220584"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E9E8E1-3B7B-4318-91B3-973E33D8D76A}"/>
              </a:ext>
            </a:extLst>
          </p:cNvPr>
          <p:cNvSpPr>
            <a:spLocks noGrp="1"/>
          </p:cNvSpPr>
          <p:nvPr>
            <p:ph sz="half" idx="2"/>
          </p:nvPr>
        </p:nvSpPr>
        <p:spPr>
          <a:xfrm>
            <a:off x="4679576" y="1825625"/>
            <a:ext cx="4220584"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a:extLst>
              <a:ext uri="{FF2B5EF4-FFF2-40B4-BE49-F238E27FC236}">
                <a16:creationId xmlns:a16="http://schemas.microsoft.com/office/drawing/2014/main" id="{E974C244-F3E4-47FF-89BC-DEE007B6E243}"/>
              </a:ext>
            </a:extLst>
          </p:cNvPr>
          <p:cNvSpPr>
            <a:spLocks noGrp="1"/>
          </p:cNvSpPr>
          <p:nvPr>
            <p:ph type="title"/>
          </p:nvPr>
        </p:nvSpPr>
        <p:spPr>
          <a:xfrm>
            <a:off x="1352551" y="384139"/>
            <a:ext cx="7547609" cy="677002"/>
          </a:xfrm>
          <a:prstGeom prst="rect">
            <a:avLst/>
          </a:prstGeom>
        </p:spPr>
        <p:txBody>
          <a:bodyPr vert="horz" lIns="91440" tIns="45720" rIns="91440" bIns="45720" rtlCol="0" anchor="ctr">
            <a:normAutofit/>
          </a:bodyPr>
          <a:lstStyle/>
          <a:p>
            <a:r>
              <a:rPr lang="en-US"/>
              <a:t>Click to edit Master title style</a:t>
            </a:r>
          </a:p>
        </p:txBody>
      </p:sp>
      <p:sp>
        <p:nvSpPr>
          <p:cNvPr id="18" name="Slide Number Placeholder 5">
            <a:extLst>
              <a:ext uri="{FF2B5EF4-FFF2-40B4-BE49-F238E27FC236}">
                <a16:creationId xmlns:a16="http://schemas.microsoft.com/office/drawing/2014/main" id="{665B3172-C0A4-4468-8D69-BF45D17E599A}"/>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Tree>
    <p:extLst>
      <p:ext uri="{BB962C8B-B14F-4D97-AF65-F5344CB8AC3E}">
        <p14:creationId xmlns:p14="http://schemas.microsoft.com/office/powerpoint/2010/main" val="973722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1C878F-D5C6-4077-8095-4BEF9B3E068A}"/>
              </a:ext>
            </a:extLst>
          </p:cNvPr>
          <p:cNvSpPr>
            <a:spLocks noGrp="1"/>
          </p:cNvSpPr>
          <p:nvPr>
            <p:ph type="body" idx="1"/>
          </p:nvPr>
        </p:nvSpPr>
        <p:spPr>
          <a:xfrm>
            <a:off x="261302" y="1828800"/>
            <a:ext cx="4209098" cy="521368"/>
          </a:xfrm>
          <a:prstGeom prst="rect">
            <a:avLst/>
          </a:prstGeom>
        </p:spPr>
        <p:txBody>
          <a:bodyPr anchor="b"/>
          <a:lstStyle>
            <a:lvl1pPr marL="0" indent="0">
              <a:buNone/>
              <a:defRPr sz="2400" b="0">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C7EF6D-CEAE-4BE5-8EE6-4E8118E547C0}"/>
              </a:ext>
            </a:extLst>
          </p:cNvPr>
          <p:cNvSpPr>
            <a:spLocks noGrp="1"/>
          </p:cNvSpPr>
          <p:nvPr>
            <p:ph sz="half" idx="2"/>
          </p:nvPr>
        </p:nvSpPr>
        <p:spPr>
          <a:xfrm>
            <a:off x="261302" y="2499059"/>
            <a:ext cx="420909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CB83F1-4A9C-40E0-839A-C7CE141834F0}"/>
              </a:ext>
            </a:extLst>
          </p:cNvPr>
          <p:cNvSpPr>
            <a:spLocks noGrp="1"/>
          </p:cNvSpPr>
          <p:nvPr>
            <p:ph type="body" sz="quarter" idx="3"/>
          </p:nvPr>
        </p:nvSpPr>
        <p:spPr>
          <a:xfrm>
            <a:off x="4673600" y="1822784"/>
            <a:ext cx="4209098" cy="521368"/>
          </a:xfrm>
          <a:prstGeom prst="rect">
            <a:avLst/>
          </a:prstGeom>
        </p:spPr>
        <p:txBody>
          <a:bodyPr anchor="b"/>
          <a:lstStyle>
            <a:lvl1pPr marL="0" indent="0">
              <a:buNone/>
              <a:defRPr sz="2400" b="0">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FFE698-AB15-45FD-AD75-CB8EEE853D13}"/>
              </a:ext>
            </a:extLst>
          </p:cNvPr>
          <p:cNvSpPr>
            <a:spLocks noGrp="1"/>
          </p:cNvSpPr>
          <p:nvPr>
            <p:ph sz="quarter" idx="4"/>
          </p:nvPr>
        </p:nvSpPr>
        <p:spPr>
          <a:xfrm>
            <a:off x="4673600" y="2493043"/>
            <a:ext cx="420909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C944CAD5-23EE-4C4C-A803-7446269BC15B}"/>
              </a:ext>
            </a:extLst>
          </p:cNvPr>
          <p:cNvSpPr>
            <a:spLocks noGrp="1"/>
          </p:cNvSpPr>
          <p:nvPr>
            <p:ph type="title"/>
          </p:nvPr>
        </p:nvSpPr>
        <p:spPr>
          <a:xfrm>
            <a:off x="1352551" y="384139"/>
            <a:ext cx="7547609" cy="677002"/>
          </a:xfrm>
          <a:prstGeom prst="rect">
            <a:avLst/>
          </a:prstGeom>
        </p:spPr>
        <p:txBody>
          <a:bodyPr vert="horz" lIns="91440" tIns="45720" rIns="91440" bIns="45720" rtlCol="0" anchor="ctr">
            <a:normAutofit/>
          </a:bodyPr>
          <a:lstStyle/>
          <a:p>
            <a:r>
              <a:rPr lang="en-US"/>
              <a:t>Click to edit Master title style</a:t>
            </a:r>
          </a:p>
        </p:txBody>
      </p:sp>
      <p:sp>
        <p:nvSpPr>
          <p:cNvPr id="19" name="Slide Number Placeholder 5">
            <a:extLst>
              <a:ext uri="{FF2B5EF4-FFF2-40B4-BE49-F238E27FC236}">
                <a16:creationId xmlns:a16="http://schemas.microsoft.com/office/drawing/2014/main" id="{9E6C2EBE-08F8-4100-A87F-B48FEB5D261A}"/>
              </a:ext>
            </a:extLst>
          </p:cNvPr>
          <p:cNvSpPr>
            <a:spLocks noGrp="1"/>
          </p:cNvSpPr>
          <p:nvPr>
            <p:ph type="sldNum" sz="quarter" idx="12"/>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Tree>
    <p:extLst>
      <p:ext uri="{BB962C8B-B14F-4D97-AF65-F5344CB8AC3E}">
        <p14:creationId xmlns:p14="http://schemas.microsoft.com/office/powerpoint/2010/main" val="1950495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Slide Number Placeholder 5">
            <a:extLst>
              <a:ext uri="{FF2B5EF4-FFF2-40B4-BE49-F238E27FC236}">
                <a16:creationId xmlns:a16="http://schemas.microsoft.com/office/drawing/2014/main" id="{773FE5A0-061E-476B-8578-8C82794C3530}"/>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Tree>
    <p:extLst>
      <p:ext uri="{BB962C8B-B14F-4D97-AF65-F5344CB8AC3E}">
        <p14:creationId xmlns:p14="http://schemas.microsoft.com/office/powerpoint/2010/main" val="492959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tandar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44B9C6-08D4-40CE-ACFA-ED2DC0323D60}"/>
              </a:ext>
            </a:extLst>
          </p:cNvPr>
          <p:cNvSpPr>
            <a:spLocks noGrp="1"/>
          </p:cNvSpPr>
          <p:nvPr>
            <p:ph idx="1"/>
          </p:nvPr>
        </p:nvSpPr>
        <p:spPr>
          <a:xfrm>
            <a:off x="239059" y="1825625"/>
            <a:ext cx="8711901"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9D8C4D18-4635-4507-A48C-AB6B0A3F7275}"/>
              </a:ext>
            </a:extLst>
          </p:cNvPr>
          <p:cNvSpPr>
            <a:spLocks noGrp="1"/>
          </p:cNvSpPr>
          <p:nvPr>
            <p:ph type="title"/>
          </p:nvPr>
        </p:nvSpPr>
        <p:spPr>
          <a:xfrm>
            <a:off x="1352551" y="384139"/>
            <a:ext cx="7598409" cy="677002"/>
          </a:xfrm>
          <a:prstGeom prst="rect">
            <a:avLst/>
          </a:prstGeom>
        </p:spPr>
        <p:txBody>
          <a:bodyPr vert="horz" lIns="91440" tIns="45720" rIns="91440" bIns="45720" rtlCol="0" anchor="ctr">
            <a:normAutofit/>
          </a:bodyPr>
          <a:lstStyle>
            <a:lvl1pPr>
              <a:defRPr>
                <a:latin typeface="Franklin Gothic Medium Cond" panose="020B0606030402020204" pitchFamily="34" charset="0"/>
              </a:defRPr>
            </a:lvl1pPr>
          </a:lstStyle>
          <a:p>
            <a:r>
              <a:rPr lang="en-US"/>
              <a:t>Click to edit Master title style</a:t>
            </a:r>
          </a:p>
        </p:txBody>
      </p:sp>
      <p:sp>
        <p:nvSpPr>
          <p:cNvPr id="16" name="Slide Number Placeholder 5">
            <a:extLst>
              <a:ext uri="{FF2B5EF4-FFF2-40B4-BE49-F238E27FC236}">
                <a16:creationId xmlns:a16="http://schemas.microsoft.com/office/drawing/2014/main" id="{EC3B95E7-7BAE-412B-A418-ADEC0DCF31C3}"/>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Tree>
    <p:extLst>
      <p:ext uri="{BB962C8B-B14F-4D97-AF65-F5344CB8AC3E}">
        <p14:creationId xmlns:p14="http://schemas.microsoft.com/office/powerpoint/2010/main" val="3005773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C428B3-1457-44B1-A9A0-12C038157BCD}"/>
              </a:ext>
            </a:extLst>
          </p:cNvPr>
          <p:cNvSpPr>
            <a:spLocks noGrp="1"/>
          </p:cNvSpPr>
          <p:nvPr>
            <p:ph sz="half" idx="1"/>
          </p:nvPr>
        </p:nvSpPr>
        <p:spPr>
          <a:xfrm>
            <a:off x="243840" y="1825625"/>
            <a:ext cx="4220584"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E9E8E1-3B7B-4318-91B3-973E33D8D76A}"/>
              </a:ext>
            </a:extLst>
          </p:cNvPr>
          <p:cNvSpPr>
            <a:spLocks noGrp="1"/>
          </p:cNvSpPr>
          <p:nvPr>
            <p:ph sz="half" idx="2"/>
          </p:nvPr>
        </p:nvSpPr>
        <p:spPr>
          <a:xfrm>
            <a:off x="4679576" y="1825625"/>
            <a:ext cx="4220584"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a:extLst>
              <a:ext uri="{FF2B5EF4-FFF2-40B4-BE49-F238E27FC236}">
                <a16:creationId xmlns:a16="http://schemas.microsoft.com/office/drawing/2014/main" id="{E974C244-F3E4-47FF-89BC-DEE007B6E243}"/>
              </a:ext>
            </a:extLst>
          </p:cNvPr>
          <p:cNvSpPr>
            <a:spLocks noGrp="1"/>
          </p:cNvSpPr>
          <p:nvPr>
            <p:ph type="title"/>
          </p:nvPr>
        </p:nvSpPr>
        <p:spPr>
          <a:xfrm>
            <a:off x="1352551" y="384139"/>
            <a:ext cx="7547609" cy="677002"/>
          </a:xfrm>
          <a:prstGeom prst="rect">
            <a:avLst/>
          </a:prstGeom>
        </p:spPr>
        <p:txBody>
          <a:bodyPr vert="horz" lIns="91440" tIns="45720" rIns="91440" bIns="45720" rtlCol="0" anchor="ctr">
            <a:normAutofit/>
          </a:bodyPr>
          <a:lstStyle/>
          <a:p>
            <a:r>
              <a:rPr lang="en-US" dirty="0"/>
              <a:t>Click to edit Master title style</a:t>
            </a:r>
          </a:p>
        </p:txBody>
      </p:sp>
      <p:sp>
        <p:nvSpPr>
          <p:cNvPr id="16" name="Date Placeholder 3">
            <a:extLst>
              <a:ext uri="{FF2B5EF4-FFF2-40B4-BE49-F238E27FC236}">
                <a16:creationId xmlns:a16="http://schemas.microsoft.com/office/drawing/2014/main" id="{49EC9373-C0D2-4EB8-AF37-1F4B9C2DD0F0}"/>
              </a:ext>
            </a:extLst>
          </p:cNvPr>
          <p:cNvSpPr>
            <a:spLocks noGrp="1"/>
          </p:cNvSpPr>
          <p:nvPr>
            <p:ph type="dt" sz="half" idx="10"/>
          </p:nvPr>
        </p:nvSpPr>
        <p:spPr>
          <a:xfrm>
            <a:off x="243840" y="6487247"/>
            <a:ext cx="1108711" cy="365125"/>
          </a:xfrm>
          <a:prstGeom prst="rect">
            <a:avLst/>
          </a:prstGeom>
        </p:spPr>
        <p:txBody>
          <a:bodyPr vert="horz" lIns="91440" tIns="45720" rIns="91440" bIns="45720" rtlCol="0" anchor="ctr"/>
          <a:lstStyle>
            <a:lvl1pPr algn="l">
              <a:defRPr sz="1000">
                <a:solidFill>
                  <a:srgbClr val="111C4E"/>
                </a:solidFill>
                <a:latin typeface="Arial" panose="020B0604020202020204" pitchFamily="34" charset="0"/>
                <a:cs typeface="Arial" panose="020B0604020202020204" pitchFamily="34" charset="0"/>
              </a:defRPr>
            </a:lvl1pPr>
          </a:lstStyle>
          <a:p>
            <a:r>
              <a:rPr lang="en-US" dirty="0"/>
              <a:t>May 2022</a:t>
            </a:r>
          </a:p>
        </p:txBody>
      </p:sp>
      <p:sp>
        <p:nvSpPr>
          <p:cNvPr id="18" name="Slide Number Placeholder 5">
            <a:extLst>
              <a:ext uri="{FF2B5EF4-FFF2-40B4-BE49-F238E27FC236}">
                <a16:creationId xmlns:a16="http://schemas.microsoft.com/office/drawing/2014/main" id="{665B3172-C0A4-4468-8D69-BF45D17E599A}"/>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
        <p:nvSpPr>
          <p:cNvPr id="9" name="Text Placeholder 2">
            <a:extLst>
              <a:ext uri="{FF2B5EF4-FFF2-40B4-BE49-F238E27FC236}">
                <a16:creationId xmlns:a16="http://schemas.microsoft.com/office/drawing/2014/main" id="{45AE8E67-4632-491C-96D7-94AC0ACB77F1}"/>
              </a:ext>
            </a:extLst>
          </p:cNvPr>
          <p:cNvSpPr>
            <a:spLocks noGrp="1"/>
          </p:cNvSpPr>
          <p:nvPr>
            <p:ph type="body" sz="quarter" idx="16" hasCustomPrompt="1"/>
          </p:nvPr>
        </p:nvSpPr>
        <p:spPr>
          <a:xfrm>
            <a:off x="1467854" y="6016"/>
            <a:ext cx="6178215" cy="228600"/>
          </a:xfrm>
        </p:spPr>
        <p:txBody>
          <a:bodyPr anchor="ctr">
            <a:noAutofit/>
          </a:bodyPr>
          <a:lstStyle>
            <a:lvl1pPr marL="0" indent="0" algn="ctr">
              <a:lnSpc>
                <a:spcPct val="100000"/>
              </a:lnSpc>
              <a:spcBef>
                <a:spcPts val="0"/>
              </a:spcBef>
              <a:buNone/>
              <a:defRPr sz="1000">
                <a:solidFill>
                  <a:schemeClr val="bg1"/>
                </a:solidFill>
              </a:defRPr>
            </a:lvl1pPr>
          </a:lstStyle>
          <a:p>
            <a:r>
              <a:rPr lang="en-US" dirty="0"/>
              <a:t>Click to add classification/distribution statement</a:t>
            </a:r>
          </a:p>
        </p:txBody>
      </p:sp>
    </p:spTree>
    <p:extLst>
      <p:ext uri="{BB962C8B-B14F-4D97-AF65-F5344CB8AC3E}">
        <p14:creationId xmlns:p14="http://schemas.microsoft.com/office/powerpoint/2010/main" val="3578125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9">
            <a:extLst>
              <a:ext uri="{FF2B5EF4-FFF2-40B4-BE49-F238E27FC236}">
                <a16:creationId xmlns:a16="http://schemas.microsoft.com/office/drawing/2014/main" id="{16BCE6CF-675B-47D0-81ED-435D579171A9}"/>
              </a:ext>
            </a:extLst>
          </p:cNvPr>
          <p:cNvSpPr>
            <a:spLocks noGrp="1"/>
          </p:cNvSpPr>
          <p:nvPr>
            <p:ph type="sldNum" sz="quarter" idx="12"/>
          </p:nvPr>
        </p:nvSpPr>
        <p:spPr>
          <a:xfrm>
            <a:off x="7693040" y="6492876"/>
            <a:ext cx="1009206" cy="365125"/>
          </a:xfrm>
        </p:spPr>
        <p:txBody>
          <a:bodyPr/>
          <a:lstStyle/>
          <a:p>
            <a:fld id="{A95DF160-2252-4507-9087-606C83CDB7D9}" type="slidenum">
              <a:rPr lang="en-US" smtClean="0"/>
              <a:pPr/>
              <a:t>‹#›</a:t>
            </a:fld>
            <a:endParaRPr lang="en-US" dirty="0"/>
          </a:p>
        </p:txBody>
      </p:sp>
    </p:spTree>
    <p:extLst>
      <p:ext uri="{BB962C8B-B14F-4D97-AF65-F5344CB8AC3E}">
        <p14:creationId xmlns:p14="http://schemas.microsoft.com/office/powerpoint/2010/main" val="1192065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20BCF8A6-00CE-4134-B1C2-1DF96AC7A1CA}"/>
              </a:ext>
            </a:extLst>
          </p:cNvPr>
          <p:cNvSpPr>
            <a:spLocks noGrp="1"/>
          </p:cNvSpPr>
          <p:nvPr>
            <p:ph type="body" idx="1"/>
          </p:nvPr>
        </p:nvSpPr>
        <p:spPr>
          <a:xfrm>
            <a:off x="252483" y="1624083"/>
            <a:ext cx="8647677" cy="450275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74B42D5B-54B7-4CAE-AF5D-D52CE6EDAC4D}"/>
              </a:ext>
            </a:extLst>
          </p:cNvPr>
          <p:cNvSpPr/>
          <p:nvPr userDrawn="1"/>
        </p:nvSpPr>
        <p:spPr>
          <a:xfrm>
            <a:off x="0" y="0"/>
            <a:ext cx="9144000" cy="1319981"/>
          </a:xfrm>
          <a:prstGeom prst="rect">
            <a:avLst/>
          </a:prstGeom>
          <a:solidFill>
            <a:srgbClr val="111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B730DCB-EE14-40E3-AAD9-8952C2D735EA}"/>
              </a:ext>
            </a:extLst>
          </p:cNvPr>
          <p:cNvCxnSpPr>
            <a:cxnSpLocks/>
          </p:cNvCxnSpPr>
          <p:nvPr userDrawn="1"/>
        </p:nvCxnSpPr>
        <p:spPr>
          <a:xfrm>
            <a:off x="0" y="1321746"/>
            <a:ext cx="7759496" cy="0"/>
          </a:xfrm>
          <a:prstGeom prst="line">
            <a:avLst/>
          </a:prstGeom>
          <a:ln w="12700">
            <a:solidFill>
              <a:srgbClr val="265CA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445BF01-B129-451A-8756-A006F28D07DA}"/>
              </a:ext>
            </a:extLst>
          </p:cNvPr>
          <p:cNvCxnSpPr>
            <a:cxnSpLocks/>
          </p:cNvCxnSpPr>
          <p:nvPr userDrawn="1"/>
        </p:nvCxnSpPr>
        <p:spPr>
          <a:xfrm flipH="1">
            <a:off x="7759496" y="1321746"/>
            <a:ext cx="1384505" cy="0"/>
          </a:xfrm>
          <a:prstGeom prst="line">
            <a:avLst/>
          </a:prstGeom>
          <a:ln w="12700">
            <a:solidFill>
              <a:srgbClr val="E21E26"/>
            </a:solidFill>
          </a:ln>
        </p:spPr>
        <p:style>
          <a:lnRef idx="1">
            <a:schemeClr val="accent1"/>
          </a:lnRef>
          <a:fillRef idx="0">
            <a:schemeClr val="accent1"/>
          </a:fillRef>
          <a:effectRef idx="0">
            <a:schemeClr val="accent1"/>
          </a:effectRef>
          <a:fontRef idx="minor">
            <a:schemeClr val="tx1"/>
          </a:fontRef>
        </p:style>
      </p:cxnSp>
      <p:pic>
        <p:nvPicPr>
          <p:cNvPr id="14" name="Picture 13" descr="Logo&#10;&#10;Description automatically generated">
            <a:extLst>
              <a:ext uri="{FF2B5EF4-FFF2-40B4-BE49-F238E27FC236}">
                <a16:creationId xmlns:a16="http://schemas.microsoft.com/office/drawing/2014/main" id="{15A8F237-D214-4878-99CA-2CD38B17D79F}"/>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6943" y="1565"/>
            <a:ext cx="1345608" cy="1345608"/>
          </a:xfrm>
          <a:prstGeom prst="rect">
            <a:avLst/>
          </a:prstGeom>
        </p:spPr>
      </p:pic>
      <p:sp>
        <p:nvSpPr>
          <p:cNvPr id="15" name="Title Placeholder 1">
            <a:extLst>
              <a:ext uri="{FF2B5EF4-FFF2-40B4-BE49-F238E27FC236}">
                <a16:creationId xmlns:a16="http://schemas.microsoft.com/office/drawing/2014/main" id="{FEF73350-F4F2-4995-BF77-E67CAFD9102E}"/>
              </a:ext>
            </a:extLst>
          </p:cNvPr>
          <p:cNvSpPr>
            <a:spLocks noGrp="1"/>
          </p:cNvSpPr>
          <p:nvPr>
            <p:ph type="title"/>
          </p:nvPr>
        </p:nvSpPr>
        <p:spPr>
          <a:xfrm>
            <a:off x="1352551" y="384139"/>
            <a:ext cx="7547609" cy="677002"/>
          </a:xfrm>
          <a:prstGeom prst="rect">
            <a:avLst/>
          </a:prstGeom>
        </p:spPr>
        <p:txBody>
          <a:bodyPr vert="horz" lIns="91440" tIns="45720" rIns="91440" bIns="45720" rtlCol="0" anchor="ctr">
            <a:normAutofit/>
          </a:bodyPr>
          <a:lstStyle/>
          <a:p>
            <a:r>
              <a:rPr lang="en-US"/>
              <a:t>Click to edit Title</a:t>
            </a:r>
          </a:p>
        </p:txBody>
      </p:sp>
      <p:sp>
        <p:nvSpPr>
          <p:cNvPr id="18" name="TextBox 17">
            <a:extLst>
              <a:ext uri="{FF2B5EF4-FFF2-40B4-BE49-F238E27FC236}">
                <a16:creationId xmlns:a16="http://schemas.microsoft.com/office/drawing/2014/main" id="{2CFE92BD-F70F-4558-BE90-879304ABF4C7}"/>
              </a:ext>
            </a:extLst>
          </p:cNvPr>
          <p:cNvSpPr txBox="1"/>
          <p:nvPr userDrawn="1"/>
        </p:nvSpPr>
        <p:spPr>
          <a:xfrm>
            <a:off x="1368528" y="6554393"/>
            <a:ext cx="6406944"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t>Distribution Statement A: Approved for public release. Distribution is unlimited. </a:t>
            </a:r>
          </a:p>
        </p:txBody>
      </p:sp>
      <p:sp>
        <p:nvSpPr>
          <p:cNvPr id="16" name="Date Placeholder 3">
            <a:extLst>
              <a:ext uri="{FF2B5EF4-FFF2-40B4-BE49-F238E27FC236}">
                <a16:creationId xmlns:a16="http://schemas.microsoft.com/office/drawing/2014/main" id="{F37C61EB-4341-48C2-BE2F-D1043D6FB05E}"/>
              </a:ext>
            </a:extLst>
          </p:cNvPr>
          <p:cNvSpPr>
            <a:spLocks noGrp="1"/>
          </p:cNvSpPr>
          <p:nvPr>
            <p:ph type="dt" sz="half" idx="2"/>
          </p:nvPr>
        </p:nvSpPr>
        <p:spPr>
          <a:xfrm>
            <a:off x="243840" y="6487247"/>
            <a:ext cx="1108711" cy="365125"/>
          </a:xfrm>
          <a:prstGeom prst="rect">
            <a:avLst/>
          </a:prstGeom>
        </p:spPr>
        <p:txBody>
          <a:bodyPr vert="horz" lIns="91440" tIns="45720" rIns="91440" bIns="45720" rtlCol="0" anchor="ctr"/>
          <a:lstStyle>
            <a:lvl1pPr algn="l">
              <a:defRPr sz="1000">
                <a:solidFill>
                  <a:srgbClr val="111C4E"/>
                </a:solidFill>
                <a:latin typeface="Arial" panose="020B0604020202020204" pitchFamily="34" charset="0"/>
                <a:cs typeface="Arial" panose="020B0604020202020204" pitchFamily="34" charset="0"/>
              </a:defRPr>
            </a:lvl1pPr>
          </a:lstStyle>
          <a:p>
            <a:r>
              <a:rPr lang="en-US" dirty="0"/>
              <a:t> </a:t>
            </a:r>
          </a:p>
        </p:txBody>
      </p:sp>
    </p:spTree>
    <p:extLst>
      <p:ext uri="{BB962C8B-B14F-4D97-AF65-F5344CB8AC3E}">
        <p14:creationId xmlns:p14="http://schemas.microsoft.com/office/powerpoint/2010/main" val="286738154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677" r:id="rId3"/>
    <p:sldLayoutId id="2147483679" r:id="rId4"/>
    <p:sldLayoutId id="2147483680" r:id="rId5"/>
    <p:sldLayoutId id="2147483689" r:id="rId6"/>
    <p:sldLayoutId id="2147483709" r:id="rId7"/>
    <p:sldLayoutId id="2147483736" r:id="rId8"/>
    <p:sldLayoutId id="2147483737" r:id="rId9"/>
    <p:sldLayoutId id="2147483740" r:id="rId10"/>
    <p:sldLayoutId id="2147483742" r:id="rId11"/>
  </p:sldLayoutIdLst>
  <p:hf hdr="0" ftr="0"/>
  <p:txStyles>
    <p:titleStyle>
      <a:lvl1pPr algn="l" defTabSz="914400" rtl="0" eaLnBrk="1" latinLnBrk="0" hangingPunct="1">
        <a:lnSpc>
          <a:spcPct val="90000"/>
        </a:lnSpc>
        <a:spcBef>
          <a:spcPct val="0"/>
        </a:spcBef>
        <a:buNone/>
        <a:defRPr sz="3200" kern="1200">
          <a:solidFill>
            <a:schemeClr val="bg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11C4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11C4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11C4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11C4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11C4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20BCF8A6-00CE-4134-B1C2-1DF96AC7A1CA}"/>
              </a:ext>
            </a:extLst>
          </p:cNvPr>
          <p:cNvSpPr>
            <a:spLocks noGrp="1"/>
          </p:cNvSpPr>
          <p:nvPr>
            <p:ph type="body" idx="1"/>
          </p:nvPr>
        </p:nvSpPr>
        <p:spPr>
          <a:xfrm>
            <a:off x="252483" y="1624083"/>
            <a:ext cx="8647677" cy="450275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EB566B06-978E-4AE7-BDD2-023E03FB2EBF}"/>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a:t>
            </a:fld>
            <a:endParaRPr lang="en-US" dirty="0"/>
          </a:p>
        </p:txBody>
      </p:sp>
      <p:sp>
        <p:nvSpPr>
          <p:cNvPr id="10" name="Rectangle 9">
            <a:extLst>
              <a:ext uri="{FF2B5EF4-FFF2-40B4-BE49-F238E27FC236}">
                <a16:creationId xmlns:a16="http://schemas.microsoft.com/office/drawing/2014/main" id="{74B42D5B-54B7-4CAE-AF5D-D52CE6EDAC4D}"/>
              </a:ext>
            </a:extLst>
          </p:cNvPr>
          <p:cNvSpPr/>
          <p:nvPr userDrawn="1"/>
        </p:nvSpPr>
        <p:spPr>
          <a:xfrm>
            <a:off x="0" y="0"/>
            <a:ext cx="9144000" cy="1319981"/>
          </a:xfrm>
          <a:prstGeom prst="rect">
            <a:avLst/>
          </a:prstGeom>
          <a:solidFill>
            <a:srgbClr val="111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7B730DCB-EE14-40E3-AAD9-8952C2D735EA}"/>
              </a:ext>
            </a:extLst>
          </p:cNvPr>
          <p:cNvCxnSpPr>
            <a:cxnSpLocks/>
          </p:cNvCxnSpPr>
          <p:nvPr userDrawn="1"/>
        </p:nvCxnSpPr>
        <p:spPr>
          <a:xfrm>
            <a:off x="0" y="1321746"/>
            <a:ext cx="7759496" cy="0"/>
          </a:xfrm>
          <a:prstGeom prst="line">
            <a:avLst/>
          </a:prstGeom>
          <a:ln w="12700">
            <a:solidFill>
              <a:srgbClr val="265CA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445BF01-B129-451A-8756-A006F28D07DA}"/>
              </a:ext>
            </a:extLst>
          </p:cNvPr>
          <p:cNvCxnSpPr>
            <a:cxnSpLocks/>
          </p:cNvCxnSpPr>
          <p:nvPr userDrawn="1"/>
        </p:nvCxnSpPr>
        <p:spPr>
          <a:xfrm flipH="1">
            <a:off x="7759496" y="1321746"/>
            <a:ext cx="1384505" cy="0"/>
          </a:xfrm>
          <a:prstGeom prst="line">
            <a:avLst/>
          </a:prstGeom>
          <a:ln w="12700">
            <a:solidFill>
              <a:srgbClr val="E21E26"/>
            </a:solidFill>
          </a:ln>
        </p:spPr>
        <p:style>
          <a:lnRef idx="1">
            <a:schemeClr val="accent1"/>
          </a:lnRef>
          <a:fillRef idx="0">
            <a:schemeClr val="accent1"/>
          </a:fillRef>
          <a:effectRef idx="0">
            <a:schemeClr val="accent1"/>
          </a:effectRef>
          <a:fontRef idx="minor">
            <a:schemeClr val="tx1"/>
          </a:fontRef>
        </p:style>
      </p:cxnSp>
      <p:pic>
        <p:nvPicPr>
          <p:cNvPr id="13" name="Picture 12" descr="Logo&#10;&#10;Description automatically generated">
            <a:extLst>
              <a:ext uri="{FF2B5EF4-FFF2-40B4-BE49-F238E27FC236}">
                <a16:creationId xmlns:a16="http://schemas.microsoft.com/office/drawing/2014/main" id="{15A8F237-D214-4878-99CA-2CD38B17D79F}"/>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6943" y="1565"/>
            <a:ext cx="1345608" cy="1345608"/>
          </a:xfrm>
          <a:prstGeom prst="rect">
            <a:avLst/>
          </a:prstGeom>
        </p:spPr>
      </p:pic>
      <p:sp>
        <p:nvSpPr>
          <p:cNvPr id="14" name="Title Placeholder 1">
            <a:extLst>
              <a:ext uri="{FF2B5EF4-FFF2-40B4-BE49-F238E27FC236}">
                <a16:creationId xmlns:a16="http://schemas.microsoft.com/office/drawing/2014/main" id="{FEF73350-F4F2-4995-BF77-E67CAFD9102E}"/>
              </a:ext>
            </a:extLst>
          </p:cNvPr>
          <p:cNvSpPr>
            <a:spLocks noGrp="1"/>
          </p:cNvSpPr>
          <p:nvPr>
            <p:ph type="title"/>
          </p:nvPr>
        </p:nvSpPr>
        <p:spPr>
          <a:xfrm>
            <a:off x="1352551" y="384139"/>
            <a:ext cx="7547609" cy="677002"/>
          </a:xfrm>
          <a:prstGeom prst="rect">
            <a:avLst/>
          </a:prstGeom>
        </p:spPr>
        <p:txBody>
          <a:bodyPr vert="horz" lIns="91440" tIns="45720" rIns="91440" bIns="45720" rtlCol="0" anchor="ctr">
            <a:normAutofit/>
          </a:bodyPr>
          <a:lstStyle/>
          <a:p>
            <a:r>
              <a:rPr lang="en-US"/>
              <a:t>Click to edit Title</a:t>
            </a:r>
          </a:p>
        </p:txBody>
      </p:sp>
      <p:sp>
        <p:nvSpPr>
          <p:cNvPr id="18" name="Date Placeholder 3">
            <a:extLst>
              <a:ext uri="{FF2B5EF4-FFF2-40B4-BE49-F238E27FC236}">
                <a16:creationId xmlns:a16="http://schemas.microsoft.com/office/drawing/2014/main" id="{F37C61EB-4341-48C2-BE2F-D1043D6FB05E}"/>
              </a:ext>
            </a:extLst>
          </p:cNvPr>
          <p:cNvSpPr>
            <a:spLocks noGrp="1"/>
          </p:cNvSpPr>
          <p:nvPr>
            <p:ph type="dt" sz="half" idx="2"/>
          </p:nvPr>
        </p:nvSpPr>
        <p:spPr>
          <a:xfrm>
            <a:off x="243840" y="6487247"/>
            <a:ext cx="1108711" cy="365125"/>
          </a:xfrm>
          <a:prstGeom prst="rect">
            <a:avLst/>
          </a:prstGeom>
        </p:spPr>
        <p:txBody>
          <a:bodyPr vert="horz" lIns="91440" tIns="45720" rIns="91440" bIns="45720" rtlCol="0" anchor="ctr"/>
          <a:lstStyle>
            <a:lvl1pPr algn="l">
              <a:defRPr sz="1000">
                <a:solidFill>
                  <a:srgbClr val="111C4E"/>
                </a:solidFill>
                <a:latin typeface="Arial" panose="020B0604020202020204" pitchFamily="34" charset="0"/>
                <a:cs typeface="Arial" panose="020B0604020202020204" pitchFamily="34" charset="0"/>
              </a:defRPr>
            </a:lvl1pPr>
          </a:lstStyle>
          <a:p>
            <a:endParaRPr lang="en-US" dirty="0"/>
          </a:p>
        </p:txBody>
      </p:sp>
      <p:sp>
        <p:nvSpPr>
          <p:cNvPr id="15" name="TextBox 14">
            <a:extLst>
              <a:ext uri="{FF2B5EF4-FFF2-40B4-BE49-F238E27FC236}">
                <a16:creationId xmlns:a16="http://schemas.microsoft.com/office/drawing/2014/main" id="{2CFE92BD-F70F-4558-BE90-879304ABF4C7}"/>
              </a:ext>
            </a:extLst>
          </p:cNvPr>
          <p:cNvSpPr txBox="1"/>
          <p:nvPr userDrawn="1"/>
        </p:nvSpPr>
        <p:spPr>
          <a:xfrm>
            <a:off x="1368528" y="6554393"/>
            <a:ext cx="6406944"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t>Distribution Statement A: Approved for public release. Distribution is unlimited. </a:t>
            </a:r>
          </a:p>
        </p:txBody>
      </p:sp>
    </p:spTree>
    <p:extLst>
      <p:ext uri="{BB962C8B-B14F-4D97-AF65-F5344CB8AC3E}">
        <p14:creationId xmlns:p14="http://schemas.microsoft.com/office/powerpoint/2010/main" val="52789046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35" r:id="rId13"/>
  </p:sldLayoutIdLst>
  <p:txStyles>
    <p:titleStyle>
      <a:lvl1pPr algn="l" defTabSz="914400" rtl="0" eaLnBrk="1" latinLnBrk="0" hangingPunct="1">
        <a:lnSpc>
          <a:spcPct val="90000"/>
        </a:lnSpc>
        <a:spcBef>
          <a:spcPct val="0"/>
        </a:spcBef>
        <a:buNone/>
        <a:defRPr sz="4400" kern="1200">
          <a:solidFill>
            <a:schemeClr val="bg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cto.mil/" TargetMode="External"/><Relationship Id="rId2" Type="http://schemas.openxmlformats.org/officeDocument/2006/relationships/hyperlink" Target="mailto:osd.r-e.comm@mail.mil" TargetMode="External"/><Relationship Id="rId1" Type="http://schemas.openxmlformats.org/officeDocument/2006/relationships/slideLayout" Target="../slideLayouts/slideLayout3.xml"/><Relationship Id="rId4" Type="http://schemas.openxmlformats.org/officeDocument/2006/relationships/hyperlink" Target="https://ac.cto.mil/engineerin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8" Type="http://schemas.openxmlformats.org/officeDocument/2006/relationships/hyperlink" Target="https://www.esd.whs.mil/Portals/54/Documents/DD/issuances/dodi/500093p.PDF?ver=JM7vpZGnbXAFX5uv91rXOQ%3d%3d"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18" Type="http://schemas.openxmlformats.org/officeDocument/2006/relationships/diagramQuickStyle" Target="../diagrams/quickStyle4.xml"/><Relationship Id="rId3" Type="http://schemas.openxmlformats.org/officeDocument/2006/relationships/image" Target="../media/image17.png"/><Relationship Id="rId21" Type="http://schemas.openxmlformats.org/officeDocument/2006/relationships/image" Target="../media/image25.jpeg"/><Relationship Id="rId7" Type="http://schemas.openxmlformats.org/officeDocument/2006/relationships/diagramColors" Target="../diagrams/colors2.xml"/><Relationship Id="rId12" Type="http://schemas.openxmlformats.org/officeDocument/2006/relationships/diagramColors" Target="../diagrams/colors3.xml"/><Relationship Id="rId17" Type="http://schemas.openxmlformats.org/officeDocument/2006/relationships/diagramLayout" Target="../diagrams/layout4.xml"/><Relationship Id="rId2" Type="http://schemas.openxmlformats.org/officeDocument/2006/relationships/notesSlide" Target="../notesSlides/notesSlide6.xml"/><Relationship Id="rId16" Type="http://schemas.openxmlformats.org/officeDocument/2006/relationships/diagramData" Target="../diagrams/data4.xml"/><Relationship Id="rId20" Type="http://schemas.microsoft.com/office/2007/relationships/diagramDrawing" Target="../diagrams/drawing4.xml"/><Relationship Id="rId1" Type="http://schemas.openxmlformats.org/officeDocument/2006/relationships/slideLayout" Target="../slideLayouts/slideLayout10.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image" Target="../media/image24.png"/><Relationship Id="rId10" Type="http://schemas.openxmlformats.org/officeDocument/2006/relationships/diagramLayout" Target="../diagrams/layout3.xml"/><Relationship Id="rId19" Type="http://schemas.openxmlformats.org/officeDocument/2006/relationships/diagramColors" Target="../diagrams/colors4.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8.jpe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46841" y="872358"/>
            <a:ext cx="6789684" cy="2235135"/>
          </a:xfrm>
        </p:spPr>
        <p:txBody>
          <a:bodyPr anchor="b"/>
          <a:lstStyle/>
          <a:p>
            <a:r>
              <a:rPr lang="en-US" dirty="0"/>
              <a:t>Data and Advanced Manufacturing</a:t>
            </a:r>
          </a:p>
          <a:p>
            <a:r>
              <a:rPr lang="en-US" dirty="0"/>
              <a:t>NIST</a:t>
            </a:r>
          </a:p>
        </p:txBody>
      </p:sp>
      <p:sp>
        <p:nvSpPr>
          <p:cNvPr id="4" name="Text Placeholder 3"/>
          <p:cNvSpPr>
            <a:spLocks noGrp="1"/>
          </p:cNvSpPr>
          <p:nvPr>
            <p:ph type="body" sz="quarter" idx="12"/>
          </p:nvPr>
        </p:nvSpPr>
        <p:spPr>
          <a:xfrm>
            <a:off x="228297" y="3227594"/>
            <a:ext cx="3439031" cy="1553684"/>
          </a:xfrm>
        </p:spPr>
        <p:txBody>
          <a:bodyPr>
            <a:normAutofit lnSpcReduction="10000"/>
          </a:bodyPr>
          <a:lstStyle/>
          <a:p>
            <a:pPr fontAlgn="base"/>
            <a:r>
              <a:rPr lang="en-US" dirty="0"/>
              <a:t>R. Chris DeLuca</a:t>
            </a:r>
          </a:p>
          <a:p>
            <a:pPr fontAlgn="base"/>
            <a:r>
              <a:rPr lang="en-US" dirty="0"/>
              <a:t>Director, Specialty Engineering​</a:t>
            </a:r>
          </a:p>
          <a:p>
            <a:pPr fontAlgn="base"/>
            <a:r>
              <a:rPr lang="en-US" dirty="0"/>
              <a:t>Systems Engineering and Architecture</a:t>
            </a:r>
          </a:p>
          <a:p>
            <a:pPr fontAlgn="base"/>
            <a:r>
              <a:rPr lang="en-US" dirty="0"/>
              <a:t>Office of the Under Secretary of Defense for</a:t>
            </a:r>
            <a:br>
              <a:rPr lang="en-US" dirty="0"/>
            </a:br>
            <a:r>
              <a:rPr lang="en-US" dirty="0"/>
              <a:t>    Research and Engineering</a:t>
            </a:r>
          </a:p>
          <a:p>
            <a:pPr fontAlgn="base"/>
            <a:r>
              <a:rPr lang="en-US" dirty="0"/>
              <a:t>June 6, 2023​	</a:t>
            </a:r>
          </a:p>
        </p:txBody>
      </p:sp>
      <p:sp>
        <p:nvSpPr>
          <p:cNvPr id="7" name="Rectangle 6"/>
          <p:cNvSpPr/>
          <p:nvPr/>
        </p:nvSpPr>
        <p:spPr>
          <a:xfrm>
            <a:off x="114149" y="6490402"/>
            <a:ext cx="8915703" cy="246221"/>
          </a:xfrm>
          <a:prstGeom prst="rect">
            <a:avLst/>
          </a:prstGeom>
        </p:spPr>
        <p:txBody>
          <a:bodyPr wrap="square">
            <a:spAutoFit/>
          </a:bodyPr>
          <a:lstStyle/>
          <a:p>
            <a:pPr algn="ctr"/>
            <a:r>
              <a:rPr lang="en-US" sz="1000" dirty="0">
                <a:solidFill>
                  <a:schemeClr val="bg1"/>
                </a:solidFill>
                <a:latin typeface="Arial"/>
                <a:cs typeface="Arial"/>
              </a:rPr>
              <a:t>Distribution Statement A. Approved for public release. Distribution is unlimited.    </a:t>
            </a:r>
          </a:p>
        </p:txBody>
      </p:sp>
    </p:spTree>
    <p:extLst>
      <p:ext uri="{BB962C8B-B14F-4D97-AF65-F5344CB8AC3E}">
        <p14:creationId xmlns:p14="http://schemas.microsoft.com/office/powerpoint/2010/main" val="1012182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1"/>
          <p:cNvSpPr>
            <a:spLocks noGrp="1"/>
          </p:cNvSpPr>
          <p:nvPr>
            <p:ph type="sldNum" sz="quarter" idx="4294967295"/>
          </p:nvPr>
        </p:nvSpPr>
        <p:spPr/>
        <p:txBody>
          <a:bodyPr/>
          <a:lstStyle/>
          <a:p>
            <a:fld id="{A95DF160-2252-4507-9087-606C83CDB7D9}" type="slidenum">
              <a:rPr lang="en-US" smtClean="0"/>
              <a:pPr/>
              <a:t>10</a:t>
            </a:fld>
            <a:endParaRPr lang="en-US" dirty="0"/>
          </a:p>
        </p:txBody>
      </p:sp>
      <p:sp>
        <p:nvSpPr>
          <p:cNvPr id="3" name="Title 2"/>
          <p:cNvSpPr>
            <a:spLocks noGrp="1"/>
          </p:cNvSpPr>
          <p:nvPr>
            <p:ph type="title"/>
          </p:nvPr>
        </p:nvSpPr>
        <p:spPr/>
        <p:txBody>
          <a:bodyPr>
            <a:noAutofit/>
          </a:bodyPr>
          <a:lstStyle/>
          <a:p>
            <a:r>
              <a:rPr lang="en-US" dirty="0"/>
              <a:t>“Bake In” Manufacturing and Quality (M&amp;Q) </a:t>
            </a:r>
            <a:br>
              <a:rPr lang="en-US" dirty="0"/>
            </a:br>
            <a:r>
              <a:rPr lang="en-US" dirty="0"/>
              <a:t>Data During System Design</a:t>
            </a:r>
          </a:p>
        </p:txBody>
      </p:sp>
      <p:sp>
        <p:nvSpPr>
          <p:cNvPr id="12" name="Rectangle 11">
            <a:extLst>
              <a:ext uri="{FF2B5EF4-FFF2-40B4-BE49-F238E27FC236}">
                <a16:creationId xmlns:a16="http://schemas.microsoft.com/office/drawing/2014/main" id="{F9BBBC71-4219-410A-A9FD-BA18C8279809}"/>
              </a:ext>
            </a:extLst>
          </p:cNvPr>
          <p:cNvSpPr/>
          <p:nvPr/>
        </p:nvSpPr>
        <p:spPr>
          <a:xfrm>
            <a:off x="515026" y="6178601"/>
            <a:ext cx="8133447" cy="2001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r>
              <a:rPr lang="en-US" sz="700" i="1" dirty="0">
                <a:solidFill>
                  <a:schemeClr val="tx1"/>
                </a:solidFill>
                <a:latin typeface="Arial" panose="020B0604020202020204" pitchFamily="34" charset="0"/>
                <a:cs typeface="Arial" panose="020B0604020202020204" pitchFamily="34" charset="0"/>
              </a:rPr>
              <a:t>*Source: 2022 PSM Workshop, Principal Deputy Assistant Secretary of Defense (Sustainment)</a:t>
            </a:r>
          </a:p>
        </p:txBody>
      </p:sp>
      <p:sp>
        <p:nvSpPr>
          <p:cNvPr id="15" name="Rectangle 14"/>
          <p:cNvSpPr/>
          <p:nvPr/>
        </p:nvSpPr>
        <p:spPr>
          <a:xfrm>
            <a:off x="515026" y="5882474"/>
            <a:ext cx="8133447" cy="264763"/>
          </a:xfrm>
          <a:prstGeom prst="rect">
            <a:avLst/>
          </a:prstGeom>
          <a:solidFill>
            <a:schemeClr val="accent1"/>
          </a:solidFill>
          <a:ln>
            <a:solidFill>
              <a:srgbClr val="282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The Manufacturing Digital Thread Starts in Design &amp; Development…Continues Through the Entire Life Cycle</a:t>
            </a:r>
          </a:p>
        </p:txBody>
      </p:sp>
      <p:grpSp>
        <p:nvGrpSpPr>
          <p:cNvPr id="140" name="Group 139"/>
          <p:cNvGrpSpPr/>
          <p:nvPr/>
        </p:nvGrpSpPr>
        <p:grpSpPr>
          <a:xfrm>
            <a:off x="1393206" y="5186252"/>
            <a:ext cx="6355757" cy="246221"/>
            <a:chOff x="1393206" y="5186252"/>
            <a:chExt cx="6355757" cy="246221"/>
          </a:xfrm>
        </p:grpSpPr>
        <p:sp>
          <p:nvSpPr>
            <p:cNvPr id="9" name="Rectangle 8"/>
            <p:cNvSpPr/>
            <p:nvPr/>
          </p:nvSpPr>
          <p:spPr>
            <a:xfrm>
              <a:off x="1393206" y="5193947"/>
              <a:ext cx="6355757" cy="229548"/>
            </a:xfrm>
            <a:prstGeom prst="rect">
              <a:avLst/>
            </a:prstGeom>
            <a:solidFill>
              <a:srgbClr val="223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4161359" y="5186252"/>
              <a:ext cx="859221" cy="246221"/>
            </a:xfrm>
            <a:prstGeom prst="rect">
              <a:avLst/>
            </a:prstGeom>
            <a:noFill/>
          </p:spPr>
          <p:txBody>
            <a:bodyPr wrap="square" rtlCol="0">
              <a:spAutoFit/>
            </a:bodyPr>
            <a:lstStyle/>
            <a:p>
              <a:r>
                <a:rPr lang="en-US" sz="1000" b="1" dirty="0">
                  <a:solidFill>
                    <a:schemeClr val="bg1"/>
                  </a:solidFill>
                  <a:latin typeface="Arial" panose="020B0604020202020204" pitchFamily="34" charset="0"/>
                  <a:cs typeface="Arial" panose="020B0604020202020204" pitchFamily="34" charset="0"/>
                </a:rPr>
                <a:t>Acronyms</a:t>
              </a:r>
            </a:p>
          </p:txBody>
        </p:sp>
      </p:grpSp>
      <p:grpSp>
        <p:nvGrpSpPr>
          <p:cNvPr id="55" name="Group 54"/>
          <p:cNvGrpSpPr/>
          <p:nvPr/>
        </p:nvGrpSpPr>
        <p:grpSpPr>
          <a:xfrm>
            <a:off x="247246" y="1426745"/>
            <a:ext cx="8687446" cy="3260694"/>
            <a:chOff x="228276" y="1427987"/>
            <a:chExt cx="8687446" cy="3260694"/>
          </a:xfrm>
        </p:grpSpPr>
        <p:cxnSp>
          <p:nvCxnSpPr>
            <p:cNvPr id="24" name="Straight Connector 23"/>
            <p:cNvCxnSpPr/>
            <p:nvPr/>
          </p:nvCxnSpPr>
          <p:spPr>
            <a:xfrm>
              <a:off x="505275" y="4671314"/>
              <a:ext cx="8143198" cy="0"/>
            </a:xfrm>
            <a:prstGeom prst="line">
              <a:avLst/>
            </a:prstGeom>
            <a:ln w="28575">
              <a:solidFill>
                <a:schemeClr val="bg1">
                  <a:lumMod val="75000"/>
                </a:schemeClr>
              </a:solidFill>
            </a:ln>
            <a:effectLst>
              <a:outerShdw blurRad="241300" dist="76200" dir="5400000" algn="t" rotWithShape="0">
                <a:prstClr val="black"/>
              </a:outerShdw>
            </a:effectLst>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228276" y="1427987"/>
              <a:ext cx="8687446" cy="3260694"/>
              <a:chOff x="228276" y="1427987"/>
              <a:chExt cx="8687446" cy="3260694"/>
            </a:xfrm>
          </p:grpSpPr>
          <p:sp>
            <p:nvSpPr>
              <p:cNvPr id="21" name="Rectangle 20"/>
              <p:cNvSpPr/>
              <p:nvPr/>
            </p:nvSpPr>
            <p:spPr>
              <a:xfrm>
                <a:off x="505277" y="1427987"/>
                <a:ext cx="8133447" cy="3234442"/>
              </a:xfrm>
              <a:prstGeom prst="rect">
                <a:avLst/>
              </a:prstGeom>
              <a:gradFill flip="none" rotWithShape="1">
                <a:gsLst>
                  <a:gs pos="0">
                    <a:schemeClr val="bg1">
                      <a:lumMod val="85000"/>
                    </a:schemeClr>
                  </a:gs>
                  <a:gs pos="50000">
                    <a:schemeClr val="bg2"/>
                  </a:gs>
                  <a:gs pos="100000">
                    <a:schemeClr val="bg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Arrow Connector 25"/>
              <p:cNvCxnSpPr/>
              <p:nvPr/>
            </p:nvCxnSpPr>
            <p:spPr>
              <a:xfrm flipV="1">
                <a:off x="510940" y="1454180"/>
                <a:ext cx="0" cy="3234442"/>
              </a:xfrm>
              <a:prstGeom prst="straightConnector1">
                <a:avLst/>
              </a:prstGeom>
              <a:ln w="28575">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rot="16200000">
                <a:off x="97531" y="2889711"/>
                <a:ext cx="538490" cy="276999"/>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Cost</a:t>
                </a:r>
              </a:p>
            </p:txBody>
          </p:sp>
          <p:cxnSp>
            <p:nvCxnSpPr>
              <p:cNvPr id="30" name="Straight Arrow Connector 29"/>
              <p:cNvCxnSpPr/>
              <p:nvPr/>
            </p:nvCxnSpPr>
            <p:spPr>
              <a:xfrm flipH="1" flipV="1">
                <a:off x="8635891" y="1454180"/>
                <a:ext cx="2832" cy="3234501"/>
              </a:xfrm>
              <a:prstGeom prst="straightConnector1">
                <a:avLst/>
              </a:prstGeom>
              <a:ln w="28575">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5400000" flipH="1">
                <a:off x="7566097" y="2900685"/>
                <a:ext cx="2422252" cy="276999"/>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Cumulative % of LCC decided</a:t>
                </a:r>
              </a:p>
            </p:txBody>
          </p:sp>
        </p:grpSp>
      </p:grpSp>
      <p:cxnSp>
        <p:nvCxnSpPr>
          <p:cNvPr id="62" name="Straight Arrow Connector 61"/>
          <p:cNvCxnSpPr/>
          <p:nvPr/>
        </p:nvCxnSpPr>
        <p:spPr>
          <a:xfrm flipV="1">
            <a:off x="525825" y="4672692"/>
            <a:ext cx="8122648" cy="298"/>
          </a:xfrm>
          <a:prstGeom prst="straightConnector1">
            <a:avLst/>
          </a:prstGeom>
          <a:ln w="28575">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35" name="Rectangle 134"/>
          <p:cNvSpPr/>
          <p:nvPr/>
        </p:nvSpPr>
        <p:spPr>
          <a:xfrm>
            <a:off x="527891" y="1925384"/>
            <a:ext cx="1457069" cy="2738529"/>
          </a:xfrm>
          <a:prstGeom prst="rect">
            <a:avLst/>
          </a:prstGeom>
          <a:solidFill>
            <a:srgbClr val="E0121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p:cNvGrpSpPr/>
          <p:nvPr/>
        </p:nvGrpSpPr>
        <p:grpSpPr>
          <a:xfrm>
            <a:off x="591122" y="4669042"/>
            <a:ext cx="463696" cy="393617"/>
            <a:chOff x="591122" y="4559314"/>
            <a:chExt cx="463696" cy="393617"/>
          </a:xfrm>
        </p:grpSpPr>
        <p:sp>
          <p:nvSpPr>
            <p:cNvPr id="32" name="Isosceles Triangle 31"/>
            <p:cNvSpPr/>
            <p:nvPr/>
          </p:nvSpPr>
          <p:spPr>
            <a:xfrm>
              <a:off x="717331" y="4559314"/>
              <a:ext cx="211278" cy="182136"/>
            </a:xfrm>
            <a:prstGeom prst="triangle">
              <a:avLst/>
            </a:prstGeom>
            <a:solidFill>
              <a:srgbClr val="FFC3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p:cNvSpPr txBox="1"/>
            <p:nvPr/>
          </p:nvSpPr>
          <p:spPr>
            <a:xfrm>
              <a:off x="591122" y="4722099"/>
              <a:ext cx="463696"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MS A</a:t>
              </a:r>
            </a:p>
          </p:txBody>
        </p:sp>
      </p:grpSp>
      <p:grpSp>
        <p:nvGrpSpPr>
          <p:cNvPr id="43" name="Group 42"/>
          <p:cNvGrpSpPr/>
          <p:nvPr/>
        </p:nvGrpSpPr>
        <p:grpSpPr>
          <a:xfrm>
            <a:off x="1381829" y="4673613"/>
            <a:ext cx="463696" cy="393617"/>
            <a:chOff x="591122" y="4559314"/>
            <a:chExt cx="463696" cy="393617"/>
          </a:xfrm>
        </p:grpSpPr>
        <p:sp>
          <p:nvSpPr>
            <p:cNvPr id="44" name="Isosceles Triangle 43"/>
            <p:cNvSpPr/>
            <p:nvPr/>
          </p:nvSpPr>
          <p:spPr>
            <a:xfrm>
              <a:off x="717331" y="4559314"/>
              <a:ext cx="211278" cy="182136"/>
            </a:xfrm>
            <a:prstGeom prst="triangle">
              <a:avLst/>
            </a:prstGeom>
            <a:solidFill>
              <a:srgbClr val="FFC3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p:cNvSpPr txBox="1"/>
            <p:nvPr/>
          </p:nvSpPr>
          <p:spPr>
            <a:xfrm>
              <a:off x="591122" y="4722099"/>
              <a:ext cx="463696"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MS B</a:t>
              </a:r>
            </a:p>
          </p:txBody>
        </p:sp>
      </p:grpSp>
      <p:grpSp>
        <p:nvGrpSpPr>
          <p:cNvPr id="56" name="Group 55"/>
          <p:cNvGrpSpPr/>
          <p:nvPr/>
        </p:nvGrpSpPr>
        <p:grpSpPr>
          <a:xfrm>
            <a:off x="2318143" y="4674336"/>
            <a:ext cx="479978" cy="392217"/>
            <a:chOff x="582981" y="4559314"/>
            <a:chExt cx="479978" cy="392217"/>
          </a:xfrm>
        </p:grpSpPr>
        <p:sp>
          <p:nvSpPr>
            <p:cNvPr id="57" name="Isosceles Triangle 56"/>
            <p:cNvSpPr/>
            <p:nvPr/>
          </p:nvSpPr>
          <p:spPr>
            <a:xfrm>
              <a:off x="717331" y="4559314"/>
              <a:ext cx="211278" cy="182136"/>
            </a:xfrm>
            <a:prstGeom prst="triangle">
              <a:avLst/>
            </a:prstGeom>
            <a:solidFill>
              <a:srgbClr val="FFC3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p:cNvSpPr txBox="1"/>
            <p:nvPr/>
          </p:nvSpPr>
          <p:spPr>
            <a:xfrm>
              <a:off x="582981" y="4720699"/>
              <a:ext cx="479978"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MS C</a:t>
              </a:r>
            </a:p>
          </p:txBody>
        </p:sp>
      </p:grpSp>
      <p:grpSp>
        <p:nvGrpSpPr>
          <p:cNvPr id="59" name="Group 58"/>
          <p:cNvGrpSpPr/>
          <p:nvPr/>
        </p:nvGrpSpPr>
        <p:grpSpPr>
          <a:xfrm>
            <a:off x="3371936" y="4674313"/>
            <a:ext cx="479978" cy="392217"/>
            <a:chOff x="582981" y="4559314"/>
            <a:chExt cx="479978" cy="392217"/>
          </a:xfrm>
        </p:grpSpPr>
        <p:sp>
          <p:nvSpPr>
            <p:cNvPr id="60" name="Isosceles Triangle 59"/>
            <p:cNvSpPr/>
            <p:nvPr/>
          </p:nvSpPr>
          <p:spPr>
            <a:xfrm>
              <a:off x="717331" y="4559314"/>
              <a:ext cx="211278" cy="182136"/>
            </a:xfrm>
            <a:prstGeom prst="triangle">
              <a:avLst/>
            </a:prstGeom>
            <a:solidFill>
              <a:srgbClr val="FFC3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extBox 60"/>
            <p:cNvSpPr txBox="1"/>
            <p:nvPr/>
          </p:nvSpPr>
          <p:spPr>
            <a:xfrm>
              <a:off x="582981" y="4720699"/>
              <a:ext cx="479978"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IOC</a:t>
              </a:r>
            </a:p>
          </p:txBody>
        </p:sp>
      </p:grpSp>
      <p:grpSp>
        <p:nvGrpSpPr>
          <p:cNvPr id="64" name="Group 63"/>
          <p:cNvGrpSpPr/>
          <p:nvPr/>
        </p:nvGrpSpPr>
        <p:grpSpPr>
          <a:xfrm>
            <a:off x="5087577" y="4670442"/>
            <a:ext cx="479978" cy="392217"/>
            <a:chOff x="582981" y="4559314"/>
            <a:chExt cx="479978" cy="392217"/>
          </a:xfrm>
        </p:grpSpPr>
        <p:sp>
          <p:nvSpPr>
            <p:cNvPr id="65" name="Isosceles Triangle 64"/>
            <p:cNvSpPr/>
            <p:nvPr/>
          </p:nvSpPr>
          <p:spPr>
            <a:xfrm>
              <a:off x="717331" y="4559314"/>
              <a:ext cx="211278" cy="182136"/>
            </a:xfrm>
            <a:prstGeom prst="triangle">
              <a:avLst/>
            </a:prstGeom>
            <a:solidFill>
              <a:srgbClr val="FFC3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p:cNvSpPr txBox="1"/>
            <p:nvPr/>
          </p:nvSpPr>
          <p:spPr>
            <a:xfrm>
              <a:off x="582981" y="4720699"/>
              <a:ext cx="479978"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FOC</a:t>
              </a:r>
            </a:p>
          </p:txBody>
        </p:sp>
      </p:grpSp>
      <p:grpSp>
        <p:nvGrpSpPr>
          <p:cNvPr id="69" name="Group 68"/>
          <p:cNvGrpSpPr/>
          <p:nvPr/>
        </p:nvGrpSpPr>
        <p:grpSpPr>
          <a:xfrm>
            <a:off x="7979042" y="4669042"/>
            <a:ext cx="641431" cy="393617"/>
            <a:chOff x="502254" y="4559314"/>
            <a:chExt cx="641431" cy="393617"/>
          </a:xfrm>
        </p:grpSpPr>
        <p:sp>
          <p:nvSpPr>
            <p:cNvPr id="70" name="Isosceles Triangle 69"/>
            <p:cNvSpPr/>
            <p:nvPr/>
          </p:nvSpPr>
          <p:spPr>
            <a:xfrm>
              <a:off x="717331" y="4559314"/>
              <a:ext cx="211278" cy="182136"/>
            </a:xfrm>
            <a:prstGeom prst="triangle">
              <a:avLst/>
            </a:prstGeom>
            <a:solidFill>
              <a:srgbClr val="FFC3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p:cNvSpPr txBox="1"/>
            <p:nvPr/>
          </p:nvSpPr>
          <p:spPr>
            <a:xfrm>
              <a:off x="502254" y="4722099"/>
              <a:ext cx="641431"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Disposal</a:t>
              </a:r>
            </a:p>
          </p:txBody>
        </p:sp>
      </p:grpSp>
      <p:grpSp>
        <p:nvGrpSpPr>
          <p:cNvPr id="125" name="Group 124"/>
          <p:cNvGrpSpPr/>
          <p:nvPr/>
        </p:nvGrpSpPr>
        <p:grpSpPr>
          <a:xfrm>
            <a:off x="1744843" y="3340743"/>
            <a:ext cx="3820803" cy="695041"/>
            <a:chOff x="1619249" y="3316222"/>
            <a:chExt cx="3805516" cy="695041"/>
          </a:xfrm>
        </p:grpSpPr>
        <p:sp>
          <p:nvSpPr>
            <p:cNvPr id="81" name="TextBox 80"/>
            <p:cNvSpPr txBox="1"/>
            <p:nvPr/>
          </p:nvSpPr>
          <p:spPr>
            <a:xfrm>
              <a:off x="1619249" y="3765042"/>
              <a:ext cx="3805516" cy="246221"/>
            </a:xfrm>
            <a:prstGeom prst="rect">
              <a:avLst/>
            </a:prstGeom>
            <a:solidFill>
              <a:srgbClr val="285EAC"/>
            </a:solidFill>
          </p:spPr>
          <p:txBody>
            <a:bodyPr wrap="square" rtlCol="0">
              <a:spAutoFit/>
            </a:bodyPr>
            <a:lstStyle/>
            <a:p>
              <a:pPr algn="ctr" defTabSz="622697"/>
              <a:r>
                <a:rPr lang="en-US" sz="1000" b="1" dirty="0">
                  <a:solidFill>
                    <a:schemeClr val="bg1"/>
                  </a:solidFill>
                  <a:latin typeface="Arial" panose="020B0604020202020204" pitchFamily="34" charset="0"/>
                  <a:cs typeface="Arial" panose="020B0604020202020204" pitchFamily="34" charset="0"/>
                </a:rPr>
                <a:t>PROCUREMENT</a:t>
              </a: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107938" y="3316222"/>
              <a:ext cx="431490" cy="409291"/>
            </a:xfrm>
            <a:prstGeom prst="rect">
              <a:avLst/>
            </a:prstGeom>
          </p:spPr>
        </p:pic>
        <p:cxnSp>
          <p:nvCxnSpPr>
            <p:cNvPr id="18" name="Straight Connector 17"/>
            <p:cNvCxnSpPr/>
            <p:nvPr/>
          </p:nvCxnSpPr>
          <p:spPr>
            <a:xfrm>
              <a:off x="3320753" y="3683029"/>
              <a:ext cx="0" cy="82013"/>
            </a:xfrm>
            <a:prstGeom prst="line">
              <a:avLst/>
            </a:prstGeom>
            <a:ln w="19050">
              <a:solidFill>
                <a:srgbClr val="285EAC"/>
              </a:solidFill>
            </a:ln>
          </p:spPr>
          <p:style>
            <a:lnRef idx="1">
              <a:schemeClr val="accent1"/>
            </a:lnRef>
            <a:fillRef idx="0">
              <a:schemeClr val="accent1"/>
            </a:fillRef>
            <a:effectRef idx="0">
              <a:schemeClr val="accent1"/>
            </a:effectRef>
            <a:fontRef idx="minor">
              <a:schemeClr val="tx1"/>
            </a:fontRef>
          </p:style>
        </p:cxnSp>
      </p:grpSp>
      <p:sp>
        <p:nvSpPr>
          <p:cNvPr id="84" name="TextBox 83"/>
          <p:cNvSpPr txBox="1"/>
          <p:nvPr/>
        </p:nvSpPr>
        <p:spPr>
          <a:xfrm>
            <a:off x="3645337" y="2901783"/>
            <a:ext cx="4746092" cy="246221"/>
          </a:xfrm>
          <a:prstGeom prst="rect">
            <a:avLst/>
          </a:prstGeom>
          <a:solidFill>
            <a:srgbClr val="7F8181"/>
          </a:solidFill>
        </p:spPr>
        <p:txBody>
          <a:bodyPr wrap="square" rtlCol="0">
            <a:spAutoFit/>
          </a:bodyPr>
          <a:lstStyle/>
          <a:p>
            <a:pPr algn="ctr" defTabSz="622697"/>
            <a:r>
              <a:rPr lang="en-US" sz="1000" b="1" dirty="0">
                <a:solidFill>
                  <a:schemeClr val="bg1"/>
                </a:solidFill>
                <a:latin typeface="Arial" panose="020B0604020202020204" pitchFamily="34" charset="0"/>
                <a:cs typeface="Arial" panose="020B0604020202020204" pitchFamily="34" charset="0"/>
              </a:rPr>
              <a:t>OPERATIONS &amp; SUSTAINMENT</a:t>
            </a:r>
            <a:endParaRPr lang="en-US" sz="800" b="1" dirty="0">
              <a:solidFill>
                <a:schemeClr val="bg1"/>
              </a:solidFill>
              <a:latin typeface="Arial" panose="020B0604020202020204" pitchFamily="34" charset="0"/>
              <a:cs typeface="Arial" panose="020B0604020202020204" pitchFamily="34" charset="0"/>
            </a:endParaRPr>
          </a:p>
        </p:txBody>
      </p:sp>
      <p:grpSp>
        <p:nvGrpSpPr>
          <p:cNvPr id="36" name="Group 35"/>
          <p:cNvGrpSpPr/>
          <p:nvPr/>
        </p:nvGrpSpPr>
        <p:grpSpPr>
          <a:xfrm>
            <a:off x="5729911" y="2449202"/>
            <a:ext cx="492864" cy="452581"/>
            <a:chOff x="2131620" y="2063556"/>
            <a:chExt cx="434578" cy="452581"/>
          </a:xfrm>
        </p:grpSpPr>
        <p:pic>
          <p:nvPicPr>
            <p:cNvPr id="27" name="Picture 2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131620" y="2063556"/>
              <a:ext cx="434578" cy="412220"/>
            </a:xfrm>
            <a:prstGeom prst="rect">
              <a:avLst/>
            </a:prstGeom>
          </p:spPr>
        </p:pic>
        <p:cxnSp>
          <p:nvCxnSpPr>
            <p:cNvPr id="80" name="Straight Connector 79"/>
            <p:cNvCxnSpPr/>
            <p:nvPr/>
          </p:nvCxnSpPr>
          <p:spPr>
            <a:xfrm>
              <a:off x="2340328" y="2434124"/>
              <a:ext cx="0" cy="82013"/>
            </a:xfrm>
            <a:prstGeom prst="line">
              <a:avLst/>
            </a:prstGeom>
            <a:ln w="19050">
              <a:solidFill>
                <a:srgbClr val="7F8181"/>
              </a:solidFill>
            </a:ln>
          </p:spPr>
          <p:style>
            <a:lnRef idx="1">
              <a:schemeClr val="accent1"/>
            </a:lnRef>
            <a:fillRef idx="0">
              <a:schemeClr val="accent1"/>
            </a:fillRef>
            <a:effectRef idx="0">
              <a:schemeClr val="accent1"/>
            </a:effectRef>
            <a:fontRef idx="minor">
              <a:schemeClr val="tx1"/>
            </a:fontRef>
          </p:style>
        </p:cxnSp>
      </p:grpSp>
      <p:graphicFrame>
        <p:nvGraphicFramePr>
          <p:cNvPr id="122" name="Table 121"/>
          <p:cNvGraphicFramePr>
            <a:graphicFrameLocks noGrp="1"/>
          </p:cNvGraphicFramePr>
          <p:nvPr>
            <p:extLst>
              <p:ext uri="{D42A27DB-BD31-4B8C-83A1-F6EECF244321}">
                <p14:modId xmlns:p14="http://schemas.microsoft.com/office/powerpoint/2010/main" val="3407491105"/>
              </p:ext>
            </p:extLst>
          </p:nvPr>
        </p:nvGraphicFramePr>
        <p:xfrm>
          <a:off x="3652978" y="3135271"/>
          <a:ext cx="4875282" cy="457200"/>
        </p:xfrm>
        <a:graphic>
          <a:graphicData uri="http://schemas.openxmlformats.org/drawingml/2006/table">
            <a:tbl>
              <a:tblPr firstRow="1" bandRow="1">
                <a:tableStyleId>{5C22544A-7EE6-4342-B048-85BDC9FD1C3A}</a:tableStyleId>
              </a:tblPr>
              <a:tblGrid>
                <a:gridCol w="2239735">
                  <a:extLst>
                    <a:ext uri="{9D8B030D-6E8A-4147-A177-3AD203B41FA5}">
                      <a16:colId xmlns:a16="http://schemas.microsoft.com/office/drawing/2014/main" val="1605538332"/>
                    </a:ext>
                  </a:extLst>
                </a:gridCol>
                <a:gridCol w="2635547">
                  <a:extLst>
                    <a:ext uri="{9D8B030D-6E8A-4147-A177-3AD203B41FA5}">
                      <a16:colId xmlns:a16="http://schemas.microsoft.com/office/drawing/2014/main" val="4093902182"/>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i="0" kern="1200" dirty="0">
                          <a:solidFill>
                            <a:schemeClr val="tx1"/>
                          </a:solidFill>
                          <a:effectLst/>
                          <a:latin typeface="Arial" panose="020B0604020202020204" pitchFamily="34" charset="0"/>
                          <a:ea typeface="+mn-ea"/>
                          <a:cs typeface="Arial" panose="020B0604020202020204" pitchFamily="34" charset="0"/>
                        </a:rPr>
                        <a:t>— Supply</a:t>
                      </a:r>
                      <a:r>
                        <a:rPr lang="en-US" sz="800" b="1" i="0" kern="1200" baseline="0" dirty="0">
                          <a:solidFill>
                            <a:schemeClr val="tx1"/>
                          </a:solidFill>
                          <a:effectLst/>
                          <a:latin typeface="Arial" panose="020B0604020202020204" pitchFamily="34" charset="0"/>
                          <a:ea typeface="+mn-ea"/>
                          <a:cs typeface="Arial" panose="020B0604020202020204" pitchFamily="34" charset="0"/>
                        </a:rPr>
                        <a:t> Chain &amp; Supplier Management</a:t>
                      </a:r>
                      <a:br>
                        <a:rPr lang="en-US" sz="800" b="1" dirty="0">
                          <a:solidFill>
                            <a:schemeClr val="tx1"/>
                          </a:solidFill>
                          <a:latin typeface="Arial" panose="020B0604020202020204" pitchFamily="34" charset="0"/>
                          <a:cs typeface="Arial" panose="020B0604020202020204" pitchFamily="34" charset="0"/>
                        </a:rPr>
                      </a:br>
                      <a:r>
                        <a:rPr lang="en-US" sz="800" b="1" i="0" kern="1200" dirty="0">
                          <a:solidFill>
                            <a:schemeClr val="tx1"/>
                          </a:solidFill>
                          <a:effectLst/>
                          <a:latin typeface="Arial" panose="020B0604020202020204" pitchFamily="34" charset="0"/>
                          <a:ea typeface="+mn-ea"/>
                          <a:cs typeface="Arial" panose="020B0604020202020204" pitchFamily="34" charset="0"/>
                        </a:rPr>
                        <a:t>— Materials</a:t>
                      </a:r>
                      <a:r>
                        <a:rPr lang="en-US" sz="800" b="1" i="0" kern="1200" baseline="0" dirty="0">
                          <a:solidFill>
                            <a:schemeClr val="tx1"/>
                          </a:solidFill>
                          <a:effectLst/>
                          <a:latin typeface="Arial" panose="020B0604020202020204" pitchFamily="34" charset="0"/>
                          <a:ea typeface="+mn-ea"/>
                          <a:cs typeface="Arial" panose="020B0604020202020204" pitchFamily="34" charset="0"/>
                        </a:rPr>
                        <a:t> Management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i="0" kern="1200" dirty="0">
                          <a:solidFill>
                            <a:schemeClr val="tx1"/>
                          </a:solidFill>
                          <a:effectLst/>
                          <a:latin typeface="Arial" panose="020B0604020202020204" pitchFamily="34" charset="0"/>
                          <a:ea typeface="+mn-ea"/>
                          <a:cs typeface="Arial" panose="020B0604020202020204" pitchFamily="34" charset="0"/>
                        </a:rPr>
                        <a:t>— </a:t>
                      </a:r>
                      <a:r>
                        <a:rPr lang="en-US" sz="800" b="1" i="0" kern="1200" baseline="0" dirty="0">
                          <a:solidFill>
                            <a:schemeClr val="tx1"/>
                          </a:solidFill>
                          <a:effectLst/>
                          <a:latin typeface="Arial" panose="020B0604020202020204" pitchFamily="34" charset="0"/>
                          <a:ea typeface="+mn-ea"/>
                          <a:cs typeface="Arial" panose="020B0604020202020204" pitchFamily="34" charset="0"/>
                        </a:rPr>
                        <a:t>Engineering Change Orders</a:t>
                      </a:r>
                      <a:endParaRPr lang="en-US" sz="800" b="1" dirty="0">
                        <a:solidFill>
                          <a:schemeClr val="tx1"/>
                        </a:solidFill>
                        <a:latin typeface="Arial" panose="020B0604020202020204" pitchFamily="34" charset="0"/>
                        <a:cs typeface="Arial" panose="020B0604020202020204" pitchFamily="34" charset="0"/>
                      </a:endParaRPr>
                    </a:p>
                  </a:txBody>
                  <a:tcPr marL="45720" marR="4572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i="0" kern="1200" dirty="0">
                          <a:solidFill>
                            <a:schemeClr val="tx1"/>
                          </a:solidFill>
                          <a:effectLst/>
                          <a:latin typeface="Arial" panose="020B0604020202020204" pitchFamily="34" charset="0"/>
                          <a:ea typeface="+mn-ea"/>
                          <a:cs typeface="Arial" panose="020B0604020202020204" pitchFamily="34" charset="0"/>
                        </a:rPr>
                        <a:t>— Diminishing</a:t>
                      </a:r>
                      <a:r>
                        <a:rPr lang="en-US" sz="800" b="1" i="0" kern="1200" baseline="0" dirty="0">
                          <a:solidFill>
                            <a:schemeClr val="tx1"/>
                          </a:solidFill>
                          <a:effectLst/>
                          <a:latin typeface="Arial" panose="020B0604020202020204" pitchFamily="34" charset="0"/>
                          <a:ea typeface="+mn-ea"/>
                          <a:cs typeface="Arial" panose="020B0604020202020204" pitchFamily="34" charset="0"/>
                        </a:rPr>
                        <a:t> Manufacturing &amp; Materials Sources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i="0" kern="1200" dirty="0">
                          <a:solidFill>
                            <a:schemeClr val="tx1"/>
                          </a:solidFill>
                          <a:effectLst/>
                          <a:latin typeface="Arial" panose="020B0604020202020204" pitchFamily="34" charset="0"/>
                          <a:ea typeface="+mn-ea"/>
                          <a:cs typeface="Arial" panose="020B0604020202020204" pitchFamily="34" charset="0"/>
                        </a:rPr>
                        <a:t>— </a:t>
                      </a:r>
                      <a:r>
                        <a:rPr lang="en-US" sz="800" b="1" i="0" kern="1200" baseline="0" dirty="0">
                          <a:solidFill>
                            <a:schemeClr val="tx1"/>
                          </a:solidFill>
                          <a:effectLst/>
                          <a:latin typeface="Arial" panose="020B0604020202020204" pitchFamily="34" charset="0"/>
                          <a:ea typeface="+mn-ea"/>
                          <a:cs typeface="Arial" panose="020B0604020202020204" pitchFamily="34" charset="0"/>
                        </a:rPr>
                        <a:t>Re-manufacturing &amp; Production Line Re-start</a:t>
                      </a:r>
                      <a:br>
                        <a:rPr lang="en-US" sz="800" b="1" dirty="0">
                          <a:solidFill>
                            <a:schemeClr val="tx1"/>
                          </a:solidFill>
                          <a:latin typeface="Arial" panose="020B0604020202020204" pitchFamily="34" charset="0"/>
                          <a:cs typeface="Arial" panose="020B0604020202020204" pitchFamily="34" charset="0"/>
                        </a:rPr>
                      </a:br>
                      <a:r>
                        <a:rPr lang="en-US" sz="800" b="1" i="0" kern="1200" dirty="0">
                          <a:solidFill>
                            <a:schemeClr val="tx1"/>
                          </a:solidFill>
                          <a:effectLst/>
                          <a:latin typeface="Arial" panose="020B0604020202020204" pitchFamily="34" charset="0"/>
                          <a:ea typeface="+mn-ea"/>
                          <a:cs typeface="Arial" panose="020B0604020202020204" pitchFamily="34" charset="0"/>
                        </a:rPr>
                        <a:t>— Maintenance,</a:t>
                      </a:r>
                      <a:r>
                        <a:rPr lang="en-US" sz="800" b="1" i="0" kern="1200" baseline="0" dirty="0">
                          <a:solidFill>
                            <a:schemeClr val="tx1"/>
                          </a:solidFill>
                          <a:effectLst/>
                          <a:latin typeface="Arial" panose="020B0604020202020204" pitchFamily="34" charset="0"/>
                          <a:ea typeface="+mn-ea"/>
                          <a:cs typeface="Arial" panose="020B0604020202020204" pitchFamily="34" charset="0"/>
                        </a:rPr>
                        <a:t> Repair, Overhaul</a:t>
                      </a:r>
                      <a:endParaRPr lang="en-US" sz="800" b="1" dirty="0">
                        <a:solidFill>
                          <a:schemeClr val="tx1"/>
                        </a:solidFill>
                        <a:latin typeface="Arial" panose="020B0604020202020204" pitchFamily="34" charset="0"/>
                        <a:cs typeface="Arial" panose="020B0604020202020204" pitchFamily="34" charset="0"/>
                      </a:endParaRPr>
                    </a:p>
                  </a:txBody>
                  <a:tcPr marL="45720" marR="4572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3772626"/>
                  </a:ext>
                </a:extLst>
              </a:tr>
            </a:tbl>
          </a:graphicData>
        </a:graphic>
      </p:graphicFrame>
      <p:graphicFrame>
        <p:nvGraphicFramePr>
          <p:cNvPr id="123" name="Table 122"/>
          <p:cNvGraphicFramePr>
            <a:graphicFrameLocks noGrp="1"/>
          </p:cNvGraphicFramePr>
          <p:nvPr>
            <p:extLst>
              <p:ext uri="{D42A27DB-BD31-4B8C-83A1-F6EECF244321}">
                <p14:modId xmlns:p14="http://schemas.microsoft.com/office/powerpoint/2010/main" val="74970344"/>
              </p:ext>
            </p:extLst>
          </p:nvPr>
        </p:nvGraphicFramePr>
        <p:xfrm>
          <a:off x="1990625" y="4047112"/>
          <a:ext cx="3805518" cy="701040"/>
        </p:xfrm>
        <a:graphic>
          <a:graphicData uri="http://schemas.openxmlformats.org/drawingml/2006/table">
            <a:tbl>
              <a:tblPr firstRow="1" bandRow="1">
                <a:tableStyleId>{5C22544A-7EE6-4342-B048-85BDC9FD1C3A}</a:tableStyleId>
              </a:tblPr>
              <a:tblGrid>
                <a:gridCol w="1540509">
                  <a:extLst>
                    <a:ext uri="{9D8B030D-6E8A-4147-A177-3AD203B41FA5}">
                      <a16:colId xmlns:a16="http://schemas.microsoft.com/office/drawing/2014/main" val="1605538332"/>
                    </a:ext>
                  </a:extLst>
                </a:gridCol>
                <a:gridCol w="2265009">
                  <a:extLst>
                    <a:ext uri="{9D8B030D-6E8A-4147-A177-3AD203B41FA5}">
                      <a16:colId xmlns:a16="http://schemas.microsoft.com/office/drawing/2014/main" val="4093902182"/>
                    </a:ext>
                  </a:extLst>
                </a:gridCol>
              </a:tblGrid>
              <a:tr h="274320">
                <a:tc>
                  <a:txBody>
                    <a:bodyPr/>
                    <a:lstStyle/>
                    <a:p>
                      <a:pPr marL="0" indent="0" defTabSz="622697">
                        <a:buFont typeface="Arial" panose="020B0604020202020204" pitchFamily="34" charset="0"/>
                        <a:buNone/>
                      </a:pPr>
                      <a:r>
                        <a:rPr lang="en-US" sz="800" b="1" i="0" kern="1200" dirty="0">
                          <a:solidFill>
                            <a:schemeClr val="tx1"/>
                          </a:solidFill>
                          <a:effectLst/>
                          <a:latin typeface="Arial" panose="020B0604020202020204" pitchFamily="34" charset="0"/>
                          <a:ea typeface="+mn-ea"/>
                          <a:cs typeface="Arial" panose="020B0604020202020204" pitchFamily="34" charset="0"/>
                        </a:rPr>
                        <a:t>— Production Pilot</a:t>
                      </a:r>
                      <a:r>
                        <a:rPr lang="en-US" sz="800" b="1" i="0" kern="1200" baseline="0" dirty="0">
                          <a:solidFill>
                            <a:schemeClr val="tx1"/>
                          </a:solidFill>
                          <a:effectLst/>
                          <a:latin typeface="Arial" panose="020B0604020202020204" pitchFamily="34" charset="0"/>
                          <a:ea typeface="+mn-ea"/>
                          <a:cs typeface="Arial" panose="020B0604020202020204" pitchFamily="34" charset="0"/>
                        </a:rPr>
                        <a:t> Line</a:t>
                      </a:r>
                      <a:endParaRPr lang="en-US" sz="800" b="1" i="0" kern="1200" dirty="0">
                        <a:solidFill>
                          <a:schemeClr val="tx1"/>
                        </a:solidFill>
                        <a:effectLst/>
                        <a:latin typeface="Arial" panose="020B0604020202020204" pitchFamily="34" charset="0"/>
                        <a:ea typeface="+mn-ea"/>
                        <a:cs typeface="Arial" panose="020B0604020202020204" pitchFamily="34" charset="0"/>
                      </a:endParaRPr>
                    </a:p>
                    <a:p>
                      <a:pPr marL="0" indent="0" defTabSz="622697">
                        <a:buFont typeface="Arial" panose="020B0604020202020204" pitchFamily="34" charset="0"/>
                        <a:buNone/>
                      </a:pPr>
                      <a:r>
                        <a:rPr lang="en-US" sz="800" b="1" i="0" kern="1200" dirty="0">
                          <a:solidFill>
                            <a:schemeClr val="tx1"/>
                          </a:solidFill>
                          <a:effectLst/>
                          <a:latin typeface="Arial" panose="020B0604020202020204" pitchFamily="34" charset="0"/>
                          <a:ea typeface="+mn-ea"/>
                          <a:cs typeface="Arial" panose="020B0604020202020204" pitchFamily="34" charset="0"/>
                        </a:rPr>
                        <a:t>— PFMEA</a:t>
                      </a:r>
                    </a:p>
                    <a:p>
                      <a:pPr marL="0" indent="0" defTabSz="622697">
                        <a:buFont typeface="Arial" panose="020B0604020202020204" pitchFamily="34" charset="0"/>
                        <a:buNone/>
                      </a:pPr>
                      <a:r>
                        <a:rPr lang="en-US" sz="800" b="1" i="0" kern="1200" dirty="0">
                          <a:solidFill>
                            <a:schemeClr val="tx1"/>
                          </a:solidFill>
                          <a:effectLst/>
                          <a:latin typeface="Arial" panose="020B0604020202020204" pitchFamily="34" charset="0"/>
                          <a:ea typeface="+mn-ea"/>
                          <a:cs typeface="Arial" panose="020B0604020202020204" pitchFamily="34" charset="0"/>
                        </a:rPr>
                        <a:t>— Work Instructions</a:t>
                      </a:r>
                    </a:p>
                    <a:p>
                      <a:pPr marL="0" indent="0" defTabSz="622697">
                        <a:buFont typeface="Arial" panose="020B0604020202020204" pitchFamily="34" charset="0"/>
                        <a:buNone/>
                      </a:pPr>
                      <a:r>
                        <a:rPr lang="en-US" sz="800" b="1" i="0" kern="1200" dirty="0">
                          <a:solidFill>
                            <a:schemeClr val="tx1"/>
                          </a:solidFill>
                          <a:effectLst/>
                          <a:latin typeface="Arial" panose="020B0604020202020204" pitchFamily="34" charset="0"/>
                          <a:ea typeface="+mn-ea"/>
                          <a:cs typeface="Arial" panose="020B0604020202020204" pitchFamily="34" charset="0"/>
                        </a:rPr>
                        <a:t>— Factory Layout M&amp;S</a:t>
                      </a:r>
                    </a:p>
                    <a:p>
                      <a:pPr marL="0" indent="0" defTabSz="622697">
                        <a:buFont typeface="Arial" panose="020B0604020202020204" pitchFamily="34" charset="0"/>
                        <a:buNone/>
                      </a:pPr>
                      <a:r>
                        <a:rPr lang="en-US" sz="800" b="0" dirty="0">
                          <a:solidFill>
                            <a:schemeClr val="tx1"/>
                          </a:solidFill>
                          <a:latin typeface="Arial" panose="020B0604020202020204" pitchFamily="34" charset="0"/>
                          <a:cs typeface="Arial" panose="020B0604020202020204" pitchFamily="34" charset="0"/>
                        </a:rPr>
                        <a:t> </a:t>
                      </a:r>
                    </a:p>
                  </a:txBody>
                  <a:tcPr marL="45720" marR="4572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defTabSz="622697">
                        <a:buFont typeface="Arial" panose="020B0604020202020204" pitchFamily="34" charset="0"/>
                        <a:buNone/>
                      </a:pPr>
                      <a:r>
                        <a:rPr lang="en-US" sz="800" b="1" i="0" kern="1200" dirty="0">
                          <a:solidFill>
                            <a:schemeClr val="tx1"/>
                          </a:solidFill>
                          <a:effectLst/>
                          <a:latin typeface="Arial" panose="020B0604020202020204" pitchFamily="34" charset="0"/>
                          <a:ea typeface="+mn-ea"/>
                          <a:cs typeface="Arial" panose="020B0604020202020204" pitchFamily="34" charset="0"/>
                        </a:rPr>
                        <a:t>—</a:t>
                      </a:r>
                      <a:r>
                        <a:rPr lang="en-US" sz="800" b="1" i="0" kern="1200" baseline="0" dirty="0">
                          <a:solidFill>
                            <a:schemeClr val="tx1"/>
                          </a:solidFill>
                          <a:effectLst/>
                          <a:latin typeface="Arial" panose="020B0604020202020204" pitchFamily="34" charset="0"/>
                          <a:ea typeface="+mn-ea"/>
                          <a:cs typeface="Arial" panose="020B0604020202020204" pitchFamily="34" charset="0"/>
                        </a:rPr>
                        <a:t> First Article Test</a:t>
                      </a:r>
                    </a:p>
                    <a:p>
                      <a:pPr marL="0" indent="0" defTabSz="622697">
                        <a:buFont typeface="Arial" panose="020B0604020202020204" pitchFamily="34" charset="0"/>
                        <a:buNone/>
                      </a:pPr>
                      <a:r>
                        <a:rPr lang="en-US" sz="800" b="1" i="0" kern="1200" dirty="0">
                          <a:solidFill>
                            <a:schemeClr val="tx1"/>
                          </a:solidFill>
                          <a:effectLst/>
                          <a:latin typeface="Arial" panose="020B0604020202020204" pitchFamily="34" charset="0"/>
                          <a:ea typeface="+mn-ea"/>
                          <a:cs typeface="Arial" panose="020B0604020202020204" pitchFamily="34" charset="0"/>
                        </a:rPr>
                        <a:t>— Full</a:t>
                      </a:r>
                      <a:r>
                        <a:rPr lang="en-US" sz="800" b="1" i="0" kern="1200" baseline="0" dirty="0">
                          <a:solidFill>
                            <a:schemeClr val="tx1"/>
                          </a:solidFill>
                          <a:effectLst/>
                          <a:latin typeface="Arial" panose="020B0604020202020204" pitchFamily="34" charset="0"/>
                          <a:ea typeface="+mn-ea"/>
                          <a:cs typeface="Arial" panose="020B0604020202020204" pitchFamily="34" charset="0"/>
                        </a:rPr>
                        <a:t> Rate Production</a:t>
                      </a:r>
                      <a:endParaRPr lang="en-US" sz="800" b="1" i="0" kern="1200" dirty="0">
                        <a:solidFill>
                          <a:schemeClr val="tx1"/>
                        </a:solidFill>
                        <a:effectLst/>
                        <a:latin typeface="Arial" panose="020B0604020202020204" pitchFamily="34" charset="0"/>
                        <a:ea typeface="+mn-ea"/>
                        <a:cs typeface="Arial" panose="020B0604020202020204" pitchFamily="34" charset="0"/>
                      </a:endParaRPr>
                    </a:p>
                    <a:p>
                      <a:pPr marL="0" indent="0" defTabSz="622697">
                        <a:buFont typeface="Arial" panose="020B0604020202020204" pitchFamily="34" charset="0"/>
                        <a:buNone/>
                      </a:pPr>
                      <a:r>
                        <a:rPr lang="en-US" sz="800" b="1" i="0" kern="1200" dirty="0">
                          <a:solidFill>
                            <a:schemeClr val="tx1"/>
                          </a:solidFill>
                          <a:effectLst/>
                          <a:latin typeface="Arial" panose="020B0604020202020204" pitchFamily="34" charset="0"/>
                          <a:ea typeface="+mn-ea"/>
                          <a:cs typeface="Arial" panose="020B0604020202020204" pitchFamily="34" charset="0"/>
                        </a:rPr>
                        <a:t>— Process and Quality Data</a:t>
                      </a:r>
                    </a:p>
                    <a:p>
                      <a:pPr marL="0" indent="0" defTabSz="622697">
                        <a:buFont typeface="Arial" panose="020B0604020202020204" pitchFamily="34" charset="0"/>
                        <a:buNone/>
                      </a:pPr>
                      <a:r>
                        <a:rPr lang="en-US" sz="800" b="1" i="0" kern="1200" dirty="0">
                          <a:solidFill>
                            <a:schemeClr val="tx1"/>
                          </a:solidFill>
                          <a:effectLst/>
                          <a:latin typeface="Arial" panose="020B0604020202020204" pitchFamily="34" charset="0"/>
                          <a:ea typeface="+mn-ea"/>
                          <a:cs typeface="Arial" panose="020B0604020202020204" pitchFamily="34" charset="0"/>
                        </a:rPr>
                        <a:t>— Material</a:t>
                      </a:r>
                      <a:r>
                        <a:rPr lang="en-US" sz="800" b="1" i="0" kern="1200" baseline="0" dirty="0">
                          <a:solidFill>
                            <a:schemeClr val="tx1"/>
                          </a:solidFill>
                          <a:effectLst/>
                          <a:latin typeface="Arial" panose="020B0604020202020204" pitchFamily="34" charset="0"/>
                          <a:ea typeface="+mn-ea"/>
                          <a:cs typeface="Arial" panose="020B0604020202020204" pitchFamily="34" charset="0"/>
                        </a:rPr>
                        <a:t> Requirements Planning</a:t>
                      </a:r>
                      <a:endParaRPr lang="en-US" sz="800" b="1" dirty="0">
                        <a:solidFill>
                          <a:schemeClr val="tx1"/>
                        </a:solidFill>
                        <a:latin typeface="Arial" panose="020B0604020202020204" pitchFamily="34" charset="0"/>
                        <a:cs typeface="Arial" panose="020B0604020202020204" pitchFamily="34" charset="0"/>
                      </a:endParaRPr>
                    </a:p>
                  </a:txBody>
                  <a:tcPr marL="45720" marR="4572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3772626"/>
                  </a:ext>
                </a:extLst>
              </a:tr>
            </a:tbl>
          </a:graphicData>
        </a:graphic>
      </p:graphicFrame>
      <p:sp>
        <p:nvSpPr>
          <p:cNvPr id="128" name="Freeform 127"/>
          <p:cNvSpPr/>
          <p:nvPr/>
        </p:nvSpPr>
        <p:spPr>
          <a:xfrm>
            <a:off x="536028" y="1434661"/>
            <a:ext cx="8127124" cy="3208283"/>
          </a:xfrm>
          <a:custGeom>
            <a:avLst/>
            <a:gdLst>
              <a:gd name="connsiteX0" fmla="*/ 0 w 591207"/>
              <a:gd name="connsiteY0" fmla="*/ 386262 h 386262"/>
              <a:gd name="connsiteX1" fmla="*/ 15765 w 591207"/>
              <a:gd name="connsiteY1" fmla="*/ 338965 h 386262"/>
              <a:gd name="connsiteX2" fmla="*/ 31531 w 591207"/>
              <a:gd name="connsiteY2" fmla="*/ 315317 h 386262"/>
              <a:gd name="connsiteX3" fmla="*/ 39414 w 591207"/>
              <a:gd name="connsiteY3" fmla="*/ 291669 h 386262"/>
              <a:gd name="connsiteX4" fmla="*/ 86710 w 591207"/>
              <a:gd name="connsiteY4" fmla="*/ 220724 h 386262"/>
              <a:gd name="connsiteX5" fmla="*/ 102476 w 591207"/>
              <a:gd name="connsiteY5" fmla="*/ 197076 h 386262"/>
              <a:gd name="connsiteX6" fmla="*/ 173421 w 591207"/>
              <a:gd name="connsiteY6" fmla="*/ 118248 h 386262"/>
              <a:gd name="connsiteX7" fmla="*/ 283779 w 591207"/>
              <a:gd name="connsiteY7" fmla="*/ 63069 h 386262"/>
              <a:gd name="connsiteX8" fmla="*/ 331076 w 591207"/>
              <a:gd name="connsiteY8" fmla="*/ 39421 h 386262"/>
              <a:gd name="connsiteX9" fmla="*/ 362607 w 591207"/>
              <a:gd name="connsiteY9" fmla="*/ 31538 h 386262"/>
              <a:gd name="connsiteX10" fmla="*/ 402021 w 591207"/>
              <a:gd name="connsiteY10" fmla="*/ 23655 h 386262"/>
              <a:gd name="connsiteX11" fmla="*/ 457200 w 591207"/>
              <a:gd name="connsiteY11" fmla="*/ 7889 h 386262"/>
              <a:gd name="connsiteX12" fmla="*/ 591207 w 591207"/>
              <a:gd name="connsiteY12" fmla="*/ 7 h 386262"/>
              <a:gd name="connsiteX0" fmla="*/ 7444 w 6558016"/>
              <a:gd name="connsiteY0" fmla="*/ 1395248 h 1395248"/>
              <a:gd name="connsiteX1" fmla="*/ 23209 w 6558016"/>
              <a:gd name="connsiteY1" fmla="*/ 1347951 h 1395248"/>
              <a:gd name="connsiteX2" fmla="*/ 38975 w 6558016"/>
              <a:gd name="connsiteY2" fmla="*/ 1324303 h 1395248"/>
              <a:gd name="connsiteX3" fmla="*/ 46858 w 6558016"/>
              <a:gd name="connsiteY3" fmla="*/ 1300655 h 1395248"/>
              <a:gd name="connsiteX4" fmla="*/ 94154 w 6558016"/>
              <a:gd name="connsiteY4" fmla="*/ 1229710 h 1395248"/>
              <a:gd name="connsiteX5" fmla="*/ 109920 w 6558016"/>
              <a:gd name="connsiteY5" fmla="*/ 1206062 h 1395248"/>
              <a:gd name="connsiteX6" fmla="*/ 180865 w 6558016"/>
              <a:gd name="connsiteY6" fmla="*/ 1127234 h 1395248"/>
              <a:gd name="connsiteX7" fmla="*/ 291223 w 6558016"/>
              <a:gd name="connsiteY7" fmla="*/ 1072055 h 1395248"/>
              <a:gd name="connsiteX8" fmla="*/ 338520 w 6558016"/>
              <a:gd name="connsiteY8" fmla="*/ 1048407 h 1395248"/>
              <a:gd name="connsiteX9" fmla="*/ 370051 w 6558016"/>
              <a:gd name="connsiteY9" fmla="*/ 1040524 h 1395248"/>
              <a:gd name="connsiteX10" fmla="*/ 409465 w 6558016"/>
              <a:gd name="connsiteY10" fmla="*/ 1032641 h 1395248"/>
              <a:gd name="connsiteX11" fmla="*/ 464644 w 6558016"/>
              <a:gd name="connsiteY11" fmla="*/ 1016875 h 1395248"/>
              <a:gd name="connsiteX12" fmla="*/ 6558016 w 6558016"/>
              <a:gd name="connsiteY12" fmla="*/ 0 h 1395248"/>
              <a:gd name="connsiteX0" fmla="*/ 0 w 8142889"/>
              <a:gd name="connsiteY0" fmla="*/ 3160986 h 3160986"/>
              <a:gd name="connsiteX1" fmla="*/ 1608082 w 8142889"/>
              <a:gd name="connsiteY1" fmla="*/ 1347951 h 3160986"/>
              <a:gd name="connsiteX2" fmla="*/ 1623848 w 8142889"/>
              <a:gd name="connsiteY2" fmla="*/ 1324303 h 3160986"/>
              <a:gd name="connsiteX3" fmla="*/ 1631731 w 8142889"/>
              <a:gd name="connsiteY3" fmla="*/ 1300655 h 3160986"/>
              <a:gd name="connsiteX4" fmla="*/ 1679027 w 8142889"/>
              <a:gd name="connsiteY4" fmla="*/ 1229710 h 3160986"/>
              <a:gd name="connsiteX5" fmla="*/ 1694793 w 8142889"/>
              <a:gd name="connsiteY5" fmla="*/ 1206062 h 3160986"/>
              <a:gd name="connsiteX6" fmla="*/ 1765738 w 8142889"/>
              <a:gd name="connsiteY6" fmla="*/ 1127234 h 3160986"/>
              <a:gd name="connsiteX7" fmla="*/ 1876096 w 8142889"/>
              <a:gd name="connsiteY7" fmla="*/ 1072055 h 3160986"/>
              <a:gd name="connsiteX8" fmla="*/ 1923393 w 8142889"/>
              <a:gd name="connsiteY8" fmla="*/ 1048407 h 3160986"/>
              <a:gd name="connsiteX9" fmla="*/ 1954924 w 8142889"/>
              <a:gd name="connsiteY9" fmla="*/ 1040524 h 3160986"/>
              <a:gd name="connsiteX10" fmla="*/ 1994338 w 8142889"/>
              <a:gd name="connsiteY10" fmla="*/ 1032641 h 3160986"/>
              <a:gd name="connsiteX11" fmla="*/ 2049517 w 8142889"/>
              <a:gd name="connsiteY11" fmla="*/ 1016875 h 3160986"/>
              <a:gd name="connsiteX12" fmla="*/ 8142889 w 8142889"/>
              <a:gd name="connsiteY12" fmla="*/ 0 h 3160986"/>
              <a:gd name="connsiteX0" fmla="*/ 0 w 8142889"/>
              <a:gd name="connsiteY0" fmla="*/ 3160986 h 3160986"/>
              <a:gd name="connsiteX1" fmla="*/ 1608082 w 8142889"/>
              <a:gd name="connsiteY1" fmla="*/ 1347951 h 3160986"/>
              <a:gd name="connsiteX2" fmla="*/ 1623848 w 8142889"/>
              <a:gd name="connsiteY2" fmla="*/ 1324303 h 3160986"/>
              <a:gd name="connsiteX3" fmla="*/ 1631731 w 8142889"/>
              <a:gd name="connsiteY3" fmla="*/ 1300655 h 3160986"/>
              <a:gd name="connsiteX4" fmla="*/ 1679027 w 8142889"/>
              <a:gd name="connsiteY4" fmla="*/ 1229710 h 3160986"/>
              <a:gd name="connsiteX5" fmla="*/ 1765738 w 8142889"/>
              <a:gd name="connsiteY5" fmla="*/ 1127234 h 3160986"/>
              <a:gd name="connsiteX6" fmla="*/ 1876096 w 8142889"/>
              <a:gd name="connsiteY6" fmla="*/ 1072055 h 3160986"/>
              <a:gd name="connsiteX7" fmla="*/ 1923393 w 8142889"/>
              <a:gd name="connsiteY7" fmla="*/ 1048407 h 3160986"/>
              <a:gd name="connsiteX8" fmla="*/ 1954924 w 8142889"/>
              <a:gd name="connsiteY8" fmla="*/ 1040524 h 3160986"/>
              <a:gd name="connsiteX9" fmla="*/ 1994338 w 8142889"/>
              <a:gd name="connsiteY9" fmla="*/ 1032641 h 3160986"/>
              <a:gd name="connsiteX10" fmla="*/ 2049517 w 8142889"/>
              <a:gd name="connsiteY10" fmla="*/ 1016875 h 3160986"/>
              <a:gd name="connsiteX11" fmla="*/ 8142889 w 8142889"/>
              <a:gd name="connsiteY11" fmla="*/ 0 h 3160986"/>
              <a:gd name="connsiteX0" fmla="*/ 0 w 8142889"/>
              <a:gd name="connsiteY0" fmla="*/ 3160986 h 3160986"/>
              <a:gd name="connsiteX1" fmla="*/ 1608082 w 8142889"/>
              <a:gd name="connsiteY1" fmla="*/ 1347951 h 3160986"/>
              <a:gd name="connsiteX2" fmla="*/ 1623848 w 8142889"/>
              <a:gd name="connsiteY2" fmla="*/ 1324303 h 3160986"/>
              <a:gd name="connsiteX3" fmla="*/ 1631731 w 8142889"/>
              <a:gd name="connsiteY3" fmla="*/ 1300655 h 3160986"/>
              <a:gd name="connsiteX4" fmla="*/ 1765738 w 8142889"/>
              <a:gd name="connsiteY4" fmla="*/ 1127234 h 3160986"/>
              <a:gd name="connsiteX5" fmla="*/ 1876096 w 8142889"/>
              <a:gd name="connsiteY5" fmla="*/ 1072055 h 3160986"/>
              <a:gd name="connsiteX6" fmla="*/ 1923393 w 8142889"/>
              <a:gd name="connsiteY6" fmla="*/ 1048407 h 3160986"/>
              <a:gd name="connsiteX7" fmla="*/ 1954924 w 8142889"/>
              <a:gd name="connsiteY7" fmla="*/ 1040524 h 3160986"/>
              <a:gd name="connsiteX8" fmla="*/ 1994338 w 8142889"/>
              <a:gd name="connsiteY8" fmla="*/ 1032641 h 3160986"/>
              <a:gd name="connsiteX9" fmla="*/ 2049517 w 8142889"/>
              <a:gd name="connsiteY9" fmla="*/ 1016875 h 3160986"/>
              <a:gd name="connsiteX10" fmla="*/ 8142889 w 8142889"/>
              <a:gd name="connsiteY10" fmla="*/ 0 h 3160986"/>
              <a:gd name="connsiteX0" fmla="*/ 0 w 8142889"/>
              <a:gd name="connsiteY0" fmla="*/ 3160986 h 3160986"/>
              <a:gd name="connsiteX1" fmla="*/ 1608082 w 8142889"/>
              <a:gd name="connsiteY1" fmla="*/ 1347951 h 3160986"/>
              <a:gd name="connsiteX2" fmla="*/ 1623848 w 8142889"/>
              <a:gd name="connsiteY2" fmla="*/ 1324303 h 3160986"/>
              <a:gd name="connsiteX3" fmla="*/ 1631731 w 8142889"/>
              <a:gd name="connsiteY3" fmla="*/ 1300655 h 3160986"/>
              <a:gd name="connsiteX4" fmla="*/ 1876096 w 8142889"/>
              <a:gd name="connsiteY4" fmla="*/ 1072055 h 3160986"/>
              <a:gd name="connsiteX5" fmla="*/ 1923393 w 8142889"/>
              <a:gd name="connsiteY5" fmla="*/ 1048407 h 3160986"/>
              <a:gd name="connsiteX6" fmla="*/ 1954924 w 8142889"/>
              <a:gd name="connsiteY6" fmla="*/ 1040524 h 3160986"/>
              <a:gd name="connsiteX7" fmla="*/ 1994338 w 8142889"/>
              <a:gd name="connsiteY7" fmla="*/ 1032641 h 3160986"/>
              <a:gd name="connsiteX8" fmla="*/ 2049517 w 8142889"/>
              <a:gd name="connsiteY8" fmla="*/ 1016875 h 3160986"/>
              <a:gd name="connsiteX9" fmla="*/ 8142889 w 8142889"/>
              <a:gd name="connsiteY9" fmla="*/ 0 h 3160986"/>
              <a:gd name="connsiteX0" fmla="*/ 0 w 8142889"/>
              <a:gd name="connsiteY0" fmla="*/ 3160986 h 3160986"/>
              <a:gd name="connsiteX1" fmla="*/ 1608082 w 8142889"/>
              <a:gd name="connsiteY1" fmla="*/ 1347951 h 3160986"/>
              <a:gd name="connsiteX2" fmla="*/ 1623848 w 8142889"/>
              <a:gd name="connsiteY2" fmla="*/ 1324303 h 3160986"/>
              <a:gd name="connsiteX3" fmla="*/ 1876096 w 8142889"/>
              <a:gd name="connsiteY3" fmla="*/ 1072055 h 3160986"/>
              <a:gd name="connsiteX4" fmla="*/ 1923393 w 8142889"/>
              <a:gd name="connsiteY4" fmla="*/ 1048407 h 3160986"/>
              <a:gd name="connsiteX5" fmla="*/ 1954924 w 8142889"/>
              <a:gd name="connsiteY5" fmla="*/ 1040524 h 3160986"/>
              <a:gd name="connsiteX6" fmla="*/ 1994338 w 8142889"/>
              <a:gd name="connsiteY6" fmla="*/ 1032641 h 3160986"/>
              <a:gd name="connsiteX7" fmla="*/ 2049517 w 8142889"/>
              <a:gd name="connsiteY7" fmla="*/ 1016875 h 3160986"/>
              <a:gd name="connsiteX8" fmla="*/ 8142889 w 8142889"/>
              <a:gd name="connsiteY8" fmla="*/ 0 h 3160986"/>
              <a:gd name="connsiteX0" fmla="*/ 0 w 8142889"/>
              <a:gd name="connsiteY0" fmla="*/ 3160986 h 3160986"/>
              <a:gd name="connsiteX1" fmla="*/ 1608082 w 8142889"/>
              <a:gd name="connsiteY1" fmla="*/ 1347951 h 3160986"/>
              <a:gd name="connsiteX2" fmla="*/ 1876096 w 8142889"/>
              <a:gd name="connsiteY2" fmla="*/ 1072055 h 3160986"/>
              <a:gd name="connsiteX3" fmla="*/ 1923393 w 8142889"/>
              <a:gd name="connsiteY3" fmla="*/ 1048407 h 3160986"/>
              <a:gd name="connsiteX4" fmla="*/ 1954924 w 8142889"/>
              <a:gd name="connsiteY4" fmla="*/ 1040524 h 3160986"/>
              <a:gd name="connsiteX5" fmla="*/ 1994338 w 8142889"/>
              <a:gd name="connsiteY5" fmla="*/ 1032641 h 3160986"/>
              <a:gd name="connsiteX6" fmla="*/ 2049517 w 8142889"/>
              <a:gd name="connsiteY6" fmla="*/ 1016875 h 3160986"/>
              <a:gd name="connsiteX7" fmla="*/ 8142889 w 8142889"/>
              <a:gd name="connsiteY7" fmla="*/ 0 h 3160986"/>
              <a:gd name="connsiteX0" fmla="*/ 0 w 8142889"/>
              <a:gd name="connsiteY0" fmla="*/ 3160986 h 3160986"/>
              <a:gd name="connsiteX1" fmla="*/ 1876096 w 8142889"/>
              <a:gd name="connsiteY1" fmla="*/ 1072055 h 3160986"/>
              <a:gd name="connsiteX2" fmla="*/ 1923393 w 8142889"/>
              <a:gd name="connsiteY2" fmla="*/ 1048407 h 3160986"/>
              <a:gd name="connsiteX3" fmla="*/ 1954924 w 8142889"/>
              <a:gd name="connsiteY3" fmla="*/ 1040524 h 3160986"/>
              <a:gd name="connsiteX4" fmla="*/ 1994338 w 8142889"/>
              <a:gd name="connsiteY4" fmla="*/ 1032641 h 3160986"/>
              <a:gd name="connsiteX5" fmla="*/ 2049517 w 8142889"/>
              <a:gd name="connsiteY5" fmla="*/ 1016875 h 3160986"/>
              <a:gd name="connsiteX6" fmla="*/ 8142889 w 8142889"/>
              <a:gd name="connsiteY6" fmla="*/ 0 h 3160986"/>
              <a:gd name="connsiteX0" fmla="*/ 0 w 8142889"/>
              <a:gd name="connsiteY0" fmla="*/ 3160986 h 3160986"/>
              <a:gd name="connsiteX1" fmla="*/ 1876096 w 8142889"/>
              <a:gd name="connsiteY1" fmla="*/ 1072055 h 3160986"/>
              <a:gd name="connsiteX2" fmla="*/ 1923393 w 8142889"/>
              <a:gd name="connsiteY2" fmla="*/ 1048407 h 3160986"/>
              <a:gd name="connsiteX3" fmla="*/ 1954924 w 8142889"/>
              <a:gd name="connsiteY3" fmla="*/ 1040524 h 3160986"/>
              <a:gd name="connsiteX4" fmla="*/ 2049517 w 8142889"/>
              <a:gd name="connsiteY4" fmla="*/ 1016875 h 3160986"/>
              <a:gd name="connsiteX5" fmla="*/ 8142889 w 8142889"/>
              <a:gd name="connsiteY5" fmla="*/ 0 h 3160986"/>
              <a:gd name="connsiteX0" fmla="*/ 0 w 8142889"/>
              <a:gd name="connsiteY0" fmla="*/ 3160986 h 3160986"/>
              <a:gd name="connsiteX1" fmla="*/ 1876096 w 8142889"/>
              <a:gd name="connsiteY1" fmla="*/ 1072055 h 3160986"/>
              <a:gd name="connsiteX2" fmla="*/ 1923393 w 8142889"/>
              <a:gd name="connsiteY2" fmla="*/ 1048407 h 3160986"/>
              <a:gd name="connsiteX3" fmla="*/ 1954924 w 8142889"/>
              <a:gd name="connsiteY3" fmla="*/ 1040524 h 3160986"/>
              <a:gd name="connsiteX4" fmla="*/ 8142889 w 8142889"/>
              <a:gd name="connsiteY4" fmla="*/ 0 h 3160986"/>
              <a:gd name="connsiteX0" fmla="*/ 0 w 8142889"/>
              <a:gd name="connsiteY0" fmla="*/ 3160986 h 3160986"/>
              <a:gd name="connsiteX1" fmla="*/ 1876096 w 8142889"/>
              <a:gd name="connsiteY1" fmla="*/ 1072055 h 3160986"/>
              <a:gd name="connsiteX2" fmla="*/ 1923393 w 8142889"/>
              <a:gd name="connsiteY2" fmla="*/ 1048407 h 3160986"/>
              <a:gd name="connsiteX3" fmla="*/ 8142889 w 8142889"/>
              <a:gd name="connsiteY3" fmla="*/ 0 h 3160986"/>
              <a:gd name="connsiteX0" fmla="*/ 0 w 8142889"/>
              <a:gd name="connsiteY0" fmla="*/ 3160986 h 3160986"/>
              <a:gd name="connsiteX1" fmla="*/ 1876096 w 8142889"/>
              <a:gd name="connsiteY1" fmla="*/ 1072055 h 3160986"/>
              <a:gd name="connsiteX2" fmla="*/ 8142889 w 8142889"/>
              <a:gd name="connsiteY2" fmla="*/ 0 h 3160986"/>
              <a:gd name="connsiteX0" fmla="*/ 0 w 8142889"/>
              <a:gd name="connsiteY0" fmla="*/ 3160986 h 3160986"/>
              <a:gd name="connsiteX1" fmla="*/ 1008992 w 8142889"/>
              <a:gd name="connsiteY1" fmla="*/ 528145 h 3160986"/>
              <a:gd name="connsiteX2" fmla="*/ 8142889 w 8142889"/>
              <a:gd name="connsiteY2" fmla="*/ 0 h 3160986"/>
              <a:gd name="connsiteX0" fmla="*/ 0 w 8142889"/>
              <a:gd name="connsiteY0" fmla="*/ 3160986 h 3160986"/>
              <a:gd name="connsiteX1" fmla="*/ 1008992 w 8142889"/>
              <a:gd name="connsiteY1" fmla="*/ 528145 h 3160986"/>
              <a:gd name="connsiteX2" fmla="*/ 8142889 w 8142889"/>
              <a:gd name="connsiteY2" fmla="*/ 0 h 3160986"/>
              <a:gd name="connsiteX0" fmla="*/ 0 w 8142889"/>
              <a:gd name="connsiteY0" fmla="*/ 3160986 h 3160986"/>
              <a:gd name="connsiteX1" fmla="*/ 1032641 w 8142889"/>
              <a:gd name="connsiteY1" fmla="*/ 646387 h 3160986"/>
              <a:gd name="connsiteX2" fmla="*/ 8142889 w 8142889"/>
              <a:gd name="connsiteY2" fmla="*/ 0 h 3160986"/>
              <a:gd name="connsiteX0" fmla="*/ 0 w 8142889"/>
              <a:gd name="connsiteY0" fmla="*/ 3160986 h 3160986"/>
              <a:gd name="connsiteX1" fmla="*/ 1032641 w 8142889"/>
              <a:gd name="connsiteY1" fmla="*/ 646387 h 3160986"/>
              <a:gd name="connsiteX2" fmla="*/ 8142889 w 8142889"/>
              <a:gd name="connsiteY2" fmla="*/ 0 h 3160986"/>
              <a:gd name="connsiteX0" fmla="*/ 0 w 8142889"/>
              <a:gd name="connsiteY0" fmla="*/ 3160986 h 3160986"/>
              <a:gd name="connsiteX1" fmla="*/ 228600 w 8142889"/>
              <a:gd name="connsiteY1" fmla="*/ 2554013 h 3160986"/>
              <a:gd name="connsiteX2" fmla="*/ 1032641 w 8142889"/>
              <a:gd name="connsiteY2" fmla="*/ 646387 h 3160986"/>
              <a:gd name="connsiteX3" fmla="*/ 8142889 w 8142889"/>
              <a:gd name="connsiteY3" fmla="*/ 0 h 3160986"/>
              <a:gd name="connsiteX0" fmla="*/ 7732 w 8150621"/>
              <a:gd name="connsiteY0" fmla="*/ 3160986 h 3160986"/>
              <a:gd name="connsiteX1" fmla="*/ 94442 w 8150621"/>
              <a:gd name="connsiteY1" fmla="*/ 2404241 h 3160986"/>
              <a:gd name="connsiteX2" fmla="*/ 1040373 w 8150621"/>
              <a:gd name="connsiteY2" fmla="*/ 646387 h 3160986"/>
              <a:gd name="connsiteX3" fmla="*/ 8150621 w 8150621"/>
              <a:gd name="connsiteY3" fmla="*/ 0 h 3160986"/>
              <a:gd name="connsiteX0" fmla="*/ 7732 w 8150621"/>
              <a:gd name="connsiteY0" fmla="*/ 3160986 h 3160986"/>
              <a:gd name="connsiteX1" fmla="*/ 94442 w 8150621"/>
              <a:gd name="connsiteY1" fmla="*/ 2404241 h 3160986"/>
              <a:gd name="connsiteX2" fmla="*/ 1040373 w 8150621"/>
              <a:gd name="connsiteY2" fmla="*/ 646387 h 3160986"/>
              <a:gd name="connsiteX3" fmla="*/ 8150621 w 8150621"/>
              <a:gd name="connsiteY3" fmla="*/ 0 h 3160986"/>
              <a:gd name="connsiteX0" fmla="*/ 0 w 8142889"/>
              <a:gd name="connsiteY0" fmla="*/ 3160986 h 3160986"/>
              <a:gd name="connsiteX1" fmla="*/ 86710 w 8142889"/>
              <a:gd name="connsiteY1" fmla="*/ 2404241 h 3160986"/>
              <a:gd name="connsiteX2" fmla="*/ 1032641 w 8142889"/>
              <a:gd name="connsiteY2" fmla="*/ 646387 h 3160986"/>
              <a:gd name="connsiteX3" fmla="*/ 8142889 w 8142889"/>
              <a:gd name="connsiteY3" fmla="*/ 0 h 3160986"/>
              <a:gd name="connsiteX0" fmla="*/ 17531 w 8160420"/>
              <a:gd name="connsiteY0" fmla="*/ 3160986 h 3160986"/>
              <a:gd name="connsiteX1" fmla="*/ 104241 w 8160420"/>
              <a:gd name="connsiteY1" fmla="*/ 2404241 h 3160986"/>
              <a:gd name="connsiteX2" fmla="*/ 845220 w 8160420"/>
              <a:gd name="connsiteY2" fmla="*/ 583325 h 3160986"/>
              <a:gd name="connsiteX3" fmla="*/ 8160420 w 8160420"/>
              <a:gd name="connsiteY3" fmla="*/ 0 h 3160986"/>
              <a:gd name="connsiteX0" fmla="*/ 0 w 8142889"/>
              <a:gd name="connsiteY0" fmla="*/ 3160986 h 3160986"/>
              <a:gd name="connsiteX1" fmla="*/ 86710 w 8142889"/>
              <a:gd name="connsiteY1" fmla="*/ 2404241 h 3160986"/>
              <a:gd name="connsiteX2" fmla="*/ 827689 w 8142889"/>
              <a:gd name="connsiteY2" fmla="*/ 583325 h 3160986"/>
              <a:gd name="connsiteX3" fmla="*/ 8142889 w 8142889"/>
              <a:gd name="connsiteY3" fmla="*/ 0 h 3160986"/>
              <a:gd name="connsiteX0" fmla="*/ 16572 w 8143696"/>
              <a:gd name="connsiteY0" fmla="*/ 3208283 h 3208283"/>
              <a:gd name="connsiteX1" fmla="*/ 103282 w 8143696"/>
              <a:gd name="connsiteY1" fmla="*/ 2451538 h 3208283"/>
              <a:gd name="connsiteX2" fmla="*/ 844261 w 8143696"/>
              <a:gd name="connsiteY2" fmla="*/ 630622 h 3208283"/>
              <a:gd name="connsiteX3" fmla="*/ 8143696 w 8143696"/>
              <a:gd name="connsiteY3" fmla="*/ 0 h 3208283"/>
              <a:gd name="connsiteX0" fmla="*/ 0 w 8127124"/>
              <a:gd name="connsiteY0" fmla="*/ 3208283 h 3208283"/>
              <a:gd name="connsiteX1" fmla="*/ 86710 w 8127124"/>
              <a:gd name="connsiteY1" fmla="*/ 2451538 h 3208283"/>
              <a:gd name="connsiteX2" fmla="*/ 827689 w 8127124"/>
              <a:gd name="connsiteY2" fmla="*/ 630622 h 3208283"/>
              <a:gd name="connsiteX3" fmla="*/ 8127124 w 8127124"/>
              <a:gd name="connsiteY3" fmla="*/ 0 h 3208283"/>
              <a:gd name="connsiteX0" fmla="*/ 0 w 8127124"/>
              <a:gd name="connsiteY0" fmla="*/ 3208283 h 3208283"/>
              <a:gd name="connsiteX1" fmla="*/ 86710 w 8127124"/>
              <a:gd name="connsiteY1" fmla="*/ 2451538 h 3208283"/>
              <a:gd name="connsiteX2" fmla="*/ 827689 w 8127124"/>
              <a:gd name="connsiteY2" fmla="*/ 630622 h 3208283"/>
              <a:gd name="connsiteX3" fmla="*/ 8127124 w 8127124"/>
              <a:gd name="connsiteY3" fmla="*/ 0 h 3208283"/>
              <a:gd name="connsiteX0" fmla="*/ 0 w 8127124"/>
              <a:gd name="connsiteY0" fmla="*/ 3208283 h 3208283"/>
              <a:gd name="connsiteX1" fmla="*/ 86710 w 8127124"/>
              <a:gd name="connsiteY1" fmla="*/ 2451538 h 3208283"/>
              <a:gd name="connsiteX2" fmla="*/ 827689 w 8127124"/>
              <a:gd name="connsiteY2" fmla="*/ 630622 h 3208283"/>
              <a:gd name="connsiteX3" fmla="*/ 8127124 w 8127124"/>
              <a:gd name="connsiteY3" fmla="*/ 0 h 3208283"/>
              <a:gd name="connsiteX0" fmla="*/ 0 w 8127124"/>
              <a:gd name="connsiteY0" fmla="*/ 3208283 h 3208283"/>
              <a:gd name="connsiteX1" fmla="*/ 86710 w 8127124"/>
              <a:gd name="connsiteY1" fmla="*/ 2451538 h 3208283"/>
              <a:gd name="connsiteX2" fmla="*/ 827689 w 8127124"/>
              <a:gd name="connsiteY2" fmla="*/ 630622 h 3208283"/>
              <a:gd name="connsiteX3" fmla="*/ 8127124 w 8127124"/>
              <a:gd name="connsiteY3" fmla="*/ 0 h 3208283"/>
              <a:gd name="connsiteX0" fmla="*/ 0 w 8127124"/>
              <a:gd name="connsiteY0" fmla="*/ 3208283 h 3208283"/>
              <a:gd name="connsiteX1" fmla="*/ 86710 w 8127124"/>
              <a:gd name="connsiteY1" fmla="*/ 2451538 h 3208283"/>
              <a:gd name="connsiteX2" fmla="*/ 827689 w 8127124"/>
              <a:gd name="connsiteY2" fmla="*/ 630622 h 3208283"/>
              <a:gd name="connsiteX3" fmla="*/ 8127124 w 8127124"/>
              <a:gd name="connsiteY3" fmla="*/ 0 h 3208283"/>
              <a:gd name="connsiteX0" fmla="*/ 0 w 8127124"/>
              <a:gd name="connsiteY0" fmla="*/ 3208283 h 3208283"/>
              <a:gd name="connsiteX1" fmla="*/ 86710 w 8127124"/>
              <a:gd name="connsiteY1" fmla="*/ 2451538 h 3208283"/>
              <a:gd name="connsiteX2" fmla="*/ 938048 w 8127124"/>
              <a:gd name="connsiteY2" fmla="*/ 614857 h 3208283"/>
              <a:gd name="connsiteX3" fmla="*/ 8127124 w 8127124"/>
              <a:gd name="connsiteY3" fmla="*/ 0 h 3208283"/>
              <a:gd name="connsiteX0" fmla="*/ 0 w 8127124"/>
              <a:gd name="connsiteY0" fmla="*/ 3208283 h 3208283"/>
              <a:gd name="connsiteX1" fmla="*/ 86710 w 8127124"/>
              <a:gd name="connsiteY1" fmla="*/ 2451538 h 3208283"/>
              <a:gd name="connsiteX2" fmla="*/ 938048 w 8127124"/>
              <a:gd name="connsiteY2" fmla="*/ 614857 h 3208283"/>
              <a:gd name="connsiteX3" fmla="*/ 8127124 w 8127124"/>
              <a:gd name="connsiteY3" fmla="*/ 0 h 3208283"/>
            </a:gdLst>
            <a:ahLst/>
            <a:cxnLst>
              <a:cxn ang="0">
                <a:pos x="connsiteX0" y="connsiteY0"/>
              </a:cxn>
              <a:cxn ang="0">
                <a:pos x="connsiteX1" y="connsiteY1"/>
              </a:cxn>
              <a:cxn ang="0">
                <a:pos x="connsiteX2" y="connsiteY2"/>
              </a:cxn>
              <a:cxn ang="0">
                <a:pos x="connsiteX3" y="connsiteY3"/>
              </a:cxn>
            </a:cxnLst>
            <a:rect l="l" t="t" r="r" b="b"/>
            <a:pathLst>
              <a:path w="8127124" h="3208283">
                <a:moveTo>
                  <a:pt x="0" y="3208283"/>
                </a:moveTo>
                <a:cubicBezTo>
                  <a:pt x="38100" y="3107121"/>
                  <a:pt x="24962" y="3138652"/>
                  <a:pt x="86710" y="2451538"/>
                </a:cubicBezTo>
                <a:cubicBezTo>
                  <a:pt x="258817" y="1401818"/>
                  <a:pt x="329817" y="741080"/>
                  <a:pt x="938048" y="614857"/>
                </a:cubicBezTo>
                <a:cubicBezTo>
                  <a:pt x="2304943" y="331192"/>
                  <a:pt x="6821542" y="223345"/>
                  <a:pt x="8127124" y="0"/>
                </a:cubicBezTo>
              </a:path>
            </a:pathLst>
          </a:cu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grpSp>
        <p:nvGrpSpPr>
          <p:cNvPr id="40" name="Group 39"/>
          <p:cNvGrpSpPr/>
          <p:nvPr/>
        </p:nvGrpSpPr>
        <p:grpSpPr>
          <a:xfrm>
            <a:off x="509679" y="2776809"/>
            <a:ext cx="1656119" cy="2062316"/>
            <a:chOff x="490957" y="2027745"/>
            <a:chExt cx="1656119" cy="2062316"/>
          </a:xfrm>
        </p:grpSpPr>
        <p:sp>
          <p:nvSpPr>
            <p:cNvPr id="74" name="TextBox 73"/>
            <p:cNvSpPr txBox="1"/>
            <p:nvPr/>
          </p:nvSpPr>
          <p:spPr>
            <a:xfrm flipH="1">
              <a:off x="588063" y="2469343"/>
              <a:ext cx="1189407" cy="230832"/>
            </a:xfrm>
            <a:prstGeom prst="rect">
              <a:avLst/>
            </a:prstGeom>
            <a:solidFill>
              <a:srgbClr val="1B1D4D"/>
            </a:solidFill>
          </p:spPr>
          <p:txBody>
            <a:bodyPr wrap="square" rtlCol="0">
              <a:spAutoFit/>
            </a:bodyPr>
            <a:lstStyle/>
            <a:p>
              <a:pPr algn="ctr" defTabSz="622697"/>
              <a:r>
                <a:rPr lang="en-US" sz="900" b="1" dirty="0">
                  <a:solidFill>
                    <a:schemeClr val="bg1"/>
                  </a:solidFill>
                  <a:latin typeface="Arial" panose="020B0604020202020204" pitchFamily="34" charset="0"/>
                  <a:cs typeface="Arial" panose="020B0604020202020204" pitchFamily="34" charset="0"/>
                </a:rPr>
                <a:t>DEVELOPEMENT</a:t>
              </a:r>
            </a:p>
          </p:txBody>
        </p:sp>
        <p:grpSp>
          <p:nvGrpSpPr>
            <p:cNvPr id="37" name="Group 36"/>
            <p:cNvGrpSpPr/>
            <p:nvPr/>
          </p:nvGrpSpPr>
          <p:grpSpPr>
            <a:xfrm>
              <a:off x="941806" y="2027745"/>
              <a:ext cx="432678" cy="449947"/>
              <a:chOff x="2737687" y="2700383"/>
              <a:chExt cx="432678" cy="449947"/>
            </a:xfrm>
          </p:grpSpPr>
          <p:cxnSp>
            <p:nvCxnSpPr>
              <p:cNvPr id="79" name="Straight Connector 78"/>
              <p:cNvCxnSpPr/>
              <p:nvPr/>
            </p:nvCxnSpPr>
            <p:spPr>
              <a:xfrm>
                <a:off x="2947550" y="3068317"/>
                <a:ext cx="0" cy="82013"/>
              </a:xfrm>
              <a:prstGeom prst="line">
                <a:avLst/>
              </a:prstGeom>
              <a:ln w="19050">
                <a:solidFill>
                  <a:srgbClr val="1B1D4D"/>
                </a:solidFill>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737687" y="2700383"/>
                <a:ext cx="432678" cy="410418"/>
              </a:xfrm>
              <a:prstGeom prst="rect">
                <a:avLst/>
              </a:prstGeom>
            </p:spPr>
          </p:pic>
        </p:grpSp>
        <p:sp>
          <p:nvSpPr>
            <p:cNvPr id="39" name="TextBox 38"/>
            <p:cNvSpPr txBox="1"/>
            <p:nvPr/>
          </p:nvSpPr>
          <p:spPr>
            <a:xfrm>
              <a:off x="490957" y="2643511"/>
              <a:ext cx="1656119" cy="1446550"/>
            </a:xfrm>
            <a:prstGeom prst="rect">
              <a:avLst/>
            </a:prstGeom>
            <a:noFill/>
          </p:spPr>
          <p:txBody>
            <a:bodyPr wrap="square" rtlCol="0">
              <a:spAutoFit/>
            </a:bodyPr>
            <a:lstStyle/>
            <a:p>
              <a:pPr marL="111125" indent="-111125" defTabSz="622697"/>
              <a:r>
                <a:rPr lang="en-US" sz="800" b="1" dirty="0">
                  <a:latin typeface="Arial" panose="020B0604020202020204" pitchFamily="34" charset="0"/>
                  <a:cs typeface="Arial" panose="020B0604020202020204" pitchFamily="34" charset="0"/>
                </a:rPr>
                <a:t>— Manufacturing Feasibility Assessment</a:t>
              </a:r>
            </a:p>
            <a:p>
              <a:pPr marL="119063" indent="-119063" defTabSz="622697"/>
              <a:r>
                <a:rPr lang="en-US" sz="800" b="1" dirty="0">
                  <a:latin typeface="Arial" panose="020B0604020202020204" pitchFamily="34" charset="0"/>
                  <a:cs typeface="Arial" panose="020B0604020202020204" pitchFamily="34" charset="0"/>
                </a:rPr>
                <a:t>— Producibility </a:t>
              </a:r>
            </a:p>
            <a:p>
              <a:pPr defTabSz="622697"/>
              <a:r>
                <a:rPr lang="en-US" sz="800" b="1" dirty="0">
                  <a:latin typeface="Arial" panose="020B0604020202020204" pitchFamily="34" charset="0"/>
                  <a:cs typeface="Arial" panose="020B0604020202020204" pitchFamily="34" charset="0"/>
                </a:rPr>
                <a:t>— 3D Models</a:t>
              </a:r>
            </a:p>
            <a:p>
              <a:pPr defTabSz="622697"/>
              <a:r>
                <a:rPr lang="en-US" sz="800" b="1" dirty="0">
                  <a:latin typeface="Arial" panose="020B0604020202020204" pitchFamily="34" charset="0"/>
                  <a:cs typeface="Arial" panose="020B0604020202020204" pitchFamily="34" charset="0"/>
                </a:rPr>
                <a:t>— Tech Data Pkgs</a:t>
              </a:r>
            </a:p>
            <a:p>
              <a:pPr defTabSz="622697"/>
              <a:r>
                <a:rPr lang="en-US" sz="800" b="1" dirty="0">
                  <a:latin typeface="Arial" panose="020B0604020202020204" pitchFamily="34" charset="0"/>
                  <a:cs typeface="Arial" panose="020B0604020202020204" pitchFamily="34" charset="0"/>
                </a:rPr>
                <a:t>— Materials selection</a:t>
              </a:r>
            </a:p>
            <a:p>
              <a:pPr defTabSz="622697"/>
              <a:r>
                <a:rPr lang="en-US" sz="800" b="1" dirty="0">
                  <a:latin typeface="Arial" panose="020B0604020202020204" pitchFamily="34" charset="0"/>
                  <a:cs typeface="Arial" panose="020B0604020202020204" pitchFamily="34" charset="0"/>
                </a:rPr>
                <a:t>— Design Trades</a:t>
              </a:r>
            </a:p>
            <a:p>
              <a:pPr defTabSz="622697"/>
              <a:r>
                <a:rPr lang="en-US" sz="800" b="1" dirty="0">
                  <a:latin typeface="Arial" panose="020B0604020202020204" pitchFamily="34" charset="0"/>
                  <a:cs typeface="Arial" panose="020B0604020202020204" pitchFamily="34" charset="0"/>
                </a:rPr>
                <a:t>— Quality Considerations</a:t>
              </a:r>
            </a:p>
            <a:p>
              <a:pPr defTabSz="622697"/>
              <a:r>
                <a:rPr lang="en-US" sz="800" b="1" dirty="0">
                  <a:latin typeface="Arial" panose="020B0604020202020204" pitchFamily="34" charset="0"/>
                  <a:cs typeface="Arial" panose="020B0604020202020204" pitchFamily="34" charset="0"/>
                </a:rPr>
                <a:t>— Sustainment Plans</a:t>
              </a:r>
            </a:p>
            <a:p>
              <a:pPr defTabSz="622697"/>
              <a:r>
                <a:rPr lang="en-US" sz="800" b="1" dirty="0">
                  <a:latin typeface="Arial" panose="020B0604020202020204" pitchFamily="34" charset="0"/>
                  <a:cs typeface="Arial" panose="020B0604020202020204" pitchFamily="34" charset="0"/>
                </a:rPr>
                <a:t>— Data Architecture Defined</a:t>
              </a:r>
            </a:p>
            <a:p>
              <a:pPr defTabSz="622697"/>
              <a:endParaRPr lang="en-US" sz="800" b="1" dirty="0">
                <a:latin typeface="Arial" panose="020B0604020202020204" pitchFamily="34" charset="0"/>
                <a:cs typeface="Arial" panose="020B0604020202020204" pitchFamily="34" charset="0"/>
              </a:endParaRPr>
            </a:p>
          </p:txBody>
        </p:sp>
      </p:grpSp>
      <p:sp>
        <p:nvSpPr>
          <p:cNvPr id="130" name="Oval 129"/>
          <p:cNvSpPr/>
          <p:nvPr/>
        </p:nvSpPr>
        <p:spPr>
          <a:xfrm>
            <a:off x="831126" y="2609430"/>
            <a:ext cx="112695" cy="112695"/>
          </a:xfrm>
          <a:prstGeom prst="ellipse">
            <a:avLst/>
          </a:prstGeom>
          <a:ln>
            <a:solidFill>
              <a:srgbClr val="1B1D4D"/>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31" name="TextBox 130"/>
          <p:cNvSpPr txBox="1"/>
          <p:nvPr/>
        </p:nvSpPr>
        <p:spPr>
          <a:xfrm>
            <a:off x="962026" y="2380290"/>
            <a:ext cx="2044729" cy="461665"/>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Early in development, ~70% of O&amp;S costs are decided based on the material solution selected*</a:t>
            </a:r>
          </a:p>
        </p:txBody>
      </p:sp>
      <p:sp>
        <p:nvSpPr>
          <p:cNvPr id="132" name="TextBox 131"/>
          <p:cNvSpPr txBox="1"/>
          <p:nvPr/>
        </p:nvSpPr>
        <p:spPr>
          <a:xfrm>
            <a:off x="1893568" y="1925247"/>
            <a:ext cx="2082217" cy="461665"/>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By the start of procurement, ~90% of O&amp;S costs are decided based on design and programmatic decisions*</a:t>
            </a:r>
          </a:p>
        </p:txBody>
      </p:sp>
      <p:grpSp>
        <p:nvGrpSpPr>
          <p:cNvPr id="138" name="Group 137"/>
          <p:cNvGrpSpPr/>
          <p:nvPr/>
        </p:nvGrpSpPr>
        <p:grpSpPr>
          <a:xfrm>
            <a:off x="1044805" y="1521865"/>
            <a:ext cx="2071929" cy="525133"/>
            <a:chOff x="1044806" y="1521865"/>
            <a:chExt cx="1879370" cy="525133"/>
          </a:xfrm>
        </p:grpSpPr>
        <p:sp>
          <p:nvSpPr>
            <p:cNvPr id="96" name="Rectangle 95"/>
            <p:cNvSpPr/>
            <p:nvPr/>
          </p:nvSpPr>
          <p:spPr>
            <a:xfrm>
              <a:off x="1044806" y="1521865"/>
              <a:ext cx="1879370" cy="253328"/>
            </a:xfrm>
            <a:prstGeom prst="rect">
              <a:avLst/>
            </a:prstGeom>
            <a:solidFill>
              <a:srgbClr val="E012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p:cNvSpPr txBox="1"/>
            <p:nvPr/>
          </p:nvSpPr>
          <p:spPr>
            <a:xfrm>
              <a:off x="1352552" y="1521865"/>
              <a:ext cx="1571624" cy="400110"/>
            </a:xfrm>
            <a:prstGeom prst="rect">
              <a:avLst/>
            </a:prstGeom>
            <a:noFill/>
          </p:spPr>
          <p:txBody>
            <a:bodyPr wrap="square" rtlCol="0">
              <a:spAutoFit/>
            </a:bodyPr>
            <a:lstStyle/>
            <a:p>
              <a:pPr defTabSz="622697"/>
              <a:r>
                <a:rPr lang="en-US" sz="1000" b="1" dirty="0">
                  <a:solidFill>
                    <a:schemeClr val="bg1"/>
                  </a:solidFill>
                  <a:latin typeface="Arial" panose="020B0604020202020204" pitchFamily="34" charset="0"/>
                  <a:cs typeface="Arial" panose="020B0604020202020204" pitchFamily="34" charset="0"/>
                </a:rPr>
                <a:t>Early M&amp;Q Involvement</a:t>
              </a:r>
            </a:p>
          </p:txBody>
        </p:sp>
        <p:pic>
          <p:nvPicPr>
            <p:cNvPr id="100" name="Picture 9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85139" y="1538998"/>
              <a:ext cx="230650" cy="218784"/>
            </a:xfrm>
            <a:prstGeom prst="rect">
              <a:avLst/>
            </a:prstGeom>
          </p:spPr>
        </p:pic>
        <p:cxnSp>
          <p:nvCxnSpPr>
            <p:cNvPr id="134" name="Straight Arrow Connector 133"/>
            <p:cNvCxnSpPr/>
            <p:nvPr/>
          </p:nvCxnSpPr>
          <p:spPr>
            <a:xfrm flipH="1">
              <a:off x="1044807" y="1757782"/>
              <a:ext cx="429187" cy="289216"/>
            </a:xfrm>
            <a:prstGeom prst="straightConnector1">
              <a:avLst/>
            </a:prstGeom>
            <a:ln w="12700">
              <a:solidFill>
                <a:srgbClr val="E0121A"/>
              </a:solidFill>
              <a:tailEnd type="triangle"/>
            </a:ln>
          </p:spPr>
          <p:style>
            <a:lnRef idx="1">
              <a:schemeClr val="accent1"/>
            </a:lnRef>
            <a:fillRef idx="0">
              <a:schemeClr val="accent1"/>
            </a:fillRef>
            <a:effectRef idx="0">
              <a:schemeClr val="accent1"/>
            </a:effectRef>
            <a:fontRef idx="minor">
              <a:schemeClr val="tx1"/>
            </a:fontRef>
          </p:style>
        </p:cxnSp>
      </p:grpSp>
      <p:sp>
        <p:nvSpPr>
          <p:cNvPr id="129" name="Oval 128"/>
          <p:cNvSpPr/>
          <p:nvPr/>
        </p:nvSpPr>
        <p:spPr>
          <a:xfrm>
            <a:off x="1451690" y="1990651"/>
            <a:ext cx="112695" cy="112695"/>
          </a:xfrm>
          <a:prstGeom prst="ellipse">
            <a:avLst/>
          </a:prstGeom>
          <a:ln>
            <a:solidFill>
              <a:srgbClr val="1B1D4D"/>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graphicFrame>
        <p:nvGraphicFramePr>
          <p:cNvPr id="139" name="Table 138"/>
          <p:cNvGraphicFramePr>
            <a:graphicFrameLocks noGrp="1"/>
          </p:cNvGraphicFramePr>
          <p:nvPr/>
        </p:nvGraphicFramePr>
        <p:xfrm>
          <a:off x="1395038" y="5417282"/>
          <a:ext cx="6353925" cy="335280"/>
        </p:xfrm>
        <a:graphic>
          <a:graphicData uri="http://schemas.openxmlformats.org/drawingml/2006/table">
            <a:tbl>
              <a:tblPr firstRow="1" bandRow="1">
                <a:tableStyleId>{5C22544A-7EE6-4342-B048-85BDC9FD1C3A}</a:tableStyleId>
              </a:tblPr>
              <a:tblGrid>
                <a:gridCol w="2412031">
                  <a:extLst>
                    <a:ext uri="{9D8B030D-6E8A-4147-A177-3AD203B41FA5}">
                      <a16:colId xmlns:a16="http://schemas.microsoft.com/office/drawing/2014/main" val="1605538332"/>
                    </a:ext>
                  </a:extLst>
                </a:gridCol>
                <a:gridCol w="1955649">
                  <a:extLst>
                    <a:ext uri="{9D8B030D-6E8A-4147-A177-3AD203B41FA5}">
                      <a16:colId xmlns:a16="http://schemas.microsoft.com/office/drawing/2014/main" val="4093902182"/>
                    </a:ext>
                  </a:extLst>
                </a:gridCol>
                <a:gridCol w="1986245">
                  <a:extLst>
                    <a:ext uri="{9D8B030D-6E8A-4147-A177-3AD203B41FA5}">
                      <a16:colId xmlns:a16="http://schemas.microsoft.com/office/drawing/2014/main" val="2961748601"/>
                    </a:ext>
                  </a:extLst>
                </a:gridCol>
              </a:tblGrid>
              <a:tr h="274320">
                <a:tc>
                  <a:txBody>
                    <a:bodyPr/>
                    <a:lstStyle/>
                    <a:p>
                      <a:pPr algn="l" defTabSz="622697"/>
                      <a:r>
                        <a:rPr lang="en-US" sz="800" b="0" dirty="0">
                          <a:solidFill>
                            <a:schemeClr val="bg1"/>
                          </a:solidFill>
                          <a:latin typeface="Arial" panose="020B0604020202020204" pitchFamily="34" charset="0"/>
                          <a:cs typeface="Arial" panose="020B0604020202020204" pitchFamily="34" charset="0"/>
                        </a:rPr>
                        <a:t>PFMEA:</a:t>
                      </a:r>
                      <a:r>
                        <a:rPr lang="en-US" sz="800" b="0" baseline="0" dirty="0">
                          <a:solidFill>
                            <a:schemeClr val="bg1"/>
                          </a:solidFill>
                          <a:latin typeface="Arial" panose="020B0604020202020204" pitchFamily="34" charset="0"/>
                          <a:cs typeface="Arial" panose="020B0604020202020204" pitchFamily="34" charset="0"/>
                        </a:rPr>
                        <a:t> Process Failure Modes &amp; Effects Analysis</a:t>
                      </a:r>
                      <a:endParaRPr lang="en-US" sz="800" b="0" dirty="0">
                        <a:solidFill>
                          <a:schemeClr val="bg1"/>
                        </a:solidFill>
                        <a:latin typeface="Arial" panose="020B0604020202020204" pitchFamily="34" charset="0"/>
                        <a:cs typeface="Arial" panose="020B0604020202020204" pitchFamily="34" charset="0"/>
                      </a:endParaRPr>
                    </a:p>
                    <a:p>
                      <a:pPr algn="l" defTabSz="622697"/>
                      <a:r>
                        <a:rPr lang="en-US" sz="800" b="0" dirty="0">
                          <a:solidFill>
                            <a:schemeClr val="bg1"/>
                          </a:solidFill>
                          <a:latin typeface="Arial" panose="020B0604020202020204" pitchFamily="34" charset="0"/>
                          <a:cs typeface="Arial" panose="020B0604020202020204" pitchFamily="34" charset="0"/>
                        </a:rPr>
                        <a:t>FOC = Full Operating Capability</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45BAA"/>
                    </a:solidFill>
                  </a:tcPr>
                </a:tc>
                <a:tc>
                  <a:txBody>
                    <a:bodyPr/>
                    <a:lstStyle/>
                    <a:p>
                      <a:pPr algn="l" defTabSz="622697"/>
                      <a:r>
                        <a:rPr lang="en-US" sz="800" b="0" dirty="0">
                          <a:solidFill>
                            <a:schemeClr val="bg1"/>
                          </a:solidFill>
                          <a:latin typeface="Arial" panose="020B0604020202020204" pitchFamily="34" charset="0"/>
                          <a:cs typeface="Arial" panose="020B0604020202020204" pitchFamily="34" charset="0"/>
                        </a:rPr>
                        <a:t>IOC = Initial Operating Capability</a:t>
                      </a:r>
                    </a:p>
                    <a:p>
                      <a:pPr algn="l" defTabSz="622697"/>
                      <a:r>
                        <a:rPr lang="en-US" sz="800" b="0" dirty="0">
                          <a:solidFill>
                            <a:schemeClr val="bg1"/>
                          </a:solidFill>
                          <a:latin typeface="Arial" panose="020B0604020202020204" pitchFamily="34" charset="0"/>
                          <a:cs typeface="Arial" panose="020B0604020202020204" pitchFamily="34" charset="0"/>
                        </a:rPr>
                        <a:t>LCC = Life Cycle Costs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45BAA"/>
                    </a:solidFill>
                  </a:tcPr>
                </a:tc>
                <a:tc>
                  <a:txBody>
                    <a:bodyPr/>
                    <a:lstStyle/>
                    <a:p>
                      <a:pPr algn="l" defTabSz="622697"/>
                      <a:r>
                        <a:rPr lang="en-US" sz="800" b="0" dirty="0">
                          <a:solidFill>
                            <a:schemeClr val="bg1"/>
                          </a:solidFill>
                          <a:latin typeface="Arial" panose="020B0604020202020204" pitchFamily="34" charset="0"/>
                          <a:cs typeface="Arial" panose="020B0604020202020204" pitchFamily="34" charset="0"/>
                        </a:rPr>
                        <a:t>MS A/B/C = Milestone A/B/C</a:t>
                      </a:r>
                    </a:p>
                    <a:p>
                      <a:pPr algn="l" defTabSz="622697"/>
                      <a:r>
                        <a:rPr lang="en-US" sz="800" b="0" dirty="0">
                          <a:solidFill>
                            <a:schemeClr val="bg1"/>
                          </a:solidFill>
                          <a:latin typeface="Arial" panose="020B0604020202020204" pitchFamily="34" charset="0"/>
                          <a:cs typeface="Arial" panose="020B0604020202020204" pitchFamily="34" charset="0"/>
                        </a:rPr>
                        <a:t>O&amp;S = Operations and Sustainment</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45BAA"/>
                    </a:solidFill>
                  </a:tcPr>
                </a:tc>
                <a:extLst>
                  <a:ext uri="{0D108BD9-81ED-4DB2-BD59-A6C34878D82A}">
                    <a16:rowId xmlns:a16="http://schemas.microsoft.com/office/drawing/2014/main" val="3563772626"/>
                  </a:ext>
                </a:extLst>
              </a:tr>
            </a:tbl>
          </a:graphicData>
        </a:graphic>
      </p:graphicFrame>
      <p:sp>
        <p:nvSpPr>
          <p:cNvPr id="141" name="TextBox 140"/>
          <p:cNvSpPr txBox="1"/>
          <p:nvPr/>
        </p:nvSpPr>
        <p:spPr>
          <a:xfrm>
            <a:off x="8170220" y="1473938"/>
            <a:ext cx="505856" cy="215444"/>
          </a:xfrm>
          <a:prstGeom prst="rect">
            <a:avLst/>
          </a:prstGeom>
          <a:noFill/>
        </p:spPr>
        <p:txBody>
          <a:bodyPr wrap="square" rtlCol="0">
            <a:spAutoFit/>
          </a:bodyPr>
          <a:lstStyle/>
          <a:p>
            <a:pPr algn="ctr"/>
            <a:r>
              <a:rPr lang="en-US" sz="800" dirty="0">
                <a:latin typeface="Arial" panose="020B0604020202020204" pitchFamily="34" charset="0"/>
                <a:cs typeface="Arial" panose="020B0604020202020204" pitchFamily="34" charset="0"/>
              </a:rPr>
              <a:t>100%</a:t>
            </a:r>
          </a:p>
        </p:txBody>
      </p:sp>
      <p:sp>
        <p:nvSpPr>
          <p:cNvPr id="67" name="Slide Number Placeholder 5">
            <a:extLst>
              <a:ext uri="{FF2B5EF4-FFF2-40B4-BE49-F238E27FC236}">
                <a16:creationId xmlns:a16="http://schemas.microsoft.com/office/drawing/2014/main" id="{EC3B95E7-7BAE-412B-A418-ADEC0DCF31C3}"/>
              </a:ext>
            </a:extLst>
          </p:cNvPr>
          <p:cNvSpPr>
            <a:spLocks noGrp="1"/>
          </p:cNvSpPr>
          <p:nvPr>
            <p:ph type="sldNum" sz="quarter" idx="4"/>
          </p:nvPr>
        </p:nvSpPr>
        <p:spPr>
          <a:xfrm>
            <a:off x="7759496" y="6487247"/>
            <a:ext cx="1140664" cy="365125"/>
          </a:xfrm>
          <a:prstGeom prst="rect">
            <a:avLst/>
          </a:prstGeom>
        </p:spPr>
        <p:txBody>
          <a:bodyPr vert="horz" lIns="91440" tIns="45720" rIns="91440" bIns="45720" rtlCol="0" anchor="ctr"/>
          <a:lstStyle>
            <a:lvl1pPr algn="r">
              <a:defRPr sz="1000">
                <a:solidFill>
                  <a:srgbClr val="111C4E"/>
                </a:solidFill>
                <a:latin typeface="Arial" panose="020B0604020202020204" pitchFamily="34" charset="0"/>
                <a:cs typeface="Arial" panose="020B0604020202020204" pitchFamily="34" charset="0"/>
              </a:defRPr>
            </a:lvl1pPr>
          </a:lstStyle>
          <a:p>
            <a:fld id="{A95DF160-2252-4507-9087-606C83CDB7D9}" type="slidenum">
              <a:rPr lang="en-US" smtClean="0"/>
              <a:pPr/>
              <a:t>10</a:t>
            </a:fld>
            <a:endParaRPr lang="en-US" dirty="0"/>
          </a:p>
        </p:txBody>
      </p:sp>
    </p:spTree>
    <p:extLst>
      <p:ext uri="{BB962C8B-B14F-4D97-AF65-F5344CB8AC3E}">
        <p14:creationId xmlns:p14="http://schemas.microsoft.com/office/powerpoint/2010/main" val="409790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Example M&amp;Q Data Element Needs </a:t>
            </a:r>
          </a:p>
        </p:txBody>
      </p:sp>
      <p:sp>
        <p:nvSpPr>
          <p:cNvPr id="5" name="Slide Number Placeholder 4"/>
          <p:cNvSpPr>
            <a:spLocks noGrp="1"/>
          </p:cNvSpPr>
          <p:nvPr>
            <p:ph type="sldNum" sz="quarter" idx="4"/>
          </p:nvPr>
        </p:nvSpPr>
        <p:spPr/>
        <p:txBody>
          <a:bodyPr/>
          <a:lstStyle/>
          <a:p>
            <a:fld id="{A95DF160-2252-4507-9087-606C83CDB7D9}" type="slidenum">
              <a:rPr lang="en-US" smtClean="0"/>
              <a:pPr/>
              <a:t>11</a:t>
            </a:fld>
            <a:endParaRPr lang="en-US" dirty="0"/>
          </a:p>
        </p:txBody>
      </p:sp>
      <p:sp>
        <p:nvSpPr>
          <p:cNvPr id="2" name="Rectangle 1"/>
          <p:cNvSpPr/>
          <p:nvPr/>
        </p:nvSpPr>
        <p:spPr>
          <a:xfrm>
            <a:off x="6820898" y="1395248"/>
            <a:ext cx="2152228" cy="4972909"/>
          </a:xfrm>
          <a:prstGeom prst="rect">
            <a:avLst/>
          </a:prstGeom>
          <a:solidFill>
            <a:srgbClr val="111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6888167" y="1395248"/>
            <a:ext cx="2017689" cy="3401572"/>
          </a:xfrm>
          <a:prstGeom prst="rect">
            <a:avLst/>
          </a:prstGeom>
          <a:noFill/>
        </p:spPr>
        <p:txBody>
          <a:bodyPr wrap="square" rtlCol="0">
            <a:spAutoFit/>
          </a:bodyPr>
          <a:lstStyle/>
          <a:p>
            <a:pPr marL="173736" lvl="1" indent="-173736" algn="ctr">
              <a:lnSpc>
                <a:spcPct val="107000"/>
              </a:lnSpc>
            </a:pPr>
            <a:r>
              <a:rPr lang="en-US" sz="1200" b="1" u="sng" dirty="0">
                <a:solidFill>
                  <a:schemeClr val="lt1"/>
                </a:solidFill>
                <a:latin typeface="Arial" panose="020B0604020202020204" pitchFamily="34" charset="0"/>
                <a:cs typeface="Arial" panose="020B0604020202020204" pitchFamily="34" charset="0"/>
              </a:rPr>
              <a:t>Enterprise Data </a:t>
            </a:r>
            <a:endParaRPr lang="en-US" sz="1100" u="sng" dirty="0">
              <a:solidFill>
                <a:schemeClr val="lt1"/>
              </a:solidFill>
              <a:latin typeface="Arial" panose="020B0604020202020204" pitchFamily="34" charset="0"/>
              <a:cs typeface="Arial" panose="020B0604020202020204" pitchFamily="34" charset="0"/>
            </a:endParaRP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Customer Demand</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Cost and Financial</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EVMS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Contracts</a:t>
            </a:r>
          </a:p>
          <a:p>
            <a:pPr marL="173736" lvl="1"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Data Rights</a:t>
            </a:r>
            <a:endParaRPr lang="en-US" sz="1050" b="1" dirty="0">
              <a:solidFill>
                <a:schemeClr val="lt1"/>
              </a:solidFill>
              <a:latin typeface="Arial" panose="020B0604020202020204" pitchFamily="34" charset="0"/>
              <a:cs typeface="Arial" panose="020B0604020202020204" pitchFamily="34" charset="0"/>
            </a:endParaRPr>
          </a:p>
          <a:p>
            <a:pPr marL="173736" lvl="1"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Work Breakdown Structure</a:t>
            </a:r>
            <a:endParaRPr lang="en-US" sz="1050" b="1" dirty="0">
              <a:solidFill>
                <a:schemeClr val="lt1"/>
              </a:solidFill>
              <a:latin typeface="Arial" panose="020B0604020202020204" pitchFamily="34" charset="0"/>
              <a:cs typeface="Arial" panose="020B0604020202020204" pitchFamily="34" charset="0"/>
            </a:endParaRP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Supplier Data</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Data Services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DT/OT Data</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R&amp;M Data</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Maintenance Data </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FRACAS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Configuration Management Board</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Maintenance, Repair and Overhaul</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Operational Data</a:t>
            </a:r>
          </a:p>
        </p:txBody>
      </p:sp>
      <p:sp>
        <p:nvSpPr>
          <p:cNvPr id="14" name="Rectangle 13"/>
          <p:cNvSpPr/>
          <p:nvPr/>
        </p:nvSpPr>
        <p:spPr>
          <a:xfrm>
            <a:off x="4604788" y="1395248"/>
            <a:ext cx="2148840" cy="49729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4666236" y="1395248"/>
            <a:ext cx="2087391" cy="4965655"/>
          </a:xfrm>
          <a:prstGeom prst="rect">
            <a:avLst/>
          </a:prstGeom>
          <a:noFill/>
        </p:spPr>
        <p:txBody>
          <a:bodyPr wrap="square" rtlCol="0">
            <a:spAutoFit/>
          </a:bodyPr>
          <a:lstStyle/>
          <a:p>
            <a:pPr marL="173736" lvl="1" indent="-173736" algn="ctr">
              <a:lnSpc>
                <a:spcPct val="107000"/>
              </a:lnSpc>
            </a:pPr>
            <a:r>
              <a:rPr lang="en-US" sz="1200" b="1" u="sng" dirty="0">
                <a:solidFill>
                  <a:schemeClr val="lt1"/>
                </a:solidFill>
                <a:latin typeface="Arial" panose="020B0604020202020204" pitchFamily="34" charset="0"/>
                <a:cs typeface="Arial" panose="020B0604020202020204" pitchFamily="34" charset="0"/>
              </a:rPr>
              <a:t>M&amp;Q Data</a:t>
            </a:r>
            <a:endParaRPr lang="en-US" sz="1100" u="sng" dirty="0">
              <a:solidFill>
                <a:schemeClr val="lt1"/>
              </a:solidFill>
              <a:latin typeface="Arial" panose="020B0604020202020204" pitchFamily="34" charset="0"/>
              <a:cs typeface="Arial" panose="020B0604020202020204" pitchFamily="34" charset="0"/>
            </a:endParaRP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Manufacturing Floor Layout M&amp;S</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Pilot Line</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Production Line</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Industrial Eng. Data</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CAM Data</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Work Instructions</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PFMEA</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Materials Data</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Machine Status</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Inspection/Quality</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Defects/scrap &amp; re-work</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First Article Test </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First Pass Yield</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Statistical Process Control</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Time Studies</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Learning Curves</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Inventory Management</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Production Schedules</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Quality Mgt System</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Suppliers Quality</a:t>
            </a:r>
          </a:p>
          <a:p>
            <a:pPr marL="173736" indent="-173736">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Industrial Control Systems</a:t>
            </a:r>
          </a:p>
          <a:p>
            <a:pPr marL="173736" lvl="0" indent="-173736" defTabSz="914400">
              <a:lnSpc>
                <a:spcPct val="107000"/>
              </a:lnSpc>
              <a:buFont typeface="Arial" panose="020B0604020202020204" pitchFamily="34" charset="0"/>
              <a:buChar char="•"/>
              <a:defRPr/>
            </a:pPr>
            <a:r>
              <a:rPr lang="en-US" sz="1050" b="1" dirty="0">
                <a:solidFill>
                  <a:schemeClr val="bg1"/>
                </a:solidFill>
                <a:latin typeface="Arial" panose="020B0604020202020204" pitchFamily="34" charset="0"/>
                <a:cs typeface="Arial" panose="020B0604020202020204" pitchFamily="34" charset="0"/>
              </a:rPr>
              <a:t>Packaging Details</a:t>
            </a:r>
          </a:p>
          <a:p>
            <a:pPr marL="173736" lvl="0" indent="-173736" defTabSz="914400">
              <a:lnSpc>
                <a:spcPct val="107000"/>
              </a:lnSpc>
              <a:buFont typeface="Arial" panose="020B0604020202020204" pitchFamily="34" charset="0"/>
              <a:buChar char="•"/>
              <a:defRPr/>
            </a:pPr>
            <a:r>
              <a:rPr lang="en-US" sz="1050" b="1" dirty="0">
                <a:solidFill>
                  <a:schemeClr val="bg1"/>
                </a:solidFill>
                <a:latin typeface="Arial" panose="020B0604020202020204" pitchFamily="34" charset="0"/>
                <a:cs typeface="Arial" panose="020B0604020202020204" pitchFamily="34" charset="0"/>
              </a:rPr>
              <a:t>Non-conformance</a:t>
            </a:r>
          </a:p>
          <a:p>
            <a:pPr marL="173736" lvl="0" indent="-173736" defTabSz="914400">
              <a:lnSpc>
                <a:spcPct val="107000"/>
              </a:lnSpc>
              <a:buFont typeface="Arial" panose="020B0604020202020204" pitchFamily="34" charset="0"/>
              <a:buChar char="•"/>
              <a:defRPr/>
            </a:pPr>
            <a:r>
              <a:rPr lang="en-US" sz="1050" b="1" dirty="0">
                <a:solidFill>
                  <a:schemeClr val="bg1"/>
                </a:solidFill>
                <a:latin typeface="Arial" panose="020B0604020202020204" pitchFamily="34" charset="0"/>
                <a:cs typeface="Arial" panose="020B0604020202020204" pitchFamily="34" charset="0"/>
              </a:rPr>
              <a:t>DMSMS</a:t>
            </a:r>
          </a:p>
          <a:p>
            <a:pPr marL="173736" lvl="0" indent="-173736" defTabSz="914400">
              <a:lnSpc>
                <a:spcPct val="107000"/>
              </a:lnSpc>
              <a:buFont typeface="Arial" panose="020B0604020202020204" pitchFamily="34" charset="0"/>
              <a:buChar char="•"/>
              <a:defRPr/>
            </a:pPr>
            <a:r>
              <a:rPr lang="en-US" sz="1050" b="1" dirty="0">
                <a:solidFill>
                  <a:schemeClr val="bg1"/>
                </a:solidFill>
                <a:latin typeface="Arial" panose="020B0604020202020204" pitchFamily="34" charset="0"/>
                <a:cs typeface="Arial" panose="020B0604020202020204" pitchFamily="34" charset="0"/>
              </a:rPr>
              <a:t>TRAs &amp; MRAs</a:t>
            </a:r>
          </a:p>
        </p:txBody>
      </p:sp>
      <p:grpSp>
        <p:nvGrpSpPr>
          <p:cNvPr id="7" name="Group 6">
            <a:extLst>
              <a:ext uri="{FF2B5EF4-FFF2-40B4-BE49-F238E27FC236}">
                <a16:creationId xmlns:a16="http://schemas.microsoft.com/office/drawing/2014/main" id="{62C4A106-FFFA-2CC3-C2EA-F08B467208A9}"/>
              </a:ext>
            </a:extLst>
          </p:cNvPr>
          <p:cNvGrpSpPr/>
          <p:nvPr/>
        </p:nvGrpSpPr>
        <p:grpSpPr>
          <a:xfrm>
            <a:off x="170874" y="1395248"/>
            <a:ext cx="2148840" cy="4972909"/>
            <a:chOff x="2388678" y="1395248"/>
            <a:chExt cx="2148840" cy="4972909"/>
          </a:xfrm>
        </p:grpSpPr>
        <p:sp>
          <p:nvSpPr>
            <p:cNvPr id="16" name="Rectangle 15"/>
            <p:cNvSpPr/>
            <p:nvPr/>
          </p:nvSpPr>
          <p:spPr>
            <a:xfrm>
              <a:off x="2388678" y="1395248"/>
              <a:ext cx="2148840" cy="4972909"/>
            </a:xfrm>
            <a:prstGeom prst="rect">
              <a:avLst/>
            </a:prstGeom>
            <a:solidFill>
              <a:srgbClr val="27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2454253" y="1395248"/>
              <a:ext cx="2017689" cy="2364365"/>
            </a:xfrm>
            <a:prstGeom prst="rect">
              <a:avLst/>
            </a:prstGeom>
            <a:noFill/>
          </p:spPr>
          <p:txBody>
            <a:bodyPr wrap="square" rtlCol="0">
              <a:spAutoFit/>
            </a:bodyPr>
            <a:lstStyle/>
            <a:p>
              <a:pPr marL="173736" lvl="1" indent="-173736">
                <a:lnSpc>
                  <a:spcPct val="107000"/>
                </a:lnSpc>
              </a:pPr>
              <a:r>
                <a:rPr lang="en-US" sz="1200" b="1" u="sng" dirty="0">
                  <a:solidFill>
                    <a:schemeClr val="lt1"/>
                  </a:solidFill>
                  <a:latin typeface="Arial" panose="020B0604020202020204" pitchFamily="34" charset="0"/>
                  <a:cs typeface="Arial" panose="020B0604020202020204" pitchFamily="34" charset="0"/>
                </a:rPr>
                <a:t>Engineering Design Data</a:t>
              </a:r>
              <a:endParaRPr lang="en-US" sz="1100" u="sng" dirty="0">
                <a:solidFill>
                  <a:schemeClr val="lt1"/>
                </a:solidFill>
                <a:latin typeface="Arial" panose="020B0604020202020204" pitchFamily="34" charset="0"/>
                <a:cs typeface="Arial" panose="020B0604020202020204" pitchFamily="34" charset="0"/>
              </a:endParaRP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Producibility Analysis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CAD</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2D Drawings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3Di Viewables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Native CAD</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Neutral CAD</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Special Inspection   Equipment</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Special Packaging Instruction Documents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Special Tooling </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Engineering Analysis</a:t>
              </a:r>
            </a:p>
          </p:txBody>
        </p:sp>
      </p:grpSp>
      <p:grpSp>
        <p:nvGrpSpPr>
          <p:cNvPr id="6" name="Group 5">
            <a:extLst>
              <a:ext uri="{FF2B5EF4-FFF2-40B4-BE49-F238E27FC236}">
                <a16:creationId xmlns:a16="http://schemas.microsoft.com/office/drawing/2014/main" id="{3434369B-42BA-F42E-1093-3B50A7B1BBA5}"/>
              </a:ext>
            </a:extLst>
          </p:cNvPr>
          <p:cNvGrpSpPr/>
          <p:nvPr/>
        </p:nvGrpSpPr>
        <p:grpSpPr>
          <a:xfrm>
            <a:off x="2399475" y="1387994"/>
            <a:ext cx="2148840" cy="4972909"/>
            <a:chOff x="170874" y="1395248"/>
            <a:chExt cx="2148840" cy="4972909"/>
          </a:xfrm>
        </p:grpSpPr>
        <p:sp>
          <p:nvSpPr>
            <p:cNvPr id="19" name="Rectangle 18"/>
            <p:cNvSpPr/>
            <p:nvPr/>
          </p:nvSpPr>
          <p:spPr>
            <a:xfrm>
              <a:off x="170874" y="1395248"/>
              <a:ext cx="2148840" cy="4972909"/>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236449" y="1395248"/>
              <a:ext cx="2017689" cy="4582537"/>
            </a:xfrm>
            <a:prstGeom prst="rect">
              <a:avLst/>
            </a:prstGeom>
            <a:noFill/>
          </p:spPr>
          <p:txBody>
            <a:bodyPr wrap="square" rtlCol="0">
              <a:spAutoFit/>
            </a:bodyPr>
            <a:lstStyle/>
            <a:p>
              <a:pPr marL="0" lvl="1" algn="ctr"/>
              <a:r>
                <a:rPr lang="en-US" sz="1200" b="1" u="sng" dirty="0">
                  <a:solidFill>
                    <a:schemeClr val="lt1"/>
                  </a:solidFill>
                  <a:latin typeface="Arial" panose="020B0604020202020204" pitchFamily="34" charset="0"/>
                  <a:cs typeface="Arial" panose="020B0604020202020204" pitchFamily="34" charset="0"/>
                </a:rPr>
                <a:t>Technical Product Data</a:t>
              </a:r>
              <a:endParaRPr lang="en-US" sz="1100" b="1" u="sng" dirty="0">
                <a:solidFill>
                  <a:schemeClr val="lt1"/>
                </a:solidFill>
                <a:latin typeface="Arial" panose="020B0604020202020204" pitchFamily="34" charset="0"/>
                <a:cs typeface="Arial" panose="020B0604020202020204" pitchFamily="34" charset="0"/>
              </a:endParaRPr>
            </a:p>
            <a:p>
              <a:pPr>
                <a:lnSpc>
                  <a:spcPct val="107000"/>
                </a:lnSpc>
              </a:pPr>
              <a:r>
                <a:rPr lang="en-US" sz="1050" b="1" dirty="0">
                  <a:solidFill>
                    <a:schemeClr val="bg1"/>
                  </a:solidFill>
                  <a:latin typeface="Arial" panose="020B0604020202020204" pitchFamily="34" charset="0"/>
                  <a:cs typeface="Arial" panose="020B0604020202020204" pitchFamily="34" charset="0"/>
                </a:rPr>
                <a:t>TDP (3 levels)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Digital Models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Drawings (Level III)</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Bill of Materials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Specifications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Standards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Quality Assurance Provisions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Software Documentation</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Packaging Details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Associated Lists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Technical Data Package List</a:t>
              </a:r>
            </a:p>
            <a:p>
              <a:pPr marL="171450" marR="0" indent="-171450">
                <a:lnSpc>
                  <a:spcPct val="107000"/>
                </a:lnSpc>
                <a:spcBef>
                  <a:spcPts val="0"/>
                </a:spcBef>
                <a:spcAft>
                  <a:spcPts val="0"/>
                </a:spcAft>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Document number assignment report</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Critical manufacturing processes </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Source Control Requests</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Engineering Drawing Tree</a:t>
              </a:r>
            </a:p>
            <a:p>
              <a:pPr marL="171450" indent="-171450">
                <a:lnSpc>
                  <a:spcPct val="107000"/>
                </a:lnSpc>
                <a:buFont typeface="Arial" panose="020B0604020202020204" pitchFamily="34" charset="0"/>
                <a:buChar char="•"/>
              </a:pPr>
              <a:r>
                <a:rPr lang="en-US" sz="1050" b="1" dirty="0">
                  <a:solidFill>
                    <a:schemeClr val="bg1"/>
                  </a:solidFill>
                  <a:latin typeface="Arial" panose="020B0604020202020204" pitchFamily="34" charset="0"/>
                  <a:cs typeface="Arial" panose="020B0604020202020204" pitchFamily="34" charset="0"/>
                </a:rPr>
                <a:t>CM Data</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Engineering Change Proposals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Approved Deviations</a:t>
              </a:r>
            </a:p>
            <a:p>
              <a:pPr marL="173736" lvl="1" indent="-173736">
                <a:lnSpc>
                  <a:spcPct val="107000"/>
                </a:lnSpc>
                <a:buFont typeface="Arial" panose="020B0604020202020204" pitchFamily="34" charset="0"/>
                <a:buChar char="•"/>
              </a:pPr>
              <a:r>
                <a:rPr lang="en-US" sz="1050" b="1" dirty="0">
                  <a:solidFill>
                    <a:schemeClr val="lt1"/>
                  </a:solidFill>
                  <a:latin typeface="Arial" panose="020B0604020202020204" pitchFamily="34" charset="0"/>
                  <a:cs typeface="Arial" panose="020B0604020202020204" pitchFamily="34" charset="0"/>
                </a:rPr>
                <a:t>Engineering Design Data </a:t>
              </a:r>
              <a:endParaRPr lang="en-US" sz="1050" b="1" dirty="0">
                <a:solidFill>
                  <a:schemeClr val="bg1"/>
                </a:solidFill>
                <a:latin typeface="Arial" panose="020B0604020202020204" pitchFamily="34" charset="0"/>
                <a:cs typeface="Arial" panose="020B0604020202020204" pitchFamily="34" charset="0"/>
              </a:endParaRPr>
            </a:p>
          </p:txBody>
        </p:sp>
      </p:grpSp>
      <p:sp>
        <p:nvSpPr>
          <p:cNvPr id="8" name="Left-Right Arrow 7"/>
          <p:cNvSpPr/>
          <p:nvPr/>
        </p:nvSpPr>
        <p:spPr>
          <a:xfrm>
            <a:off x="51644" y="5984423"/>
            <a:ext cx="9070428" cy="536028"/>
          </a:xfrm>
          <a:prstGeom prst="leftRigh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Interdependence of M&amp;Q Data Elements and the System Digital Thread</a:t>
            </a:r>
          </a:p>
        </p:txBody>
      </p:sp>
    </p:spTree>
    <p:extLst>
      <p:ext uri="{BB962C8B-B14F-4D97-AF65-F5344CB8AC3E}">
        <p14:creationId xmlns:p14="http://schemas.microsoft.com/office/powerpoint/2010/main" val="4203445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Box 112"/>
          <p:cNvSpPr txBox="1"/>
          <p:nvPr/>
        </p:nvSpPr>
        <p:spPr>
          <a:xfrm>
            <a:off x="4817939" y="1889642"/>
            <a:ext cx="3587093" cy="215444"/>
          </a:xfrm>
          <a:prstGeom prst="rect">
            <a:avLst/>
          </a:prstGeom>
          <a:ln w="6350">
            <a:solidFill>
              <a:srgbClr val="FFCF53"/>
            </a:solid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r>
              <a:rPr lang="en-US" sz="800" dirty="0"/>
              <a:t>Supportability FMEA – LORA – MTA – RCM – CBM+	        Updates</a:t>
            </a:r>
          </a:p>
        </p:txBody>
      </p:sp>
      <p:cxnSp>
        <p:nvCxnSpPr>
          <p:cNvPr id="90" name="Elbow Connector 89"/>
          <p:cNvCxnSpPr>
            <a:cxnSpLocks/>
            <a:stCxn id="117" idx="0"/>
          </p:cNvCxnSpPr>
          <p:nvPr/>
        </p:nvCxnSpPr>
        <p:spPr>
          <a:xfrm rot="16200000" flipV="1">
            <a:off x="4423982" y="-1902781"/>
            <a:ext cx="1255266" cy="778634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92" name="Rectangle 91"/>
          <p:cNvSpPr/>
          <p:nvPr/>
        </p:nvSpPr>
        <p:spPr>
          <a:xfrm>
            <a:off x="5181671" y="3770322"/>
            <a:ext cx="901600" cy="502421"/>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50" dirty="0"/>
              <a:t>FRACAS</a:t>
            </a:r>
            <a:endParaRPr lang="en-US" sz="950" dirty="0">
              <a:cs typeface="Calibri"/>
            </a:endParaRPr>
          </a:p>
        </p:txBody>
      </p:sp>
      <p:sp>
        <p:nvSpPr>
          <p:cNvPr id="4" name="Title 3"/>
          <p:cNvSpPr>
            <a:spLocks noGrp="1"/>
          </p:cNvSpPr>
          <p:nvPr>
            <p:ph type="title"/>
          </p:nvPr>
        </p:nvSpPr>
        <p:spPr>
          <a:xfrm>
            <a:off x="1352552" y="384139"/>
            <a:ext cx="6675826" cy="677002"/>
          </a:xfrm>
        </p:spPr>
        <p:txBody>
          <a:bodyPr>
            <a:normAutofit/>
          </a:bodyPr>
          <a:lstStyle/>
          <a:p>
            <a:r>
              <a:rPr lang="en-US" dirty="0">
                <a:latin typeface="Franklin Gothic Medium Cond"/>
              </a:rPr>
              <a:t>Early Application in Engineering Data</a:t>
            </a:r>
          </a:p>
        </p:txBody>
      </p:sp>
      <p:sp>
        <p:nvSpPr>
          <p:cNvPr id="2" name="Slide Number Placeholder 1"/>
          <p:cNvSpPr>
            <a:spLocks noGrp="1"/>
          </p:cNvSpPr>
          <p:nvPr>
            <p:ph type="sldNum" sz="quarter" idx="4"/>
          </p:nvPr>
        </p:nvSpPr>
        <p:spPr/>
        <p:txBody>
          <a:bodyPr/>
          <a:lstStyle/>
          <a:p>
            <a:fld id="{A95DF160-2252-4507-9087-606C83CDB7D9}" type="slidenum">
              <a:rPr lang="en-US" smtClean="0"/>
              <a:pPr/>
              <a:t>12</a:t>
            </a:fld>
            <a:endParaRPr lang="en-US" dirty="0"/>
          </a:p>
        </p:txBody>
      </p:sp>
      <p:sp>
        <p:nvSpPr>
          <p:cNvPr id="117" name="Right Arrow 116"/>
          <p:cNvSpPr/>
          <p:nvPr/>
        </p:nvSpPr>
        <p:spPr>
          <a:xfrm>
            <a:off x="90733" y="2618026"/>
            <a:ext cx="9010934" cy="3137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8545556" y="1511842"/>
            <a:ext cx="203207" cy="305863"/>
          </a:xfrm>
          <a:prstGeom prst="rect">
            <a:avLst/>
          </a:prstGeom>
        </p:spPr>
        <p:txBody>
          <a:bodyPr wrap="square">
            <a:normAutofit/>
          </a:bodyPr>
          <a:lstStyle/>
          <a:p>
            <a:pPr marL="600075" lvl="1" indent="-257175">
              <a:buFont typeface="+mj-lt"/>
              <a:buAutoNum type="alphaLcPeriod"/>
            </a:pPr>
            <a:endParaRPr lang="en-US" sz="1350" dirty="0"/>
          </a:p>
        </p:txBody>
      </p:sp>
      <p:sp>
        <p:nvSpPr>
          <p:cNvPr id="12" name="Freeform 11"/>
          <p:cNvSpPr/>
          <p:nvPr/>
        </p:nvSpPr>
        <p:spPr>
          <a:xfrm>
            <a:off x="234542" y="2404392"/>
            <a:ext cx="714403" cy="734624"/>
          </a:xfrm>
          <a:prstGeom prst="rect">
            <a:avLst/>
          </a:prstGeom>
          <a:solidFill>
            <a:schemeClr val="accent6">
              <a:lumMod val="60000"/>
              <a:lumOff val="40000"/>
            </a:schemeClr>
          </a:solidFill>
          <a:ln w="38100">
            <a:solidFill>
              <a:srgbClr val="FF0000"/>
            </a:solidFill>
          </a:ln>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pPr>
            <a:r>
              <a:rPr lang="en-US" sz="975" b="1" dirty="0"/>
              <a:t>Draft</a:t>
            </a:r>
          </a:p>
          <a:p>
            <a:pPr algn="ctr" defTabSz="433388">
              <a:lnSpc>
                <a:spcPct val="90000"/>
              </a:lnSpc>
              <a:spcBef>
                <a:spcPct val="0"/>
              </a:spcBef>
            </a:pPr>
            <a:r>
              <a:rPr lang="en-US" sz="975" b="1" dirty="0"/>
              <a:t>CDD</a:t>
            </a:r>
          </a:p>
          <a:p>
            <a:pPr algn="ctr" defTabSz="433388">
              <a:lnSpc>
                <a:spcPct val="90000"/>
              </a:lnSpc>
              <a:spcBef>
                <a:spcPct val="0"/>
              </a:spcBef>
            </a:pPr>
            <a:r>
              <a:rPr lang="en-US" sz="975" b="1" dirty="0"/>
              <a:t>KPPs/KSAs</a:t>
            </a:r>
          </a:p>
          <a:p>
            <a:pPr algn="ctr" defTabSz="433388">
              <a:lnSpc>
                <a:spcPct val="90000"/>
              </a:lnSpc>
              <a:spcBef>
                <a:spcPct val="0"/>
              </a:spcBef>
            </a:pPr>
            <a:r>
              <a:rPr lang="en-US" sz="975" b="1" dirty="0"/>
              <a:t>Input</a:t>
            </a:r>
          </a:p>
        </p:txBody>
      </p:sp>
      <p:sp>
        <p:nvSpPr>
          <p:cNvPr id="13" name="Freeform 12"/>
          <p:cNvSpPr/>
          <p:nvPr/>
        </p:nvSpPr>
        <p:spPr>
          <a:xfrm>
            <a:off x="1076240" y="2411116"/>
            <a:ext cx="805379" cy="734624"/>
          </a:xfrm>
          <a:prstGeom prst="rect">
            <a:avLst/>
          </a:prstGeom>
          <a:solidFill>
            <a:schemeClr val="accent6">
              <a:lumMod val="60000"/>
              <a:lumOff val="40000"/>
            </a:schemeClr>
          </a:solidFill>
          <a:ln w="38100">
            <a:solidFill>
              <a:srgbClr val="FF0000"/>
            </a:solidFill>
          </a:ln>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b="1" dirty="0"/>
              <a:t>Engineering Design Analysis</a:t>
            </a:r>
          </a:p>
        </p:txBody>
      </p:sp>
      <p:sp>
        <p:nvSpPr>
          <p:cNvPr id="14" name="Freeform 13"/>
          <p:cNvSpPr/>
          <p:nvPr/>
        </p:nvSpPr>
        <p:spPr>
          <a:xfrm>
            <a:off x="1963820" y="2411116"/>
            <a:ext cx="804955" cy="734624"/>
          </a:xfrm>
          <a:prstGeom prst="rect">
            <a:avLst/>
          </a:prstGeom>
          <a:solidFill>
            <a:schemeClr val="accent6">
              <a:lumMod val="60000"/>
              <a:lumOff val="40000"/>
            </a:schemeClr>
          </a:solidFill>
          <a:ln w="38100">
            <a:solidFill>
              <a:srgbClr val="FF0000"/>
            </a:solidFill>
          </a:ln>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b="1" dirty="0"/>
              <a:t>Producibility Analysis</a:t>
            </a:r>
          </a:p>
        </p:txBody>
      </p:sp>
      <p:sp>
        <p:nvSpPr>
          <p:cNvPr id="16" name="Freeform 15"/>
          <p:cNvSpPr/>
          <p:nvPr/>
        </p:nvSpPr>
        <p:spPr>
          <a:xfrm>
            <a:off x="3795224" y="2411116"/>
            <a:ext cx="795589" cy="734624"/>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b="1" dirty="0"/>
              <a:t>Production Planning</a:t>
            </a:r>
          </a:p>
        </p:txBody>
      </p:sp>
      <p:sp>
        <p:nvSpPr>
          <p:cNvPr id="17" name="Freeform 16"/>
          <p:cNvSpPr/>
          <p:nvPr/>
        </p:nvSpPr>
        <p:spPr>
          <a:xfrm>
            <a:off x="4662208" y="2411116"/>
            <a:ext cx="795589" cy="734624"/>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b="1" dirty="0"/>
              <a:t>First Article Test</a:t>
            </a:r>
            <a:endParaRPr lang="en-US" sz="700" b="1" dirty="0"/>
          </a:p>
        </p:txBody>
      </p:sp>
      <p:sp>
        <p:nvSpPr>
          <p:cNvPr id="18" name="Freeform 17"/>
          <p:cNvSpPr/>
          <p:nvPr/>
        </p:nvSpPr>
        <p:spPr>
          <a:xfrm>
            <a:off x="5551373" y="2417469"/>
            <a:ext cx="744917" cy="709887"/>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pPr>
            <a:r>
              <a:rPr lang="en-US" sz="1000" b="1" dirty="0"/>
              <a:t>MFG processes</a:t>
            </a:r>
          </a:p>
          <a:p>
            <a:pPr algn="ctr" defTabSz="433388">
              <a:lnSpc>
                <a:spcPct val="90000"/>
              </a:lnSpc>
              <a:spcBef>
                <a:spcPct val="0"/>
              </a:spcBef>
            </a:pPr>
            <a:r>
              <a:rPr lang="en-US" sz="1000" b="1" dirty="0"/>
              <a:t> &amp; operations</a:t>
            </a:r>
          </a:p>
        </p:txBody>
      </p:sp>
      <p:sp>
        <p:nvSpPr>
          <p:cNvPr id="19" name="Freeform 18"/>
          <p:cNvSpPr/>
          <p:nvPr/>
        </p:nvSpPr>
        <p:spPr>
          <a:xfrm>
            <a:off x="6421597" y="2411116"/>
            <a:ext cx="710049" cy="734624"/>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b="1" dirty="0"/>
              <a:t>Quality Assurance </a:t>
            </a:r>
            <a:endParaRPr lang="en-US" sz="700" b="1" dirty="0"/>
          </a:p>
        </p:txBody>
      </p:sp>
      <p:sp>
        <p:nvSpPr>
          <p:cNvPr id="20" name="Freeform 19"/>
          <p:cNvSpPr/>
          <p:nvPr/>
        </p:nvSpPr>
        <p:spPr>
          <a:xfrm>
            <a:off x="7236654" y="2411116"/>
            <a:ext cx="742398" cy="734624"/>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b="1" dirty="0"/>
              <a:t>Packaging, Special Handling</a:t>
            </a:r>
            <a:endParaRPr lang="en-US" sz="700" b="1" dirty="0"/>
          </a:p>
        </p:txBody>
      </p:sp>
      <p:sp>
        <p:nvSpPr>
          <p:cNvPr id="21" name="Freeform 20"/>
          <p:cNvSpPr/>
          <p:nvPr/>
        </p:nvSpPr>
        <p:spPr>
          <a:xfrm>
            <a:off x="8075956" y="2404392"/>
            <a:ext cx="805252" cy="734624"/>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00" b="1" dirty="0"/>
              <a:t>Maintenance Repair Overhaul</a:t>
            </a:r>
          </a:p>
        </p:txBody>
      </p:sp>
      <p:sp>
        <p:nvSpPr>
          <p:cNvPr id="27" name="Rectangle 26"/>
          <p:cNvSpPr/>
          <p:nvPr/>
        </p:nvSpPr>
        <p:spPr>
          <a:xfrm>
            <a:off x="2840170" y="2411118"/>
            <a:ext cx="897107" cy="734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b="1" dirty="0"/>
              <a:t>TDP</a:t>
            </a:r>
          </a:p>
        </p:txBody>
      </p:sp>
      <p:cxnSp>
        <p:nvCxnSpPr>
          <p:cNvPr id="97" name="Straight Arrow Connector 96"/>
          <p:cNvCxnSpPr/>
          <p:nvPr/>
        </p:nvCxnSpPr>
        <p:spPr>
          <a:xfrm flipH="1">
            <a:off x="7799735" y="3145740"/>
            <a:ext cx="229" cy="99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8561230" y="3145740"/>
            <a:ext cx="0" cy="250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95063" y="1296517"/>
            <a:ext cx="1117512" cy="1077218"/>
          </a:xfrm>
          <a:prstGeom prst="rect">
            <a:avLst/>
          </a:prstGeom>
          <a:noFill/>
        </p:spPr>
        <p:txBody>
          <a:bodyPr wrap="square" rtlCol="0">
            <a:spAutoFit/>
          </a:bodyPr>
          <a:lstStyle/>
          <a:p>
            <a:r>
              <a:rPr lang="en-US" sz="800" dirty="0"/>
              <a:t>Historical Data</a:t>
            </a:r>
          </a:p>
          <a:p>
            <a:r>
              <a:rPr lang="en-US" sz="800" dirty="0"/>
              <a:t>OMS/MP, CONOPS</a:t>
            </a:r>
          </a:p>
          <a:p>
            <a:r>
              <a:rPr lang="en-US" sz="800" dirty="0"/>
              <a:t>Sustainment Concept</a:t>
            </a:r>
          </a:p>
          <a:p>
            <a:r>
              <a:rPr lang="en-US" sz="800" dirty="0"/>
              <a:t>ICD</a:t>
            </a:r>
          </a:p>
          <a:p>
            <a:r>
              <a:rPr lang="en-US" sz="800" dirty="0"/>
              <a:t>AoA (Study Guide)</a:t>
            </a:r>
          </a:p>
          <a:p>
            <a:r>
              <a:rPr lang="en-US" sz="800" dirty="0"/>
              <a:t>User Requirements</a:t>
            </a:r>
          </a:p>
          <a:p>
            <a:r>
              <a:rPr lang="en-US" sz="800" dirty="0"/>
              <a:t>- Functional</a:t>
            </a:r>
          </a:p>
          <a:p>
            <a:r>
              <a:rPr lang="en-US" sz="800" dirty="0"/>
              <a:t>- Non Functional</a:t>
            </a:r>
          </a:p>
        </p:txBody>
      </p:sp>
      <p:sp>
        <p:nvSpPr>
          <p:cNvPr id="36" name="Rectangle 35"/>
          <p:cNvSpPr/>
          <p:nvPr/>
        </p:nvSpPr>
        <p:spPr>
          <a:xfrm>
            <a:off x="3867407" y="4454504"/>
            <a:ext cx="894148" cy="502421"/>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System Design</a:t>
            </a:r>
          </a:p>
          <a:p>
            <a:pPr algn="ctr" defTabSz="433388">
              <a:lnSpc>
                <a:spcPct val="90000"/>
              </a:lnSpc>
              <a:spcBef>
                <a:spcPct val="0"/>
              </a:spcBef>
              <a:spcAft>
                <a:spcPct val="35000"/>
              </a:spcAft>
            </a:pPr>
            <a:r>
              <a:rPr lang="en-US" sz="700" dirty="0"/>
              <a:t>(e.g., Environmental</a:t>
            </a:r>
          </a:p>
          <a:p>
            <a:pPr algn="ctr" defTabSz="433388">
              <a:lnSpc>
                <a:spcPct val="90000"/>
              </a:lnSpc>
              <a:spcBef>
                <a:spcPct val="0"/>
              </a:spcBef>
              <a:spcAft>
                <a:spcPct val="35000"/>
              </a:spcAft>
            </a:pPr>
            <a:r>
              <a:rPr lang="en-US" sz="700" dirty="0"/>
              <a:t>Stress – Strength)</a:t>
            </a:r>
          </a:p>
        </p:txBody>
      </p:sp>
      <p:sp>
        <p:nvSpPr>
          <p:cNvPr id="37" name="Rectangle 36"/>
          <p:cNvSpPr/>
          <p:nvPr/>
        </p:nvSpPr>
        <p:spPr>
          <a:xfrm>
            <a:off x="3871097" y="5132522"/>
            <a:ext cx="886768" cy="469888"/>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Sensor Design</a:t>
            </a:r>
          </a:p>
          <a:p>
            <a:pPr algn="ctr" defTabSz="433388">
              <a:lnSpc>
                <a:spcPct val="90000"/>
              </a:lnSpc>
              <a:spcBef>
                <a:spcPct val="0"/>
              </a:spcBef>
              <a:spcAft>
                <a:spcPct val="35000"/>
              </a:spcAft>
            </a:pPr>
            <a:r>
              <a:rPr lang="en-US" sz="975" dirty="0"/>
              <a:t>(PHM, CBM+)</a:t>
            </a:r>
          </a:p>
        </p:txBody>
      </p:sp>
      <p:cxnSp>
        <p:nvCxnSpPr>
          <p:cNvPr id="53" name="Elbow Connector 52"/>
          <p:cNvCxnSpPr>
            <a:stCxn id="66" idx="1"/>
            <a:endCxn id="76" idx="3"/>
          </p:cNvCxnSpPr>
          <p:nvPr/>
        </p:nvCxnSpPr>
        <p:spPr>
          <a:xfrm rot="10800000" flipV="1">
            <a:off x="6695456" y="5065134"/>
            <a:ext cx="402064"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6679685" y="3913810"/>
            <a:ext cx="1451688" cy="21544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dirty="0"/>
              <a:t>TIRs</a:t>
            </a:r>
          </a:p>
        </p:txBody>
      </p:sp>
      <p:sp>
        <p:nvSpPr>
          <p:cNvPr id="66" name="TextBox 65"/>
          <p:cNvSpPr txBox="1"/>
          <p:nvPr/>
        </p:nvSpPr>
        <p:spPr>
          <a:xfrm>
            <a:off x="7097520" y="4895858"/>
            <a:ext cx="1945198" cy="33855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dirty="0"/>
              <a:t>Onboard Sensors Telemetry</a:t>
            </a:r>
          </a:p>
          <a:p>
            <a:pPr algn="ctr"/>
            <a:r>
              <a:rPr lang="en-US" sz="800" dirty="0"/>
              <a:t>(Environmental Context)</a:t>
            </a:r>
          </a:p>
        </p:txBody>
      </p:sp>
      <p:sp>
        <p:nvSpPr>
          <p:cNvPr id="67" name="TextBox 66"/>
          <p:cNvSpPr txBox="1"/>
          <p:nvPr/>
        </p:nvSpPr>
        <p:spPr>
          <a:xfrm>
            <a:off x="8189600" y="3897311"/>
            <a:ext cx="527328" cy="21544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dirty="0"/>
              <a:t>MAFs</a:t>
            </a:r>
          </a:p>
        </p:txBody>
      </p:sp>
      <p:sp>
        <p:nvSpPr>
          <p:cNvPr id="76" name="TextBox 75"/>
          <p:cNvSpPr txBox="1"/>
          <p:nvPr/>
        </p:nvSpPr>
        <p:spPr>
          <a:xfrm>
            <a:off x="5897124" y="4837420"/>
            <a:ext cx="798332" cy="455431"/>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r>
              <a:rPr lang="en-US" sz="800" dirty="0"/>
              <a:t>Review Boards</a:t>
            </a:r>
          </a:p>
          <a:p>
            <a:pPr algn="ctr"/>
            <a:r>
              <a:rPr lang="en-US" sz="800" dirty="0"/>
              <a:t>R&amp;M, Safety, HFAC</a:t>
            </a:r>
          </a:p>
        </p:txBody>
      </p:sp>
      <p:cxnSp>
        <p:nvCxnSpPr>
          <p:cNvPr id="99" name="Elbow Connector 98"/>
          <p:cNvCxnSpPr>
            <a:stCxn id="64" idx="1"/>
            <a:endCxn id="76" idx="0"/>
          </p:cNvCxnSpPr>
          <p:nvPr/>
        </p:nvCxnSpPr>
        <p:spPr>
          <a:xfrm rot="10800000" flipV="1">
            <a:off x="6296291" y="4021532"/>
            <a:ext cx="383395" cy="8158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Elbow Connector 131"/>
          <p:cNvCxnSpPr>
            <a:stCxn id="66" idx="2"/>
            <a:endCxn id="37" idx="3"/>
          </p:cNvCxnSpPr>
          <p:nvPr/>
        </p:nvCxnSpPr>
        <p:spPr>
          <a:xfrm rot="5400000">
            <a:off x="6347465" y="3644812"/>
            <a:ext cx="133054" cy="331225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35" name="TextBox 134"/>
          <p:cNvSpPr txBox="1"/>
          <p:nvPr/>
        </p:nvSpPr>
        <p:spPr>
          <a:xfrm>
            <a:off x="3867407" y="1615533"/>
            <a:ext cx="798332" cy="576879"/>
          </a:xfrm>
          <a:prstGeom prst="rect">
            <a:avLst/>
          </a:prstGeom>
          <a:ln>
            <a:no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r>
              <a:rPr lang="en-US" sz="800" dirty="0"/>
              <a:t>DFMEA</a:t>
            </a:r>
          </a:p>
          <a:p>
            <a:pPr algn="ctr"/>
            <a:r>
              <a:rPr lang="en-US" sz="800" dirty="0"/>
              <a:t>Safety and HA</a:t>
            </a:r>
          </a:p>
          <a:p>
            <a:pPr algn="ctr"/>
            <a:r>
              <a:rPr lang="en-US" sz="800" dirty="0"/>
              <a:t>HSI and HF</a:t>
            </a:r>
          </a:p>
          <a:p>
            <a:pPr algn="ctr"/>
            <a:endParaRPr lang="en-US" sz="800" dirty="0"/>
          </a:p>
        </p:txBody>
      </p:sp>
      <p:sp>
        <p:nvSpPr>
          <p:cNvPr id="137" name="TextBox 136"/>
          <p:cNvSpPr txBox="1"/>
          <p:nvPr/>
        </p:nvSpPr>
        <p:spPr>
          <a:xfrm>
            <a:off x="4839076" y="1628302"/>
            <a:ext cx="2960659" cy="215444"/>
          </a:xfrm>
          <a:prstGeom prst="rect">
            <a:avLst/>
          </a:prstGeom>
          <a:solidFill>
            <a:schemeClr val="accent6">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r>
              <a:rPr lang="en-US" sz="800" b="1" dirty="0"/>
              <a:t>Process Failure Modes &amp; Effects Analysis</a:t>
            </a:r>
          </a:p>
        </p:txBody>
      </p:sp>
      <p:sp>
        <p:nvSpPr>
          <p:cNvPr id="63" name="Rectangle 62"/>
          <p:cNvSpPr/>
          <p:nvPr/>
        </p:nvSpPr>
        <p:spPr>
          <a:xfrm>
            <a:off x="2526234" y="1447474"/>
            <a:ext cx="6270143" cy="159457"/>
          </a:xfrm>
          <a:prstGeom prst="rect">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r>
              <a:rPr lang="en-US" sz="975" b="1" dirty="0"/>
              <a:t>Design and Development</a:t>
            </a:r>
            <a:r>
              <a:rPr lang="en-US" sz="975" dirty="0"/>
              <a:t>						</a:t>
            </a:r>
            <a:r>
              <a:rPr lang="en-US" sz="975" b="1" dirty="0"/>
              <a:t>LRIP</a:t>
            </a:r>
            <a:r>
              <a:rPr lang="en-US" sz="975" dirty="0"/>
              <a:t>         		 </a:t>
            </a:r>
            <a:r>
              <a:rPr lang="en-US" sz="975" b="1" dirty="0"/>
              <a:t>FRP</a:t>
            </a:r>
            <a:r>
              <a:rPr lang="en-US" sz="975" dirty="0"/>
              <a:t> </a:t>
            </a:r>
          </a:p>
        </p:txBody>
      </p:sp>
      <p:sp>
        <p:nvSpPr>
          <p:cNvPr id="83" name="Rectangle 82"/>
          <p:cNvSpPr/>
          <p:nvPr/>
        </p:nvSpPr>
        <p:spPr>
          <a:xfrm>
            <a:off x="8218615" y="5512497"/>
            <a:ext cx="794981" cy="287665"/>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Sustainment Reviews</a:t>
            </a:r>
          </a:p>
        </p:txBody>
      </p:sp>
      <p:sp>
        <p:nvSpPr>
          <p:cNvPr id="88" name="TextBox 87"/>
          <p:cNvSpPr txBox="1"/>
          <p:nvPr/>
        </p:nvSpPr>
        <p:spPr>
          <a:xfrm>
            <a:off x="2831287" y="1574477"/>
            <a:ext cx="1060656" cy="576879"/>
          </a:xfrm>
          <a:prstGeom prst="rect">
            <a:avLst/>
          </a:prstGeom>
          <a:noFill/>
        </p:spPr>
        <p:txBody>
          <a:bodyPr wrap="square" rtlCol="0">
            <a:spAutoFit/>
          </a:bodyPr>
          <a:lstStyle/>
          <a:p>
            <a:pPr algn="r"/>
            <a:r>
              <a:rPr lang="en-US" sz="800" dirty="0"/>
              <a:t>Indentured BOM</a:t>
            </a:r>
          </a:p>
          <a:p>
            <a:pPr algn="r"/>
            <a:r>
              <a:rPr lang="en-US" sz="800" dirty="0"/>
              <a:t>Failure Modes</a:t>
            </a:r>
          </a:p>
          <a:p>
            <a:pPr algn="r"/>
            <a:r>
              <a:rPr lang="en-US" sz="800" dirty="0"/>
              <a:t>Failure Rates</a:t>
            </a:r>
          </a:p>
          <a:p>
            <a:endParaRPr lang="en-US" sz="800" dirty="0"/>
          </a:p>
        </p:txBody>
      </p:sp>
      <p:sp>
        <p:nvSpPr>
          <p:cNvPr id="93" name="TextBox 92"/>
          <p:cNvSpPr txBox="1"/>
          <p:nvPr/>
        </p:nvSpPr>
        <p:spPr>
          <a:xfrm>
            <a:off x="6843717" y="3632407"/>
            <a:ext cx="1831557" cy="21544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dirty="0"/>
              <a:t>Mishap Data</a:t>
            </a:r>
          </a:p>
        </p:txBody>
      </p:sp>
      <p:sp>
        <p:nvSpPr>
          <p:cNvPr id="120" name="TextBox 119"/>
          <p:cNvSpPr txBox="1"/>
          <p:nvPr/>
        </p:nvSpPr>
        <p:spPr>
          <a:xfrm>
            <a:off x="1348269" y="1738914"/>
            <a:ext cx="1244619" cy="584775"/>
          </a:xfrm>
          <a:prstGeom prst="rect">
            <a:avLst/>
          </a:prstGeom>
          <a:noFill/>
        </p:spPr>
        <p:txBody>
          <a:bodyPr wrap="square" lIns="91440" tIns="45720" rIns="91440" bIns="45720" rtlCol="0" anchor="t">
            <a:spAutoFit/>
          </a:bodyPr>
          <a:lstStyle/>
          <a:p>
            <a:r>
              <a:rPr lang="en-US" sz="800" dirty="0">
                <a:solidFill>
                  <a:srgbClr val="FF0000"/>
                </a:solidFill>
              </a:rPr>
              <a:t>AoA</a:t>
            </a:r>
          </a:p>
          <a:p>
            <a:r>
              <a:rPr lang="en-US" sz="800" dirty="0">
                <a:solidFill>
                  <a:srgbClr val="FF0000"/>
                </a:solidFill>
              </a:rPr>
              <a:t>Trade Studies</a:t>
            </a:r>
          </a:p>
          <a:p>
            <a:r>
              <a:rPr lang="en-US" sz="800" dirty="0">
                <a:solidFill>
                  <a:srgbClr val="FF0000"/>
                </a:solidFill>
              </a:rPr>
              <a:t>LCSP</a:t>
            </a:r>
          </a:p>
          <a:p>
            <a:r>
              <a:rPr lang="en-US" sz="800" dirty="0">
                <a:solidFill>
                  <a:srgbClr val="FF0000"/>
                </a:solidFill>
              </a:rPr>
              <a:t>Early MFG &amp; Quality</a:t>
            </a:r>
            <a:endParaRPr lang="en-US" sz="800" dirty="0">
              <a:solidFill>
                <a:srgbClr val="FF0000"/>
              </a:solidFill>
              <a:cs typeface="Calibri"/>
            </a:endParaRPr>
          </a:p>
        </p:txBody>
      </p:sp>
      <p:sp>
        <p:nvSpPr>
          <p:cNvPr id="58" name="Rectangle 57"/>
          <p:cNvSpPr/>
          <p:nvPr/>
        </p:nvSpPr>
        <p:spPr>
          <a:xfrm>
            <a:off x="8203446" y="5822355"/>
            <a:ext cx="731520" cy="451026"/>
          </a:xfrm>
          <a:prstGeom prst="rect">
            <a:avLst/>
          </a:prstGeom>
        </p:spPr>
        <p:style>
          <a:lnRef idx="3">
            <a:schemeClr val="lt1"/>
          </a:lnRef>
          <a:fillRef idx="1">
            <a:schemeClr val="accent1"/>
          </a:fillRef>
          <a:effectRef idx="1">
            <a:schemeClr val="accent1"/>
          </a:effectRef>
          <a:fontRef idx="minor">
            <a:schemeClr val="lt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Sensor Data</a:t>
            </a:r>
          </a:p>
        </p:txBody>
      </p:sp>
      <p:sp>
        <p:nvSpPr>
          <p:cNvPr id="59" name="Rectangle 58"/>
          <p:cNvSpPr/>
          <p:nvPr/>
        </p:nvSpPr>
        <p:spPr>
          <a:xfrm>
            <a:off x="7097520" y="5822355"/>
            <a:ext cx="731520" cy="451026"/>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Network</a:t>
            </a:r>
          </a:p>
        </p:txBody>
      </p:sp>
      <p:sp>
        <p:nvSpPr>
          <p:cNvPr id="60" name="Rectangle 59"/>
          <p:cNvSpPr/>
          <p:nvPr/>
        </p:nvSpPr>
        <p:spPr>
          <a:xfrm>
            <a:off x="5963937" y="5822355"/>
            <a:ext cx="731520" cy="451026"/>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Modern Analytics</a:t>
            </a:r>
          </a:p>
        </p:txBody>
      </p:sp>
      <p:sp>
        <p:nvSpPr>
          <p:cNvPr id="61" name="Rectangle 60"/>
          <p:cNvSpPr/>
          <p:nvPr/>
        </p:nvSpPr>
        <p:spPr>
          <a:xfrm>
            <a:off x="4900539" y="5822355"/>
            <a:ext cx="731520" cy="451026"/>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Decision</a:t>
            </a:r>
          </a:p>
        </p:txBody>
      </p:sp>
      <p:cxnSp>
        <p:nvCxnSpPr>
          <p:cNvPr id="11" name="Straight Arrow Connector 10"/>
          <p:cNvCxnSpPr/>
          <p:nvPr/>
        </p:nvCxnSpPr>
        <p:spPr>
          <a:xfrm flipH="1">
            <a:off x="7829040" y="6047868"/>
            <a:ext cx="37440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6695457" y="6047868"/>
            <a:ext cx="40206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5613587" y="6047868"/>
            <a:ext cx="3503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Rectangle 74"/>
          <p:cNvSpPr/>
          <p:nvPr/>
        </p:nvSpPr>
        <p:spPr>
          <a:xfrm>
            <a:off x="3871097" y="4029254"/>
            <a:ext cx="886768" cy="249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80" dirty="0"/>
              <a:t>Digital Twin(s)</a:t>
            </a:r>
          </a:p>
        </p:txBody>
      </p:sp>
      <p:cxnSp>
        <p:nvCxnSpPr>
          <p:cNvPr id="77" name="Elbow Connector 76"/>
          <p:cNvCxnSpPr>
            <a:stCxn id="36" idx="3"/>
            <a:endCxn id="16" idx="2"/>
          </p:cNvCxnSpPr>
          <p:nvPr/>
        </p:nvCxnSpPr>
        <p:spPr>
          <a:xfrm flipH="1" flipV="1">
            <a:off x="4193019" y="3145740"/>
            <a:ext cx="568536" cy="1559975"/>
          </a:xfrm>
          <a:prstGeom prst="bentConnector4">
            <a:avLst>
              <a:gd name="adj1" fmla="val -40209"/>
              <a:gd name="adj2" fmla="val 58052"/>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9" name="Elbow Connector 138"/>
          <p:cNvCxnSpPr/>
          <p:nvPr/>
        </p:nvCxnSpPr>
        <p:spPr>
          <a:xfrm rot="16200000" flipH="1">
            <a:off x="3763596" y="3582520"/>
            <a:ext cx="883514" cy="0"/>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2" name="Elbow Connector 181"/>
          <p:cNvCxnSpPr>
            <a:stCxn id="36" idx="2"/>
            <a:endCxn id="37" idx="0"/>
          </p:cNvCxnSpPr>
          <p:nvPr/>
        </p:nvCxnSpPr>
        <p:spPr>
          <a:xfrm rot="5400000">
            <a:off x="4233033" y="5051073"/>
            <a:ext cx="175597" cy="0"/>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2" name="Elbow Connector 71"/>
          <p:cNvCxnSpPr>
            <a:stCxn id="135" idx="2"/>
            <a:endCxn id="16" idx="0"/>
          </p:cNvCxnSpPr>
          <p:nvPr/>
        </p:nvCxnSpPr>
        <p:spPr>
          <a:xfrm rot="5400000">
            <a:off x="4120444" y="2264987"/>
            <a:ext cx="218704" cy="73554"/>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4662887" y="1959680"/>
            <a:ext cx="17641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4662887" y="1737010"/>
            <a:ext cx="17641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4795044" y="6097430"/>
            <a:ext cx="952670" cy="215444"/>
          </a:xfrm>
          <a:prstGeom prst="rect">
            <a:avLst/>
          </a:prstGeom>
          <a:noFill/>
        </p:spPr>
        <p:txBody>
          <a:bodyPr wrap="square" rtlCol="0">
            <a:spAutoFit/>
          </a:bodyPr>
          <a:lstStyle/>
          <a:p>
            <a:pPr algn="ctr"/>
            <a:r>
              <a:rPr lang="en-US" sz="800" dirty="0"/>
              <a:t>( To Stakeholder)</a:t>
            </a:r>
          </a:p>
        </p:txBody>
      </p:sp>
      <p:sp>
        <p:nvSpPr>
          <p:cNvPr id="74" name="TextBox 73"/>
          <p:cNvSpPr txBox="1"/>
          <p:nvPr/>
        </p:nvSpPr>
        <p:spPr>
          <a:xfrm>
            <a:off x="2789" y="3163360"/>
            <a:ext cx="878730" cy="215444"/>
          </a:xfrm>
          <a:prstGeom prst="rect">
            <a:avLst/>
          </a:prstGeom>
          <a:noFill/>
          <a:ln w="9525">
            <a:solidFill>
              <a:schemeClr val="tx1"/>
            </a:solidFill>
          </a:ln>
        </p:spPr>
        <p:txBody>
          <a:bodyPr wrap="square" rtlCol="0">
            <a:spAutoFit/>
          </a:bodyPr>
          <a:lstStyle/>
          <a:p>
            <a:pPr algn="ctr"/>
            <a:r>
              <a:rPr lang="en-US" sz="800" dirty="0"/>
              <a:t>Capability Needs</a:t>
            </a:r>
          </a:p>
        </p:txBody>
      </p:sp>
      <p:cxnSp>
        <p:nvCxnSpPr>
          <p:cNvPr id="81" name="Elbow Connector 80"/>
          <p:cNvCxnSpPr/>
          <p:nvPr/>
        </p:nvCxnSpPr>
        <p:spPr>
          <a:xfrm rot="5400000" flipH="1" flipV="1">
            <a:off x="-35785" y="3007191"/>
            <a:ext cx="293078" cy="1270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1" name="Straight Arrow Connector 200"/>
          <p:cNvCxnSpPr>
            <a:stCxn id="36" idx="0"/>
            <a:endCxn id="75" idx="2"/>
          </p:cNvCxnSpPr>
          <p:nvPr/>
        </p:nvCxnSpPr>
        <p:spPr>
          <a:xfrm flipV="1">
            <a:off x="4314481" y="4278907"/>
            <a:ext cx="0" cy="17559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32" name="Flowchart: Magnetic Disk 231"/>
          <p:cNvSpPr/>
          <p:nvPr/>
        </p:nvSpPr>
        <p:spPr>
          <a:xfrm>
            <a:off x="3782014" y="3000334"/>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39" name="Flowchart: Magnetic Disk 238"/>
          <p:cNvSpPr/>
          <p:nvPr/>
        </p:nvSpPr>
        <p:spPr>
          <a:xfrm>
            <a:off x="3705305" y="4053388"/>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40" name="Flowchart: Magnetic Disk 239"/>
          <p:cNvSpPr/>
          <p:nvPr/>
        </p:nvSpPr>
        <p:spPr>
          <a:xfrm>
            <a:off x="3715596" y="4742624"/>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41" name="Flowchart: Magnetic Disk 240"/>
          <p:cNvSpPr/>
          <p:nvPr/>
        </p:nvSpPr>
        <p:spPr>
          <a:xfrm>
            <a:off x="2865503" y="3013301"/>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42" name="Flowchart: Magnetic Disk 241"/>
          <p:cNvSpPr/>
          <p:nvPr/>
        </p:nvSpPr>
        <p:spPr>
          <a:xfrm>
            <a:off x="5730411" y="4715277"/>
            <a:ext cx="222923" cy="280858"/>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43" name="Flowchart: Magnetic Disk 242"/>
          <p:cNvSpPr/>
          <p:nvPr/>
        </p:nvSpPr>
        <p:spPr>
          <a:xfrm>
            <a:off x="8028378" y="5458778"/>
            <a:ext cx="222923" cy="280858"/>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44" name="Flowchart: Magnetic Disk 243"/>
          <p:cNvSpPr/>
          <p:nvPr/>
        </p:nvSpPr>
        <p:spPr>
          <a:xfrm>
            <a:off x="4793287" y="5758088"/>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45" name="Flowchart: Magnetic Disk 244"/>
          <p:cNvSpPr/>
          <p:nvPr/>
        </p:nvSpPr>
        <p:spPr>
          <a:xfrm>
            <a:off x="1090664" y="3047798"/>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62" name="Flowchart: Magnetic Disk 261"/>
          <p:cNvSpPr/>
          <p:nvPr/>
        </p:nvSpPr>
        <p:spPr>
          <a:xfrm>
            <a:off x="3715596" y="5401957"/>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grpSp>
        <p:nvGrpSpPr>
          <p:cNvPr id="270" name="Group 269"/>
          <p:cNvGrpSpPr/>
          <p:nvPr/>
        </p:nvGrpSpPr>
        <p:grpSpPr>
          <a:xfrm>
            <a:off x="85587" y="5372697"/>
            <a:ext cx="3346164" cy="1099771"/>
            <a:chOff x="86743" y="4689139"/>
            <a:chExt cx="3346164" cy="1099771"/>
          </a:xfrm>
        </p:grpSpPr>
        <p:sp>
          <p:nvSpPr>
            <p:cNvPr id="5" name="Rounded Rectangle 4"/>
            <p:cNvSpPr/>
            <p:nvPr/>
          </p:nvSpPr>
          <p:spPr>
            <a:xfrm>
              <a:off x="86743" y="4689139"/>
              <a:ext cx="3294752" cy="1068949"/>
            </a:xfrm>
            <a:prstGeom prst="rect">
              <a:avLst/>
            </a:prstGeom>
            <a:ln>
              <a:solidFill>
                <a:srgbClr val="265CAA"/>
              </a:solidFill>
            </a:ln>
          </p:spPr>
          <p:style>
            <a:lnRef idx="2">
              <a:schemeClr val="accent6"/>
            </a:lnRef>
            <a:fillRef idx="1">
              <a:schemeClr val="lt1"/>
            </a:fillRef>
            <a:effectRef idx="0">
              <a:schemeClr val="accent6"/>
            </a:effectRef>
            <a:fontRef idx="minor">
              <a:schemeClr val="dk1"/>
            </a:fontRef>
          </p:style>
          <p:txBody>
            <a:bodyPr rtlCol="0" anchor="t"/>
            <a:lstStyle/>
            <a:p>
              <a:r>
                <a:rPr lang="en-US" sz="1350" dirty="0"/>
                <a:t>Legend</a:t>
              </a:r>
            </a:p>
          </p:txBody>
        </p:sp>
        <p:sp>
          <p:nvSpPr>
            <p:cNvPr id="28" name="Freeform 27"/>
            <p:cNvSpPr/>
            <p:nvPr/>
          </p:nvSpPr>
          <p:spPr>
            <a:xfrm>
              <a:off x="147903" y="5230462"/>
              <a:ext cx="568755" cy="216246"/>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Activity</a:t>
              </a:r>
            </a:p>
          </p:txBody>
        </p:sp>
        <p:sp>
          <p:nvSpPr>
            <p:cNvPr id="29" name="Freeform 28"/>
            <p:cNvSpPr/>
            <p:nvPr/>
          </p:nvSpPr>
          <p:spPr>
            <a:xfrm>
              <a:off x="155740" y="4948997"/>
              <a:ext cx="566139" cy="2150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Data</a:t>
              </a:r>
            </a:p>
          </p:txBody>
        </p:sp>
        <p:sp>
          <p:nvSpPr>
            <p:cNvPr id="258" name="Freeform 28"/>
            <p:cNvSpPr/>
            <p:nvPr/>
          </p:nvSpPr>
          <p:spPr>
            <a:xfrm>
              <a:off x="974884" y="5189790"/>
              <a:ext cx="2220395" cy="30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75985" tIns="75985" rIns="75985" bIns="75985" numCol="1" spcCol="1270" anchor="ctr" anchorCtr="0">
              <a:noAutofit/>
            </a:bodyPr>
            <a:lstStyle/>
            <a:p>
              <a:pPr defTabSz="433388">
                <a:lnSpc>
                  <a:spcPct val="90000"/>
                </a:lnSpc>
                <a:spcBef>
                  <a:spcPct val="0"/>
                </a:spcBef>
                <a:spcAft>
                  <a:spcPct val="35000"/>
                </a:spcAft>
              </a:pPr>
              <a:r>
                <a:rPr lang="en-US" sz="975" dirty="0">
                  <a:solidFill>
                    <a:schemeClr val="tx1"/>
                  </a:solidFill>
                </a:rPr>
                <a:t>Blue Lines Represent the Digital Thread</a:t>
              </a:r>
            </a:p>
          </p:txBody>
        </p:sp>
        <p:sp>
          <p:nvSpPr>
            <p:cNvPr id="266" name="Flowchart: Magnetic Disk 265"/>
            <p:cNvSpPr/>
            <p:nvPr/>
          </p:nvSpPr>
          <p:spPr>
            <a:xfrm>
              <a:off x="1974426" y="4881167"/>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67" name="Freeform 28"/>
            <p:cNvSpPr/>
            <p:nvPr/>
          </p:nvSpPr>
          <p:spPr>
            <a:xfrm>
              <a:off x="2240372" y="4881167"/>
              <a:ext cx="1192535" cy="285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75985" tIns="75985" rIns="75985" bIns="75985" numCol="1" spcCol="1270" anchor="ctr" anchorCtr="0">
              <a:noAutofit/>
            </a:bodyPr>
            <a:lstStyle/>
            <a:p>
              <a:pPr defTabSz="433388">
                <a:lnSpc>
                  <a:spcPct val="90000"/>
                </a:lnSpc>
                <a:spcBef>
                  <a:spcPct val="0"/>
                </a:spcBef>
                <a:spcAft>
                  <a:spcPct val="35000"/>
                </a:spcAft>
              </a:pPr>
              <a:r>
                <a:rPr lang="en-US" sz="950" dirty="0">
                  <a:solidFill>
                    <a:schemeClr val="tx1"/>
                  </a:solidFill>
                </a:rPr>
                <a:t>To &amp; From Data Library (IDE)</a:t>
              </a:r>
              <a:endParaRPr lang="en-US" sz="975" dirty="0">
                <a:solidFill>
                  <a:schemeClr val="tx1"/>
                </a:solidFill>
              </a:endParaRPr>
            </a:p>
          </p:txBody>
        </p:sp>
        <p:sp>
          <p:nvSpPr>
            <p:cNvPr id="268" name="Flowchart: Magnetic Disk 267"/>
            <p:cNvSpPr/>
            <p:nvPr/>
          </p:nvSpPr>
          <p:spPr>
            <a:xfrm>
              <a:off x="939802" y="4881167"/>
              <a:ext cx="222923" cy="280858"/>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69" name="Freeform 28"/>
            <p:cNvSpPr/>
            <p:nvPr/>
          </p:nvSpPr>
          <p:spPr>
            <a:xfrm>
              <a:off x="1175650" y="4881167"/>
              <a:ext cx="812790" cy="271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75985" tIns="75985" rIns="75985" bIns="75985" numCol="1" spcCol="1270" anchor="ctr" anchorCtr="0">
              <a:noAutofit/>
            </a:bodyPr>
            <a:lstStyle/>
            <a:p>
              <a:pPr defTabSz="433388">
                <a:lnSpc>
                  <a:spcPct val="90000"/>
                </a:lnSpc>
                <a:spcBef>
                  <a:spcPct val="0"/>
                </a:spcBef>
                <a:spcAft>
                  <a:spcPct val="35000"/>
                </a:spcAft>
              </a:pPr>
              <a:r>
                <a:rPr lang="en-US" sz="950" dirty="0">
                  <a:solidFill>
                    <a:schemeClr val="tx1"/>
                  </a:solidFill>
                </a:rPr>
                <a:t>To Data Library (IDE)</a:t>
              </a:r>
              <a:endParaRPr lang="en-US" sz="975" dirty="0">
                <a:solidFill>
                  <a:schemeClr val="tx1"/>
                </a:solidFill>
              </a:endParaRPr>
            </a:p>
          </p:txBody>
        </p:sp>
        <p:sp>
          <p:nvSpPr>
            <p:cNvPr id="110" name="Freeform 27"/>
            <p:cNvSpPr/>
            <p:nvPr/>
          </p:nvSpPr>
          <p:spPr>
            <a:xfrm>
              <a:off x="147902" y="5513097"/>
              <a:ext cx="568755" cy="216246"/>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75" dirty="0"/>
                <a:t>M&amp;Q</a:t>
              </a:r>
            </a:p>
          </p:txBody>
        </p:sp>
        <p:sp>
          <p:nvSpPr>
            <p:cNvPr id="111" name="Freeform 28"/>
            <p:cNvSpPr/>
            <p:nvPr/>
          </p:nvSpPr>
          <p:spPr>
            <a:xfrm>
              <a:off x="974883" y="5483150"/>
              <a:ext cx="2220395" cy="30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75985" tIns="75985" rIns="75985" bIns="75985" numCol="1" spcCol="1270" anchor="ctr" anchorCtr="0">
              <a:noAutofit/>
            </a:bodyPr>
            <a:lstStyle/>
            <a:p>
              <a:pPr defTabSz="433388">
                <a:lnSpc>
                  <a:spcPct val="90000"/>
                </a:lnSpc>
                <a:spcBef>
                  <a:spcPct val="0"/>
                </a:spcBef>
                <a:spcAft>
                  <a:spcPct val="35000"/>
                </a:spcAft>
              </a:pPr>
              <a:r>
                <a:rPr lang="en-US" sz="975" dirty="0">
                  <a:solidFill>
                    <a:schemeClr val="tx1"/>
                  </a:solidFill>
                </a:rPr>
                <a:t>M&amp;Q Related Activities and Processes</a:t>
              </a:r>
            </a:p>
          </p:txBody>
        </p:sp>
      </p:grpSp>
      <p:sp>
        <p:nvSpPr>
          <p:cNvPr id="271" name="Flowchart: Magnetic Disk 270"/>
          <p:cNvSpPr/>
          <p:nvPr/>
        </p:nvSpPr>
        <p:spPr>
          <a:xfrm>
            <a:off x="176338" y="1356625"/>
            <a:ext cx="222923" cy="280858"/>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72" name="Flowchart: Magnetic Disk 271"/>
          <p:cNvSpPr/>
          <p:nvPr/>
        </p:nvSpPr>
        <p:spPr>
          <a:xfrm>
            <a:off x="3812591" y="2033355"/>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73" name="Flowchart: Magnetic Disk 272"/>
          <p:cNvSpPr/>
          <p:nvPr/>
        </p:nvSpPr>
        <p:spPr>
          <a:xfrm>
            <a:off x="4939427" y="1882006"/>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274" name="Flowchart: Magnetic Disk 273"/>
          <p:cNvSpPr/>
          <p:nvPr/>
        </p:nvSpPr>
        <p:spPr>
          <a:xfrm>
            <a:off x="4939426" y="1578977"/>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101" name="Flowchart: Magnetic Disk 100"/>
          <p:cNvSpPr/>
          <p:nvPr/>
        </p:nvSpPr>
        <p:spPr>
          <a:xfrm>
            <a:off x="5052703" y="4094553"/>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cxnSp>
        <p:nvCxnSpPr>
          <p:cNvPr id="159" name="Elbow Connector 158"/>
          <p:cNvCxnSpPr>
            <a:stCxn id="103" idx="2"/>
            <a:endCxn id="92" idx="3"/>
          </p:cNvCxnSpPr>
          <p:nvPr/>
        </p:nvCxnSpPr>
        <p:spPr>
          <a:xfrm rot="10800000">
            <a:off x="6083271" y="4021534"/>
            <a:ext cx="1888292" cy="476697"/>
          </a:xfrm>
          <a:prstGeom prst="bentConnector3">
            <a:avLst>
              <a:gd name="adj1" fmla="val 8287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3" name="Elbow Connector 162"/>
          <p:cNvCxnSpPr>
            <a:stCxn id="67" idx="2"/>
            <a:endCxn id="103" idx="1"/>
          </p:cNvCxnSpPr>
          <p:nvPr/>
        </p:nvCxnSpPr>
        <p:spPr>
          <a:xfrm rot="16200000" flipH="1">
            <a:off x="8386025" y="4179993"/>
            <a:ext cx="134478"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6" name="Elbow Connector 165"/>
          <p:cNvCxnSpPr>
            <a:cxnSpLocks/>
            <a:stCxn id="93" idx="3"/>
            <a:endCxn id="103" idx="4"/>
          </p:cNvCxnSpPr>
          <p:nvPr/>
        </p:nvCxnSpPr>
        <p:spPr>
          <a:xfrm>
            <a:off x="8675274" y="3740129"/>
            <a:ext cx="259692" cy="758101"/>
          </a:xfrm>
          <a:prstGeom prst="bentConnector3">
            <a:avLst>
              <a:gd name="adj1" fmla="val 156827"/>
            </a:avLst>
          </a:prstGeom>
          <a:ln>
            <a:tailEnd type="triangle"/>
          </a:ln>
        </p:spPr>
        <p:style>
          <a:lnRef idx="1">
            <a:schemeClr val="accent1"/>
          </a:lnRef>
          <a:fillRef idx="0">
            <a:schemeClr val="accent1"/>
          </a:fillRef>
          <a:effectRef idx="0">
            <a:schemeClr val="accent1"/>
          </a:effectRef>
          <a:fontRef idx="minor">
            <a:schemeClr val="tx1"/>
          </a:fontRef>
        </p:style>
      </p:cxnSp>
      <p:sp>
        <p:nvSpPr>
          <p:cNvPr id="172" name="Flowchart: Magnetic Disk 171"/>
          <p:cNvSpPr/>
          <p:nvPr/>
        </p:nvSpPr>
        <p:spPr>
          <a:xfrm>
            <a:off x="8670742" y="2074091"/>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cxnSp>
        <p:nvCxnSpPr>
          <p:cNvPr id="185" name="Elbow Connector 184"/>
          <p:cNvCxnSpPr>
            <a:stCxn id="76" idx="1"/>
            <a:endCxn id="92" idx="2"/>
          </p:cNvCxnSpPr>
          <p:nvPr/>
        </p:nvCxnSpPr>
        <p:spPr>
          <a:xfrm rot="10800000">
            <a:off x="5632472" y="4272744"/>
            <a:ext cx="264653" cy="79239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1" name="Elbow Connector 190"/>
          <p:cNvCxnSpPr>
            <a:stCxn id="64" idx="1"/>
            <a:endCxn id="92" idx="3"/>
          </p:cNvCxnSpPr>
          <p:nvPr/>
        </p:nvCxnSpPr>
        <p:spPr>
          <a:xfrm rot="10800000" flipV="1">
            <a:off x="6083271" y="4021531"/>
            <a:ext cx="596414"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7" name="Elbow Connector 196"/>
          <p:cNvCxnSpPr>
            <a:stCxn id="93" idx="1"/>
          </p:cNvCxnSpPr>
          <p:nvPr/>
        </p:nvCxnSpPr>
        <p:spPr>
          <a:xfrm rot="10800000" flipV="1">
            <a:off x="6413993" y="3740128"/>
            <a:ext cx="429724" cy="284149"/>
          </a:xfrm>
          <a:prstGeom prst="bentConnector3">
            <a:avLst>
              <a:gd name="adj1" fmla="val 101719"/>
            </a:avLst>
          </a:prstGeom>
          <a:ln>
            <a:tailEnd type="none"/>
          </a:ln>
        </p:spPr>
        <p:style>
          <a:lnRef idx="1">
            <a:schemeClr val="accent1"/>
          </a:lnRef>
          <a:fillRef idx="0">
            <a:schemeClr val="accent1"/>
          </a:fillRef>
          <a:effectRef idx="0">
            <a:schemeClr val="accent1"/>
          </a:effectRef>
          <a:fontRef idx="minor">
            <a:schemeClr val="tx1"/>
          </a:fontRef>
        </p:style>
      </p:cxnSp>
      <p:cxnSp>
        <p:nvCxnSpPr>
          <p:cNvPr id="204" name="Elbow Connector 203"/>
          <p:cNvCxnSpPr/>
          <p:nvPr/>
        </p:nvCxnSpPr>
        <p:spPr>
          <a:xfrm rot="16200000" flipH="1">
            <a:off x="5280536" y="3669893"/>
            <a:ext cx="200855" cy="1"/>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761555" y="3398644"/>
            <a:ext cx="3927987" cy="17871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975" dirty="0"/>
              <a:t>R&amp;M Assessment (Data Analytics)</a:t>
            </a:r>
          </a:p>
        </p:txBody>
      </p:sp>
      <p:sp>
        <p:nvSpPr>
          <p:cNvPr id="236" name="Flowchart: Magnetic Disk 235"/>
          <p:cNvSpPr/>
          <p:nvPr/>
        </p:nvSpPr>
        <p:spPr>
          <a:xfrm>
            <a:off x="4695354" y="3386370"/>
            <a:ext cx="222923" cy="280858"/>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15" name="TextBox 14">
            <a:extLst>
              <a:ext uri="{FF2B5EF4-FFF2-40B4-BE49-F238E27FC236}">
                <a16:creationId xmlns:a16="http://schemas.microsoft.com/office/drawing/2014/main" id="{7BAED69C-B8D2-D678-C7F2-0931C7140284}"/>
              </a:ext>
            </a:extLst>
          </p:cNvPr>
          <p:cNvSpPr txBox="1"/>
          <p:nvPr/>
        </p:nvSpPr>
        <p:spPr>
          <a:xfrm>
            <a:off x="2996358" y="2083193"/>
            <a:ext cx="837284" cy="338554"/>
          </a:xfrm>
          <a:prstGeom prst="rect">
            <a:avLst/>
          </a:prstGeom>
          <a:noFill/>
        </p:spPr>
        <p:txBody>
          <a:bodyPr wrap="square" lIns="91440" tIns="45720" rIns="91440" bIns="45720" rtlCol="0" anchor="t">
            <a:spAutoFit/>
          </a:bodyPr>
          <a:lstStyle/>
          <a:p>
            <a:r>
              <a:rPr lang="en-US" sz="800" dirty="0">
                <a:ea typeface="Calibri"/>
                <a:cs typeface="Calibri"/>
              </a:rPr>
              <a:t>SOW</a:t>
            </a:r>
          </a:p>
          <a:p>
            <a:r>
              <a:rPr lang="en-US" sz="800" dirty="0">
                <a:ea typeface="Calibri"/>
                <a:cs typeface="Calibri"/>
              </a:rPr>
              <a:t>CDD</a:t>
            </a:r>
          </a:p>
        </p:txBody>
      </p:sp>
      <p:sp>
        <p:nvSpPr>
          <p:cNvPr id="22" name="TextBox 21">
            <a:extLst>
              <a:ext uri="{FF2B5EF4-FFF2-40B4-BE49-F238E27FC236}">
                <a16:creationId xmlns:a16="http://schemas.microsoft.com/office/drawing/2014/main" id="{5B336087-7BDF-33BF-5927-6D05B8AF07D1}"/>
              </a:ext>
            </a:extLst>
          </p:cNvPr>
          <p:cNvSpPr txBox="1"/>
          <p:nvPr/>
        </p:nvSpPr>
        <p:spPr>
          <a:xfrm>
            <a:off x="402878" y="3693045"/>
            <a:ext cx="1159017" cy="276999"/>
          </a:xfrm>
          <a:prstGeom prst="rect">
            <a:avLst/>
          </a:prstGeom>
          <a:noFill/>
        </p:spPr>
        <p:txBody>
          <a:bodyPr wrap="square" lIns="91440" tIns="45720" rIns="91440" bIns="45720" rtlCol="0" anchor="t">
            <a:spAutoFit/>
          </a:bodyPr>
          <a:lstStyle/>
          <a:p>
            <a:pPr algn="ctr"/>
            <a:r>
              <a:rPr lang="en-US" sz="1200" dirty="0">
                <a:solidFill>
                  <a:srgbClr val="FFFFFF"/>
                </a:solidFill>
                <a:ea typeface="Calibri"/>
                <a:cs typeface="Calibri"/>
              </a:rPr>
              <a:t>Contractor IDE</a:t>
            </a:r>
            <a:endParaRPr lang="en-US" sz="2800" dirty="0"/>
          </a:p>
        </p:txBody>
      </p:sp>
      <p:sp>
        <p:nvSpPr>
          <p:cNvPr id="23" name="TextBox 22">
            <a:extLst>
              <a:ext uri="{FF2B5EF4-FFF2-40B4-BE49-F238E27FC236}">
                <a16:creationId xmlns:a16="http://schemas.microsoft.com/office/drawing/2014/main" id="{84DBDE2F-2A71-E250-EE12-218656A87ABE}"/>
              </a:ext>
            </a:extLst>
          </p:cNvPr>
          <p:cNvSpPr txBox="1"/>
          <p:nvPr/>
        </p:nvSpPr>
        <p:spPr>
          <a:xfrm>
            <a:off x="2181363" y="3702171"/>
            <a:ext cx="1341458" cy="276999"/>
          </a:xfrm>
          <a:prstGeom prst="rect">
            <a:avLst/>
          </a:prstGeom>
          <a:noFill/>
        </p:spPr>
        <p:txBody>
          <a:bodyPr wrap="square" lIns="91440" tIns="45720" rIns="91440" bIns="45720" rtlCol="0" anchor="t">
            <a:spAutoFit/>
          </a:bodyPr>
          <a:lstStyle/>
          <a:p>
            <a:pPr algn="ctr"/>
            <a:r>
              <a:rPr lang="en-US" sz="1200" dirty="0">
                <a:solidFill>
                  <a:srgbClr val="FFFFFF"/>
                </a:solidFill>
                <a:ea typeface="Calibri"/>
                <a:cs typeface="Calibri"/>
              </a:rPr>
              <a:t>Government IDE</a:t>
            </a:r>
          </a:p>
        </p:txBody>
      </p:sp>
      <p:cxnSp>
        <p:nvCxnSpPr>
          <p:cNvPr id="26" name="Straight Arrow Connector 25">
            <a:extLst>
              <a:ext uri="{FF2B5EF4-FFF2-40B4-BE49-F238E27FC236}">
                <a16:creationId xmlns:a16="http://schemas.microsoft.com/office/drawing/2014/main" id="{1100EC02-02F8-2167-5B48-DB75C101B3B3}"/>
              </a:ext>
            </a:extLst>
          </p:cNvPr>
          <p:cNvCxnSpPr/>
          <p:nvPr/>
        </p:nvCxnSpPr>
        <p:spPr>
          <a:xfrm flipV="1">
            <a:off x="1660787" y="4425410"/>
            <a:ext cx="438160" cy="1045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03" name="Flowchart: Magnetic Disk 102"/>
          <p:cNvSpPr/>
          <p:nvPr/>
        </p:nvSpPr>
        <p:spPr>
          <a:xfrm>
            <a:off x="7971563" y="4247233"/>
            <a:ext cx="963403" cy="501993"/>
          </a:xfrm>
          <a:prstGeom prst="flowChartMagneticDisk">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Maintenance Data Collection System</a:t>
            </a:r>
          </a:p>
        </p:txBody>
      </p:sp>
      <p:sp>
        <p:nvSpPr>
          <p:cNvPr id="105" name="Rectangle 104"/>
          <p:cNvSpPr/>
          <p:nvPr/>
        </p:nvSpPr>
        <p:spPr>
          <a:xfrm>
            <a:off x="4397799" y="2217424"/>
            <a:ext cx="4345632" cy="137525"/>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b="1" noProof="0" dirty="0">
                <a:solidFill>
                  <a:prstClr val="black"/>
                </a:solidFill>
                <a:latin typeface="Calibri" panose="020F0502020204030204"/>
              </a:rPr>
              <a:t>Manufacturing </a:t>
            </a:r>
            <a:r>
              <a:rPr kumimoji="0" lang="en-US" sz="900" b="1" i="0" u="none" strike="noStrike" kern="1200" cap="none" spc="0" normalizeH="0" noProof="0" dirty="0">
                <a:ln>
                  <a:noFill/>
                </a:ln>
                <a:solidFill>
                  <a:prstClr val="black"/>
                </a:solidFill>
                <a:effectLst/>
                <a:uLnTx/>
                <a:uFillTx/>
                <a:latin typeface="Calibri" panose="020F0502020204030204"/>
              </a:rPr>
              <a:t> processes &amp; operations, quality control/assurance </a:t>
            </a:r>
            <a:r>
              <a:rPr kumimoji="0" lang="en-US" sz="900" b="1" i="0" u="none" strike="noStrike" kern="1200" cap="none" spc="0" normalizeH="0" baseline="0" noProof="0" dirty="0">
                <a:ln>
                  <a:noFill/>
                </a:ln>
                <a:solidFill>
                  <a:prstClr val="black"/>
                </a:solidFill>
                <a:effectLst/>
                <a:uLnTx/>
                <a:uFillTx/>
                <a:latin typeface="Calibri" panose="020F0502020204030204"/>
              </a:rPr>
              <a:t>  </a:t>
            </a:r>
          </a:p>
        </p:txBody>
      </p:sp>
      <p:sp>
        <p:nvSpPr>
          <p:cNvPr id="106" name="Rectangle 105"/>
          <p:cNvSpPr/>
          <p:nvPr/>
        </p:nvSpPr>
        <p:spPr>
          <a:xfrm>
            <a:off x="4662888" y="3245335"/>
            <a:ext cx="4272078" cy="117376"/>
          </a:xfrm>
          <a:prstGeom prst="rect">
            <a:avLst/>
          </a:prstGeom>
          <a:solidFill>
            <a:schemeClr val="accent6">
              <a:lumMod val="60000"/>
              <a:lumOff val="40000"/>
            </a:schemeClr>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75" b="1" dirty="0">
                <a:solidFill>
                  <a:prstClr val="black"/>
                </a:solidFill>
                <a:latin typeface="Calibri" panose="020F0502020204030204"/>
              </a:rPr>
              <a:t>Materials Management/Inventory/Supplier Data/STE/SIE</a:t>
            </a:r>
            <a:endParaRPr kumimoji="0" lang="en-US" sz="975" b="1" i="0" u="none" strike="noStrike" kern="1200" cap="none" spc="0" normalizeH="0" baseline="0" noProof="0" dirty="0">
              <a:ln>
                <a:noFill/>
              </a:ln>
              <a:solidFill>
                <a:prstClr val="black"/>
              </a:solidFill>
              <a:effectLst/>
              <a:uLnTx/>
              <a:uFillTx/>
              <a:latin typeface="Calibri" panose="020F0502020204030204"/>
            </a:endParaRPr>
          </a:p>
        </p:txBody>
      </p:sp>
      <p:sp>
        <p:nvSpPr>
          <p:cNvPr id="112" name="Flowchart: Magnetic Disk 111"/>
          <p:cNvSpPr/>
          <p:nvPr/>
        </p:nvSpPr>
        <p:spPr>
          <a:xfrm>
            <a:off x="4502934" y="3150716"/>
            <a:ext cx="222923" cy="280858"/>
          </a:xfrm>
          <a:prstGeom prst="flowChartMagneticDisk">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sp>
        <p:nvSpPr>
          <p:cNvPr id="116" name="TextBox 115">
            <a:extLst>
              <a:ext uri="{FF2B5EF4-FFF2-40B4-BE49-F238E27FC236}">
                <a16:creationId xmlns:a16="http://schemas.microsoft.com/office/drawing/2014/main" id="{5B336087-7BDF-33BF-5927-6D05B8AF07D1}"/>
              </a:ext>
            </a:extLst>
          </p:cNvPr>
          <p:cNvSpPr txBox="1"/>
          <p:nvPr/>
        </p:nvSpPr>
        <p:spPr>
          <a:xfrm>
            <a:off x="193575" y="3803838"/>
            <a:ext cx="1491762" cy="276999"/>
          </a:xfrm>
          <a:prstGeom prst="rect">
            <a:avLst/>
          </a:prstGeom>
          <a:noFill/>
        </p:spPr>
        <p:txBody>
          <a:bodyPr wrap="square" lIns="91440" tIns="45720" rIns="91440" bIns="45720" rtlCol="0" anchor="t">
            <a:spAutoFit/>
          </a:bodyPr>
          <a:lstStyle/>
          <a:p>
            <a:pPr algn="ctr"/>
            <a:r>
              <a:rPr lang="en-US" sz="1200" dirty="0">
                <a:solidFill>
                  <a:srgbClr val="FFFFFF"/>
                </a:solidFill>
                <a:ea typeface="Calibri"/>
                <a:cs typeface="Calibri"/>
              </a:rPr>
              <a:t>Contractor IDE*</a:t>
            </a:r>
            <a:endParaRPr lang="en-US" sz="2800" dirty="0"/>
          </a:p>
        </p:txBody>
      </p:sp>
      <p:sp>
        <p:nvSpPr>
          <p:cNvPr id="118" name="TextBox 117">
            <a:extLst>
              <a:ext uri="{FF2B5EF4-FFF2-40B4-BE49-F238E27FC236}">
                <a16:creationId xmlns:a16="http://schemas.microsoft.com/office/drawing/2014/main" id="{84DBDE2F-2A71-E250-EE12-218656A87ABE}"/>
              </a:ext>
            </a:extLst>
          </p:cNvPr>
          <p:cNvSpPr txBox="1"/>
          <p:nvPr/>
        </p:nvSpPr>
        <p:spPr>
          <a:xfrm>
            <a:off x="2183146" y="3778326"/>
            <a:ext cx="1474932" cy="276999"/>
          </a:xfrm>
          <a:prstGeom prst="rect">
            <a:avLst/>
          </a:prstGeom>
          <a:noFill/>
        </p:spPr>
        <p:txBody>
          <a:bodyPr wrap="square" lIns="91440" tIns="45720" rIns="91440" bIns="45720" rtlCol="0" anchor="t">
            <a:spAutoFit/>
          </a:bodyPr>
          <a:lstStyle/>
          <a:p>
            <a:pPr algn="ctr"/>
            <a:r>
              <a:rPr lang="en-US" sz="1200" dirty="0">
                <a:solidFill>
                  <a:srgbClr val="FFFFFF"/>
                </a:solidFill>
                <a:ea typeface="Calibri"/>
                <a:cs typeface="Calibri"/>
              </a:rPr>
              <a:t>Government IDE*</a:t>
            </a:r>
          </a:p>
        </p:txBody>
      </p:sp>
      <p:sp>
        <p:nvSpPr>
          <p:cNvPr id="119" name="TextBox 118">
            <a:extLst>
              <a:ext uri="{FF2B5EF4-FFF2-40B4-BE49-F238E27FC236}">
                <a16:creationId xmlns:a16="http://schemas.microsoft.com/office/drawing/2014/main" id="{D1648171-9AD0-8460-9422-8BE42CBAA90B}"/>
              </a:ext>
            </a:extLst>
          </p:cNvPr>
          <p:cNvSpPr txBox="1"/>
          <p:nvPr/>
        </p:nvSpPr>
        <p:spPr>
          <a:xfrm>
            <a:off x="76225" y="6452262"/>
            <a:ext cx="2141047" cy="400110"/>
          </a:xfrm>
          <a:prstGeom prst="rect">
            <a:avLst/>
          </a:prstGeom>
          <a:noFill/>
        </p:spPr>
        <p:txBody>
          <a:bodyPr wrap="square" lIns="91440" tIns="45720" rIns="91440" bIns="45720" rtlCol="0" anchor="t">
            <a:spAutoFit/>
          </a:bodyPr>
          <a:lstStyle/>
          <a:p>
            <a:r>
              <a:rPr lang="en-US" sz="1000" b="1" dirty="0">
                <a:ea typeface="Calibri"/>
                <a:cs typeface="Calibri"/>
              </a:rPr>
              <a:t>*Contractually agreed to content, views, access,</a:t>
            </a:r>
            <a:r>
              <a:rPr lang="en-US" sz="1000" b="1" dirty="0">
                <a:solidFill>
                  <a:srgbClr val="000000"/>
                </a:solidFill>
                <a:ea typeface="Calibri"/>
                <a:cs typeface="Calibri"/>
              </a:rPr>
              <a:t> and delivery of data.</a:t>
            </a:r>
            <a:endParaRPr lang="en-US" sz="1000" b="1" dirty="0">
              <a:solidFill>
                <a:srgbClr val="FFFFFF"/>
              </a:solidFill>
              <a:ea typeface="Calibri"/>
              <a:cs typeface="Calibri"/>
            </a:endParaRPr>
          </a:p>
        </p:txBody>
      </p:sp>
      <p:sp>
        <p:nvSpPr>
          <p:cNvPr id="122" name="Flowchart: Magnetic Disk 121"/>
          <p:cNvSpPr/>
          <p:nvPr/>
        </p:nvSpPr>
        <p:spPr>
          <a:xfrm>
            <a:off x="1960223" y="3033400"/>
            <a:ext cx="222923" cy="28085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p>
        </p:txBody>
      </p:sp>
      <p:cxnSp>
        <p:nvCxnSpPr>
          <p:cNvPr id="121" name="Straight Arrow Connector 120"/>
          <p:cNvCxnSpPr/>
          <p:nvPr/>
        </p:nvCxnSpPr>
        <p:spPr>
          <a:xfrm flipH="1">
            <a:off x="6843747" y="3114152"/>
            <a:ext cx="229" cy="99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flipH="1">
            <a:off x="5963937" y="3134739"/>
            <a:ext cx="229" cy="99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flipH="1">
            <a:off x="8256935" y="3602940"/>
            <a:ext cx="229" cy="99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flipH="1">
            <a:off x="8409335" y="3755340"/>
            <a:ext cx="229" cy="99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flipH="1">
            <a:off x="8451595" y="3144460"/>
            <a:ext cx="229" cy="99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07" name="Group 106"/>
          <p:cNvGrpSpPr/>
          <p:nvPr/>
        </p:nvGrpSpPr>
        <p:grpSpPr>
          <a:xfrm>
            <a:off x="319251" y="3510903"/>
            <a:ext cx="3329901" cy="189160"/>
            <a:chOff x="0" y="3396454"/>
            <a:chExt cx="4123295" cy="228600"/>
          </a:xfrm>
        </p:grpSpPr>
        <p:sp>
          <p:nvSpPr>
            <p:cNvPr id="108" name="Rectangle 107"/>
            <p:cNvSpPr/>
            <p:nvPr/>
          </p:nvSpPr>
          <p:spPr>
            <a:xfrm>
              <a:off x="675003" y="3396454"/>
              <a:ext cx="3448292" cy="228600"/>
            </a:xfrm>
            <a:prstGeom prst="rect">
              <a:avLst/>
            </a:prstGeom>
            <a:ln w="12700"/>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75985" tIns="75985" rIns="75985" bIns="75985" numCol="1" spcCol="1270" anchor="ctr" anchorCtr="0">
              <a:noAutofit/>
            </a:bodyPr>
            <a:lstStyle/>
            <a:p>
              <a:pPr algn="ctr" defTabSz="433388">
                <a:lnSpc>
                  <a:spcPct val="90000"/>
                </a:lnSpc>
                <a:spcBef>
                  <a:spcPct val="0"/>
                </a:spcBef>
                <a:spcAft>
                  <a:spcPct val="35000"/>
                </a:spcAft>
              </a:pPr>
              <a:r>
                <a:rPr lang="en-US" sz="980" dirty="0"/>
                <a:t>Digital Twin(s)</a:t>
              </a:r>
            </a:p>
          </p:txBody>
        </p:sp>
        <p:sp>
          <p:nvSpPr>
            <p:cNvPr id="109" name="Right Arrow 108"/>
            <p:cNvSpPr/>
            <p:nvPr/>
          </p:nvSpPr>
          <p:spPr>
            <a:xfrm>
              <a:off x="0" y="3396454"/>
              <a:ext cx="1684955" cy="228600"/>
            </a:xfrm>
            <a:prstGeom prst="rightArrow">
              <a:avLst>
                <a:gd name="adj1" fmla="val 100000"/>
                <a:gd name="adj2" fmla="val 50000"/>
              </a:avLst>
            </a:prstGeom>
            <a:solidFill>
              <a:srgbClr val="FFD992"/>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rPr>
                <a:t>Digital Twin Planning</a:t>
              </a:r>
            </a:p>
          </p:txBody>
        </p:sp>
      </p:grpSp>
      <p:sp>
        <p:nvSpPr>
          <p:cNvPr id="127" name="TextBox 126"/>
          <p:cNvSpPr txBox="1"/>
          <p:nvPr/>
        </p:nvSpPr>
        <p:spPr>
          <a:xfrm>
            <a:off x="2088468" y="3258573"/>
            <a:ext cx="527328" cy="215444"/>
          </a:xfrm>
          <a:prstGeom prst="rect">
            <a:avLst/>
          </a:prstGeom>
          <a:solidFill>
            <a:schemeClr val="accent6">
              <a:lumMod val="40000"/>
              <a:lumOff val="60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b="1" dirty="0">
                <a:solidFill>
                  <a:schemeClr val="tx1"/>
                </a:solidFill>
              </a:rPr>
              <a:t>MRA</a:t>
            </a:r>
          </a:p>
        </p:txBody>
      </p:sp>
      <p:sp>
        <p:nvSpPr>
          <p:cNvPr id="128" name="TextBox 127"/>
          <p:cNvSpPr txBox="1"/>
          <p:nvPr/>
        </p:nvSpPr>
        <p:spPr>
          <a:xfrm>
            <a:off x="899605" y="3249515"/>
            <a:ext cx="527328" cy="215444"/>
          </a:xfrm>
          <a:prstGeom prst="rect">
            <a:avLst/>
          </a:prstGeom>
          <a:solidFill>
            <a:schemeClr val="accent6">
              <a:lumMod val="40000"/>
              <a:lumOff val="60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b="1" dirty="0">
                <a:solidFill>
                  <a:schemeClr val="tx1"/>
                </a:solidFill>
              </a:rPr>
              <a:t>MFE</a:t>
            </a:r>
          </a:p>
        </p:txBody>
      </p:sp>
      <p:sp>
        <p:nvSpPr>
          <p:cNvPr id="129" name="TextBox 128"/>
          <p:cNvSpPr txBox="1"/>
          <p:nvPr/>
        </p:nvSpPr>
        <p:spPr>
          <a:xfrm>
            <a:off x="3617704" y="3262817"/>
            <a:ext cx="527328" cy="215444"/>
          </a:xfrm>
          <a:prstGeom prst="rect">
            <a:avLst/>
          </a:prstGeom>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b="1" dirty="0">
                <a:solidFill>
                  <a:schemeClr val="tx1"/>
                </a:solidFill>
              </a:rPr>
              <a:t>MRA</a:t>
            </a:r>
          </a:p>
        </p:txBody>
      </p:sp>
      <p:sp>
        <p:nvSpPr>
          <p:cNvPr id="130" name="TextBox 129"/>
          <p:cNvSpPr txBox="1"/>
          <p:nvPr/>
        </p:nvSpPr>
        <p:spPr>
          <a:xfrm>
            <a:off x="5660167" y="1418963"/>
            <a:ext cx="527328" cy="215444"/>
          </a:xfrm>
          <a:prstGeom prst="rect">
            <a:avLst/>
          </a:prstGeom>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b="1" dirty="0">
                <a:solidFill>
                  <a:schemeClr val="tx1"/>
                </a:solidFill>
              </a:rPr>
              <a:t>MRA</a:t>
            </a:r>
          </a:p>
        </p:txBody>
      </p:sp>
      <p:sp>
        <p:nvSpPr>
          <p:cNvPr id="131" name="TextBox 130"/>
          <p:cNvSpPr txBox="1"/>
          <p:nvPr/>
        </p:nvSpPr>
        <p:spPr>
          <a:xfrm>
            <a:off x="7106756" y="1418963"/>
            <a:ext cx="527328" cy="215444"/>
          </a:xfrm>
          <a:prstGeom prst="rect">
            <a:avLst/>
          </a:prstGeom>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800" b="1" dirty="0">
                <a:solidFill>
                  <a:schemeClr val="tx1"/>
                </a:solidFill>
              </a:rPr>
              <a:t>MRA</a:t>
            </a:r>
          </a:p>
        </p:txBody>
      </p:sp>
      <p:sp>
        <p:nvSpPr>
          <p:cNvPr id="6" name="Oval 5"/>
          <p:cNvSpPr/>
          <p:nvPr/>
        </p:nvSpPr>
        <p:spPr>
          <a:xfrm>
            <a:off x="1235368" y="1711103"/>
            <a:ext cx="1226580" cy="6540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Flowchart: Magnetic Disk 135"/>
          <p:cNvSpPr/>
          <p:nvPr/>
        </p:nvSpPr>
        <p:spPr>
          <a:xfrm>
            <a:off x="2118722" y="3723368"/>
            <a:ext cx="1493562" cy="161848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7"/>
            <a:endParaRPr lang="en-US" sz="800" b="1" dirty="0"/>
          </a:p>
          <a:p>
            <a:pPr marL="171450" indent="-112713">
              <a:buFont typeface="Arial" panose="020B0604020202020204" pitchFamily="34" charset="0"/>
              <a:buChar char="•"/>
            </a:pPr>
            <a:r>
              <a:rPr lang="en-US" sz="800" b="1" dirty="0"/>
              <a:t>CAD/CAM</a:t>
            </a:r>
          </a:p>
          <a:p>
            <a:pPr marL="171450" indent="-112713">
              <a:buFont typeface="Arial" panose="020B0604020202020204" pitchFamily="34" charset="0"/>
              <a:buChar char="•"/>
            </a:pPr>
            <a:r>
              <a:rPr lang="en-US" sz="800" b="1" dirty="0"/>
              <a:t>TDPs</a:t>
            </a:r>
          </a:p>
          <a:p>
            <a:pPr marL="171450" indent="-112713">
              <a:buFont typeface="Arial" panose="020B0604020202020204" pitchFamily="34" charset="0"/>
              <a:buChar char="•"/>
            </a:pPr>
            <a:r>
              <a:rPr lang="en-US" sz="800" b="1" dirty="0"/>
              <a:t>Mfg. Work Instructions</a:t>
            </a:r>
          </a:p>
          <a:p>
            <a:pPr marL="171450" indent="-112713">
              <a:buFont typeface="Arial" panose="020B0604020202020204" pitchFamily="34" charset="0"/>
              <a:buChar char="•"/>
            </a:pPr>
            <a:r>
              <a:rPr lang="en-US" sz="800" b="1" dirty="0"/>
              <a:t>Failure Data</a:t>
            </a:r>
          </a:p>
          <a:p>
            <a:pPr marL="171450" indent="-112713">
              <a:buFont typeface="Arial" panose="020B0604020202020204" pitchFamily="34" charset="0"/>
              <a:buChar char="•"/>
            </a:pPr>
            <a:r>
              <a:rPr lang="en-US" sz="800" b="1" dirty="0"/>
              <a:t>Quality Inspection Data</a:t>
            </a:r>
          </a:p>
          <a:p>
            <a:pPr marL="171450" indent="-112713">
              <a:buFont typeface="Arial" panose="020B0604020202020204" pitchFamily="34" charset="0"/>
              <a:buChar char="•"/>
            </a:pPr>
            <a:r>
              <a:rPr lang="en-US" sz="800" b="1" dirty="0"/>
              <a:t>ERP/MRP/MRP II</a:t>
            </a:r>
          </a:p>
          <a:p>
            <a:pPr marL="171450" indent="-112713">
              <a:buFont typeface="Arial" panose="020B0604020202020204" pitchFamily="34" charset="0"/>
              <a:buChar char="•"/>
            </a:pPr>
            <a:r>
              <a:rPr lang="en-US" sz="800" b="1" dirty="0"/>
              <a:t>Demand Planning</a:t>
            </a:r>
          </a:p>
          <a:p>
            <a:pPr marL="171450" indent="-112713">
              <a:buFont typeface="Arial" panose="020B0604020202020204" pitchFamily="34" charset="0"/>
              <a:buChar char="•"/>
            </a:pPr>
            <a:r>
              <a:rPr lang="en-US" sz="800" b="1" dirty="0"/>
              <a:t>PLM  (CM, BOMs)</a:t>
            </a:r>
          </a:p>
          <a:p>
            <a:pPr marL="171450" indent="-112713">
              <a:buFont typeface="Arial" panose="020B0604020202020204" pitchFamily="34" charset="0"/>
              <a:buChar char="•"/>
            </a:pPr>
            <a:r>
              <a:rPr lang="en-US" sz="800" b="1" dirty="0"/>
              <a:t>Modelling &amp; Simulation</a:t>
            </a:r>
          </a:p>
        </p:txBody>
      </p:sp>
      <p:sp>
        <p:nvSpPr>
          <p:cNvPr id="138" name="Flowchart: Magnetic Disk 137">
            <a:extLst>
              <a:ext uri="{FF2B5EF4-FFF2-40B4-BE49-F238E27FC236}">
                <a16:creationId xmlns:a16="http://schemas.microsoft.com/office/drawing/2014/main" id="{2C6139D5-AFE1-C582-CB43-D3990B26E693}"/>
              </a:ext>
            </a:extLst>
          </p:cNvPr>
          <p:cNvSpPr/>
          <p:nvPr/>
        </p:nvSpPr>
        <p:spPr>
          <a:xfrm>
            <a:off x="144077" y="3721647"/>
            <a:ext cx="1493562" cy="162193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12713"/>
            <a:endParaRPr lang="en-US" sz="1000" dirty="0"/>
          </a:p>
          <a:p>
            <a:pPr marL="171450" indent="-112713">
              <a:buFont typeface="Arial" panose="020B0604020202020204" pitchFamily="34" charset="0"/>
              <a:buChar char="•"/>
            </a:pPr>
            <a:r>
              <a:rPr lang="en-US" sz="800" b="1" dirty="0"/>
              <a:t>CAD/CAM</a:t>
            </a:r>
          </a:p>
          <a:p>
            <a:pPr marL="171450" indent="-112713">
              <a:buFont typeface="Arial" panose="020B0604020202020204" pitchFamily="34" charset="0"/>
              <a:buChar char="•"/>
            </a:pPr>
            <a:r>
              <a:rPr lang="en-US" sz="800" b="1" dirty="0"/>
              <a:t>TDPs</a:t>
            </a:r>
          </a:p>
          <a:p>
            <a:pPr marL="171450" indent="-112713">
              <a:buFont typeface="Arial" panose="020B0604020202020204" pitchFamily="34" charset="0"/>
              <a:buChar char="•"/>
            </a:pPr>
            <a:r>
              <a:rPr lang="en-US" sz="800" b="1" dirty="0"/>
              <a:t>Mfg. Work Instructions</a:t>
            </a:r>
          </a:p>
          <a:p>
            <a:pPr marL="171450" indent="-112713">
              <a:buFont typeface="Arial" panose="020B0604020202020204" pitchFamily="34" charset="0"/>
              <a:buChar char="•"/>
            </a:pPr>
            <a:r>
              <a:rPr lang="en-US" sz="800" b="1" dirty="0"/>
              <a:t>Failure Data</a:t>
            </a:r>
          </a:p>
          <a:p>
            <a:pPr marL="171450" indent="-112713">
              <a:buFont typeface="Arial" panose="020B0604020202020204" pitchFamily="34" charset="0"/>
              <a:buChar char="•"/>
            </a:pPr>
            <a:r>
              <a:rPr lang="en-US" sz="800" b="1" dirty="0"/>
              <a:t>Quality Inspection Data</a:t>
            </a:r>
          </a:p>
          <a:p>
            <a:pPr marL="171450" indent="-112713">
              <a:buFont typeface="Arial" panose="020B0604020202020204" pitchFamily="34" charset="0"/>
              <a:buChar char="•"/>
            </a:pPr>
            <a:r>
              <a:rPr lang="en-US" sz="800" b="1" dirty="0"/>
              <a:t>ERP/MRP/MRP II</a:t>
            </a:r>
          </a:p>
          <a:p>
            <a:pPr marL="171450" indent="-112713">
              <a:buFont typeface="Arial" panose="020B0604020202020204" pitchFamily="34" charset="0"/>
              <a:buChar char="•"/>
            </a:pPr>
            <a:r>
              <a:rPr lang="en-US" sz="800" b="1" dirty="0"/>
              <a:t>Demand Planning</a:t>
            </a:r>
          </a:p>
          <a:p>
            <a:pPr marL="171450" indent="-112713">
              <a:buFont typeface="Arial" panose="020B0604020202020204" pitchFamily="34" charset="0"/>
              <a:buChar char="•"/>
            </a:pPr>
            <a:r>
              <a:rPr lang="en-US" sz="800" b="1" dirty="0"/>
              <a:t>PLM  (CM, BOMs)</a:t>
            </a:r>
          </a:p>
          <a:p>
            <a:pPr marL="171450" indent="-112713">
              <a:buFont typeface="Arial" panose="020B0604020202020204" pitchFamily="34" charset="0"/>
              <a:buChar char="•"/>
            </a:pPr>
            <a:r>
              <a:rPr lang="en-US" sz="800" b="1" dirty="0"/>
              <a:t>Modelling &amp; Simulation</a:t>
            </a:r>
          </a:p>
        </p:txBody>
      </p:sp>
      <p:sp>
        <p:nvSpPr>
          <p:cNvPr id="140" name="TextBox 139">
            <a:extLst>
              <a:ext uri="{FF2B5EF4-FFF2-40B4-BE49-F238E27FC236}">
                <a16:creationId xmlns:a16="http://schemas.microsoft.com/office/drawing/2014/main" id="{5B336087-7BDF-33BF-5927-6D05B8AF07D1}"/>
              </a:ext>
            </a:extLst>
          </p:cNvPr>
          <p:cNvSpPr txBox="1"/>
          <p:nvPr/>
        </p:nvSpPr>
        <p:spPr>
          <a:xfrm>
            <a:off x="145261" y="3846934"/>
            <a:ext cx="1491762" cy="276999"/>
          </a:xfrm>
          <a:prstGeom prst="rect">
            <a:avLst/>
          </a:prstGeom>
          <a:noFill/>
        </p:spPr>
        <p:txBody>
          <a:bodyPr wrap="square" lIns="91440" tIns="45720" rIns="91440" bIns="45720" rtlCol="0" anchor="t">
            <a:spAutoFit/>
          </a:bodyPr>
          <a:lstStyle/>
          <a:p>
            <a:pPr algn="ctr"/>
            <a:r>
              <a:rPr lang="en-US" sz="1200" b="1" dirty="0">
                <a:solidFill>
                  <a:srgbClr val="FFFFFF"/>
                </a:solidFill>
                <a:ea typeface="Calibri"/>
                <a:cs typeface="Calibri"/>
              </a:rPr>
              <a:t>Contractor</a:t>
            </a:r>
            <a:r>
              <a:rPr lang="en-US" sz="1200" dirty="0">
                <a:solidFill>
                  <a:srgbClr val="FFFFFF"/>
                </a:solidFill>
                <a:ea typeface="Calibri"/>
                <a:cs typeface="Calibri"/>
              </a:rPr>
              <a:t> </a:t>
            </a:r>
            <a:r>
              <a:rPr lang="en-US" sz="1200" b="1" dirty="0">
                <a:solidFill>
                  <a:srgbClr val="FFFFFF"/>
                </a:solidFill>
                <a:ea typeface="Calibri"/>
                <a:cs typeface="Calibri"/>
              </a:rPr>
              <a:t>IDE*</a:t>
            </a:r>
            <a:endParaRPr lang="en-US" sz="2800" b="1" dirty="0"/>
          </a:p>
        </p:txBody>
      </p:sp>
      <p:sp>
        <p:nvSpPr>
          <p:cNvPr id="141" name="TextBox 140">
            <a:extLst>
              <a:ext uri="{FF2B5EF4-FFF2-40B4-BE49-F238E27FC236}">
                <a16:creationId xmlns:a16="http://schemas.microsoft.com/office/drawing/2014/main" id="{84DBDE2F-2A71-E250-EE12-218656A87ABE}"/>
              </a:ext>
            </a:extLst>
          </p:cNvPr>
          <p:cNvSpPr txBox="1"/>
          <p:nvPr/>
        </p:nvSpPr>
        <p:spPr>
          <a:xfrm>
            <a:off x="2134832" y="3846934"/>
            <a:ext cx="1474932" cy="276999"/>
          </a:xfrm>
          <a:prstGeom prst="rect">
            <a:avLst/>
          </a:prstGeom>
          <a:noFill/>
        </p:spPr>
        <p:txBody>
          <a:bodyPr wrap="square" lIns="91440" tIns="45720" rIns="91440" bIns="45720" rtlCol="0" anchor="t">
            <a:spAutoFit/>
          </a:bodyPr>
          <a:lstStyle/>
          <a:p>
            <a:pPr algn="ctr"/>
            <a:r>
              <a:rPr lang="en-US" sz="1200" b="1" dirty="0">
                <a:solidFill>
                  <a:srgbClr val="FFFFFF"/>
                </a:solidFill>
                <a:ea typeface="Calibri"/>
                <a:cs typeface="Calibri"/>
              </a:rPr>
              <a:t>Government</a:t>
            </a:r>
            <a:r>
              <a:rPr lang="en-US" sz="1200" dirty="0">
                <a:solidFill>
                  <a:srgbClr val="FFFFFF"/>
                </a:solidFill>
                <a:ea typeface="Calibri"/>
                <a:cs typeface="Calibri"/>
              </a:rPr>
              <a:t> </a:t>
            </a:r>
            <a:r>
              <a:rPr lang="en-US" sz="1200" b="1" dirty="0">
                <a:solidFill>
                  <a:srgbClr val="FFFFFF"/>
                </a:solidFill>
                <a:ea typeface="Calibri"/>
                <a:cs typeface="Calibri"/>
              </a:rPr>
              <a:t>IDE*</a:t>
            </a:r>
          </a:p>
        </p:txBody>
      </p:sp>
    </p:spTree>
    <p:extLst>
      <p:ext uri="{BB962C8B-B14F-4D97-AF65-F5344CB8AC3E}">
        <p14:creationId xmlns:p14="http://schemas.microsoft.com/office/powerpoint/2010/main" val="185301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450654" y="1452371"/>
            <a:ext cx="4120429" cy="3474188"/>
          </a:xfrm>
          <a:ln>
            <a:solidFill>
              <a:schemeClr val="tx1"/>
            </a:solidFill>
          </a:ln>
        </p:spPr>
        <p:txBody>
          <a:bodyPr>
            <a:normAutofit/>
          </a:bodyPr>
          <a:lstStyle/>
          <a:p>
            <a:r>
              <a:rPr lang="en-US" sz="1800" dirty="0"/>
              <a:t>Outlines M&amp;Q activities starting with</a:t>
            </a:r>
            <a:r>
              <a:rPr lang="en-US" sz="1800" dirty="0">
                <a:solidFill>
                  <a:schemeClr val="tx1"/>
                </a:solidFill>
              </a:rPr>
              <a:t> early S&amp;T through Preliminary Design Review</a:t>
            </a:r>
          </a:p>
          <a:p>
            <a:r>
              <a:rPr lang="en-US" sz="1800" dirty="0"/>
              <a:t>M&amp;Q inputs to program requirements, design trade-offs, risk assessments, and acquisition planning</a:t>
            </a:r>
          </a:p>
          <a:p>
            <a:r>
              <a:rPr lang="en-US" sz="1800" dirty="0"/>
              <a:t>Early manufacturing and industrial base assessments</a:t>
            </a:r>
          </a:p>
          <a:p>
            <a:r>
              <a:rPr lang="en-US" sz="1800" dirty="0"/>
              <a:t>Emphasizes early development teams pursue M&amp;Q resources from across DoD </a:t>
            </a:r>
          </a:p>
        </p:txBody>
      </p:sp>
      <p:sp>
        <p:nvSpPr>
          <p:cNvPr id="4" name="Title 3"/>
          <p:cNvSpPr>
            <a:spLocks noGrp="1"/>
          </p:cNvSpPr>
          <p:nvPr>
            <p:ph type="title"/>
          </p:nvPr>
        </p:nvSpPr>
        <p:spPr/>
        <p:txBody>
          <a:bodyPr/>
          <a:lstStyle/>
          <a:p>
            <a:r>
              <a:rPr lang="en-US" dirty="0"/>
              <a:t>Early M&amp;Q Engineering Guide </a:t>
            </a:r>
          </a:p>
        </p:txBody>
      </p:sp>
      <p:sp>
        <p:nvSpPr>
          <p:cNvPr id="5" name="Slide Number Placeholder 4"/>
          <p:cNvSpPr>
            <a:spLocks noGrp="1"/>
          </p:cNvSpPr>
          <p:nvPr>
            <p:ph type="sldNum" sz="quarter" idx="4"/>
          </p:nvPr>
        </p:nvSpPr>
        <p:spPr/>
        <p:txBody>
          <a:bodyPr/>
          <a:lstStyle/>
          <a:p>
            <a:fld id="{A95DF160-2252-4507-9087-606C83CDB7D9}" type="slidenum">
              <a:rPr lang="en-US" smtClean="0"/>
              <a:pPr/>
              <a:t>13</a:t>
            </a:fld>
            <a:endParaRPr lang="en-US" dirty="0"/>
          </a:p>
        </p:txBody>
      </p:sp>
      <p:sp>
        <p:nvSpPr>
          <p:cNvPr id="10" name="Title 10">
            <a:extLst>
              <a:ext uri="{FF2B5EF4-FFF2-40B4-BE49-F238E27FC236}">
                <a16:creationId xmlns:a16="http://schemas.microsoft.com/office/drawing/2014/main" id="{EB3C3D58-57D5-40AB-AEC5-F94A911E5925}"/>
              </a:ext>
            </a:extLst>
          </p:cNvPr>
          <p:cNvSpPr txBox="1">
            <a:spLocks/>
          </p:cNvSpPr>
          <p:nvPr/>
        </p:nvSpPr>
        <p:spPr>
          <a:xfrm>
            <a:off x="1352551" y="271396"/>
            <a:ext cx="8005009" cy="6770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bg1"/>
                </a:solidFill>
                <a:latin typeface="Franklin Gothic Medium Cond" panose="020B0606030402020204" pitchFamily="34" charset="0"/>
                <a:ea typeface="+mj-ea"/>
                <a:cs typeface="+mj-cs"/>
              </a:defRPr>
            </a:lvl1pPr>
          </a:lstStyle>
          <a:p>
            <a:r>
              <a:rPr lang="en-US" sz="3600" dirty="0">
                <a:latin typeface="Franklin Gothic Medium Cond"/>
              </a:rPr>
              <a:t> </a:t>
            </a:r>
            <a:endParaRPr lang="en-US" dirty="0">
              <a:latin typeface="Franklin Gothic Medium Cond"/>
            </a:endParaRPr>
          </a:p>
        </p:txBody>
      </p:sp>
      <p:pic>
        <p:nvPicPr>
          <p:cNvPr id="2" name="Picture 1"/>
          <p:cNvPicPr>
            <a:picLocks noChangeAspect="1"/>
          </p:cNvPicPr>
          <p:nvPr/>
        </p:nvPicPr>
        <p:blipFill>
          <a:blip r:embed="rId3"/>
          <a:stretch>
            <a:fillRect/>
          </a:stretch>
        </p:blipFill>
        <p:spPr>
          <a:xfrm>
            <a:off x="1323430" y="1480796"/>
            <a:ext cx="1780755" cy="2345905"/>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397041" y="3923438"/>
            <a:ext cx="3633531" cy="1896020"/>
          </a:xfrm>
          <a:prstGeom prst="rect">
            <a:avLst/>
          </a:prstGeom>
        </p:spPr>
      </p:pic>
      <p:sp>
        <p:nvSpPr>
          <p:cNvPr id="9" name="object 13"/>
          <p:cNvSpPr txBox="1"/>
          <p:nvPr/>
        </p:nvSpPr>
        <p:spPr>
          <a:xfrm>
            <a:off x="5606846" y="5285857"/>
            <a:ext cx="2152650" cy="299720"/>
          </a:xfrm>
          <a:prstGeom prst="rect">
            <a:avLst/>
          </a:prstGeom>
        </p:spPr>
        <p:txBody>
          <a:bodyPr vert="horz" wrap="square" lIns="0" tIns="12700" rIns="0" bIns="0" rtlCol="0">
            <a:spAutoFit/>
          </a:bodyPr>
          <a:lstStyle/>
          <a:p>
            <a:pPr marL="12700">
              <a:lnSpc>
                <a:spcPct val="100000"/>
              </a:lnSpc>
              <a:spcBef>
                <a:spcPts val="100"/>
              </a:spcBef>
            </a:pPr>
            <a:r>
              <a:rPr sz="1800" u="heavy" spc="-10" dirty="0">
                <a:solidFill>
                  <a:srgbClr val="0562C1"/>
                </a:solidFill>
                <a:uFill>
                  <a:solidFill>
                    <a:srgbClr val="0562C1"/>
                  </a:solidFill>
                </a:uFill>
                <a:latin typeface="Calibri"/>
                <a:cs typeface="Calibri"/>
              </a:rPr>
              <a:t>https://ac.cto.mil/</a:t>
            </a:r>
            <a:r>
              <a:rPr lang="en-US" sz="1800" u="heavy" spc="-10" dirty="0">
                <a:solidFill>
                  <a:srgbClr val="0562C1"/>
                </a:solidFill>
                <a:uFill>
                  <a:solidFill>
                    <a:srgbClr val="0562C1"/>
                  </a:solidFill>
                </a:uFill>
                <a:latin typeface="Calibri"/>
                <a:cs typeface="Calibri"/>
              </a:rPr>
              <a:t>maq</a:t>
            </a:r>
            <a:endParaRPr sz="1800" dirty="0">
              <a:latin typeface="Calibri"/>
              <a:cs typeface="Calibri"/>
            </a:endParaRPr>
          </a:p>
        </p:txBody>
      </p:sp>
      <p:sp>
        <p:nvSpPr>
          <p:cNvPr id="12" name="object 10"/>
          <p:cNvSpPr txBox="1"/>
          <p:nvPr/>
        </p:nvSpPr>
        <p:spPr>
          <a:xfrm>
            <a:off x="5709130" y="5004385"/>
            <a:ext cx="2379468" cy="289823"/>
          </a:xfrm>
          <a:prstGeom prst="rect">
            <a:avLst/>
          </a:prstGeom>
        </p:spPr>
        <p:txBody>
          <a:bodyPr vert="horz" wrap="square" lIns="0" tIns="12700" rIns="0" bIns="0" rtlCol="0">
            <a:spAutoFit/>
          </a:bodyPr>
          <a:lstStyle/>
          <a:p>
            <a:pPr marL="12700">
              <a:lnSpc>
                <a:spcPct val="100000"/>
              </a:lnSpc>
              <a:spcBef>
                <a:spcPts val="100"/>
              </a:spcBef>
            </a:pPr>
            <a:r>
              <a:rPr sz="1800" dirty="0">
                <a:latin typeface="Arial" panose="020B0604020202020204" pitchFamily="34" charset="0"/>
                <a:cs typeface="Arial" panose="020B0604020202020204" pitchFamily="34" charset="0"/>
              </a:rPr>
              <a:t>Issued </a:t>
            </a:r>
            <a:r>
              <a:rPr lang="en-US" spc="-5" dirty="0">
                <a:latin typeface="Arial" panose="020B0604020202020204" pitchFamily="34" charset="0"/>
                <a:cs typeface="Arial" panose="020B0604020202020204" pitchFamily="34" charset="0"/>
              </a:rPr>
              <a:t>July</a:t>
            </a:r>
            <a:r>
              <a:rPr sz="1800" spc="-85" dirty="0">
                <a:latin typeface="Arial" panose="020B0604020202020204" pitchFamily="34" charset="0"/>
                <a:cs typeface="Arial" panose="020B0604020202020204" pitchFamily="34" charset="0"/>
              </a:rPr>
              <a:t> </a:t>
            </a:r>
            <a:r>
              <a:rPr sz="1800" spc="-5" dirty="0">
                <a:latin typeface="Arial" panose="020B0604020202020204" pitchFamily="34" charset="0"/>
                <a:cs typeface="Arial" panose="020B0604020202020204" pitchFamily="34" charset="0"/>
              </a:rPr>
              <a:t>202</a:t>
            </a:r>
            <a:r>
              <a:rPr lang="en-US" spc="-5" dirty="0">
                <a:latin typeface="Arial" panose="020B0604020202020204" pitchFamily="34" charset="0"/>
                <a:cs typeface="Arial" panose="020B0604020202020204" pitchFamily="34" charset="0"/>
              </a:rPr>
              <a:t>2</a:t>
            </a:r>
            <a:endParaRPr sz="1800" dirty="0">
              <a:latin typeface="Arial" panose="020B0604020202020204" pitchFamily="34" charset="0"/>
              <a:cs typeface="Arial" panose="020B0604020202020204" pitchFamily="34" charset="0"/>
            </a:endParaRPr>
          </a:p>
        </p:txBody>
      </p:sp>
      <p:sp>
        <p:nvSpPr>
          <p:cNvPr id="13" name="Rectangle 12"/>
          <p:cNvSpPr/>
          <p:nvPr/>
        </p:nvSpPr>
        <p:spPr>
          <a:xfrm>
            <a:off x="730366" y="5964300"/>
            <a:ext cx="7840717" cy="40011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defTabSz="685800">
              <a:spcBef>
                <a:spcPct val="0"/>
              </a:spcBef>
            </a:pPr>
            <a:r>
              <a:rPr lang="en-US" sz="2000" dirty="0"/>
              <a:t>Input from M&amp;Q community is welcome for future updates</a:t>
            </a:r>
          </a:p>
        </p:txBody>
      </p:sp>
    </p:spTree>
    <p:extLst>
      <p:ext uri="{BB962C8B-B14F-4D97-AF65-F5344CB8AC3E}">
        <p14:creationId xmlns:p14="http://schemas.microsoft.com/office/powerpoint/2010/main" val="2398029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916" y="3164265"/>
            <a:ext cx="8074168" cy="2862078"/>
          </a:xfrm>
          <a:prstGeom prst="rect">
            <a:avLst/>
          </a:prstGeom>
        </p:spPr>
      </p:pic>
      <p:sp>
        <p:nvSpPr>
          <p:cNvPr id="3" name="Title 2"/>
          <p:cNvSpPr>
            <a:spLocks noGrp="1"/>
          </p:cNvSpPr>
          <p:nvPr>
            <p:ph type="title"/>
          </p:nvPr>
        </p:nvSpPr>
        <p:spPr/>
        <p:txBody>
          <a:bodyPr/>
          <a:lstStyle/>
          <a:p>
            <a:r>
              <a:rPr lang="en-US" dirty="0"/>
              <a:t>Digital Manufacturing Enterprise (DME)</a:t>
            </a:r>
          </a:p>
        </p:txBody>
      </p:sp>
      <p:sp>
        <p:nvSpPr>
          <p:cNvPr id="4" name="Slide Number Placeholder 3"/>
          <p:cNvSpPr>
            <a:spLocks noGrp="1"/>
          </p:cNvSpPr>
          <p:nvPr>
            <p:ph type="sldNum" sz="quarter" idx="4"/>
          </p:nvPr>
        </p:nvSpPr>
        <p:spPr/>
        <p:txBody>
          <a:bodyPr/>
          <a:lstStyle/>
          <a:p>
            <a:fld id="{A95DF160-2252-4507-9087-606C83CDB7D9}" type="slidenum">
              <a:rPr lang="en-US" smtClean="0"/>
              <a:pPr/>
              <a:t>14</a:t>
            </a:fld>
            <a:endParaRPr lang="en-US" dirty="0"/>
          </a:p>
        </p:txBody>
      </p:sp>
      <p:sp>
        <p:nvSpPr>
          <p:cNvPr id="30" name="Rectangle 29"/>
          <p:cNvSpPr/>
          <p:nvPr/>
        </p:nvSpPr>
        <p:spPr>
          <a:xfrm>
            <a:off x="614471" y="1626014"/>
            <a:ext cx="7915058" cy="1200329"/>
          </a:xfrm>
          <a:prstGeom prst="rect">
            <a:avLst/>
          </a:prstGeom>
        </p:spPr>
        <p:txBody>
          <a:bodyPr wrap="square">
            <a:spAutoFit/>
          </a:bodyPr>
          <a:lstStyle/>
          <a:p>
            <a:r>
              <a:rPr lang="en-US" dirty="0">
                <a:latin typeface="Arial" panose="020B0604020202020204" pitchFamily="34" charset="0"/>
                <a:cs typeface="Arial" panose="020B0604020202020204" pitchFamily="34" charset="0"/>
              </a:rPr>
              <a:t>Joint Defense Manufacturing Council recognizes the importance of including M&amp;Q in the digital thread</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Three priority Risks, Issues and Opportunities identified for action</a:t>
            </a:r>
          </a:p>
        </p:txBody>
      </p:sp>
      <p:sp>
        <p:nvSpPr>
          <p:cNvPr id="8" name="TextBox 7"/>
          <p:cNvSpPr txBox="1"/>
          <p:nvPr/>
        </p:nvSpPr>
        <p:spPr>
          <a:xfrm>
            <a:off x="1411013" y="3291138"/>
            <a:ext cx="6769426" cy="677108"/>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SECURE DATA INFRASTRUCTURE</a:t>
            </a:r>
          </a:p>
          <a:p>
            <a:r>
              <a:rPr lang="en-US" sz="1200" dirty="0">
                <a:solidFill>
                  <a:schemeClr val="bg1"/>
                </a:solidFill>
                <a:latin typeface="Arial" panose="020B0604020202020204" pitchFamily="34" charset="0"/>
                <a:cs typeface="Arial" panose="020B0604020202020204" pitchFamily="34" charset="0"/>
              </a:rPr>
              <a:t>Facilitate data exchange between Gov’t &amp; Industry through enhanced infrastructure, standards and cybersecurity</a:t>
            </a:r>
          </a:p>
        </p:txBody>
      </p:sp>
      <p:sp>
        <p:nvSpPr>
          <p:cNvPr id="29" name="TextBox 28"/>
          <p:cNvSpPr txBox="1"/>
          <p:nvPr/>
        </p:nvSpPr>
        <p:spPr>
          <a:xfrm>
            <a:off x="1411013" y="4306168"/>
            <a:ext cx="7023539" cy="538609"/>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DIGITAL TECH DATA PACKAGE REQUIREMENTS</a:t>
            </a:r>
          </a:p>
          <a:p>
            <a:pPr marL="12064" marR="5080">
              <a:lnSpc>
                <a:spcPts val="1540"/>
              </a:lnSpc>
              <a:spcBef>
                <a:spcPts val="270"/>
              </a:spcBef>
              <a:tabLst>
                <a:tab pos="127000" algn="l"/>
              </a:tabLst>
            </a:pPr>
            <a:r>
              <a:rPr lang="en-US" sz="1200" dirty="0">
                <a:solidFill>
                  <a:schemeClr val="bg1"/>
                </a:solidFill>
                <a:latin typeface="Arial" panose="020B0604020202020204" pitchFamily="34" charset="0"/>
                <a:cs typeface="Arial" panose="020B0604020202020204" pitchFamily="34" charset="0"/>
              </a:rPr>
              <a:t>Build on existing TDP standards development and contracting approaches to implement across DoD</a:t>
            </a:r>
          </a:p>
        </p:txBody>
      </p:sp>
      <p:sp>
        <p:nvSpPr>
          <p:cNvPr id="31" name="TextBox 30"/>
          <p:cNvSpPr txBox="1"/>
          <p:nvPr/>
        </p:nvSpPr>
        <p:spPr>
          <a:xfrm>
            <a:off x="1411013" y="5231707"/>
            <a:ext cx="6941574" cy="538609"/>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PATHFINDER DEMOS OF DIGITAL MANUFACTURING</a:t>
            </a:r>
          </a:p>
          <a:p>
            <a:pPr marL="12064" marR="5080">
              <a:lnSpc>
                <a:spcPts val="1540"/>
              </a:lnSpc>
              <a:spcBef>
                <a:spcPts val="270"/>
              </a:spcBef>
              <a:tabLst>
                <a:tab pos="127000" algn="l"/>
              </a:tabLst>
            </a:pPr>
            <a:r>
              <a:rPr lang="en-US" sz="1200" dirty="0">
                <a:solidFill>
                  <a:schemeClr val="bg1"/>
                </a:solidFill>
                <a:latin typeface="Arial" panose="020B0604020202020204" pitchFamily="34" charset="0"/>
                <a:cs typeface="Arial" panose="020B0604020202020204" pitchFamily="34" charset="0"/>
              </a:rPr>
              <a:t>Demonstrate the benefits of digital manufacturing to develop best practices</a:t>
            </a:r>
          </a:p>
        </p:txBody>
      </p:sp>
    </p:spTree>
    <p:extLst>
      <p:ext uri="{BB962C8B-B14F-4D97-AF65-F5344CB8AC3E}">
        <p14:creationId xmlns:p14="http://schemas.microsoft.com/office/powerpoint/2010/main" val="1988399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059" y="1682607"/>
            <a:ext cx="8711901" cy="4351338"/>
          </a:xfrm>
        </p:spPr>
        <p:txBody>
          <a:bodyPr>
            <a:normAutofit/>
          </a:bodyPr>
          <a:lstStyle/>
          <a:p>
            <a:r>
              <a:rPr lang="en-US" dirty="0"/>
              <a:t>DoD is strategically focused on leveraging data and advanced manufacturing technologies to deliver superior capabilities </a:t>
            </a:r>
          </a:p>
          <a:p>
            <a:r>
              <a:rPr lang="en-US"/>
              <a:t>The Department </a:t>
            </a:r>
            <a:r>
              <a:rPr lang="en-US" dirty="0"/>
              <a:t>is broadly engaged and invested in enhancing the US industrial base </a:t>
            </a:r>
          </a:p>
          <a:p>
            <a:r>
              <a:rPr lang="en-US" dirty="0"/>
              <a:t>We must work together from concept development through sustainment to create a resilient and agile supply chain</a:t>
            </a:r>
          </a:p>
        </p:txBody>
      </p:sp>
      <p:sp>
        <p:nvSpPr>
          <p:cNvPr id="3" name="Title 2"/>
          <p:cNvSpPr>
            <a:spLocks noGrp="1"/>
          </p:cNvSpPr>
          <p:nvPr>
            <p:ph type="title"/>
          </p:nvPr>
        </p:nvSpPr>
        <p:spPr/>
        <p:txBody>
          <a:bodyPr/>
          <a:lstStyle/>
          <a:p>
            <a:r>
              <a:rPr lang="en-US" dirty="0"/>
              <a:t>Summary</a:t>
            </a:r>
          </a:p>
        </p:txBody>
      </p:sp>
      <p:sp>
        <p:nvSpPr>
          <p:cNvPr id="4" name="Slide Number Placeholder 3"/>
          <p:cNvSpPr>
            <a:spLocks noGrp="1"/>
          </p:cNvSpPr>
          <p:nvPr>
            <p:ph type="sldNum" sz="quarter" idx="4"/>
          </p:nvPr>
        </p:nvSpPr>
        <p:spPr/>
        <p:txBody>
          <a:bodyPr/>
          <a:lstStyle/>
          <a:p>
            <a:fld id="{A95DF160-2252-4507-9087-606C83CDB7D9}" type="slidenum">
              <a:rPr lang="en-US" smtClean="0"/>
              <a:pPr/>
              <a:t>15</a:t>
            </a:fld>
            <a:endParaRPr lang="en-US" dirty="0"/>
          </a:p>
        </p:txBody>
      </p:sp>
    </p:spTree>
    <p:extLst>
      <p:ext uri="{BB962C8B-B14F-4D97-AF65-F5344CB8AC3E}">
        <p14:creationId xmlns:p14="http://schemas.microsoft.com/office/powerpoint/2010/main" val="3681359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FB59DE-3627-4B15-91E3-0C15F0CF4B5B}"/>
              </a:ext>
            </a:extLst>
          </p:cNvPr>
          <p:cNvSpPr>
            <a:spLocks noGrp="1"/>
          </p:cNvSpPr>
          <p:nvPr>
            <p:ph idx="1"/>
          </p:nvPr>
        </p:nvSpPr>
        <p:spPr>
          <a:xfrm>
            <a:off x="243840" y="1598525"/>
            <a:ext cx="8711901" cy="4351338"/>
          </a:xfrm>
        </p:spPr>
        <p:txBody>
          <a:bodyPr/>
          <a:lstStyle/>
          <a:p>
            <a:endParaRPr lang="en-US" dirty="0"/>
          </a:p>
          <a:p>
            <a:pPr marL="0" indent="0" algn="ctr">
              <a:buNone/>
            </a:pPr>
            <a:r>
              <a:rPr lang="en-US" dirty="0"/>
              <a:t>Office of the Under Secretary of Defense for </a:t>
            </a:r>
          </a:p>
          <a:p>
            <a:pPr marL="0" indent="0" algn="ctr">
              <a:buNone/>
            </a:pPr>
            <a:r>
              <a:rPr lang="en-US" dirty="0"/>
              <a:t>Research and Engineering</a:t>
            </a:r>
          </a:p>
          <a:p>
            <a:pPr marL="0" indent="0" algn="ctr">
              <a:spcBef>
                <a:spcPts val="1800"/>
              </a:spcBef>
              <a:buNone/>
            </a:pPr>
            <a:r>
              <a:rPr lang="en-US" sz="2400" u="sng" dirty="0">
                <a:hlinkClick r:id="rId2"/>
              </a:rPr>
              <a:t>osd.r-e.comm@mail.mil</a:t>
            </a:r>
            <a:r>
              <a:rPr lang="en-US" sz="2400" dirty="0"/>
              <a:t> | Attn: Specialty Engineering</a:t>
            </a:r>
          </a:p>
          <a:p>
            <a:pPr marL="0" indent="0" algn="ctr">
              <a:spcBef>
                <a:spcPts val="1800"/>
              </a:spcBef>
              <a:buNone/>
            </a:pPr>
            <a:r>
              <a:rPr lang="en-US" sz="2400" dirty="0">
                <a:hlinkClick r:id="rId3"/>
              </a:rPr>
              <a:t>https://www.cto.mil</a:t>
            </a:r>
            <a:endParaRPr lang="en-US" sz="2400" dirty="0"/>
          </a:p>
          <a:p>
            <a:pPr marL="0" indent="0" algn="ctr">
              <a:spcBef>
                <a:spcPts val="1800"/>
              </a:spcBef>
              <a:buNone/>
            </a:pPr>
            <a:r>
              <a:rPr lang="en-US" sz="2400" dirty="0">
                <a:hlinkClick r:id="rId4"/>
              </a:rPr>
              <a:t>https://ac.cto.mil/engineering</a:t>
            </a:r>
            <a:endParaRPr lang="en-US" sz="2400" dirty="0"/>
          </a:p>
          <a:p>
            <a:pPr marL="0" indent="0" algn="ctr">
              <a:spcBef>
                <a:spcPts val="1800"/>
              </a:spcBef>
              <a:buNone/>
            </a:pPr>
            <a:endParaRPr lang="en-US" dirty="0"/>
          </a:p>
          <a:p>
            <a:endParaRPr lang="en-US" dirty="0"/>
          </a:p>
        </p:txBody>
      </p:sp>
      <p:sp>
        <p:nvSpPr>
          <p:cNvPr id="3" name="Title 2">
            <a:extLst>
              <a:ext uri="{FF2B5EF4-FFF2-40B4-BE49-F238E27FC236}">
                <a16:creationId xmlns:a16="http://schemas.microsoft.com/office/drawing/2014/main" id="{E8F833DA-C6F0-4610-B63F-3632B0D1C9A0}"/>
              </a:ext>
            </a:extLst>
          </p:cNvPr>
          <p:cNvSpPr>
            <a:spLocks noGrp="1"/>
          </p:cNvSpPr>
          <p:nvPr>
            <p:ph type="title"/>
          </p:nvPr>
        </p:nvSpPr>
        <p:spPr/>
        <p:txBody>
          <a:bodyPr/>
          <a:lstStyle/>
          <a:p>
            <a:r>
              <a:rPr lang="en-US" dirty="0"/>
              <a:t>Contact</a:t>
            </a:r>
          </a:p>
        </p:txBody>
      </p:sp>
      <p:sp>
        <p:nvSpPr>
          <p:cNvPr id="4" name="Slide Number Placeholder 3">
            <a:extLst>
              <a:ext uri="{FF2B5EF4-FFF2-40B4-BE49-F238E27FC236}">
                <a16:creationId xmlns:a16="http://schemas.microsoft.com/office/drawing/2014/main" id="{2BF1361F-2847-4040-A7FA-8E03DA266E5B}"/>
              </a:ext>
            </a:extLst>
          </p:cNvPr>
          <p:cNvSpPr>
            <a:spLocks noGrp="1"/>
          </p:cNvSpPr>
          <p:nvPr>
            <p:ph type="sldNum" sz="quarter" idx="4"/>
          </p:nvPr>
        </p:nvSpPr>
        <p:spPr/>
        <p:txBody>
          <a:bodyPr/>
          <a:lstStyle/>
          <a:p>
            <a:fld id="{A95DF160-2252-4507-9087-606C83CDB7D9}" type="slidenum">
              <a:rPr lang="en-US" smtClean="0"/>
              <a:pPr/>
              <a:t>16</a:t>
            </a:fld>
            <a:endParaRPr lang="en-US" dirty="0"/>
          </a:p>
        </p:txBody>
      </p:sp>
    </p:spTree>
    <p:extLst>
      <p:ext uri="{BB962C8B-B14F-4D97-AF65-F5344CB8AC3E}">
        <p14:creationId xmlns:p14="http://schemas.microsoft.com/office/powerpoint/2010/main" val="831410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5E3C96-AD71-5476-D09B-3DAAA09B45E7}"/>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06457D0B-4607-646B-BDA5-6E17CFCD319A}"/>
              </a:ext>
            </a:extLst>
          </p:cNvPr>
          <p:cNvSpPr>
            <a:spLocks noGrp="1"/>
          </p:cNvSpPr>
          <p:nvPr>
            <p:ph type="title"/>
          </p:nvPr>
        </p:nvSpPr>
        <p:spPr/>
        <p:txBody>
          <a:bodyPr/>
          <a:lstStyle/>
          <a:p>
            <a:r>
              <a:rPr lang="en-US" dirty="0"/>
              <a:t>Backup</a:t>
            </a:r>
          </a:p>
        </p:txBody>
      </p:sp>
      <p:sp>
        <p:nvSpPr>
          <p:cNvPr id="4" name="Slide Number Placeholder 3">
            <a:extLst>
              <a:ext uri="{FF2B5EF4-FFF2-40B4-BE49-F238E27FC236}">
                <a16:creationId xmlns:a16="http://schemas.microsoft.com/office/drawing/2014/main" id="{AD3A75BE-EEDB-14D2-8F92-3D1175087991}"/>
              </a:ext>
            </a:extLst>
          </p:cNvPr>
          <p:cNvSpPr>
            <a:spLocks noGrp="1"/>
          </p:cNvSpPr>
          <p:nvPr>
            <p:ph type="sldNum" sz="quarter" idx="4"/>
          </p:nvPr>
        </p:nvSpPr>
        <p:spPr/>
        <p:txBody>
          <a:bodyPr/>
          <a:lstStyle/>
          <a:p>
            <a:fld id="{A95DF160-2252-4507-9087-606C83CDB7D9}" type="slidenum">
              <a:rPr lang="en-US" smtClean="0"/>
              <a:pPr/>
              <a:t>17</a:t>
            </a:fld>
            <a:endParaRPr lang="en-US" dirty="0"/>
          </a:p>
        </p:txBody>
      </p:sp>
    </p:spTree>
    <p:extLst>
      <p:ext uri="{BB962C8B-B14F-4D97-AF65-F5344CB8AC3E}">
        <p14:creationId xmlns:p14="http://schemas.microsoft.com/office/powerpoint/2010/main" val="431976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059" y="1494154"/>
            <a:ext cx="8711901" cy="4826635"/>
          </a:xfrm>
        </p:spPr>
        <p:txBody>
          <a:bodyPr>
            <a:normAutofit lnSpcReduction="10000"/>
          </a:bodyPr>
          <a:lstStyle/>
          <a:p>
            <a:r>
              <a:rPr lang="en-US" sz="2000" b="1" dirty="0">
                <a:solidFill>
                  <a:schemeClr val="accent6"/>
                </a:solidFill>
                <a:latin typeface=" Arial"/>
              </a:rPr>
              <a:t>Joint Additive Manufacturing Model Exchange (JAMMEX) -</a:t>
            </a:r>
            <a:r>
              <a:rPr lang="en-US" sz="2000" dirty="0">
                <a:solidFill>
                  <a:schemeClr val="tx1"/>
                </a:solidFill>
                <a:latin typeface=" Arial"/>
              </a:rPr>
              <a:t>Create a joint web-based portal to access and share approved AM data files and models across DoD.  Interoperable data sharing systems called for in </a:t>
            </a:r>
            <a:r>
              <a:rPr lang="en-US" sz="2000" dirty="0" err="1">
                <a:solidFill>
                  <a:schemeClr val="tx1"/>
                </a:solidFill>
                <a:latin typeface=" Arial"/>
              </a:rPr>
              <a:t>DoDI</a:t>
            </a:r>
            <a:r>
              <a:rPr lang="en-US" sz="2000" dirty="0">
                <a:solidFill>
                  <a:schemeClr val="tx1"/>
                </a:solidFill>
                <a:latin typeface=" Arial"/>
              </a:rPr>
              <a:t> 5000.93. JAMMEX is operational.</a:t>
            </a:r>
            <a:endParaRPr lang="nl-NL" sz="2000" b="1" dirty="0">
              <a:solidFill>
                <a:schemeClr val="accent6"/>
              </a:solidFill>
              <a:latin typeface=" Arial"/>
            </a:endParaRPr>
          </a:p>
          <a:p>
            <a:r>
              <a:rPr lang="en-US" sz="2000" b="1" dirty="0">
                <a:solidFill>
                  <a:schemeClr val="accent2"/>
                </a:solidFill>
                <a:latin typeface=" Arial"/>
              </a:rPr>
              <a:t>Joint Metal Additive Database Definition (JMADD) - </a:t>
            </a:r>
            <a:r>
              <a:rPr lang="en-US" sz="2000" dirty="0">
                <a:solidFill>
                  <a:schemeClr val="tx1"/>
                </a:solidFill>
                <a:latin typeface=" Arial"/>
              </a:rPr>
              <a:t>Create a publicly available, statistically substantiated material property database and corresponding material and process specifications for Laser Powder Bed Fusion (L-PBF) of Titanium-6 Aluminum-4 Vanadium (Ti6Al4V).</a:t>
            </a:r>
            <a:endParaRPr lang="en-US" sz="2000" b="1" dirty="0">
              <a:solidFill>
                <a:schemeClr val="accent2"/>
              </a:solidFill>
              <a:latin typeface=" Arial"/>
            </a:endParaRPr>
          </a:p>
          <a:p>
            <a:r>
              <a:rPr lang="en-US" sz="2000" b="1" dirty="0">
                <a:solidFill>
                  <a:schemeClr val="accent6"/>
                </a:solidFill>
                <a:latin typeface=" Arial"/>
              </a:rPr>
              <a:t>Joint Additive Manufacturing Acceptability (JAMA) and the AM Data Package Approach - </a:t>
            </a:r>
            <a:r>
              <a:rPr lang="en-US" sz="2000" dirty="0">
                <a:solidFill>
                  <a:schemeClr val="tx1"/>
                </a:solidFill>
                <a:latin typeface=" Arial"/>
              </a:rPr>
              <a:t>Establish a recommended best practice, per DODI 5000.93, to define a common AM data package approach to be applied across the DoD. </a:t>
            </a:r>
            <a:endParaRPr lang="en-US" sz="2000" b="1" dirty="0">
              <a:solidFill>
                <a:schemeClr val="accent6"/>
              </a:solidFill>
              <a:latin typeface=" Arial"/>
            </a:endParaRPr>
          </a:p>
          <a:p>
            <a:r>
              <a:rPr lang="en-US" sz="2000" b="1" dirty="0">
                <a:solidFill>
                  <a:srgbClr val="0070C0"/>
                </a:solidFill>
                <a:latin typeface=" Arial"/>
              </a:rPr>
              <a:t>Additive Manufacturing Portal for Education (AMPED) Project - </a:t>
            </a:r>
            <a:r>
              <a:rPr lang="en-US" sz="2000" dirty="0">
                <a:solidFill>
                  <a:prstClr val="black"/>
                </a:solidFill>
                <a:latin typeface=" Arial"/>
              </a:rPr>
              <a:t>Identify &amp; share AM training best practices and i</a:t>
            </a:r>
            <a:r>
              <a:rPr lang="en-US" sz="2000" dirty="0">
                <a:solidFill>
                  <a:schemeClr val="tx1"/>
                </a:solidFill>
                <a:latin typeface=" Arial"/>
              </a:rPr>
              <a:t>dentify and fill common content gaps in AM training. Central</a:t>
            </a:r>
            <a:r>
              <a:rPr lang="en-US" sz="2000" dirty="0">
                <a:solidFill>
                  <a:prstClr val="black"/>
                </a:solidFill>
                <a:latin typeface=" Arial"/>
              </a:rPr>
              <a:t>ize knowledge through creation of the Additive Manufacturing Portal for Education (AMPED).</a:t>
            </a:r>
            <a:endParaRPr lang="en-US" sz="2000" i="1" dirty="0">
              <a:solidFill>
                <a:prstClr val="black"/>
              </a:solidFill>
              <a:latin typeface=" Arial"/>
            </a:endParaRPr>
          </a:p>
          <a:p>
            <a:endParaRPr lang="en-US" sz="2000" b="1" dirty="0">
              <a:solidFill>
                <a:srgbClr val="0070C0"/>
              </a:solidFill>
            </a:endParaRPr>
          </a:p>
          <a:p>
            <a:endParaRPr lang="en-US" sz="2000" dirty="0"/>
          </a:p>
        </p:txBody>
      </p:sp>
      <p:sp>
        <p:nvSpPr>
          <p:cNvPr id="3" name="Title 2"/>
          <p:cNvSpPr>
            <a:spLocks noGrp="1"/>
          </p:cNvSpPr>
          <p:nvPr>
            <p:ph type="title"/>
          </p:nvPr>
        </p:nvSpPr>
        <p:spPr/>
        <p:txBody>
          <a:bodyPr/>
          <a:lstStyle/>
          <a:p>
            <a:r>
              <a:rPr lang="en-US" dirty="0"/>
              <a:t>Projects Aligned with Priorities</a:t>
            </a:r>
          </a:p>
        </p:txBody>
      </p:sp>
      <p:sp>
        <p:nvSpPr>
          <p:cNvPr id="4" name="Slide Number Placeholder 3"/>
          <p:cNvSpPr>
            <a:spLocks noGrp="1"/>
          </p:cNvSpPr>
          <p:nvPr>
            <p:ph type="sldNum" sz="quarter" idx="4"/>
          </p:nvPr>
        </p:nvSpPr>
        <p:spPr/>
        <p:txBody>
          <a:bodyPr/>
          <a:lstStyle/>
          <a:p>
            <a:fld id="{A95DF160-2252-4507-9087-606C83CDB7D9}" type="slidenum">
              <a:rPr lang="en-US" smtClean="0"/>
              <a:pPr/>
              <a:t>18</a:t>
            </a:fld>
            <a:endParaRPr lang="en-US" dirty="0"/>
          </a:p>
        </p:txBody>
      </p:sp>
    </p:spTree>
    <p:extLst>
      <p:ext uri="{BB962C8B-B14F-4D97-AF65-F5344CB8AC3E}">
        <p14:creationId xmlns:p14="http://schemas.microsoft.com/office/powerpoint/2010/main" val="3581797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D9EC04-1622-41A8-B1A4-9281F2E24863}"/>
              </a:ext>
            </a:extLst>
          </p:cNvPr>
          <p:cNvSpPr>
            <a:spLocks noGrp="1"/>
          </p:cNvSpPr>
          <p:nvPr>
            <p:ph type="title"/>
          </p:nvPr>
        </p:nvSpPr>
        <p:spPr>
          <a:xfrm>
            <a:off x="1352551" y="384139"/>
            <a:ext cx="7454565" cy="677002"/>
          </a:xfrm>
        </p:spPr>
        <p:txBody>
          <a:bodyPr>
            <a:normAutofit fontScale="90000"/>
          </a:bodyPr>
          <a:lstStyle/>
          <a:p>
            <a:r>
              <a:rPr lang="en-US" dirty="0"/>
              <a:t>Office of the Under Secretary of Defense for Research and Engineering (OUSD(R&amp;E)) Mission</a:t>
            </a:r>
          </a:p>
        </p:txBody>
      </p:sp>
      <p:grpSp>
        <p:nvGrpSpPr>
          <p:cNvPr id="6" name="Group 5"/>
          <p:cNvGrpSpPr/>
          <p:nvPr/>
        </p:nvGrpSpPr>
        <p:grpSpPr>
          <a:xfrm>
            <a:off x="5845629" y="1496186"/>
            <a:ext cx="2743200" cy="4733044"/>
            <a:chOff x="6516901" y="1255105"/>
            <a:chExt cx="2219769" cy="4587999"/>
          </a:xfrm>
        </p:grpSpPr>
        <p:pic>
          <p:nvPicPr>
            <p:cNvPr id="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16901" y="1255105"/>
              <a:ext cx="2216645" cy="1390932"/>
            </a:xfrm>
            <a:prstGeom prst="rect">
              <a:avLst/>
            </a:prstGeom>
            <a:noFill/>
            <a:ln w="2857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8" name="Picture 7"/>
            <p:cNvPicPr>
              <a:picLocks/>
            </p:cNvPicPr>
            <p:nvPr/>
          </p:nvPicPr>
          <p:blipFill rotWithShape="1">
            <a:blip r:embed="rId3" cstate="email">
              <a:extLst>
                <a:ext uri="{28A0092B-C50C-407E-A947-70E740481C1C}">
                  <a14:useLocalDpi xmlns:a14="http://schemas.microsoft.com/office/drawing/2010/main"/>
                </a:ext>
              </a:extLst>
            </a:blip>
            <a:srcRect/>
            <a:stretch/>
          </p:blipFill>
          <p:spPr>
            <a:xfrm>
              <a:off x="6516901" y="4452172"/>
              <a:ext cx="2219769" cy="1390932"/>
            </a:xfrm>
            <a:prstGeom prst="rect">
              <a:avLst/>
            </a:prstGeom>
            <a:ln w="28575">
              <a:solidFill>
                <a:srgbClr val="002060"/>
              </a:solidFill>
            </a:ln>
            <a:effectLst/>
          </p:spPr>
        </p:pic>
      </p:grpSp>
      <p:pic>
        <p:nvPicPr>
          <p:cNvPr id="9" name="Picture 8"/>
          <p:cNvPicPr>
            <a:picLocks/>
          </p:cNvPicPr>
          <p:nvPr/>
        </p:nvPicPr>
        <p:blipFill>
          <a:blip r:embed="rId4" cstate="email">
            <a:extLst>
              <a:ext uri="{28A0092B-C50C-407E-A947-70E740481C1C}">
                <a14:useLocalDpi xmlns:a14="http://schemas.microsoft.com/office/drawing/2010/main"/>
              </a:ext>
            </a:extLst>
          </a:blip>
          <a:stretch>
            <a:fillRect/>
          </a:stretch>
        </p:blipFill>
        <p:spPr>
          <a:xfrm>
            <a:off x="5841768" y="3145255"/>
            <a:ext cx="2743200" cy="1434905"/>
          </a:xfrm>
          <a:prstGeom prst="rect">
            <a:avLst/>
          </a:prstGeom>
          <a:ln w="28575">
            <a:solidFill>
              <a:schemeClr val="tx1"/>
            </a:solidFill>
          </a:ln>
        </p:spPr>
      </p:pic>
      <p:sp>
        <p:nvSpPr>
          <p:cNvPr id="11" name="Slide Number Placeholder 5"/>
          <p:cNvSpPr txBox="1">
            <a:spLocks/>
          </p:cNvSpPr>
          <p:nvPr/>
        </p:nvSpPr>
        <p:spPr>
          <a:xfrm>
            <a:off x="7086600" y="6664276"/>
            <a:ext cx="2057400" cy="188199"/>
          </a:xfrm>
          <a:prstGeom prst="rect">
            <a:avLst/>
          </a:prstGeom>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D11789-1CC9-C941-849B-FAFF09E08D5B}" type="slidenum">
              <a:rPr lang="en-US" sz="1100" smtClean="0">
                <a:latin typeface="Arial" panose="020B0604020202020204" pitchFamily="34" charset="0"/>
                <a:cs typeface="Arial" panose="020B0604020202020204" pitchFamily="34" charset="0"/>
              </a:rPr>
              <a:pPr algn="r"/>
              <a:t>2</a:t>
            </a:fld>
            <a:endParaRPr lang="en-US" sz="1100" dirty="0">
              <a:latin typeface="Arial" panose="020B0604020202020204" pitchFamily="34" charset="0"/>
              <a:cs typeface="Arial" panose="020B0604020202020204" pitchFamily="34" charset="0"/>
            </a:endParaRPr>
          </a:p>
        </p:txBody>
      </p:sp>
      <p:sp>
        <p:nvSpPr>
          <p:cNvPr id="12" name="Subtitle 2">
            <a:extLst>
              <a:ext uri="{FF2B5EF4-FFF2-40B4-BE49-F238E27FC236}">
                <a16:creationId xmlns:a16="http://schemas.microsoft.com/office/drawing/2014/main" id="{5D5CEF28-196C-394F-BA0D-734080521D9F}"/>
              </a:ext>
            </a:extLst>
          </p:cNvPr>
          <p:cNvSpPr>
            <a:spLocks noGrp="1"/>
          </p:cNvSpPr>
          <p:nvPr/>
        </p:nvSpPr>
        <p:spPr>
          <a:xfrm>
            <a:off x="252772" y="1497625"/>
            <a:ext cx="5394512" cy="4731605"/>
          </a:xfrm>
          <a:prstGeom prst="rect">
            <a:avLst/>
          </a:prstGeom>
        </p:spPr>
        <p:txBody>
          <a:bodyPr vert="horz" lIns="84406" tIns="42203" rIns="84406" bIns="42203"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11021" indent="-211021" defTabSz="844083">
              <a:spcBef>
                <a:spcPts val="923"/>
              </a:spcBef>
              <a:spcAft>
                <a:spcPts val="185"/>
              </a:spcAft>
              <a:buClr>
                <a:srgbClr val="44546A">
                  <a:lumMod val="75000"/>
                </a:srgbClr>
              </a:buClr>
              <a:buFont typeface="Arial" panose="020B0604020202020204" pitchFamily="34" charset="0"/>
              <a:buChar char="•"/>
              <a:tabLst>
                <a:tab pos="896838" algn="l"/>
              </a:tabLst>
              <a:defRPr/>
            </a:pPr>
            <a:r>
              <a:rPr lang="en-US" sz="2031" b="1" dirty="0">
                <a:latin typeface="Calibri" panose="020F0502020204030204"/>
              </a:rPr>
              <a:t>Ensure Technological Superiority for the U.S. Military</a:t>
            </a:r>
          </a:p>
          <a:p>
            <a:pPr marL="738572" lvl="1" indent="-316531" algn="l" defTabSz="844083">
              <a:spcBef>
                <a:spcPts val="462"/>
              </a:spcBef>
              <a:spcAft>
                <a:spcPts val="185"/>
              </a:spcAft>
              <a:buClr>
                <a:srgbClr val="44546A">
                  <a:lumMod val="75000"/>
                </a:srgbClr>
              </a:buClr>
              <a:buFont typeface="Calibri" panose="020F0502020204030204" pitchFamily="34" charset="0"/>
              <a:buChar char="-"/>
              <a:tabLst>
                <a:tab pos="896838" algn="l"/>
              </a:tabLst>
              <a:defRPr/>
            </a:pPr>
            <a:r>
              <a:rPr lang="en-US" sz="2031" dirty="0">
                <a:solidFill>
                  <a:schemeClr val="tx1"/>
                </a:solidFill>
                <a:latin typeface="Calibri" panose="020F0502020204030204"/>
              </a:rPr>
              <a:t>Set the technical direction for the Department of Defense (DoD)                             </a:t>
            </a:r>
          </a:p>
          <a:p>
            <a:pPr marL="738572" lvl="1" indent="-316531" algn="l" defTabSz="844083">
              <a:spcBef>
                <a:spcPts val="462"/>
              </a:spcBef>
              <a:spcAft>
                <a:spcPts val="185"/>
              </a:spcAft>
              <a:buClr>
                <a:srgbClr val="44546A">
                  <a:lumMod val="75000"/>
                </a:srgbClr>
              </a:buClr>
              <a:buFont typeface="Calibri" panose="020F0502020204030204" pitchFamily="34" charset="0"/>
              <a:buChar char="-"/>
              <a:tabLst>
                <a:tab pos="896838" algn="l"/>
              </a:tabLst>
              <a:defRPr/>
            </a:pPr>
            <a:r>
              <a:rPr lang="en-US" sz="2031" dirty="0">
                <a:solidFill>
                  <a:schemeClr val="tx1"/>
                </a:solidFill>
                <a:latin typeface="Calibri" panose="020F0502020204030204"/>
              </a:rPr>
              <a:t>Champion and pursue new capabilities, concepts, and prototyping activities throughout DoD research and development enterprise</a:t>
            </a:r>
          </a:p>
          <a:p>
            <a:pPr marL="211021" indent="-211021" defTabSz="844083" fontAlgn="base">
              <a:spcBef>
                <a:spcPts val="923"/>
              </a:spcBef>
              <a:spcAft>
                <a:spcPts val="185"/>
              </a:spcAft>
              <a:buClr>
                <a:srgbClr val="44546A">
                  <a:lumMod val="75000"/>
                </a:srgbClr>
              </a:buClr>
              <a:buFont typeface="Arial" panose="020B0604020202020204" pitchFamily="34" charset="0"/>
              <a:buChar char="•"/>
              <a:tabLst>
                <a:tab pos="896838" algn="l"/>
              </a:tabLst>
              <a:defRPr/>
            </a:pPr>
            <a:r>
              <a:rPr lang="en-US" sz="2031" b="1" dirty="0">
                <a:latin typeface="Calibri" panose="020F0502020204030204"/>
              </a:rPr>
              <a:t>Bolster Modernization </a:t>
            </a:r>
          </a:p>
          <a:p>
            <a:pPr marL="738572" lvl="1" indent="-316531" algn="l" defTabSz="844083" fontAlgn="base">
              <a:spcBef>
                <a:spcPts val="462"/>
              </a:spcBef>
              <a:spcAft>
                <a:spcPts val="185"/>
              </a:spcAft>
              <a:buClr>
                <a:srgbClr val="44546A">
                  <a:lumMod val="75000"/>
                </a:srgbClr>
              </a:buClr>
              <a:buFont typeface="Calibri" panose="020F0502020204030204" pitchFamily="34" charset="0"/>
              <a:buChar char="-"/>
              <a:tabLst>
                <a:tab pos="896838" algn="l"/>
              </a:tabLst>
              <a:defRPr/>
            </a:pPr>
            <a:r>
              <a:rPr lang="en-US" sz="2031" dirty="0">
                <a:solidFill>
                  <a:schemeClr val="tx1"/>
                </a:solidFill>
                <a:latin typeface="Calibri" panose="020F0502020204030204"/>
              </a:rPr>
              <a:t>Pilot new acquisition pathways and concepts of operation</a:t>
            </a:r>
          </a:p>
          <a:p>
            <a:pPr marL="738572" lvl="1" indent="-316531" algn="l" defTabSz="844083" fontAlgn="base">
              <a:spcBef>
                <a:spcPts val="462"/>
              </a:spcBef>
              <a:spcAft>
                <a:spcPts val="185"/>
              </a:spcAft>
              <a:buClr>
                <a:srgbClr val="44546A">
                  <a:lumMod val="75000"/>
                </a:srgbClr>
              </a:buClr>
              <a:buFont typeface="Calibri" panose="020F0502020204030204" pitchFamily="34" charset="0"/>
              <a:buChar char="-"/>
              <a:tabLst>
                <a:tab pos="896838" algn="l"/>
              </a:tabLst>
              <a:defRPr/>
            </a:pPr>
            <a:r>
              <a:rPr lang="en-US" sz="2031" dirty="0">
                <a:solidFill>
                  <a:schemeClr val="tx1"/>
                </a:solidFill>
                <a:latin typeface="Calibri" panose="020F0502020204030204"/>
              </a:rPr>
              <a:t>Accelerate capabilities to the Warfighter</a:t>
            </a:r>
          </a:p>
          <a:p>
            <a:pPr marL="1058034" lvl="2" indent="-213952" algn="l" defTabSz="844083">
              <a:spcBef>
                <a:spcPts val="369"/>
              </a:spcBef>
              <a:spcAft>
                <a:spcPts val="185"/>
              </a:spcAft>
              <a:buFont typeface="Arial" panose="020B0604020202020204" pitchFamily="34" charset="0"/>
              <a:buChar char="•"/>
              <a:defRPr/>
            </a:pPr>
            <a:endParaRPr lang="en-US" sz="2031" i="1" dirty="0">
              <a:solidFill>
                <a:srgbClr val="5F5F5F"/>
              </a:solidFill>
              <a:latin typeface="Calibri" panose="020F0502020204030204"/>
            </a:endParaRPr>
          </a:p>
          <a:p>
            <a:pPr marL="1107858" lvl="2" indent="-263776" algn="l" defTabSz="844083">
              <a:spcBef>
                <a:spcPts val="369"/>
              </a:spcBef>
              <a:spcAft>
                <a:spcPts val="185"/>
              </a:spcAft>
              <a:buFont typeface="Arial" panose="020B0604020202020204" pitchFamily="34" charset="0"/>
              <a:buChar char="–"/>
              <a:defRPr/>
            </a:pPr>
            <a:endParaRPr lang="en-US" sz="2031" dirty="0">
              <a:solidFill>
                <a:prstClr val="black">
                  <a:lumMod val="75000"/>
                  <a:lumOff val="25000"/>
                </a:prstClr>
              </a:solidFill>
              <a:latin typeface="Calibri" panose="020F0502020204030204"/>
            </a:endParaRPr>
          </a:p>
          <a:p>
            <a:pPr marL="685817" lvl="1" indent="-263776" algn="l" defTabSz="844083">
              <a:spcBef>
                <a:spcPts val="369"/>
              </a:spcBef>
              <a:spcAft>
                <a:spcPts val="185"/>
              </a:spcAft>
              <a:buFont typeface="Arial" panose="020B0604020202020204" pitchFamily="34" charset="0"/>
              <a:buChar char="–"/>
              <a:defRPr/>
            </a:pPr>
            <a:endParaRPr lang="en-US" sz="2031" dirty="0">
              <a:solidFill>
                <a:prstClr val="black">
                  <a:lumMod val="75000"/>
                  <a:lumOff val="25000"/>
                </a:prstClr>
              </a:solidFill>
              <a:latin typeface="Calibri" panose="020F0502020204030204"/>
            </a:endParaRPr>
          </a:p>
          <a:p>
            <a:pPr defTabSz="844083">
              <a:spcBef>
                <a:spcPts val="923"/>
              </a:spcBef>
              <a:defRPr/>
            </a:pPr>
            <a:r>
              <a:rPr lang="en-US" sz="2031" dirty="0">
                <a:solidFill>
                  <a:prstClr val="black"/>
                </a:solidFill>
                <a:latin typeface="Calibri" panose="020F0502020204030204"/>
              </a:rPr>
              <a:t> </a:t>
            </a:r>
          </a:p>
        </p:txBody>
      </p:sp>
    </p:spTree>
    <p:extLst>
      <p:ext uri="{BB962C8B-B14F-4D97-AF65-F5344CB8AC3E}">
        <p14:creationId xmlns:p14="http://schemas.microsoft.com/office/powerpoint/2010/main" val="2487408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Office of Under Secretary of Defense </a:t>
            </a:r>
            <a:br>
              <a:rPr lang="en-US" sz="3200" dirty="0"/>
            </a:br>
            <a:r>
              <a:rPr lang="en-US" sz="3200" dirty="0"/>
              <a:t>Research and Engineering Organization</a:t>
            </a:r>
          </a:p>
        </p:txBody>
      </p:sp>
      <p:pic>
        <p:nvPicPr>
          <p:cNvPr id="6" name="Content Placeholder 5"/>
          <p:cNvPicPr>
            <a:picLocks noGrp="1" noChangeAspect="1"/>
          </p:cNvPicPr>
          <p:nvPr>
            <p:ph idx="1"/>
          </p:nvPr>
        </p:nvPicPr>
        <p:blipFill>
          <a:blip r:embed="rId3"/>
          <a:stretch>
            <a:fillRect/>
          </a:stretch>
        </p:blipFill>
        <p:spPr>
          <a:xfrm>
            <a:off x="174770" y="1583887"/>
            <a:ext cx="8880005" cy="4722319"/>
          </a:xfrm>
          <a:prstGeom prst="rect">
            <a:avLst/>
          </a:prstGeom>
        </p:spPr>
      </p:pic>
      <p:sp>
        <p:nvSpPr>
          <p:cNvPr id="8" name="Oval 7"/>
          <p:cNvSpPr/>
          <p:nvPr/>
        </p:nvSpPr>
        <p:spPr>
          <a:xfrm>
            <a:off x="85123" y="3209365"/>
            <a:ext cx="1994689" cy="4661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4"/>
          </p:nvPr>
        </p:nvSpPr>
        <p:spPr/>
        <p:txBody>
          <a:bodyPr/>
          <a:lstStyle/>
          <a:p>
            <a:fld id="{A95DF160-2252-4507-9087-606C83CDB7D9}" type="slidenum">
              <a:rPr lang="en-US" smtClean="0"/>
              <a:pPr/>
              <a:t>3</a:t>
            </a:fld>
            <a:endParaRPr lang="en-US" dirty="0"/>
          </a:p>
        </p:txBody>
      </p:sp>
    </p:spTree>
    <p:extLst>
      <p:ext uri="{BB962C8B-B14F-4D97-AF65-F5344CB8AC3E}">
        <p14:creationId xmlns:p14="http://schemas.microsoft.com/office/powerpoint/2010/main" val="2219507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917A82-78D9-4CB6-AF98-21762654CFD9}"/>
              </a:ext>
            </a:extLst>
          </p:cNvPr>
          <p:cNvSpPr>
            <a:spLocks noGrp="1"/>
          </p:cNvSpPr>
          <p:nvPr>
            <p:ph idx="1"/>
          </p:nvPr>
        </p:nvSpPr>
        <p:spPr>
          <a:xfrm>
            <a:off x="108213" y="1361945"/>
            <a:ext cx="4546793" cy="5118897"/>
          </a:xfrm>
        </p:spPr>
        <p:txBody>
          <a:bodyPr>
            <a:normAutofit lnSpcReduction="10000"/>
          </a:bodyPr>
          <a:lstStyle/>
          <a:p>
            <a:pPr marL="211021" indent="-211021">
              <a:lnSpc>
                <a:spcPct val="90000"/>
              </a:lnSpc>
              <a:spcBef>
                <a:spcPts val="923"/>
              </a:spcBef>
              <a:buClr>
                <a:schemeClr val="tx2">
                  <a:lumMod val="75000"/>
                </a:schemeClr>
              </a:buClr>
              <a:buFont typeface="Arial" panose="020B0604020202020204" pitchFamily="34" charset="0"/>
              <a:buChar char="•"/>
              <a:tabLst>
                <a:tab pos="896838" algn="l"/>
              </a:tabLst>
              <a:defRPr/>
            </a:pPr>
            <a:r>
              <a:rPr lang="en-US" sz="1600" b="1" dirty="0"/>
              <a:t>Modernize Defense Systems</a:t>
            </a:r>
          </a:p>
          <a:p>
            <a:pPr marL="764941" lvl="1" indent="-342900">
              <a:lnSpc>
                <a:spcPct val="90000"/>
              </a:lnSpc>
              <a:spcBef>
                <a:spcPts val="462"/>
              </a:spcBef>
              <a:buClr>
                <a:schemeClr val="tx2">
                  <a:lumMod val="75000"/>
                </a:schemeClr>
              </a:buClr>
              <a:tabLst>
                <a:tab pos="896838" algn="l"/>
              </a:tabLst>
              <a:defRPr/>
            </a:pPr>
            <a:r>
              <a:rPr lang="en-US" sz="1600" dirty="0"/>
              <a:t>Greater performance through design freedom enabled by AM</a:t>
            </a:r>
          </a:p>
          <a:p>
            <a:pPr marL="764941" lvl="1" indent="-342900">
              <a:lnSpc>
                <a:spcPct val="90000"/>
              </a:lnSpc>
              <a:spcBef>
                <a:spcPts val="462"/>
              </a:spcBef>
              <a:buClr>
                <a:schemeClr val="tx2">
                  <a:lumMod val="75000"/>
                </a:schemeClr>
              </a:buClr>
              <a:tabLst>
                <a:tab pos="896838" algn="l"/>
              </a:tabLst>
              <a:defRPr/>
            </a:pPr>
            <a:r>
              <a:rPr lang="en-US" sz="1600" dirty="0"/>
              <a:t>Part reduction</a:t>
            </a:r>
          </a:p>
          <a:p>
            <a:pPr marL="764941" lvl="1" indent="-342900">
              <a:lnSpc>
                <a:spcPct val="90000"/>
              </a:lnSpc>
              <a:spcBef>
                <a:spcPts val="462"/>
              </a:spcBef>
              <a:buClr>
                <a:schemeClr val="tx2">
                  <a:lumMod val="75000"/>
                </a:schemeClr>
              </a:buClr>
              <a:tabLst>
                <a:tab pos="896838" algn="l"/>
              </a:tabLst>
              <a:defRPr/>
            </a:pPr>
            <a:r>
              <a:rPr lang="en-US" sz="1600" dirty="0"/>
              <a:t>Faster prototype and design cycles</a:t>
            </a:r>
          </a:p>
          <a:p>
            <a:pPr marL="764941" lvl="1" indent="-342900">
              <a:lnSpc>
                <a:spcPct val="90000"/>
              </a:lnSpc>
              <a:spcBef>
                <a:spcPts val="462"/>
              </a:spcBef>
              <a:buClr>
                <a:schemeClr val="tx2">
                  <a:lumMod val="75000"/>
                </a:schemeClr>
              </a:buClr>
              <a:tabLst>
                <a:tab pos="896838" algn="l"/>
              </a:tabLst>
              <a:defRPr/>
            </a:pPr>
            <a:r>
              <a:rPr lang="en-US" sz="1600" b="1" i="1" dirty="0"/>
              <a:t>Faster, lighter, stronger, more impactful systems</a:t>
            </a:r>
          </a:p>
          <a:p>
            <a:pPr marL="211021" indent="-211021">
              <a:lnSpc>
                <a:spcPct val="90000"/>
              </a:lnSpc>
              <a:spcBef>
                <a:spcPts val="1662"/>
              </a:spcBef>
              <a:buClr>
                <a:schemeClr val="tx2">
                  <a:lumMod val="75000"/>
                </a:schemeClr>
              </a:buClr>
              <a:buFont typeface="Arial" panose="020B0604020202020204" pitchFamily="34" charset="0"/>
              <a:buChar char="•"/>
              <a:tabLst>
                <a:tab pos="896838" algn="l"/>
              </a:tabLst>
              <a:defRPr/>
            </a:pPr>
            <a:r>
              <a:rPr lang="en-US" sz="1600" b="1" dirty="0"/>
              <a:t>Increase Material Readiness and Efficiency</a:t>
            </a:r>
          </a:p>
          <a:p>
            <a:pPr marL="764941" lvl="1" indent="-342900">
              <a:lnSpc>
                <a:spcPct val="90000"/>
              </a:lnSpc>
              <a:spcBef>
                <a:spcPts val="462"/>
              </a:spcBef>
              <a:buClr>
                <a:schemeClr val="tx2">
                  <a:lumMod val="75000"/>
                </a:schemeClr>
              </a:buClr>
              <a:tabLst>
                <a:tab pos="896838" algn="l"/>
              </a:tabLst>
              <a:defRPr/>
            </a:pPr>
            <a:r>
              <a:rPr lang="en-US" sz="1600" dirty="0"/>
              <a:t>Address part obsolescence</a:t>
            </a:r>
          </a:p>
          <a:p>
            <a:pPr marL="764941" lvl="1" indent="-342900">
              <a:lnSpc>
                <a:spcPct val="90000"/>
              </a:lnSpc>
              <a:spcBef>
                <a:spcPts val="462"/>
              </a:spcBef>
              <a:buClr>
                <a:schemeClr val="tx2">
                  <a:lumMod val="75000"/>
                </a:schemeClr>
              </a:buClr>
              <a:tabLst>
                <a:tab pos="896838" algn="l"/>
              </a:tabLst>
              <a:defRPr/>
            </a:pPr>
            <a:r>
              <a:rPr lang="en-US" sz="1600" dirty="0"/>
              <a:t>Reduced logistics footprint</a:t>
            </a:r>
          </a:p>
          <a:p>
            <a:pPr marL="764941" lvl="1" indent="-342900">
              <a:lnSpc>
                <a:spcPct val="90000"/>
              </a:lnSpc>
              <a:spcBef>
                <a:spcPts val="462"/>
              </a:spcBef>
              <a:buClr>
                <a:schemeClr val="tx2">
                  <a:lumMod val="75000"/>
                </a:schemeClr>
              </a:buClr>
              <a:tabLst>
                <a:tab pos="896838" algn="l"/>
              </a:tabLst>
              <a:defRPr/>
            </a:pPr>
            <a:r>
              <a:rPr lang="en-US" sz="1600" dirty="0"/>
              <a:t>Rapid tooling and job aids</a:t>
            </a:r>
          </a:p>
          <a:p>
            <a:pPr marL="764941" lvl="1" indent="-342900">
              <a:lnSpc>
                <a:spcPct val="90000"/>
              </a:lnSpc>
              <a:spcBef>
                <a:spcPts val="462"/>
              </a:spcBef>
              <a:buClr>
                <a:schemeClr val="tx2">
                  <a:lumMod val="75000"/>
                </a:schemeClr>
              </a:buClr>
              <a:tabLst>
                <a:tab pos="896838" algn="l"/>
              </a:tabLst>
              <a:defRPr/>
            </a:pPr>
            <a:r>
              <a:rPr lang="en-US" sz="1600" b="1" i="1" dirty="0"/>
              <a:t>Increased system availability and lower cost</a:t>
            </a:r>
          </a:p>
          <a:p>
            <a:pPr marL="211021" indent="-211021">
              <a:lnSpc>
                <a:spcPct val="90000"/>
              </a:lnSpc>
              <a:spcBef>
                <a:spcPts val="1662"/>
              </a:spcBef>
              <a:buClr>
                <a:schemeClr val="tx2">
                  <a:lumMod val="75000"/>
                </a:schemeClr>
              </a:buClr>
              <a:buFont typeface="Arial" panose="020B0604020202020204" pitchFamily="34" charset="0"/>
              <a:buChar char="•"/>
              <a:tabLst>
                <a:tab pos="896838" algn="l"/>
              </a:tabLst>
              <a:defRPr/>
            </a:pPr>
            <a:r>
              <a:rPr lang="en-US" sz="1600" b="1" dirty="0"/>
              <a:t>Enhanced Warfighter Innovation and Capability</a:t>
            </a:r>
          </a:p>
          <a:p>
            <a:pPr marL="764941" lvl="1" indent="-342900">
              <a:lnSpc>
                <a:spcPct val="90000"/>
              </a:lnSpc>
              <a:spcBef>
                <a:spcPts val="462"/>
              </a:spcBef>
              <a:buClr>
                <a:schemeClr val="tx2">
                  <a:lumMod val="75000"/>
                </a:schemeClr>
              </a:buClr>
              <a:tabLst>
                <a:tab pos="896838" algn="l"/>
              </a:tabLst>
              <a:defRPr/>
            </a:pPr>
            <a:r>
              <a:rPr lang="en-US" sz="1600" dirty="0"/>
              <a:t>Training and job aids</a:t>
            </a:r>
          </a:p>
          <a:p>
            <a:pPr marL="764941" lvl="1" indent="-342900">
              <a:lnSpc>
                <a:spcPct val="90000"/>
              </a:lnSpc>
              <a:spcBef>
                <a:spcPts val="462"/>
              </a:spcBef>
              <a:buClr>
                <a:schemeClr val="tx2">
                  <a:lumMod val="75000"/>
                </a:schemeClr>
              </a:buClr>
              <a:tabLst>
                <a:tab pos="896838" algn="l"/>
              </a:tabLst>
              <a:defRPr/>
            </a:pPr>
            <a:r>
              <a:rPr lang="en-US" sz="1600" dirty="0"/>
              <a:t>Innovative solutions in theater</a:t>
            </a:r>
          </a:p>
          <a:p>
            <a:pPr marL="764941" lvl="1" indent="-342900">
              <a:lnSpc>
                <a:spcPct val="90000"/>
              </a:lnSpc>
              <a:spcBef>
                <a:spcPts val="462"/>
              </a:spcBef>
              <a:buClr>
                <a:schemeClr val="tx2">
                  <a:lumMod val="75000"/>
                </a:schemeClr>
              </a:buClr>
              <a:tabLst>
                <a:tab pos="896838" algn="l"/>
              </a:tabLst>
              <a:defRPr/>
            </a:pPr>
            <a:r>
              <a:rPr lang="en-US" sz="1600" b="1" i="1" dirty="0"/>
              <a:t>More responsive and capable units</a:t>
            </a:r>
            <a:endParaRPr lang="en-US" sz="1600" dirty="0"/>
          </a:p>
        </p:txBody>
      </p:sp>
      <p:sp>
        <p:nvSpPr>
          <p:cNvPr id="3" name="Title 2">
            <a:extLst>
              <a:ext uri="{FF2B5EF4-FFF2-40B4-BE49-F238E27FC236}">
                <a16:creationId xmlns:a16="http://schemas.microsoft.com/office/drawing/2014/main" id="{0644991E-F8C3-47F1-8E2F-9CAC1A62C684}"/>
              </a:ext>
            </a:extLst>
          </p:cNvPr>
          <p:cNvSpPr>
            <a:spLocks noGrp="1"/>
          </p:cNvSpPr>
          <p:nvPr>
            <p:ph type="title"/>
          </p:nvPr>
        </p:nvSpPr>
        <p:spPr/>
        <p:txBody>
          <a:bodyPr>
            <a:normAutofit/>
          </a:bodyPr>
          <a:lstStyle/>
          <a:p>
            <a:r>
              <a:rPr lang="en-US" dirty="0"/>
              <a:t>Additive Manufacturing Supports DoD Mission</a:t>
            </a:r>
          </a:p>
        </p:txBody>
      </p:sp>
      <p:sp>
        <p:nvSpPr>
          <p:cNvPr id="13" name="Slide Number Placeholder 12">
            <a:extLst>
              <a:ext uri="{FF2B5EF4-FFF2-40B4-BE49-F238E27FC236}">
                <a16:creationId xmlns:a16="http://schemas.microsoft.com/office/drawing/2014/main" id="{3554DDB4-576C-489A-9157-FA6D9AF43938}"/>
              </a:ext>
            </a:extLst>
          </p:cNvPr>
          <p:cNvSpPr>
            <a:spLocks noGrp="1"/>
          </p:cNvSpPr>
          <p:nvPr>
            <p:ph type="sldNum" sz="quarter" idx="4294967295"/>
          </p:nvPr>
        </p:nvSpPr>
        <p:spPr>
          <a:xfrm>
            <a:off x="7759496" y="6487247"/>
            <a:ext cx="1140664"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rgbClr val="111C4E"/>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95DF160-2252-4507-9087-606C83CDB7D9}" type="slidenum">
              <a:rPr lang="en-US" smtClean="0"/>
              <a:pPr/>
              <a:t>4</a:t>
            </a:fld>
            <a:endParaRPr lang="en-US" dirty="0"/>
          </a:p>
        </p:txBody>
      </p:sp>
      <p:sp>
        <p:nvSpPr>
          <p:cNvPr id="5" name="Rounded Rectangle 13">
            <a:extLst>
              <a:ext uri="{FF2B5EF4-FFF2-40B4-BE49-F238E27FC236}">
                <a16:creationId xmlns:a16="http://schemas.microsoft.com/office/drawing/2014/main" id="{31CA1BCD-F5A5-4A1F-B0CA-C9C5B506821E}"/>
              </a:ext>
            </a:extLst>
          </p:cNvPr>
          <p:cNvSpPr/>
          <p:nvPr/>
        </p:nvSpPr>
        <p:spPr>
          <a:xfrm>
            <a:off x="4605618" y="1332638"/>
            <a:ext cx="4545873" cy="3914502"/>
          </a:xfrm>
          <a:prstGeom prst="roundRect">
            <a:avLst>
              <a:gd name="adj" fmla="val 0"/>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2041">
              <a:defRPr/>
            </a:pPr>
            <a:endParaRPr lang="en-US" sz="1662" dirty="0">
              <a:solidFill>
                <a:prstClr val="white"/>
              </a:solidFill>
              <a:latin typeface="Calibri" panose="020F0502020204030204"/>
            </a:endParaRPr>
          </a:p>
        </p:txBody>
      </p:sp>
      <p:pic>
        <p:nvPicPr>
          <p:cNvPr id="8" name="Picture 7" descr="A picture containing person, cooking&#10;&#10;Description automatically generated">
            <a:extLst>
              <a:ext uri="{FF2B5EF4-FFF2-40B4-BE49-F238E27FC236}">
                <a16:creationId xmlns:a16="http://schemas.microsoft.com/office/drawing/2014/main" id="{BFC01503-6371-455D-B8B5-9B7B3EC1B9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828"/>
          <a:stretch/>
        </p:blipFill>
        <p:spPr>
          <a:xfrm>
            <a:off x="7081976" y="1833557"/>
            <a:ext cx="1746028" cy="1198486"/>
          </a:xfrm>
          <a:prstGeom prst="rect">
            <a:avLst/>
          </a:prstGeom>
        </p:spPr>
      </p:pic>
      <p:sp>
        <p:nvSpPr>
          <p:cNvPr id="9" name="TextBox 8">
            <a:extLst>
              <a:ext uri="{FF2B5EF4-FFF2-40B4-BE49-F238E27FC236}">
                <a16:creationId xmlns:a16="http://schemas.microsoft.com/office/drawing/2014/main" id="{477AA2AE-1AE9-489C-98C7-7B6EE5B53888}"/>
              </a:ext>
            </a:extLst>
          </p:cNvPr>
          <p:cNvSpPr txBox="1"/>
          <p:nvPr/>
        </p:nvSpPr>
        <p:spPr>
          <a:xfrm>
            <a:off x="4510002" y="2909266"/>
            <a:ext cx="2491649" cy="323165"/>
          </a:xfrm>
          <a:prstGeom prst="rect">
            <a:avLst/>
          </a:prstGeom>
          <a:noFill/>
        </p:spPr>
        <p:txBody>
          <a:bodyPr wrap="square">
            <a:spAutoFit/>
          </a:bodyPr>
          <a:lstStyle/>
          <a:p>
            <a:pPr algn="ctr"/>
            <a:r>
              <a:rPr lang="en-US" sz="1500" b="1" i="1" dirty="0"/>
              <a:t>C-5 Overhead Panel</a:t>
            </a:r>
          </a:p>
        </p:txBody>
      </p:sp>
      <p:sp>
        <p:nvSpPr>
          <p:cNvPr id="11" name="TextBox 10">
            <a:extLst>
              <a:ext uri="{FF2B5EF4-FFF2-40B4-BE49-F238E27FC236}">
                <a16:creationId xmlns:a16="http://schemas.microsoft.com/office/drawing/2014/main" id="{600E756D-8F26-4B34-A93C-210E5C095195}"/>
              </a:ext>
            </a:extLst>
          </p:cNvPr>
          <p:cNvSpPr txBox="1"/>
          <p:nvPr/>
        </p:nvSpPr>
        <p:spPr>
          <a:xfrm>
            <a:off x="6722036" y="2987807"/>
            <a:ext cx="2491649" cy="553998"/>
          </a:xfrm>
          <a:prstGeom prst="rect">
            <a:avLst/>
          </a:prstGeom>
          <a:noFill/>
        </p:spPr>
        <p:txBody>
          <a:bodyPr wrap="square">
            <a:spAutoFit/>
          </a:bodyPr>
          <a:lstStyle/>
          <a:p>
            <a:pPr algn="ctr"/>
            <a:r>
              <a:rPr lang="en-US" sz="1500" b="1" i="1" dirty="0"/>
              <a:t>LVSR/MTVR Steering wheel removal device</a:t>
            </a:r>
          </a:p>
        </p:txBody>
      </p:sp>
      <p:sp>
        <p:nvSpPr>
          <p:cNvPr id="14" name="TextBox 13">
            <a:extLst>
              <a:ext uri="{FF2B5EF4-FFF2-40B4-BE49-F238E27FC236}">
                <a16:creationId xmlns:a16="http://schemas.microsoft.com/office/drawing/2014/main" id="{A6CBA4B2-0E02-4081-828C-084F9E124411}"/>
              </a:ext>
            </a:extLst>
          </p:cNvPr>
          <p:cNvSpPr txBox="1"/>
          <p:nvPr/>
        </p:nvSpPr>
        <p:spPr>
          <a:xfrm>
            <a:off x="4382042" y="5576388"/>
            <a:ext cx="4346641" cy="707886"/>
          </a:xfrm>
          <a:prstGeom prst="rect">
            <a:avLst/>
          </a:prstGeom>
          <a:noFill/>
        </p:spPr>
        <p:txBody>
          <a:bodyPr wrap="square" rtlCol="0">
            <a:spAutoFit/>
          </a:bodyPr>
          <a:lstStyle/>
          <a:p>
            <a:r>
              <a:rPr lang="en-US" sz="1300" b="1" i="0" dirty="0">
                <a:solidFill>
                  <a:srgbClr val="111C4E"/>
                </a:solidFill>
                <a:effectLst/>
                <a:latin typeface="Arial" panose="020B0604020202020204" pitchFamily="34" charset="0"/>
                <a:cs typeface="Arial" panose="020B0604020202020204" pitchFamily="34" charset="0"/>
              </a:rPr>
              <a:t>From: </a:t>
            </a:r>
            <a:r>
              <a:rPr lang="en-US" sz="1300" b="1" i="1" dirty="0">
                <a:solidFill>
                  <a:srgbClr val="111C4E"/>
                </a:solidFill>
                <a:effectLst/>
                <a:latin typeface="Arial" panose="020B0604020202020204" pitchFamily="34" charset="0"/>
                <a:cs typeface="Arial" panose="020B0604020202020204" pitchFamily="34" charset="0"/>
              </a:rPr>
              <a:t>Department of Defense Additive Manufacturing Strategy</a:t>
            </a:r>
            <a:r>
              <a:rPr lang="en-US" sz="1300" b="1" i="0" dirty="0">
                <a:solidFill>
                  <a:srgbClr val="111C4E"/>
                </a:solidFill>
                <a:effectLst/>
                <a:latin typeface="Arial" panose="020B0604020202020204" pitchFamily="34" charset="0"/>
                <a:cs typeface="Arial" panose="020B0604020202020204" pitchFamily="34" charset="0"/>
              </a:rPr>
              <a:t>, January 2021</a:t>
            </a:r>
            <a:br>
              <a:rPr lang="en-US" sz="1400" dirty="0">
                <a:solidFill>
                  <a:srgbClr val="111C4E"/>
                </a:solidFill>
                <a:latin typeface="Arial" panose="020B0604020202020204" pitchFamily="34" charset="0"/>
                <a:cs typeface="Arial" panose="020B0604020202020204" pitchFamily="34" charset="0"/>
              </a:rPr>
            </a:br>
            <a:endParaRPr lang="en-US" sz="1400" dirty="0">
              <a:solidFill>
                <a:srgbClr val="111C4E"/>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090F87B-6614-4B5E-AD84-F3211C2843DC}"/>
              </a:ext>
            </a:extLst>
          </p:cNvPr>
          <p:cNvSpPr txBox="1"/>
          <p:nvPr/>
        </p:nvSpPr>
        <p:spPr>
          <a:xfrm>
            <a:off x="4605617" y="1406463"/>
            <a:ext cx="4545873" cy="369332"/>
          </a:xfrm>
          <a:prstGeom prst="rect">
            <a:avLst/>
          </a:prstGeom>
          <a:noFill/>
        </p:spPr>
        <p:txBody>
          <a:bodyPr wrap="square">
            <a:spAutoFit/>
          </a:bodyPr>
          <a:lstStyle/>
          <a:p>
            <a:pPr algn="ctr"/>
            <a:r>
              <a:rPr lang="en-US" b="1" dirty="0"/>
              <a:t>Examples of AM in DoD Today</a:t>
            </a:r>
          </a:p>
        </p:txBody>
      </p:sp>
      <p:pic>
        <p:nvPicPr>
          <p:cNvPr id="4" name="Picture 3"/>
          <p:cNvPicPr>
            <a:picLocks noChangeAspect="1"/>
          </p:cNvPicPr>
          <p:nvPr/>
        </p:nvPicPr>
        <p:blipFill>
          <a:blip r:embed="rId4"/>
          <a:stretch>
            <a:fillRect/>
          </a:stretch>
        </p:blipFill>
        <p:spPr>
          <a:xfrm>
            <a:off x="4758431" y="1834872"/>
            <a:ext cx="1820396" cy="1090506"/>
          </a:xfrm>
          <a:prstGeom prst="rect">
            <a:avLst/>
          </a:prstGeom>
        </p:spPr>
      </p:pic>
      <p:pic>
        <p:nvPicPr>
          <p:cNvPr id="17" name="Picture 1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167731" y="3523141"/>
            <a:ext cx="1640787" cy="1326303"/>
          </a:xfrm>
          <a:prstGeom prst="rect">
            <a:avLst/>
          </a:prstGeom>
        </p:spPr>
      </p:pic>
      <p:sp>
        <p:nvSpPr>
          <p:cNvPr id="18" name="TextBox 17">
            <a:extLst>
              <a:ext uri="{FF2B5EF4-FFF2-40B4-BE49-F238E27FC236}">
                <a16:creationId xmlns:a16="http://schemas.microsoft.com/office/drawing/2014/main" id="{600E756D-8F26-4B34-A93C-210E5C095195}"/>
              </a:ext>
            </a:extLst>
          </p:cNvPr>
          <p:cNvSpPr txBox="1"/>
          <p:nvPr/>
        </p:nvSpPr>
        <p:spPr>
          <a:xfrm>
            <a:off x="6761821" y="4857766"/>
            <a:ext cx="2491649" cy="553998"/>
          </a:xfrm>
          <a:prstGeom prst="rect">
            <a:avLst/>
          </a:prstGeom>
          <a:noFill/>
        </p:spPr>
        <p:txBody>
          <a:bodyPr wrap="square">
            <a:spAutoFit/>
          </a:bodyPr>
          <a:lstStyle/>
          <a:p>
            <a:pPr algn="ctr"/>
            <a:r>
              <a:rPr lang="en-US" sz="1500" b="1" i="1" dirty="0"/>
              <a:t>M777A2 Radio Bracket </a:t>
            </a:r>
            <a:br>
              <a:rPr lang="en-US" sz="1600" dirty="0"/>
            </a:br>
            <a:endParaRPr lang="en-US" sz="1500" b="1" i="1" dirty="0"/>
          </a:p>
        </p:txBody>
      </p:sp>
      <p:pic>
        <p:nvPicPr>
          <p:cNvPr id="19" name="Picture 18">
            <a:extLst>
              <a:ext uri="{FF2B5EF4-FFF2-40B4-BE49-F238E27FC236}">
                <a16:creationId xmlns:a16="http://schemas.microsoft.com/office/drawing/2014/main" id="{40A1ED47-7686-456E-B9FA-61BC23A495D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895" t="36170" r="54140" b="7225"/>
          <a:stretch/>
        </p:blipFill>
        <p:spPr>
          <a:xfrm>
            <a:off x="4911782" y="3533236"/>
            <a:ext cx="1706829" cy="1203715"/>
          </a:xfrm>
          <a:prstGeom prst="rect">
            <a:avLst/>
          </a:prstGeom>
        </p:spPr>
      </p:pic>
      <p:sp>
        <p:nvSpPr>
          <p:cNvPr id="20" name="TextBox 19">
            <a:extLst>
              <a:ext uri="{FF2B5EF4-FFF2-40B4-BE49-F238E27FC236}">
                <a16:creationId xmlns:a16="http://schemas.microsoft.com/office/drawing/2014/main" id="{9EB3CC72-0D77-4170-A66B-8E9B984E3AFE}"/>
              </a:ext>
            </a:extLst>
          </p:cNvPr>
          <p:cNvSpPr txBox="1"/>
          <p:nvPr/>
        </p:nvSpPr>
        <p:spPr>
          <a:xfrm>
            <a:off x="4503639" y="4722221"/>
            <a:ext cx="2491649" cy="338554"/>
          </a:xfrm>
          <a:prstGeom prst="rect">
            <a:avLst/>
          </a:prstGeom>
          <a:noFill/>
        </p:spPr>
        <p:txBody>
          <a:bodyPr wrap="square">
            <a:spAutoFit/>
          </a:bodyPr>
          <a:lstStyle/>
          <a:p>
            <a:pPr algn="ctr"/>
            <a:r>
              <a:rPr lang="en-US" sz="1600" b="1" dirty="0"/>
              <a:t>F414 engine accelerator</a:t>
            </a:r>
          </a:p>
        </p:txBody>
      </p:sp>
    </p:spTree>
    <p:extLst>
      <p:ext uri="{BB962C8B-B14F-4D97-AF65-F5344CB8AC3E}">
        <p14:creationId xmlns:p14="http://schemas.microsoft.com/office/powerpoint/2010/main" val="4179114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AACAAB1-B06A-4AF1-9931-A99A3FB40502}"/>
              </a:ext>
            </a:extLst>
          </p:cNvPr>
          <p:cNvPicPr>
            <a:picLocks noGrp="1" noChangeAspect="1"/>
          </p:cNvPicPr>
          <p:nvPr>
            <p:ph idx="1"/>
          </p:nvPr>
        </p:nvPicPr>
        <p:blipFill>
          <a:blip r:embed="rId2"/>
          <a:stretch>
            <a:fillRect/>
          </a:stretch>
        </p:blipFill>
        <p:spPr>
          <a:xfrm>
            <a:off x="457510" y="1977001"/>
            <a:ext cx="1518068" cy="1973489"/>
          </a:xfrm>
          <a:ln>
            <a:solidFill>
              <a:schemeClr val="tx1"/>
            </a:solidFill>
          </a:ln>
        </p:spPr>
      </p:pic>
      <p:sp>
        <p:nvSpPr>
          <p:cNvPr id="3" name="Title 2">
            <a:extLst>
              <a:ext uri="{FF2B5EF4-FFF2-40B4-BE49-F238E27FC236}">
                <a16:creationId xmlns:a16="http://schemas.microsoft.com/office/drawing/2014/main" id="{7A3209E7-4921-4FD0-9DED-0D04623B6E6B}"/>
              </a:ext>
            </a:extLst>
          </p:cNvPr>
          <p:cNvSpPr>
            <a:spLocks noGrp="1"/>
          </p:cNvSpPr>
          <p:nvPr>
            <p:ph type="title"/>
          </p:nvPr>
        </p:nvSpPr>
        <p:spPr/>
        <p:txBody>
          <a:bodyPr>
            <a:normAutofit fontScale="90000"/>
          </a:bodyPr>
          <a:lstStyle/>
          <a:p>
            <a:r>
              <a:rPr lang="en-US" dirty="0"/>
              <a:t>Key DoD References and Activities</a:t>
            </a:r>
          </a:p>
        </p:txBody>
      </p:sp>
      <p:sp>
        <p:nvSpPr>
          <p:cNvPr id="4" name="Slide Number Placeholder 3">
            <a:extLst>
              <a:ext uri="{FF2B5EF4-FFF2-40B4-BE49-F238E27FC236}">
                <a16:creationId xmlns:a16="http://schemas.microsoft.com/office/drawing/2014/main" id="{2B3DF3D5-BE0C-465E-9C85-96BF03AA9CC7}"/>
              </a:ext>
            </a:extLst>
          </p:cNvPr>
          <p:cNvSpPr>
            <a:spLocks noGrp="1"/>
          </p:cNvSpPr>
          <p:nvPr>
            <p:ph type="sldNum" sz="quarter" idx="4"/>
          </p:nvPr>
        </p:nvSpPr>
        <p:spPr/>
        <p:txBody>
          <a:bodyPr/>
          <a:lstStyle/>
          <a:p>
            <a:fld id="{A95DF160-2252-4507-9087-606C83CDB7D9}" type="slidenum">
              <a:rPr lang="en-US" smtClean="0"/>
              <a:pPr/>
              <a:t>5</a:t>
            </a:fld>
            <a:endParaRPr lang="en-US" dirty="0"/>
          </a:p>
        </p:txBody>
      </p:sp>
      <p:pic>
        <p:nvPicPr>
          <p:cNvPr id="8" name="Picture 7">
            <a:extLst>
              <a:ext uri="{FF2B5EF4-FFF2-40B4-BE49-F238E27FC236}">
                <a16:creationId xmlns:a16="http://schemas.microsoft.com/office/drawing/2014/main" id="{59228B67-D9FD-44AE-ABE9-BDB4F6A0BB24}"/>
              </a:ext>
            </a:extLst>
          </p:cNvPr>
          <p:cNvPicPr>
            <a:picLocks noChangeAspect="1"/>
          </p:cNvPicPr>
          <p:nvPr/>
        </p:nvPicPr>
        <p:blipFill>
          <a:blip r:embed="rId3"/>
          <a:stretch>
            <a:fillRect/>
          </a:stretch>
        </p:blipFill>
        <p:spPr>
          <a:xfrm>
            <a:off x="979396" y="3736444"/>
            <a:ext cx="1680020" cy="2151289"/>
          </a:xfrm>
          <a:prstGeom prst="rect">
            <a:avLst/>
          </a:prstGeom>
          <a:ln>
            <a:solidFill>
              <a:schemeClr val="tx1"/>
            </a:solidFill>
          </a:ln>
        </p:spPr>
      </p:pic>
      <p:sp>
        <p:nvSpPr>
          <p:cNvPr id="10" name="Text Box 514">
            <a:extLst>
              <a:ext uri="{FF2B5EF4-FFF2-40B4-BE49-F238E27FC236}">
                <a16:creationId xmlns:a16="http://schemas.microsoft.com/office/drawing/2014/main" id="{6B3CC2D5-8704-4D7F-A1CF-E57CAA97E26A}"/>
              </a:ext>
            </a:extLst>
          </p:cNvPr>
          <p:cNvSpPr txBox="1">
            <a:spLocks noChangeArrowheads="1"/>
          </p:cNvSpPr>
          <p:nvPr/>
        </p:nvSpPr>
        <p:spPr bwMode="auto">
          <a:xfrm>
            <a:off x="3305175" y="1626806"/>
            <a:ext cx="5499010" cy="4616648"/>
          </a:xfrm>
          <a:prstGeom prst="rect">
            <a:avLst/>
          </a:prstGeom>
          <a:solidFill>
            <a:schemeClr val="accent1">
              <a:lumMod val="20000"/>
              <a:lumOff val="80000"/>
            </a:schemeClr>
          </a:solidFill>
          <a:ln>
            <a:noFill/>
          </a:ln>
        </p:spPr>
        <p:txBody>
          <a:bodyPr wrap="square">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1400" u="sng" dirty="0"/>
              <a:t>National Strategy for Advanced Manufacturing</a:t>
            </a:r>
          </a:p>
          <a:p>
            <a:pPr eaLnBrk="1" hangingPunct="1">
              <a:spcBef>
                <a:spcPct val="0"/>
              </a:spcBef>
              <a:buFontTx/>
              <a:buNone/>
            </a:pPr>
            <a:endParaRPr lang="en-US" altLang="en-US" sz="1400" u="sng" dirty="0"/>
          </a:p>
          <a:p>
            <a:pPr eaLnBrk="1" hangingPunct="1">
              <a:spcBef>
                <a:spcPct val="0"/>
              </a:spcBef>
              <a:buFontTx/>
              <a:buNone/>
            </a:pPr>
            <a:r>
              <a:rPr lang="en-US" altLang="en-US" sz="1400" u="sng" dirty="0"/>
              <a:t>Policy &amp; Guidance</a:t>
            </a:r>
            <a:r>
              <a:rPr lang="en-US" altLang="en-US" sz="1400" dirty="0"/>
              <a:t>  </a:t>
            </a:r>
          </a:p>
          <a:p>
            <a:pPr marL="171450" indent="-171450">
              <a:spcBef>
                <a:spcPct val="0"/>
              </a:spcBef>
            </a:pPr>
            <a:r>
              <a:rPr lang="en-US" altLang="en-US" sz="1400" dirty="0"/>
              <a:t>DoDI 5000.92 Innovation &amp; Technology to Sustain Materiel Readiness</a:t>
            </a:r>
          </a:p>
          <a:p>
            <a:pPr marL="171450" indent="-171450">
              <a:spcBef>
                <a:spcPct val="0"/>
              </a:spcBef>
            </a:pPr>
            <a:r>
              <a:rPr lang="en-US" altLang="en-US" sz="1400" dirty="0"/>
              <a:t>DoDI 5000.93 Use of Additive Manufacturing in the DoD</a:t>
            </a:r>
          </a:p>
          <a:p>
            <a:pPr marL="171450" indent="-171450">
              <a:spcBef>
                <a:spcPct val="0"/>
              </a:spcBef>
            </a:pPr>
            <a:r>
              <a:rPr lang="en-US" altLang="en-US" sz="1400" dirty="0"/>
              <a:t>MIL-HDBK-539 DE &amp; Modeling Practices</a:t>
            </a:r>
          </a:p>
          <a:p>
            <a:pPr marL="171450" indent="-171450">
              <a:spcBef>
                <a:spcPct val="0"/>
              </a:spcBef>
            </a:pPr>
            <a:r>
              <a:rPr lang="en-US" altLang="en-US" sz="1400" dirty="0"/>
              <a:t>DoD Additive Manufacturing Strategy</a:t>
            </a:r>
          </a:p>
          <a:p>
            <a:pPr marL="171450" indent="-171450">
              <a:spcBef>
                <a:spcPct val="0"/>
              </a:spcBef>
            </a:pPr>
            <a:r>
              <a:rPr lang="en-US" altLang="en-US" sz="1400" dirty="0"/>
              <a:t>DoD Digital Engineering Strategy</a:t>
            </a:r>
          </a:p>
          <a:p>
            <a:pPr marL="171450" indent="-171450">
              <a:spcBef>
                <a:spcPct val="0"/>
              </a:spcBef>
            </a:pPr>
            <a:r>
              <a:rPr lang="en-US" altLang="en-US" sz="1400" dirty="0"/>
              <a:t>DoD Data Strategy</a:t>
            </a:r>
          </a:p>
          <a:p>
            <a:pPr marL="171450" indent="-171450">
              <a:spcBef>
                <a:spcPct val="0"/>
              </a:spcBef>
            </a:pPr>
            <a:endParaRPr lang="en-US" altLang="en-US" sz="1400" dirty="0"/>
          </a:p>
          <a:p>
            <a:pPr>
              <a:spcBef>
                <a:spcPct val="0"/>
              </a:spcBef>
              <a:buNone/>
            </a:pPr>
            <a:r>
              <a:rPr lang="en-US" altLang="en-US" sz="1400" u="sng" dirty="0"/>
              <a:t>Joint Additive Manufacturing Model Exchange (JAMMEX)</a:t>
            </a:r>
          </a:p>
          <a:p>
            <a:pPr>
              <a:spcBef>
                <a:spcPct val="0"/>
              </a:spcBef>
              <a:buNone/>
            </a:pPr>
            <a:endParaRPr lang="en-US" altLang="en-US" sz="1400" dirty="0"/>
          </a:p>
          <a:p>
            <a:pPr>
              <a:spcBef>
                <a:spcPct val="0"/>
              </a:spcBef>
              <a:buNone/>
            </a:pPr>
            <a:r>
              <a:rPr lang="en-US" altLang="en-US" sz="1400" u="sng" dirty="0"/>
              <a:t>Working Groups</a:t>
            </a:r>
          </a:p>
          <a:p>
            <a:pPr marL="171450" indent="-171450">
              <a:spcBef>
                <a:spcPct val="0"/>
              </a:spcBef>
            </a:pPr>
            <a:r>
              <a:rPr lang="en-US" altLang="en-US" sz="1400" dirty="0"/>
              <a:t>Joint Additive Manufacturing Working Group (JAMWG)</a:t>
            </a:r>
          </a:p>
          <a:p>
            <a:pPr marL="171450" indent="-171450">
              <a:spcBef>
                <a:spcPct val="0"/>
              </a:spcBef>
            </a:pPr>
            <a:r>
              <a:rPr lang="en-US" altLang="en-US" sz="1400" dirty="0"/>
              <a:t>Additive Manufacturing for Maintenance Operations (AMMO)</a:t>
            </a:r>
          </a:p>
          <a:p>
            <a:pPr marL="171450" indent="-171450">
              <a:spcBef>
                <a:spcPct val="0"/>
              </a:spcBef>
            </a:pPr>
            <a:r>
              <a:rPr lang="en-US" altLang="en-US" sz="1400" dirty="0"/>
              <a:t>Digital Manufacturing Enterprise Working Group (DME WG)</a:t>
            </a:r>
          </a:p>
          <a:p>
            <a:pPr eaLnBrk="1" hangingPunct="1">
              <a:spcBef>
                <a:spcPct val="0"/>
              </a:spcBef>
              <a:buFontTx/>
              <a:buNone/>
            </a:pPr>
            <a:endParaRPr lang="en-US" altLang="en-US" sz="1400" dirty="0"/>
          </a:p>
          <a:p>
            <a:pPr eaLnBrk="1" hangingPunct="1">
              <a:spcBef>
                <a:spcPct val="0"/>
              </a:spcBef>
              <a:buFontTx/>
              <a:buNone/>
            </a:pPr>
            <a:r>
              <a:rPr lang="en-US" altLang="en-US" sz="1400" u="sng" dirty="0"/>
              <a:t>Manufacturing Innovation Institutes</a:t>
            </a:r>
          </a:p>
          <a:p>
            <a:pPr marL="171450" indent="-171450">
              <a:spcBef>
                <a:spcPct val="0"/>
              </a:spcBef>
            </a:pPr>
            <a:r>
              <a:rPr lang="en-US" altLang="en-US" sz="1400" dirty="0"/>
              <a:t>America Makes (Additive Manufacturing)</a:t>
            </a:r>
          </a:p>
          <a:p>
            <a:pPr marL="171450" indent="-171450">
              <a:spcBef>
                <a:spcPct val="0"/>
              </a:spcBef>
            </a:pPr>
            <a:r>
              <a:rPr lang="en-US" altLang="en-US" sz="1400" dirty="0"/>
              <a:t>MxD (Digital Manufacturing)</a:t>
            </a:r>
          </a:p>
        </p:txBody>
      </p:sp>
      <p:sp>
        <p:nvSpPr>
          <p:cNvPr id="12" name="TextBox 11">
            <a:extLst>
              <a:ext uri="{FF2B5EF4-FFF2-40B4-BE49-F238E27FC236}">
                <a16:creationId xmlns:a16="http://schemas.microsoft.com/office/drawing/2014/main" id="{48B7917C-54F6-4F0B-86BF-0837FA04D2D4}"/>
              </a:ext>
            </a:extLst>
          </p:cNvPr>
          <p:cNvSpPr txBox="1"/>
          <p:nvPr/>
        </p:nvSpPr>
        <p:spPr>
          <a:xfrm>
            <a:off x="705765" y="3474834"/>
            <a:ext cx="1021557" cy="261610"/>
          </a:xfrm>
          <a:prstGeom prst="rect">
            <a:avLst/>
          </a:prstGeom>
          <a:noFill/>
        </p:spPr>
        <p:txBody>
          <a:bodyPr wrap="square">
            <a:spAutoFit/>
          </a:bodyPr>
          <a:lstStyle/>
          <a:p>
            <a:pPr marL="171450" indent="-171450">
              <a:spcBef>
                <a:spcPct val="0"/>
              </a:spcBef>
            </a:pPr>
            <a:r>
              <a:rPr lang="en-US" altLang="en-US" sz="1100" dirty="0"/>
              <a:t>DoDI 5000.93</a:t>
            </a:r>
          </a:p>
        </p:txBody>
      </p:sp>
      <p:sp>
        <p:nvSpPr>
          <p:cNvPr id="13" name="TextBox 12">
            <a:extLst>
              <a:ext uri="{FF2B5EF4-FFF2-40B4-BE49-F238E27FC236}">
                <a16:creationId xmlns:a16="http://schemas.microsoft.com/office/drawing/2014/main" id="{AC818EA1-EEF5-4401-A4EA-FC9903FA7EDC}"/>
              </a:ext>
            </a:extLst>
          </p:cNvPr>
          <p:cNvSpPr txBox="1"/>
          <p:nvPr/>
        </p:nvSpPr>
        <p:spPr>
          <a:xfrm>
            <a:off x="1334821" y="5465890"/>
            <a:ext cx="969169" cy="261610"/>
          </a:xfrm>
          <a:prstGeom prst="rect">
            <a:avLst/>
          </a:prstGeom>
          <a:noFill/>
        </p:spPr>
        <p:txBody>
          <a:bodyPr wrap="square">
            <a:spAutoFit/>
          </a:bodyPr>
          <a:lstStyle/>
          <a:p>
            <a:pPr marL="171450" indent="-171450">
              <a:spcBef>
                <a:spcPct val="0"/>
              </a:spcBef>
            </a:pPr>
            <a:r>
              <a:rPr lang="en-US" altLang="en-US" sz="1100" dirty="0"/>
              <a:t>DoDI 5000.92</a:t>
            </a:r>
          </a:p>
        </p:txBody>
      </p:sp>
    </p:spTree>
    <p:extLst>
      <p:ext uri="{BB962C8B-B14F-4D97-AF65-F5344CB8AC3E}">
        <p14:creationId xmlns:p14="http://schemas.microsoft.com/office/powerpoint/2010/main" val="3267067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646587" y="1068800"/>
          <a:ext cx="7801059" cy="5473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1086075" y="6360983"/>
            <a:ext cx="7465779" cy="261610"/>
          </a:xfrm>
          <a:prstGeom prst="rect">
            <a:avLst/>
          </a:prstGeom>
        </p:spPr>
        <p:txBody>
          <a:bodyPr wrap="square">
            <a:spAutoFit/>
          </a:bodyPr>
          <a:lstStyle/>
          <a:p>
            <a:r>
              <a:rPr lang="en-US" sz="1100" dirty="0">
                <a:hlinkClick r:id="rId8"/>
              </a:rPr>
              <a:t>https://www.esd.whs.mil/Portals/54/Documents/DD/issuances/dodi/500093p.PDF?ver=JM7vpZGnbXAFX5uv91rXOQ%3d%3d</a:t>
            </a:r>
            <a:endParaRPr lang="en-US" sz="1100" dirty="0"/>
          </a:p>
        </p:txBody>
      </p:sp>
      <p:sp>
        <p:nvSpPr>
          <p:cNvPr id="4" name="TextBox 3"/>
          <p:cNvSpPr txBox="1"/>
          <p:nvPr/>
        </p:nvSpPr>
        <p:spPr>
          <a:xfrm>
            <a:off x="969167" y="6177509"/>
            <a:ext cx="1892704" cy="261610"/>
          </a:xfrm>
          <a:prstGeom prst="rect">
            <a:avLst/>
          </a:prstGeom>
          <a:noFill/>
        </p:spPr>
        <p:txBody>
          <a:bodyPr wrap="square" rtlCol="0">
            <a:spAutoFit/>
          </a:bodyPr>
          <a:lstStyle/>
          <a:p>
            <a:r>
              <a:rPr lang="en-US" sz="1100" b="1" i="1" dirty="0"/>
              <a:t>Initial Release June 10, 2021</a:t>
            </a:r>
          </a:p>
        </p:txBody>
      </p:sp>
      <p:sp>
        <p:nvSpPr>
          <p:cNvPr id="8" name="Slide Number Placeholder 5"/>
          <p:cNvSpPr txBox="1">
            <a:spLocks/>
          </p:cNvSpPr>
          <p:nvPr/>
        </p:nvSpPr>
        <p:spPr>
          <a:xfrm>
            <a:off x="6933943" y="6655633"/>
            <a:ext cx="2057400" cy="188199"/>
          </a:xfrm>
          <a:prstGeom prst="rect">
            <a:avLst/>
          </a:prstGeom>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D11789-1CC9-C941-849B-FAFF09E08D5B}" type="slidenum">
              <a:rPr lang="en-US" sz="1100" smtClean="0">
                <a:solidFill>
                  <a:schemeClr val="bg1"/>
                </a:solidFill>
                <a:latin typeface="+mn-lt"/>
                <a:cs typeface="Arial" panose="020B0604020202020204" pitchFamily="34" charset="0"/>
              </a:rPr>
              <a:pPr algn="r"/>
              <a:t>6</a:t>
            </a:fld>
            <a:endParaRPr lang="en-US" sz="1100" dirty="0">
              <a:solidFill>
                <a:schemeClr val="bg1"/>
              </a:solidFill>
              <a:latin typeface="+mn-lt"/>
              <a:cs typeface="Arial" panose="020B0604020202020204" pitchFamily="34" charset="0"/>
            </a:endParaRPr>
          </a:p>
        </p:txBody>
      </p:sp>
      <p:sp>
        <p:nvSpPr>
          <p:cNvPr id="5" name="Title 4">
            <a:extLst>
              <a:ext uri="{FF2B5EF4-FFF2-40B4-BE49-F238E27FC236}">
                <a16:creationId xmlns:a16="http://schemas.microsoft.com/office/drawing/2014/main" id="{9050DF86-FBB1-4938-A933-F14B59C29645}"/>
              </a:ext>
            </a:extLst>
          </p:cNvPr>
          <p:cNvSpPr>
            <a:spLocks noGrp="1"/>
          </p:cNvSpPr>
          <p:nvPr>
            <p:ph type="title"/>
          </p:nvPr>
        </p:nvSpPr>
        <p:spPr/>
        <p:txBody>
          <a:bodyPr>
            <a:normAutofit fontScale="90000"/>
          </a:bodyPr>
          <a:lstStyle/>
          <a:p>
            <a:r>
              <a:rPr lang="en-US" sz="3200" dirty="0"/>
              <a:t>DoDI 5000.93 – The Use of Additive Manufacturing in the DoD</a:t>
            </a:r>
            <a:endParaRPr lang="en-US" dirty="0"/>
          </a:p>
        </p:txBody>
      </p:sp>
      <p:sp>
        <p:nvSpPr>
          <p:cNvPr id="10" name="Slide Number Placeholder 12">
            <a:extLst>
              <a:ext uri="{FF2B5EF4-FFF2-40B4-BE49-F238E27FC236}">
                <a16:creationId xmlns:a16="http://schemas.microsoft.com/office/drawing/2014/main" id="{3554DDB4-576C-489A-9157-FA6D9AF43938}"/>
              </a:ext>
            </a:extLst>
          </p:cNvPr>
          <p:cNvSpPr>
            <a:spLocks noGrp="1"/>
          </p:cNvSpPr>
          <p:nvPr>
            <p:ph type="sldNum" sz="quarter" idx="4294967295"/>
          </p:nvPr>
        </p:nvSpPr>
        <p:spPr>
          <a:xfrm>
            <a:off x="7759496" y="6487247"/>
            <a:ext cx="1140664"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rgbClr val="111C4E"/>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95DF160-2252-4507-9087-606C83CDB7D9}" type="slidenum">
              <a:rPr lang="en-US" smtClean="0"/>
              <a:pPr/>
              <a:t>6</a:t>
            </a:fld>
            <a:endParaRPr lang="en-US" dirty="0"/>
          </a:p>
        </p:txBody>
      </p:sp>
    </p:spTree>
    <p:extLst>
      <p:ext uri="{BB962C8B-B14F-4D97-AF65-F5344CB8AC3E}">
        <p14:creationId xmlns:p14="http://schemas.microsoft.com/office/powerpoint/2010/main" val="1201967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p:cNvSpPr txBox="1">
            <a:spLocks/>
          </p:cNvSpPr>
          <p:nvPr/>
        </p:nvSpPr>
        <p:spPr>
          <a:xfrm>
            <a:off x="-3574472" y="5718584"/>
            <a:ext cx="6811841" cy="244333"/>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Slide Number Placeholder 5"/>
          <p:cNvSpPr txBox="1">
            <a:spLocks/>
          </p:cNvSpPr>
          <p:nvPr/>
        </p:nvSpPr>
        <p:spPr>
          <a:xfrm>
            <a:off x="6933943" y="6655633"/>
            <a:ext cx="2057400" cy="188199"/>
          </a:xfrm>
          <a:prstGeom prst="rect">
            <a:avLst/>
          </a:prstGeom>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D11789-1CC9-C941-849B-FAFF09E08D5B}" type="slidenum">
              <a:rPr lang="en-US" sz="1100" smtClean="0">
                <a:solidFill>
                  <a:schemeClr val="bg1"/>
                </a:solidFill>
                <a:latin typeface="+mn-lt"/>
                <a:cs typeface="Arial" panose="020B0604020202020204" pitchFamily="34" charset="0"/>
              </a:rPr>
              <a:pPr algn="r"/>
              <a:t>7</a:t>
            </a:fld>
            <a:endParaRPr lang="en-US" sz="1100" dirty="0">
              <a:solidFill>
                <a:schemeClr val="bg1"/>
              </a:solidFill>
              <a:latin typeface="+mn-lt"/>
              <a:cs typeface="Arial" panose="020B0604020202020204" pitchFamily="34" charset="0"/>
            </a:endParaRPr>
          </a:p>
        </p:txBody>
      </p:sp>
      <p:sp>
        <p:nvSpPr>
          <p:cNvPr id="19" name="Rectangle 18">
            <a:extLst>
              <a:ext uri="{FF2B5EF4-FFF2-40B4-BE49-F238E27FC236}">
                <a16:creationId xmlns:a16="http://schemas.microsoft.com/office/drawing/2014/main" id="{2BFFC10F-202A-40DA-A3C8-0561AA6533F0}"/>
              </a:ext>
            </a:extLst>
          </p:cNvPr>
          <p:cNvSpPr/>
          <p:nvPr/>
        </p:nvSpPr>
        <p:spPr>
          <a:xfrm>
            <a:off x="274449" y="1512442"/>
            <a:ext cx="2545769" cy="658632"/>
          </a:xfrm>
          <a:prstGeom prst="rect">
            <a:avLst/>
          </a:prstGeom>
          <a:solidFill>
            <a:srgbClr val="01A6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ea typeface="+mn-ea"/>
                <a:cs typeface="+mn-cs"/>
              </a:rPr>
              <a:t>Advancing Research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ea typeface="+mn-ea"/>
                <a:cs typeface="+mn-cs"/>
              </a:rPr>
              <a:t>&amp; Technology</a:t>
            </a:r>
          </a:p>
        </p:txBody>
      </p:sp>
      <p:sp>
        <p:nvSpPr>
          <p:cNvPr id="21" name="Rectangle 20">
            <a:extLst>
              <a:ext uri="{FF2B5EF4-FFF2-40B4-BE49-F238E27FC236}">
                <a16:creationId xmlns:a16="http://schemas.microsoft.com/office/drawing/2014/main" id="{B8B72035-6F8E-4B41-96BC-BD76DE5AD1D5}"/>
              </a:ext>
            </a:extLst>
          </p:cNvPr>
          <p:cNvSpPr/>
          <p:nvPr/>
        </p:nvSpPr>
        <p:spPr>
          <a:xfrm>
            <a:off x="3172390" y="1512442"/>
            <a:ext cx="2799220" cy="670901"/>
          </a:xfrm>
          <a:prstGeom prst="rect">
            <a:avLst/>
          </a:prstGeom>
          <a:solidFill>
            <a:srgbClr val="01A6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ea typeface="+mn-ea"/>
                <a:cs typeface="+mn-cs"/>
              </a:rPr>
              <a:t>Establishing &amp; Growing Manufacturing Ecosystems</a:t>
            </a:r>
          </a:p>
        </p:txBody>
      </p:sp>
      <p:sp>
        <p:nvSpPr>
          <p:cNvPr id="24" name="Rectangle 23">
            <a:extLst>
              <a:ext uri="{FF2B5EF4-FFF2-40B4-BE49-F238E27FC236}">
                <a16:creationId xmlns:a16="http://schemas.microsoft.com/office/drawing/2014/main" id="{0F6CEA20-9CCD-4FFC-B0BE-E73530CE9A55}"/>
              </a:ext>
            </a:extLst>
          </p:cNvPr>
          <p:cNvSpPr/>
          <p:nvPr/>
        </p:nvSpPr>
        <p:spPr>
          <a:xfrm>
            <a:off x="6307077" y="1493220"/>
            <a:ext cx="2545769" cy="677854"/>
          </a:xfrm>
          <a:prstGeom prst="rect">
            <a:avLst/>
          </a:prstGeom>
          <a:solidFill>
            <a:srgbClr val="01A6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ea typeface="+mn-ea"/>
                <a:cs typeface="+mn-cs"/>
              </a:rPr>
              <a:t>Securing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ea typeface="+mn-ea"/>
                <a:cs typeface="+mn-cs"/>
              </a:rPr>
              <a:t>Human Capital </a:t>
            </a:r>
          </a:p>
        </p:txBody>
      </p:sp>
      <p:sp>
        <p:nvSpPr>
          <p:cNvPr id="26" name="Text Placeholder 2">
            <a:extLst>
              <a:ext uri="{FF2B5EF4-FFF2-40B4-BE49-F238E27FC236}">
                <a16:creationId xmlns:a16="http://schemas.microsoft.com/office/drawing/2014/main" id="{5D956FE8-9700-4D17-B9B4-2590EEF2E753}"/>
              </a:ext>
            </a:extLst>
          </p:cNvPr>
          <p:cNvSpPr txBox="1">
            <a:spLocks/>
          </p:cNvSpPr>
          <p:nvPr/>
        </p:nvSpPr>
        <p:spPr bwMode="auto">
          <a:xfrm>
            <a:off x="274450" y="2206199"/>
            <a:ext cx="2545769" cy="1861645"/>
          </a:xfrm>
          <a:prstGeom prst="rect">
            <a:avLst/>
          </a:prstGeom>
          <a:solidFill>
            <a:srgbClr val="002060"/>
          </a:solidFill>
          <a:ln w="9525">
            <a:solidFill>
              <a:srgbClr val="C2C1C2"/>
            </a:solidFill>
            <a:miter lim="800000"/>
            <a:headEnd/>
            <a:tailEnd/>
          </a:ln>
        </p:spPr>
        <p:txBody>
          <a:bodyPr anchor="ct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sz="1600" b="0" i="0" u="none" strike="noStrike" kern="0" cap="none" spc="0" normalizeH="0" baseline="0" noProof="0" dirty="0">
                <a:ln>
                  <a:noFill/>
                </a:ln>
                <a:solidFill>
                  <a:srgbClr val="FFFFFF"/>
                </a:solidFill>
                <a:effectLst/>
                <a:uLnTx/>
                <a:uFillTx/>
                <a:ea typeface="ＭＳ Ｐゴシック" charset="-128"/>
                <a:cs typeface="Calibri" panose="020F0502020204030204" pitchFamily="34" charset="0"/>
              </a:rPr>
              <a:t>Partner with industry to investment in applied research &amp; industrially-relevant manufacturing technologies       </a:t>
            </a:r>
          </a:p>
        </p:txBody>
      </p:sp>
      <p:sp>
        <p:nvSpPr>
          <p:cNvPr id="27" name="Text Placeholder 2">
            <a:extLst>
              <a:ext uri="{FF2B5EF4-FFF2-40B4-BE49-F238E27FC236}">
                <a16:creationId xmlns:a16="http://schemas.microsoft.com/office/drawing/2014/main" id="{A9BB8FB4-34AA-4AAC-9538-0AB636FEDF13}"/>
              </a:ext>
            </a:extLst>
          </p:cNvPr>
          <p:cNvSpPr txBox="1">
            <a:spLocks/>
          </p:cNvSpPr>
          <p:nvPr/>
        </p:nvSpPr>
        <p:spPr bwMode="auto">
          <a:xfrm>
            <a:off x="3172390" y="2210934"/>
            <a:ext cx="2799220" cy="1882709"/>
          </a:xfrm>
          <a:prstGeom prst="rect">
            <a:avLst/>
          </a:prstGeom>
          <a:solidFill>
            <a:srgbClr val="002060"/>
          </a:solidFill>
          <a:ln w="9525">
            <a:solidFill>
              <a:srgbClr val="C2C1C2"/>
            </a:solidFill>
            <a:miter lim="800000"/>
            <a:headEnd/>
            <a:tailEnd/>
          </a:ln>
        </p:spPr>
        <p:txBody>
          <a:bodyPr anchor="ct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sz="1600" b="0" i="0" u="none" strike="noStrike" kern="0" cap="none" spc="0" normalizeH="0" baseline="0" noProof="0" dirty="0">
                <a:ln>
                  <a:noFill/>
                </a:ln>
                <a:solidFill>
                  <a:srgbClr val="FFFFFF"/>
                </a:solidFill>
                <a:effectLst/>
                <a:uLnTx/>
                <a:uFillTx/>
                <a:ea typeface="ＭＳ Ｐゴシック" charset="-128"/>
                <a:cs typeface="Calibri" panose="020F0502020204030204" pitchFamily="34" charset="0"/>
              </a:rPr>
              <a:t>Establish regional manufacturing hubs and ecosystems for long-term, national Impact </a:t>
            </a:r>
          </a:p>
        </p:txBody>
      </p:sp>
      <p:sp>
        <p:nvSpPr>
          <p:cNvPr id="29" name="Text Placeholder 2">
            <a:extLst>
              <a:ext uri="{FF2B5EF4-FFF2-40B4-BE49-F238E27FC236}">
                <a16:creationId xmlns:a16="http://schemas.microsoft.com/office/drawing/2014/main" id="{C45391EF-506F-4893-8CC2-043EE9C8B4AA}"/>
              </a:ext>
            </a:extLst>
          </p:cNvPr>
          <p:cNvSpPr txBox="1">
            <a:spLocks/>
          </p:cNvSpPr>
          <p:nvPr/>
        </p:nvSpPr>
        <p:spPr bwMode="auto">
          <a:xfrm>
            <a:off x="6307077" y="2206199"/>
            <a:ext cx="2545768" cy="1892136"/>
          </a:xfrm>
          <a:prstGeom prst="rect">
            <a:avLst/>
          </a:prstGeom>
          <a:solidFill>
            <a:srgbClr val="002060"/>
          </a:solidFill>
          <a:ln w="9525">
            <a:solidFill>
              <a:srgbClr val="C2C1C2"/>
            </a:solidFill>
            <a:miter lim="800000"/>
            <a:headEnd/>
            <a:tailEnd/>
          </a:ln>
        </p:spPr>
        <p:txBody>
          <a:bodyPr anchor="ct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sz="1600" i="0" u="none" strike="noStrike" kern="0" cap="none" spc="0" normalizeH="0" baseline="0" noProof="0" dirty="0">
                <a:ln>
                  <a:noFill/>
                </a:ln>
                <a:solidFill>
                  <a:srgbClr val="FFFFFF"/>
                </a:solidFill>
                <a:effectLst/>
                <a:uLnTx/>
                <a:uFillTx/>
                <a:ea typeface="ＭＳ Ｐゴシック" charset="-128"/>
                <a:cs typeface="Calibri" panose="020F0502020204030204" pitchFamily="34" charset="0"/>
              </a:rPr>
              <a:t>Develop manufacturing-specific education &amp; workforce development resources to ensure innovative technology is manufacturable</a:t>
            </a:r>
          </a:p>
        </p:txBody>
      </p:sp>
      <p:sp>
        <p:nvSpPr>
          <p:cNvPr id="30" name="Rectangle 29">
            <a:extLst>
              <a:ext uri="{FF2B5EF4-FFF2-40B4-BE49-F238E27FC236}">
                <a16:creationId xmlns:a16="http://schemas.microsoft.com/office/drawing/2014/main" id="{1D21B100-6A9F-4EF0-83EF-820352E5DF1C}"/>
              </a:ext>
            </a:extLst>
          </p:cNvPr>
          <p:cNvSpPr/>
          <p:nvPr/>
        </p:nvSpPr>
        <p:spPr>
          <a:xfrm>
            <a:off x="556557" y="4416447"/>
            <a:ext cx="8142541" cy="1438855"/>
          </a:xfrm>
          <a:prstGeom prst="rect">
            <a:avLst/>
          </a:prstGeom>
        </p:spPr>
        <p:txBody>
          <a:bodyPr wrap="square">
            <a:spAutoFit/>
          </a:bodyPr>
          <a:lstStyle/>
          <a:p>
            <a:pPr marL="231775" marR="0" lvl="0" indent="-231775" algn="l" defTabSz="914400" rtl="0" eaLnBrk="1" fontAlgn="base" latinLnBrk="0" hangingPunct="1">
              <a:lnSpc>
                <a:spcPct val="80000"/>
              </a:lnSpc>
              <a:spcBef>
                <a:spcPts val="600"/>
              </a:spcBef>
              <a:spcAft>
                <a:spcPts val="300"/>
              </a:spcAft>
              <a:buClr>
                <a:srgbClr val="002060"/>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ea typeface="+mn-ea"/>
                <a:cs typeface="+mn-cs"/>
              </a:rPr>
              <a:t>Industry driven, public-private partnerships are a resource for the entire DoD and other Federal agencies</a:t>
            </a:r>
          </a:p>
          <a:p>
            <a:pPr marL="231775" marR="0" lvl="0" indent="-231775" algn="l" defTabSz="914400" rtl="0" eaLnBrk="1" fontAlgn="base" latinLnBrk="0" hangingPunct="1">
              <a:lnSpc>
                <a:spcPct val="80000"/>
              </a:lnSpc>
              <a:spcBef>
                <a:spcPts val="600"/>
              </a:spcBef>
              <a:spcAft>
                <a:spcPts val="300"/>
              </a:spcAft>
              <a:buClr>
                <a:srgbClr val="002060"/>
              </a:buClr>
              <a:buSzTx/>
              <a:buFont typeface="Wingdings" pitchFamily="2" charset="2"/>
              <a:buChar char="§"/>
              <a:tabLst/>
              <a:defRPr/>
            </a:pPr>
            <a:r>
              <a:rPr kumimoji="0" lang="en-US" altLang="en-US" sz="2000" b="0" i="0" u="none" strike="noStrike" kern="1200" cap="none" spc="0" normalizeH="0" baseline="0" noProof="0" dirty="0">
                <a:ln>
                  <a:noFill/>
                </a:ln>
                <a:solidFill>
                  <a:prstClr val="black"/>
                </a:solidFill>
                <a:effectLst/>
                <a:uLnTx/>
                <a:uFillTx/>
                <a:ea typeface="+mn-ea"/>
                <a:cs typeface="+mn-cs"/>
              </a:rPr>
              <a:t>Tenets support DoD ManTech’s congressionally mandated mission to support the Warfighter w</a:t>
            </a:r>
            <a:r>
              <a:rPr kumimoji="0" lang="en-US" sz="2000" b="0" i="0" u="none" strike="noStrike" kern="1200" cap="none" spc="0" normalizeH="0" baseline="0" noProof="0" dirty="0">
                <a:ln>
                  <a:noFill/>
                </a:ln>
                <a:solidFill>
                  <a:prstClr val="black"/>
                </a:solidFill>
                <a:effectLst/>
                <a:uLnTx/>
                <a:uFillTx/>
                <a:ea typeface="+mn-ea"/>
                <a:cs typeface="+mn-cs"/>
              </a:rPr>
              <a:t>hile promoting the U.S. manufacturing base companies, expertise, &amp; intellectual property </a:t>
            </a:r>
          </a:p>
        </p:txBody>
      </p:sp>
      <p:sp>
        <p:nvSpPr>
          <p:cNvPr id="2" name="Title 1"/>
          <p:cNvSpPr>
            <a:spLocks noGrp="1"/>
          </p:cNvSpPr>
          <p:nvPr>
            <p:ph type="title"/>
          </p:nvPr>
        </p:nvSpPr>
        <p:spPr/>
        <p:txBody>
          <a:bodyPr>
            <a:normAutofit fontScale="90000"/>
          </a:bodyPr>
          <a:lstStyle/>
          <a:p>
            <a:pPr>
              <a:defRPr/>
            </a:pPr>
            <a:r>
              <a:rPr lang="en-US" b="1" dirty="0"/>
              <a:t>Partner with External Stakeholders to Accelerate AM Adoption: DoD Manufacturing Innovation Institutes</a:t>
            </a:r>
            <a:endParaRPr lang="en-US" dirty="0"/>
          </a:p>
        </p:txBody>
      </p:sp>
      <p:sp>
        <p:nvSpPr>
          <p:cNvPr id="15" name="Slide Number Placeholder 3">
            <a:extLst>
              <a:ext uri="{FF2B5EF4-FFF2-40B4-BE49-F238E27FC236}">
                <a16:creationId xmlns:a16="http://schemas.microsoft.com/office/drawing/2014/main" id="{8AAA393D-DAA0-C042-8C99-50A5DFC5CFCE}"/>
              </a:ext>
            </a:extLst>
          </p:cNvPr>
          <p:cNvSpPr>
            <a:spLocks noGrp="1"/>
          </p:cNvSpPr>
          <p:nvPr>
            <p:ph type="sldNum" sz="quarter" idx="4"/>
          </p:nvPr>
        </p:nvSpPr>
        <p:spPr>
          <a:xfrm>
            <a:off x="7759496" y="6487247"/>
            <a:ext cx="1140664" cy="365125"/>
          </a:xfrm>
        </p:spPr>
        <p:txBody>
          <a:bodyPr/>
          <a:lstStyle/>
          <a:p>
            <a:fld id="{92901CD8-BE54-44CF-BBB0-BA65B4521913}" type="slidenum">
              <a:rPr lang="en-US" sz="1100" smtClean="0">
                <a:latin typeface="Arial" panose="020B0604020202020204" pitchFamily="34" charset="0"/>
                <a:cs typeface="Arial" panose="020B0604020202020204" pitchFamily="34" charset="0"/>
              </a:rPr>
              <a:pPr/>
              <a:t>7</a:t>
            </a:fld>
            <a:endParaRPr lang="en-US" sz="11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37466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F9ED61-3936-47BF-998C-930F12AADF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68918" y="4529287"/>
            <a:ext cx="3075082" cy="1898919"/>
          </a:xfrm>
          <a:prstGeom prst="rect">
            <a:avLst/>
          </a:prstGeom>
        </p:spPr>
      </p:pic>
      <p:graphicFrame>
        <p:nvGraphicFramePr>
          <p:cNvPr id="13" name="Diagram 12">
            <a:extLst>
              <a:ext uri="{FF2B5EF4-FFF2-40B4-BE49-F238E27FC236}">
                <a16:creationId xmlns:a16="http://schemas.microsoft.com/office/drawing/2014/main" id="{0A1C0654-0504-4C02-87BA-F85776ABA93D}"/>
              </a:ext>
            </a:extLst>
          </p:cNvPr>
          <p:cNvGraphicFramePr/>
          <p:nvPr/>
        </p:nvGraphicFramePr>
        <p:xfrm>
          <a:off x="-1452329" y="2555543"/>
          <a:ext cx="5627077" cy="37513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Diagram 5">
            <a:extLst>
              <a:ext uri="{FF2B5EF4-FFF2-40B4-BE49-F238E27FC236}">
                <a16:creationId xmlns:a16="http://schemas.microsoft.com/office/drawing/2014/main" id="{5F1C304D-E9B2-4509-A2BF-B5F8C4B6C229}"/>
              </a:ext>
            </a:extLst>
          </p:cNvPr>
          <p:cNvGraphicFramePr/>
          <p:nvPr/>
        </p:nvGraphicFramePr>
        <p:xfrm>
          <a:off x="1911212" y="2181511"/>
          <a:ext cx="8182114" cy="23171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7" name="Rectangle 6">
            <a:extLst>
              <a:ext uri="{FF2B5EF4-FFF2-40B4-BE49-F238E27FC236}">
                <a16:creationId xmlns:a16="http://schemas.microsoft.com/office/drawing/2014/main" id="{D4AE452E-67D5-45A1-97BE-EF731004E996}"/>
              </a:ext>
            </a:extLst>
          </p:cNvPr>
          <p:cNvSpPr/>
          <p:nvPr/>
        </p:nvSpPr>
        <p:spPr>
          <a:xfrm>
            <a:off x="4888015" y="4677839"/>
            <a:ext cx="2067562" cy="348109"/>
          </a:xfrm>
          <a:prstGeom prst="rect">
            <a:avLst/>
          </a:prstGeom>
        </p:spPr>
        <p:txBody>
          <a:bodyPr wrap="square">
            <a:spAutoFit/>
          </a:bodyPr>
          <a:lstStyle/>
          <a:p>
            <a:pPr defTabSz="844083"/>
            <a:r>
              <a:rPr lang="en-US" sz="1662" i="1" dirty="0">
                <a:solidFill>
                  <a:srgbClr val="002060"/>
                </a:solidFill>
                <a:latin typeface="Calibri" panose="020F0502020204030204"/>
              </a:rPr>
              <a:t>Opportunities:</a:t>
            </a:r>
          </a:p>
        </p:txBody>
      </p:sp>
      <p:sp>
        <p:nvSpPr>
          <p:cNvPr id="11" name="TextBox 10">
            <a:extLst>
              <a:ext uri="{FF2B5EF4-FFF2-40B4-BE49-F238E27FC236}">
                <a16:creationId xmlns:a16="http://schemas.microsoft.com/office/drawing/2014/main" id="{8771A2B2-2611-427E-A19C-550F49C688B6}"/>
              </a:ext>
            </a:extLst>
          </p:cNvPr>
          <p:cNvSpPr txBox="1"/>
          <p:nvPr/>
        </p:nvSpPr>
        <p:spPr>
          <a:xfrm>
            <a:off x="3747602" y="2255780"/>
            <a:ext cx="1556480" cy="348109"/>
          </a:xfrm>
          <a:prstGeom prst="rect">
            <a:avLst/>
          </a:prstGeom>
          <a:noFill/>
        </p:spPr>
        <p:txBody>
          <a:bodyPr wrap="square" rtlCol="0">
            <a:spAutoFit/>
          </a:bodyPr>
          <a:lstStyle/>
          <a:p>
            <a:pPr defTabSz="844083"/>
            <a:r>
              <a:rPr lang="en-US" sz="1662" i="1" dirty="0">
                <a:solidFill>
                  <a:srgbClr val="002060"/>
                </a:solidFill>
                <a:latin typeface="Calibri" panose="020F0502020204030204"/>
              </a:rPr>
              <a:t>Objectives:</a:t>
            </a:r>
          </a:p>
        </p:txBody>
      </p:sp>
      <p:grpSp>
        <p:nvGrpSpPr>
          <p:cNvPr id="25" name="Group 24">
            <a:extLst>
              <a:ext uri="{FF2B5EF4-FFF2-40B4-BE49-F238E27FC236}">
                <a16:creationId xmlns:a16="http://schemas.microsoft.com/office/drawing/2014/main" id="{4BE2C02A-1E1D-4B94-BC2C-449305E15772}"/>
              </a:ext>
            </a:extLst>
          </p:cNvPr>
          <p:cNvGrpSpPr/>
          <p:nvPr/>
        </p:nvGrpSpPr>
        <p:grpSpPr>
          <a:xfrm>
            <a:off x="2592616" y="4001111"/>
            <a:ext cx="1329139" cy="1143538"/>
            <a:chOff x="1034871" y="5531325"/>
            <a:chExt cx="1955117" cy="1081272"/>
          </a:xfrm>
          <a:solidFill>
            <a:srgbClr val="FFFF00"/>
          </a:solidFill>
        </p:grpSpPr>
        <p:pic>
          <p:nvPicPr>
            <p:cNvPr id="5" name="Picture 4">
              <a:extLst>
                <a:ext uri="{FF2B5EF4-FFF2-40B4-BE49-F238E27FC236}">
                  <a16:creationId xmlns:a16="http://schemas.microsoft.com/office/drawing/2014/main" id="{7AC8CE60-F7E1-4B2B-9D65-CB654EF163AE}"/>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372644" y="5531325"/>
              <a:ext cx="1172311" cy="780452"/>
            </a:xfrm>
            <a:prstGeom prst="rect">
              <a:avLst/>
            </a:prstGeom>
            <a:grpFill/>
          </p:spPr>
        </p:pic>
        <p:sp>
          <p:nvSpPr>
            <p:cNvPr id="9" name="Rectangle 8">
              <a:extLst>
                <a:ext uri="{FF2B5EF4-FFF2-40B4-BE49-F238E27FC236}">
                  <a16:creationId xmlns:a16="http://schemas.microsoft.com/office/drawing/2014/main" id="{E7CA020E-1A05-403A-B569-5D65B751F2B1}"/>
                </a:ext>
              </a:extLst>
            </p:cNvPr>
            <p:cNvSpPr/>
            <p:nvPr/>
          </p:nvSpPr>
          <p:spPr>
            <a:xfrm>
              <a:off x="1034871" y="6229909"/>
              <a:ext cx="1955117" cy="382688"/>
            </a:xfrm>
            <a:prstGeom prst="rect">
              <a:avLst/>
            </a:prstGeom>
            <a:grpFill/>
          </p:spPr>
          <p:txBody>
            <a:bodyPr wrap="square">
              <a:spAutoFit/>
            </a:bodyPr>
            <a:lstStyle/>
            <a:p>
              <a:pPr marL="0" lvl="1" algn="ctr" defTabSz="844083"/>
              <a:r>
                <a:rPr lang="en-US" sz="1015" i="1" dirty="0">
                  <a:solidFill>
                    <a:prstClr val="black"/>
                  </a:solidFill>
                  <a:latin typeface="Calibri" panose="020F0502020204030204"/>
                </a:rPr>
                <a:t>JAMMEX - DoD </a:t>
              </a:r>
            </a:p>
            <a:p>
              <a:pPr marL="0" lvl="1" algn="ctr" defTabSz="844083"/>
              <a:r>
                <a:rPr lang="en-US" sz="1015" i="1" dirty="0">
                  <a:solidFill>
                    <a:prstClr val="black"/>
                  </a:solidFill>
                  <a:latin typeface="Calibri" panose="020F0502020204030204"/>
                </a:rPr>
                <a:t>3D file exchange</a:t>
              </a:r>
            </a:p>
          </p:txBody>
        </p:sp>
      </p:grpSp>
      <p:grpSp>
        <p:nvGrpSpPr>
          <p:cNvPr id="17" name="Group 16">
            <a:extLst>
              <a:ext uri="{FF2B5EF4-FFF2-40B4-BE49-F238E27FC236}">
                <a16:creationId xmlns:a16="http://schemas.microsoft.com/office/drawing/2014/main" id="{C9AA65BF-BA12-4FBA-8C44-91D8B4E8E5A6}"/>
              </a:ext>
            </a:extLst>
          </p:cNvPr>
          <p:cNvGrpSpPr/>
          <p:nvPr/>
        </p:nvGrpSpPr>
        <p:grpSpPr>
          <a:xfrm>
            <a:off x="3783075" y="4794320"/>
            <a:ext cx="1381118" cy="988050"/>
            <a:chOff x="7742981" y="3914262"/>
            <a:chExt cx="1496211" cy="1070387"/>
          </a:xfrm>
        </p:grpSpPr>
        <p:sp>
          <p:nvSpPr>
            <p:cNvPr id="10" name="Rectangle 9">
              <a:extLst>
                <a:ext uri="{FF2B5EF4-FFF2-40B4-BE49-F238E27FC236}">
                  <a16:creationId xmlns:a16="http://schemas.microsoft.com/office/drawing/2014/main" id="{256C6852-0A27-429C-B1C8-FE354CEFF252}"/>
                </a:ext>
              </a:extLst>
            </p:cNvPr>
            <p:cNvSpPr/>
            <p:nvPr/>
          </p:nvSpPr>
          <p:spPr>
            <a:xfrm>
              <a:off x="7742981" y="4546196"/>
              <a:ext cx="1496211" cy="438453"/>
            </a:xfrm>
            <a:prstGeom prst="rect">
              <a:avLst/>
            </a:prstGeom>
            <a:solidFill>
              <a:srgbClr val="00B0F0"/>
            </a:solidFill>
          </p:spPr>
          <p:txBody>
            <a:bodyPr wrap="square">
              <a:spAutoFit/>
            </a:bodyPr>
            <a:lstStyle/>
            <a:p>
              <a:pPr marL="0" lvl="1" algn="ctr" defTabSz="844083"/>
              <a:r>
                <a:rPr lang="en-US" sz="1015" i="1" dirty="0">
                  <a:solidFill>
                    <a:prstClr val="black"/>
                  </a:solidFill>
                  <a:latin typeface="Calibri" panose="020F0502020204030204"/>
                </a:rPr>
                <a:t>Advanced Tools for Rapid Qualification</a:t>
              </a:r>
            </a:p>
          </p:txBody>
        </p:sp>
        <p:pic>
          <p:nvPicPr>
            <p:cNvPr id="14" name="Picture 13">
              <a:extLst>
                <a:ext uri="{FF2B5EF4-FFF2-40B4-BE49-F238E27FC236}">
                  <a16:creationId xmlns:a16="http://schemas.microsoft.com/office/drawing/2014/main" id="{2AC882DB-4280-4FE4-A3DA-B4CA6656BC3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8028428" y="3914262"/>
              <a:ext cx="1003518" cy="670492"/>
            </a:xfrm>
            <a:prstGeom prst="rect">
              <a:avLst/>
            </a:prstGeom>
          </p:spPr>
        </p:pic>
      </p:grpSp>
      <p:sp>
        <p:nvSpPr>
          <p:cNvPr id="31" name="TextBox 30">
            <a:extLst>
              <a:ext uri="{FF2B5EF4-FFF2-40B4-BE49-F238E27FC236}">
                <a16:creationId xmlns:a16="http://schemas.microsoft.com/office/drawing/2014/main" id="{4D621F33-9D01-4BD8-B0AC-02F1048A1F72}"/>
              </a:ext>
            </a:extLst>
          </p:cNvPr>
          <p:cNvSpPr txBox="1"/>
          <p:nvPr/>
        </p:nvSpPr>
        <p:spPr>
          <a:xfrm>
            <a:off x="406133" y="2233604"/>
            <a:ext cx="1556480" cy="348109"/>
          </a:xfrm>
          <a:prstGeom prst="rect">
            <a:avLst/>
          </a:prstGeom>
          <a:noFill/>
        </p:spPr>
        <p:txBody>
          <a:bodyPr wrap="square" rtlCol="0">
            <a:spAutoFit/>
          </a:bodyPr>
          <a:lstStyle/>
          <a:p>
            <a:pPr defTabSz="844083"/>
            <a:r>
              <a:rPr lang="en-US" sz="1662" i="1" dirty="0">
                <a:solidFill>
                  <a:srgbClr val="002060"/>
                </a:solidFill>
                <a:latin typeface="Calibri" panose="020F0502020204030204"/>
              </a:rPr>
              <a:t>Organization:</a:t>
            </a:r>
          </a:p>
        </p:txBody>
      </p:sp>
      <p:sp>
        <p:nvSpPr>
          <p:cNvPr id="32" name="TextBox 31">
            <a:extLst>
              <a:ext uri="{FF2B5EF4-FFF2-40B4-BE49-F238E27FC236}">
                <a16:creationId xmlns:a16="http://schemas.microsoft.com/office/drawing/2014/main" id="{2A9744B1-9799-4765-ABFF-FC1483704084}"/>
              </a:ext>
            </a:extLst>
          </p:cNvPr>
          <p:cNvSpPr txBox="1"/>
          <p:nvPr/>
        </p:nvSpPr>
        <p:spPr>
          <a:xfrm>
            <a:off x="2333530" y="3810354"/>
            <a:ext cx="1556480" cy="348109"/>
          </a:xfrm>
          <a:prstGeom prst="rect">
            <a:avLst/>
          </a:prstGeom>
          <a:noFill/>
        </p:spPr>
        <p:txBody>
          <a:bodyPr wrap="square" rtlCol="0">
            <a:spAutoFit/>
          </a:bodyPr>
          <a:lstStyle/>
          <a:p>
            <a:pPr defTabSz="844083"/>
            <a:r>
              <a:rPr lang="en-US" sz="1662" i="1" dirty="0">
                <a:solidFill>
                  <a:srgbClr val="002060"/>
                </a:solidFill>
                <a:latin typeface="Calibri" panose="020F0502020204030204"/>
              </a:rPr>
              <a:t>Outcomes:</a:t>
            </a:r>
          </a:p>
        </p:txBody>
      </p:sp>
      <p:sp>
        <p:nvSpPr>
          <p:cNvPr id="23" name="TextBox 22"/>
          <p:cNvSpPr txBox="1"/>
          <p:nvPr/>
        </p:nvSpPr>
        <p:spPr>
          <a:xfrm>
            <a:off x="845231" y="1356020"/>
            <a:ext cx="7539404" cy="660437"/>
          </a:xfrm>
          <a:prstGeom prst="rect">
            <a:avLst/>
          </a:prstGeom>
          <a:solidFill>
            <a:schemeClr val="accent1"/>
          </a:solidFill>
        </p:spPr>
        <p:txBody>
          <a:bodyPr wrap="square" rtlCol="0">
            <a:spAutoFit/>
          </a:bodyPr>
          <a:lstStyle/>
          <a:p>
            <a:pPr algn="ctr" defTabSz="844083"/>
            <a:r>
              <a:rPr lang="en-US" sz="1846" dirty="0">
                <a:solidFill>
                  <a:prstClr val="white"/>
                </a:solidFill>
                <a:latin typeface="Franklin Gothic Medium" panose="020B0603020102020204" pitchFamily="34" charset="0"/>
              </a:rPr>
              <a:t>Coordinating across the DoD Enterprise: Research and Engineering, Acquisition, Sustainment and Logistics</a:t>
            </a:r>
          </a:p>
        </p:txBody>
      </p:sp>
      <p:sp>
        <p:nvSpPr>
          <p:cNvPr id="18" name="TextBox 17">
            <a:extLst>
              <a:ext uri="{FF2B5EF4-FFF2-40B4-BE49-F238E27FC236}">
                <a16:creationId xmlns:a16="http://schemas.microsoft.com/office/drawing/2014/main" id="{DE9D88B5-8D15-4BFE-9FDC-C6A40203A07B}"/>
              </a:ext>
            </a:extLst>
          </p:cNvPr>
          <p:cNvSpPr txBox="1"/>
          <p:nvPr/>
        </p:nvSpPr>
        <p:spPr>
          <a:xfrm>
            <a:off x="1560549" y="2560010"/>
            <a:ext cx="1310730" cy="539763"/>
          </a:xfrm>
          <a:prstGeom prst="rect">
            <a:avLst/>
          </a:prstGeom>
          <a:noFill/>
        </p:spPr>
        <p:txBody>
          <a:bodyPr wrap="square" rtlCol="0">
            <a:spAutoFit/>
          </a:bodyPr>
          <a:lstStyle/>
          <a:p>
            <a:pPr defTabSz="844083"/>
            <a:r>
              <a:rPr lang="en-US" sz="969" i="1" dirty="0">
                <a:solidFill>
                  <a:prstClr val="black"/>
                </a:solidFill>
                <a:latin typeface="Calibri" panose="020F0502020204030204"/>
              </a:rPr>
              <a:t>SES/2Star - AM Overall Responsibility for org.</a:t>
            </a:r>
          </a:p>
        </p:txBody>
      </p:sp>
      <p:sp>
        <p:nvSpPr>
          <p:cNvPr id="26" name="TextBox 25">
            <a:extLst>
              <a:ext uri="{FF2B5EF4-FFF2-40B4-BE49-F238E27FC236}">
                <a16:creationId xmlns:a16="http://schemas.microsoft.com/office/drawing/2014/main" id="{72393A8B-4AF4-4E76-8D7B-41FCD924016F}"/>
              </a:ext>
            </a:extLst>
          </p:cNvPr>
          <p:cNvSpPr txBox="1"/>
          <p:nvPr/>
        </p:nvSpPr>
        <p:spPr>
          <a:xfrm>
            <a:off x="1560549" y="3289621"/>
            <a:ext cx="1041607" cy="660437"/>
          </a:xfrm>
          <a:prstGeom prst="rect">
            <a:avLst/>
          </a:prstGeom>
          <a:noFill/>
        </p:spPr>
        <p:txBody>
          <a:bodyPr wrap="square" rtlCol="0">
            <a:spAutoFit/>
          </a:bodyPr>
          <a:lstStyle/>
          <a:p>
            <a:pPr defTabSz="844083"/>
            <a:r>
              <a:rPr lang="en-US" sz="923" i="1" dirty="0">
                <a:solidFill>
                  <a:prstClr val="black"/>
                </a:solidFill>
                <a:latin typeface="Calibri" panose="020F0502020204030204"/>
              </a:rPr>
              <a:t>GG-15/AO Level/Org. Implementation Leads for AM</a:t>
            </a:r>
          </a:p>
        </p:txBody>
      </p:sp>
      <p:sp>
        <p:nvSpPr>
          <p:cNvPr id="28" name="TextBox 27">
            <a:extLst>
              <a:ext uri="{FF2B5EF4-FFF2-40B4-BE49-F238E27FC236}">
                <a16:creationId xmlns:a16="http://schemas.microsoft.com/office/drawing/2014/main" id="{EE934955-0A97-4CC9-A055-51920285857E}"/>
              </a:ext>
            </a:extLst>
          </p:cNvPr>
          <p:cNvSpPr txBox="1"/>
          <p:nvPr/>
        </p:nvSpPr>
        <p:spPr>
          <a:xfrm>
            <a:off x="400352" y="4715081"/>
            <a:ext cx="848670" cy="518412"/>
          </a:xfrm>
          <a:prstGeom prst="rect">
            <a:avLst/>
          </a:prstGeom>
          <a:noFill/>
        </p:spPr>
        <p:txBody>
          <a:bodyPr wrap="square" rtlCol="0">
            <a:spAutoFit/>
          </a:bodyPr>
          <a:lstStyle/>
          <a:p>
            <a:pPr defTabSz="844083"/>
            <a:r>
              <a:rPr lang="en-US" sz="923" i="1" dirty="0">
                <a:solidFill>
                  <a:prstClr val="black"/>
                </a:solidFill>
                <a:latin typeface="Calibri" panose="020F0502020204030204"/>
              </a:rPr>
              <a:t>Subject Matter Experts</a:t>
            </a:r>
          </a:p>
        </p:txBody>
      </p:sp>
      <p:cxnSp>
        <p:nvCxnSpPr>
          <p:cNvPr id="24" name="Straight Arrow Connector 23">
            <a:extLst>
              <a:ext uri="{FF2B5EF4-FFF2-40B4-BE49-F238E27FC236}">
                <a16:creationId xmlns:a16="http://schemas.microsoft.com/office/drawing/2014/main" id="{8BDC3227-700E-4520-BFB5-797A472F0C11}"/>
              </a:ext>
            </a:extLst>
          </p:cNvPr>
          <p:cNvCxnSpPr>
            <a:cxnSpLocks/>
          </p:cNvCxnSpPr>
          <p:nvPr/>
        </p:nvCxnSpPr>
        <p:spPr>
          <a:xfrm>
            <a:off x="2089893" y="4314975"/>
            <a:ext cx="512263" cy="183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AC37843-A38E-4C88-A074-76B50B74BCA1}"/>
              </a:ext>
            </a:extLst>
          </p:cNvPr>
          <p:cNvCxnSpPr>
            <a:cxnSpLocks/>
          </p:cNvCxnSpPr>
          <p:nvPr/>
        </p:nvCxnSpPr>
        <p:spPr>
          <a:xfrm>
            <a:off x="2401312" y="5357574"/>
            <a:ext cx="1381763" cy="1090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460135" y="3606887"/>
            <a:ext cx="237566" cy="348109"/>
          </a:xfrm>
          <a:prstGeom prst="rect">
            <a:avLst/>
          </a:prstGeom>
        </p:spPr>
        <p:txBody>
          <a:bodyPr wrap="none">
            <a:spAutoFit/>
          </a:bodyPr>
          <a:lstStyle/>
          <a:p>
            <a:pPr defTabSz="844083"/>
            <a:r>
              <a:rPr lang="en-US" sz="1662" dirty="0">
                <a:solidFill>
                  <a:srgbClr val="000000"/>
                </a:solidFill>
                <a:latin typeface="Times New Roman" panose="02020603050405020304" pitchFamily="18" charset="0"/>
              </a:rPr>
              <a:t> </a:t>
            </a:r>
            <a:endParaRPr lang="en-US" sz="1662" dirty="0">
              <a:solidFill>
                <a:prstClr val="black"/>
              </a:solidFill>
              <a:latin typeface="Calibri" panose="020F0502020204030204"/>
            </a:endParaRPr>
          </a:p>
        </p:txBody>
      </p:sp>
      <p:sp>
        <p:nvSpPr>
          <p:cNvPr id="3" name="Title 2">
            <a:extLst>
              <a:ext uri="{FF2B5EF4-FFF2-40B4-BE49-F238E27FC236}">
                <a16:creationId xmlns:a16="http://schemas.microsoft.com/office/drawing/2014/main" id="{FF25E052-3B28-4C97-87EB-3BA1D1AA149D}"/>
              </a:ext>
            </a:extLst>
          </p:cNvPr>
          <p:cNvSpPr>
            <a:spLocks noGrp="1"/>
          </p:cNvSpPr>
          <p:nvPr>
            <p:ph type="title"/>
          </p:nvPr>
        </p:nvSpPr>
        <p:spPr/>
        <p:txBody>
          <a:bodyPr>
            <a:normAutofit/>
          </a:bodyPr>
          <a:lstStyle/>
          <a:p>
            <a:r>
              <a:rPr lang="en-US" sz="3200" b="1" dirty="0">
                <a:solidFill>
                  <a:prstClr val="white"/>
                </a:solidFill>
                <a:cs typeface="Arial" panose="020B0604020202020204" pitchFamily="34" charset="0"/>
              </a:rPr>
              <a:t>JAMWG: Collaborating and Taking Action</a:t>
            </a:r>
            <a:endParaRPr lang="en-US" dirty="0"/>
          </a:p>
        </p:txBody>
      </p:sp>
      <p:sp>
        <p:nvSpPr>
          <p:cNvPr id="30" name="Slide Number Placeholder 3">
            <a:extLst>
              <a:ext uri="{FF2B5EF4-FFF2-40B4-BE49-F238E27FC236}">
                <a16:creationId xmlns:a16="http://schemas.microsoft.com/office/drawing/2014/main" id="{8AAA393D-DAA0-C042-8C99-50A5DFC5CFCE}"/>
              </a:ext>
            </a:extLst>
          </p:cNvPr>
          <p:cNvSpPr>
            <a:spLocks noGrp="1"/>
          </p:cNvSpPr>
          <p:nvPr>
            <p:ph type="sldNum" sz="quarter" idx="4"/>
          </p:nvPr>
        </p:nvSpPr>
        <p:spPr/>
        <p:txBody>
          <a:bodyPr/>
          <a:lstStyle/>
          <a:p>
            <a:fld id="{92901CD8-BE54-44CF-BBB0-BA65B4521913}" type="slidenum">
              <a:rPr lang="en-US" sz="1100" smtClean="0">
                <a:latin typeface="Arial" panose="020B0604020202020204" pitchFamily="34" charset="0"/>
                <a:cs typeface="Arial" panose="020B0604020202020204" pitchFamily="34" charset="0"/>
              </a:rPr>
              <a:pPr/>
              <a:t>8</a:t>
            </a:fld>
            <a:endParaRPr lang="en-US" sz="1100" dirty="0">
              <a:latin typeface="Arial" panose="020B0604020202020204" pitchFamily="34" charset="0"/>
              <a:cs typeface="Arial" panose="020B0604020202020204" pitchFamily="34" charset="0"/>
            </a:endParaRPr>
          </a:p>
        </p:txBody>
      </p:sp>
      <p:graphicFrame>
        <p:nvGraphicFramePr>
          <p:cNvPr id="29" name="Content Placeholder 1"/>
          <p:cNvGraphicFramePr>
            <a:graphicFrameLocks noGrp="1"/>
          </p:cNvGraphicFramePr>
          <p:nvPr>
            <p:ph idx="4294967295"/>
          </p:nvPr>
        </p:nvGraphicFramePr>
        <p:xfrm>
          <a:off x="6662738" y="4305300"/>
          <a:ext cx="2481262" cy="2268538"/>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36" name="Rectangle 35">
            <a:extLst>
              <a:ext uri="{FF2B5EF4-FFF2-40B4-BE49-F238E27FC236}">
                <a16:creationId xmlns:a16="http://schemas.microsoft.com/office/drawing/2014/main" id="{6E09566F-BC88-4E03-AC18-7A6DA080BE8E}"/>
              </a:ext>
            </a:extLst>
          </p:cNvPr>
          <p:cNvSpPr/>
          <p:nvPr/>
        </p:nvSpPr>
        <p:spPr>
          <a:xfrm>
            <a:off x="2354638" y="6203654"/>
            <a:ext cx="1867113" cy="406265"/>
          </a:xfrm>
          <a:prstGeom prst="rect">
            <a:avLst/>
          </a:prstGeom>
          <a:solidFill>
            <a:schemeClr val="accent4">
              <a:lumMod val="40000"/>
              <a:lumOff val="60000"/>
            </a:schemeClr>
          </a:solidFill>
        </p:spPr>
        <p:txBody>
          <a:bodyPr wrap="square">
            <a:spAutoFit/>
          </a:bodyPr>
          <a:lstStyle/>
          <a:p>
            <a:pPr marL="0" lvl="1" algn="ctr" defTabSz="844083"/>
            <a:r>
              <a:rPr lang="en-US" sz="1020" i="1" dirty="0"/>
              <a:t>AM Mapping and Portal for Education (AMMPED) Project</a:t>
            </a:r>
            <a:endParaRPr lang="en-US" sz="1020" i="1" dirty="0">
              <a:latin typeface="Calibri" panose="020F0502020204030204"/>
            </a:endParaRPr>
          </a:p>
        </p:txBody>
      </p:sp>
      <p:pic>
        <p:nvPicPr>
          <p:cNvPr id="16" name="Picture 15" descr="Students studying with teacher overlooking">
            <a:extLst>
              <a:ext uri="{FF2B5EF4-FFF2-40B4-BE49-F238E27FC236}">
                <a16:creationId xmlns:a16="http://schemas.microsoft.com/office/drawing/2014/main" id="{336CD93D-4CD3-436C-B9EF-3B96A5CC1616}"/>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2846710" y="5675486"/>
            <a:ext cx="845231" cy="563350"/>
          </a:xfrm>
          <a:prstGeom prst="rect">
            <a:avLst/>
          </a:prstGeom>
        </p:spPr>
      </p:pic>
      <p:cxnSp>
        <p:nvCxnSpPr>
          <p:cNvPr id="38" name="Straight Arrow Connector 37">
            <a:extLst>
              <a:ext uri="{FF2B5EF4-FFF2-40B4-BE49-F238E27FC236}">
                <a16:creationId xmlns:a16="http://schemas.microsoft.com/office/drawing/2014/main" id="{50414CF0-DBB9-48DD-BDA2-DC6834D21A7B}"/>
              </a:ext>
            </a:extLst>
          </p:cNvPr>
          <p:cNvCxnSpPr>
            <a:cxnSpLocks/>
          </p:cNvCxnSpPr>
          <p:nvPr/>
        </p:nvCxnSpPr>
        <p:spPr>
          <a:xfrm>
            <a:off x="2142347" y="5977959"/>
            <a:ext cx="657360" cy="66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8315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022824" y="2179017"/>
            <a:ext cx="4684884" cy="2191886"/>
            <a:chOff x="2449463" y="2394314"/>
            <a:chExt cx="5178392" cy="2740677"/>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49464" y="2394314"/>
              <a:ext cx="5178391" cy="2468704"/>
            </a:xfrm>
            <a:prstGeom prst="rect">
              <a:avLst/>
            </a:prstGeom>
          </p:spPr>
        </p:pic>
        <p:sp>
          <p:nvSpPr>
            <p:cNvPr id="13" name="Rectangle 12"/>
            <p:cNvSpPr/>
            <p:nvPr/>
          </p:nvSpPr>
          <p:spPr>
            <a:xfrm>
              <a:off x="2449463" y="4780827"/>
              <a:ext cx="4890140" cy="354164"/>
            </a:xfrm>
            <a:prstGeom prst="rect">
              <a:avLst/>
            </a:prstGeom>
          </p:spPr>
          <p:txBody>
            <a:bodyPr wrap="square">
              <a:spAutoFit/>
            </a:bodyPr>
            <a:lstStyle/>
            <a:p>
              <a:r>
                <a:rPr lang="en-US" sz="1050" dirty="0"/>
                <a:t>Authoritative Source of Truth, Digital Engineering Strategy</a:t>
              </a:r>
            </a:p>
          </p:txBody>
        </p:sp>
      </p:grpSp>
      <p:pic>
        <p:nvPicPr>
          <p:cNvPr id="8" name="Content Placeholder 7"/>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l="1165" t="1542" r="1280" b="1569"/>
          <a:stretch/>
        </p:blipFill>
        <p:spPr>
          <a:xfrm>
            <a:off x="250102" y="1602165"/>
            <a:ext cx="1714500" cy="1886340"/>
          </a:xfrm>
          <a:prstGeom prst="rect">
            <a:avLst/>
          </a:prstGeom>
          <a:ln w="9525">
            <a:solidFill>
              <a:schemeClr val="tx1">
                <a:lumMod val="50000"/>
                <a:lumOff val="50000"/>
              </a:schemeClr>
            </a:solidFill>
          </a:ln>
          <a:effectLst>
            <a:outerShdw blurRad="292100" dist="139700" dir="2700000" algn="tl" rotWithShape="0">
              <a:srgbClr val="333333">
                <a:alpha val="65000"/>
              </a:srgbClr>
            </a:outerShdw>
          </a:effectLst>
        </p:spPr>
      </p:pic>
      <p:sp>
        <p:nvSpPr>
          <p:cNvPr id="3" name="Title 2"/>
          <p:cNvSpPr>
            <a:spLocks noGrp="1"/>
          </p:cNvSpPr>
          <p:nvPr>
            <p:ph type="title"/>
          </p:nvPr>
        </p:nvSpPr>
        <p:spPr/>
        <p:txBody>
          <a:bodyPr>
            <a:normAutofit/>
          </a:bodyPr>
          <a:lstStyle/>
          <a:p>
            <a:r>
              <a:rPr lang="en-US" dirty="0"/>
              <a:t>DoD Digital Engineering Strategy</a:t>
            </a:r>
          </a:p>
        </p:txBody>
      </p:sp>
      <p:sp>
        <p:nvSpPr>
          <p:cNvPr id="10" name="Rectangle 9"/>
          <p:cNvSpPr/>
          <p:nvPr/>
        </p:nvSpPr>
        <p:spPr>
          <a:xfrm>
            <a:off x="250103" y="3677288"/>
            <a:ext cx="1714499" cy="346249"/>
          </a:xfrm>
          <a:prstGeom prst="rect">
            <a:avLst/>
          </a:prstGeom>
        </p:spPr>
        <p:txBody>
          <a:bodyPr wrap="square">
            <a:spAutoFit/>
          </a:bodyPr>
          <a:lstStyle/>
          <a:p>
            <a:r>
              <a:rPr lang="en-US" sz="825" dirty="0"/>
              <a:t>U.S. Air Force photo by Jill Pickett </a:t>
            </a:r>
          </a:p>
          <a:p>
            <a:r>
              <a:rPr lang="en-US" sz="825" dirty="0"/>
              <a:t>HIGH MACH, Vol 67, No 12</a:t>
            </a:r>
          </a:p>
        </p:txBody>
      </p:sp>
      <p:sp>
        <p:nvSpPr>
          <p:cNvPr id="11" name="Rectangle 10"/>
          <p:cNvSpPr/>
          <p:nvPr/>
        </p:nvSpPr>
        <p:spPr>
          <a:xfrm>
            <a:off x="1216932" y="5022683"/>
            <a:ext cx="6928585" cy="110799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defTabSz="514350">
              <a:spcBef>
                <a:spcPct val="0"/>
              </a:spcBef>
            </a:pPr>
            <a:r>
              <a:rPr lang="en-US" sz="1400" dirty="0"/>
              <a:t>“</a:t>
            </a:r>
            <a:r>
              <a:rPr lang="en-US" dirty="0"/>
              <a:t>…business systems generate enormous volumes of data of which all retain and share their data for broader use. It is critical that data be of high quality, accurate, complete, timely, protected, and trustworthy.”</a:t>
            </a:r>
          </a:p>
          <a:p>
            <a:pPr algn="ctr" defTabSz="514350">
              <a:spcBef>
                <a:spcPct val="0"/>
              </a:spcBef>
            </a:pPr>
            <a:r>
              <a:rPr lang="en-US" sz="1200" dirty="0"/>
              <a:t>DoD Data Strategy, 2020</a:t>
            </a:r>
            <a:endParaRPr lang="en-US" sz="1400" dirty="0"/>
          </a:p>
        </p:txBody>
      </p:sp>
      <p:pic>
        <p:nvPicPr>
          <p:cNvPr id="12" name="Picture 2" descr="Soldier works on an unmanned aerial vehicle."/>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65931" y="3404450"/>
            <a:ext cx="2127968" cy="1418092"/>
          </a:xfrm>
          <a:prstGeom prst="rect">
            <a:avLst/>
          </a:prstGeom>
          <a:ln>
            <a:solidFill>
              <a:schemeClr val="tx1">
                <a:lumMod val="50000"/>
                <a:lumOff val="50000"/>
              </a:schemeClr>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Rectangle 14"/>
          <p:cNvSpPr/>
          <p:nvPr/>
        </p:nvSpPr>
        <p:spPr>
          <a:xfrm>
            <a:off x="6765931" y="2741830"/>
            <a:ext cx="2127968" cy="600164"/>
          </a:xfrm>
          <a:prstGeom prst="rect">
            <a:avLst/>
          </a:prstGeom>
        </p:spPr>
        <p:txBody>
          <a:bodyPr wrap="square">
            <a:spAutoFit/>
          </a:bodyPr>
          <a:lstStyle/>
          <a:p>
            <a:r>
              <a:rPr lang="en-US" sz="825" dirty="0"/>
              <a:t>Photo By: Army Spc. Kayla Anstey, “Digital Transformation, AI Important in Keeping Battlefield Edge”  June 9, 2022</a:t>
            </a:r>
          </a:p>
          <a:p>
            <a:r>
              <a:rPr lang="en-US" sz="825" dirty="0"/>
              <a:t>960cyber.afrc.af.mil/News  </a:t>
            </a:r>
          </a:p>
        </p:txBody>
      </p:sp>
      <p:sp>
        <p:nvSpPr>
          <p:cNvPr id="4" name="Slide Number Placeholder 3"/>
          <p:cNvSpPr>
            <a:spLocks noGrp="1"/>
          </p:cNvSpPr>
          <p:nvPr>
            <p:ph type="sldNum" sz="quarter" idx="4"/>
          </p:nvPr>
        </p:nvSpPr>
        <p:spPr/>
        <p:txBody>
          <a:bodyPr/>
          <a:lstStyle/>
          <a:p>
            <a:fld id="{A95DF160-2252-4507-9087-606C83CDB7D9}" type="slidenum">
              <a:rPr lang="en-US" smtClean="0"/>
              <a:pPr/>
              <a:t>9</a:t>
            </a:fld>
            <a:endParaRPr lang="en-US" dirty="0"/>
          </a:p>
        </p:txBody>
      </p:sp>
    </p:spTree>
    <p:extLst>
      <p:ext uri="{BB962C8B-B14F-4D97-AF65-F5344CB8AC3E}">
        <p14:creationId xmlns:p14="http://schemas.microsoft.com/office/powerpoint/2010/main" val="9013751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USDR&amp;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A3F3A2FFA860468C16BEA86531B964" ma:contentTypeVersion="3" ma:contentTypeDescription="Create a new document." ma:contentTypeScope="" ma:versionID="335097b13549a46e0e25de217c98bb51">
  <xsd:schema xmlns:xsd="http://www.w3.org/2001/XMLSchema" xmlns:xs="http://www.w3.org/2001/XMLSchema" xmlns:p="http://schemas.microsoft.com/office/2006/metadata/properties" xmlns:ns2="7818684b-539f-433b-a425-46071915bc58" targetNamespace="http://schemas.microsoft.com/office/2006/metadata/properties" ma:root="true" ma:fieldsID="3636e41d4790a7ad2345fc052c1d2fb1" ns2:_="">
    <xsd:import namespace="7818684b-539f-433b-a425-46071915bc58"/>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18684b-539f-433b-a425-46071915bc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FCFFE4-BBF1-40CF-B1F5-550D404C008E}">
  <ds:schemaRefs>
    <ds:schemaRef ds:uri="http://schemas.microsoft.com/sharepoint/v3/contenttype/forms"/>
  </ds:schemaRefs>
</ds:datastoreItem>
</file>

<file path=customXml/itemProps2.xml><?xml version="1.0" encoding="utf-8"?>
<ds:datastoreItem xmlns:ds="http://schemas.openxmlformats.org/officeDocument/2006/customXml" ds:itemID="{41E00092-89F4-441C-AE58-19D390DCD71D}">
  <ds:schemaRefs>
    <ds:schemaRef ds:uri="http://schemas.microsoft.com/office/2006/metadata/properties"/>
    <ds:schemaRef ds:uri="http://purl.org/dc/terms/"/>
    <ds:schemaRef ds:uri="cba3e550-b95f-434c-b53c-5b6d0385868a"/>
    <ds:schemaRef ds:uri="http://purl.org/dc/dcmityp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dffc6b60-f5a7-4967-8ff4-fc279cb90253"/>
    <ds:schemaRef ds:uri="http://www.w3.org/XML/1998/namespace"/>
  </ds:schemaRefs>
</ds:datastoreItem>
</file>

<file path=customXml/itemProps3.xml><?xml version="1.0" encoding="utf-8"?>
<ds:datastoreItem xmlns:ds="http://schemas.openxmlformats.org/officeDocument/2006/customXml" ds:itemID="{B1B4861C-231C-4D4A-AE24-6079442AE9BB}"/>
</file>

<file path=docProps/app.xml><?xml version="1.0" encoding="utf-8"?>
<Properties xmlns="http://schemas.openxmlformats.org/officeDocument/2006/extended-properties" xmlns:vt="http://schemas.openxmlformats.org/officeDocument/2006/docPropsVTypes">
  <Template>Office Theme</Template>
  <TotalTime>3023</TotalTime>
  <Words>2119</Words>
  <Application>Microsoft Office PowerPoint</Application>
  <PresentationFormat>On-screen Show (4:3)</PresentationFormat>
  <Paragraphs>437</Paragraphs>
  <Slides>18</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 Arial</vt:lpstr>
      <vt:lpstr>Arial</vt:lpstr>
      <vt:lpstr>Arial Narrow</vt:lpstr>
      <vt:lpstr>Calibri</vt:lpstr>
      <vt:lpstr>Franklin Gothic Medium</vt:lpstr>
      <vt:lpstr>Franklin Gothic Medium Cond</vt:lpstr>
      <vt:lpstr>Times New Roman</vt:lpstr>
      <vt:lpstr>Wingdings</vt:lpstr>
      <vt:lpstr>USDR&amp;E</vt:lpstr>
      <vt:lpstr>Custom Design</vt:lpstr>
      <vt:lpstr>PowerPoint Presentation</vt:lpstr>
      <vt:lpstr>Office of the Under Secretary of Defense for Research and Engineering (OUSD(R&amp;E)) Mission</vt:lpstr>
      <vt:lpstr>Office of Under Secretary of Defense  Research and Engineering Organization</vt:lpstr>
      <vt:lpstr>Additive Manufacturing Supports DoD Mission</vt:lpstr>
      <vt:lpstr>Key DoD References and Activities</vt:lpstr>
      <vt:lpstr>DoDI 5000.93 – The Use of Additive Manufacturing in the DoD</vt:lpstr>
      <vt:lpstr>Partner with External Stakeholders to Accelerate AM Adoption: DoD Manufacturing Innovation Institutes</vt:lpstr>
      <vt:lpstr>JAMWG: Collaborating and Taking Action</vt:lpstr>
      <vt:lpstr>DoD Digital Engineering Strategy</vt:lpstr>
      <vt:lpstr>“Bake In” Manufacturing and Quality (M&amp;Q)  Data During System Design</vt:lpstr>
      <vt:lpstr>Example M&amp;Q Data Element Needs </vt:lpstr>
      <vt:lpstr>Early Application in Engineering Data</vt:lpstr>
      <vt:lpstr>Early M&amp;Q Engineering Guide </vt:lpstr>
      <vt:lpstr>Digital Manufacturing Enterprise (DME)</vt:lpstr>
      <vt:lpstr>Summary</vt:lpstr>
      <vt:lpstr>Contact</vt:lpstr>
      <vt:lpstr>Backup</vt:lpstr>
      <vt:lpstr>Projects Aligned with Priorities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Kyle Jenkins</dc:creator>
  <cp:lastModifiedBy>Gray, Stephen P CTR (USA)</cp:lastModifiedBy>
  <cp:revision>294</cp:revision>
  <cp:lastPrinted>2022-10-27T20:42:48Z</cp:lastPrinted>
  <dcterms:created xsi:type="dcterms:W3CDTF">2022-02-09T15:54:20Z</dcterms:created>
  <dcterms:modified xsi:type="dcterms:W3CDTF">2023-06-01T17:00:50Z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0x010100FEA3F3A2FFA860468C16BEA86531B964</vt:lpwstr>
  </property>
</Properties>
</file>