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10" r:id="rId5"/>
  </p:sldMasterIdLst>
  <p:notesMasterIdLst>
    <p:notesMasterId r:id="rId24"/>
  </p:notesMasterIdLst>
  <p:sldIdLst>
    <p:sldId id="350" r:id="rId6"/>
    <p:sldId id="2821" r:id="rId7"/>
    <p:sldId id="405" r:id="rId8"/>
    <p:sldId id="2826" r:id="rId9"/>
    <p:sldId id="2805" r:id="rId10"/>
    <p:sldId id="2832" r:id="rId11"/>
    <p:sldId id="2824" r:id="rId12"/>
    <p:sldId id="2833" r:id="rId13"/>
    <p:sldId id="377" r:id="rId14"/>
    <p:sldId id="386" r:id="rId15"/>
    <p:sldId id="408" r:id="rId16"/>
    <p:sldId id="372" r:id="rId17"/>
    <p:sldId id="383" r:id="rId18"/>
    <p:sldId id="391" r:id="rId19"/>
    <p:sldId id="368" r:id="rId20"/>
    <p:sldId id="412" r:id="rId21"/>
    <p:sldId id="2836" r:id="rId22"/>
    <p:sldId id="2835"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92"/>
    <a:srgbClr val="2F528F"/>
    <a:srgbClr val="FDFDFD"/>
    <a:srgbClr val="FFC000"/>
    <a:srgbClr val="FFCF53"/>
    <a:srgbClr val="FFD14C"/>
    <a:srgbClr val="335899"/>
    <a:srgbClr val="4472C4"/>
    <a:srgbClr val="265CAA"/>
    <a:srgbClr val="C99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44"/>
    </p:cViewPr>
  </p:sorterViewPr>
  <p:notesViewPr>
    <p:cSldViewPr snapToGrid="0">
      <p:cViewPr varScale="1">
        <p:scale>
          <a:sx n="47" d="100"/>
          <a:sy n="47"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diagrams/_rels/data3.xml.rels><?xml version="1.0" encoding="UTF-8" standalone="yes"?>
<Relationships xmlns="http://schemas.openxmlformats.org/package/2006/relationships"><Relationship Id="rId8" Type="http://schemas.openxmlformats.org/officeDocument/2006/relationships/hyperlink" Target="http://modangs.tistory.com/125?viewbar" TargetMode="External"/><Relationship Id="rId3" Type="http://schemas.openxmlformats.org/officeDocument/2006/relationships/hyperlink" Target="http://www.loveanon.org/2013/07/the-art-of-slow-dance.html" TargetMode="External"/><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1.png"/><Relationship Id="rId5" Type="http://schemas.openxmlformats.org/officeDocument/2006/relationships/hyperlink" Target="http://reload4btech.blogspot.com/2011/08/payment-jobs-in-world-cnbc-highest.html" TargetMode="External"/><Relationship Id="rId4" Type="http://schemas.openxmlformats.org/officeDocument/2006/relationships/image" Target="../media/image20.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8" Type="http://schemas.openxmlformats.org/officeDocument/2006/relationships/hyperlink" Target="http://modangs.tistory.com/125?viewbar" TargetMode="External"/><Relationship Id="rId3" Type="http://schemas.openxmlformats.org/officeDocument/2006/relationships/hyperlink" Target="http://www.loveanon.org/2013/07/the-art-of-slow-dance.html" TargetMode="External"/><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1.png"/><Relationship Id="rId5" Type="http://schemas.openxmlformats.org/officeDocument/2006/relationships/hyperlink" Target="http://reload4btech.blogspot.com/2011/08/payment-jobs-in-world-cnbc-highest.html" TargetMode="External"/><Relationship Id="rId4" Type="http://schemas.openxmlformats.org/officeDocument/2006/relationships/image" Target="../media/image20.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AC0C0-D077-44CD-9BEC-ED42E92AE908}" type="doc">
      <dgm:prSet loTypeId="urn:microsoft.com/office/officeart/2005/8/layout/hList2" loCatId="relationship" qsTypeId="urn:microsoft.com/office/officeart/2005/8/quickstyle/simple1" qsCatId="simple" csTypeId="urn:microsoft.com/office/officeart/2005/8/colors/colorful5" csCatId="colorful" phldr="1"/>
      <dgm:spPr/>
      <dgm:t>
        <a:bodyPr/>
        <a:lstStyle/>
        <a:p>
          <a:endParaRPr lang="en-US"/>
        </a:p>
      </dgm:t>
    </dgm:pt>
    <dgm:pt modelId="{B77C973A-D07C-460E-9BA6-3DB6C4E8C539}">
      <dgm:prSet phldrT="[Text]"/>
      <dgm:spPr/>
      <dgm:t>
        <a:bodyPr/>
        <a:lstStyle/>
        <a:p>
          <a:r>
            <a:rPr lang="en-US" dirty="0"/>
            <a:t>Section 1.Overall Policy</a:t>
          </a:r>
        </a:p>
      </dgm:t>
    </dgm:pt>
    <dgm:pt modelId="{0808B82E-C36F-4FC3-BBDE-DB6CD251BC3A}" type="parTrans" cxnId="{8117BFB1-F39A-4730-9764-ACAA33C5EC40}">
      <dgm:prSet/>
      <dgm:spPr/>
      <dgm:t>
        <a:bodyPr/>
        <a:lstStyle/>
        <a:p>
          <a:endParaRPr lang="en-US"/>
        </a:p>
      </dgm:t>
    </dgm:pt>
    <dgm:pt modelId="{17D8B8D5-3791-415C-9831-1A2D5653B686}" type="sibTrans" cxnId="{8117BFB1-F39A-4730-9764-ACAA33C5EC40}">
      <dgm:prSet/>
      <dgm:spPr/>
      <dgm:t>
        <a:bodyPr/>
        <a:lstStyle/>
        <a:p>
          <a:endParaRPr lang="en-US"/>
        </a:p>
      </dgm:t>
    </dgm:pt>
    <dgm:pt modelId="{06316804-27FA-4BAB-8829-A5B52B1B27DE}">
      <dgm:prSet phldrT="[Text]"/>
      <dgm:spPr/>
      <dgm:t>
        <a:bodyPr/>
        <a:lstStyle/>
        <a:p>
          <a:r>
            <a:rPr lang="en-US" dirty="0"/>
            <a:t>Section 3. Procedures &amp; Guidance</a:t>
          </a:r>
        </a:p>
      </dgm:t>
    </dgm:pt>
    <dgm:pt modelId="{D181CEBC-AC02-4B33-A840-FB1CAA13B4DB}" type="parTrans" cxnId="{1545E125-058E-469E-93FE-639ED9A518DE}">
      <dgm:prSet/>
      <dgm:spPr/>
      <dgm:t>
        <a:bodyPr/>
        <a:lstStyle/>
        <a:p>
          <a:endParaRPr lang="en-US"/>
        </a:p>
      </dgm:t>
    </dgm:pt>
    <dgm:pt modelId="{9EC1D579-90F5-47F6-AEB7-9BBD3F38B1C8}" type="sibTrans" cxnId="{1545E125-058E-469E-93FE-639ED9A518DE}">
      <dgm:prSet/>
      <dgm:spPr/>
      <dgm:t>
        <a:bodyPr/>
        <a:lstStyle/>
        <a:p>
          <a:endParaRPr lang="en-US"/>
        </a:p>
      </dgm:t>
    </dgm:pt>
    <dgm:pt modelId="{5C5BE584-9F19-42D5-A1D8-C508A3350619}">
      <dgm:prSet phldrT="[Text]" custT="1"/>
      <dgm:spPr>
        <a:ln>
          <a:solidFill>
            <a:schemeClr val="tx1"/>
          </a:solidFill>
        </a:ln>
      </dgm:spPr>
      <dgm:t>
        <a:bodyPr/>
        <a:lstStyle/>
        <a:p>
          <a:r>
            <a:rPr lang="en-US" sz="1400" i="1" dirty="0"/>
            <a:t>Develop &amp; use AM:</a:t>
          </a:r>
        </a:p>
      </dgm:t>
    </dgm:pt>
    <dgm:pt modelId="{AEC94FEA-B539-457A-89A0-D641090E2A26}" type="parTrans" cxnId="{15705594-C03E-47CD-B29D-EC905CE8DFD8}">
      <dgm:prSet/>
      <dgm:spPr/>
      <dgm:t>
        <a:bodyPr/>
        <a:lstStyle/>
        <a:p>
          <a:endParaRPr lang="en-US"/>
        </a:p>
      </dgm:t>
    </dgm:pt>
    <dgm:pt modelId="{9886D234-5BAF-46D4-AC19-77E5D42CFBB6}" type="sibTrans" cxnId="{15705594-C03E-47CD-B29D-EC905CE8DFD8}">
      <dgm:prSet/>
      <dgm:spPr/>
      <dgm:t>
        <a:bodyPr/>
        <a:lstStyle/>
        <a:p>
          <a:endParaRPr lang="en-US"/>
        </a:p>
      </dgm:t>
    </dgm:pt>
    <dgm:pt modelId="{B30475A1-E531-44F3-B3DE-181E1C559CD8}">
      <dgm:prSet phldrT="[Text]"/>
      <dgm:spPr/>
      <dgm:t>
        <a:bodyPr/>
        <a:lstStyle/>
        <a:p>
          <a:r>
            <a:rPr lang="en-US" dirty="0"/>
            <a:t>Section 2. Roles &amp; Responsibilities</a:t>
          </a:r>
        </a:p>
      </dgm:t>
    </dgm:pt>
    <dgm:pt modelId="{07ACE502-BD1F-402C-8761-38E3A8369CD8}" type="parTrans" cxnId="{D9865B73-1E85-43C5-A1C5-90FC5F037649}">
      <dgm:prSet/>
      <dgm:spPr/>
      <dgm:t>
        <a:bodyPr/>
        <a:lstStyle/>
        <a:p>
          <a:endParaRPr lang="en-US"/>
        </a:p>
      </dgm:t>
    </dgm:pt>
    <dgm:pt modelId="{0BF8BA33-782C-4606-9123-909AE4F40FA1}" type="sibTrans" cxnId="{D9865B73-1E85-43C5-A1C5-90FC5F037649}">
      <dgm:prSet/>
      <dgm:spPr/>
      <dgm:t>
        <a:bodyPr/>
        <a:lstStyle/>
        <a:p>
          <a:endParaRPr lang="en-US"/>
        </a:p>
      </dgm:t>
    </dgm:pt>
    <dgm:pt modelId="{7E215DAD-7CAF-4B96-873E-AD38F78853C0}">
      <dgm:prSet phldrT="[Text]" custT="1"/>
      <dgm:spPr>
        <a:ln>
          <a:solidFill>
            <a:schemeClr val="tx1"/>
          </a:solidFill>
        </a:ln>
      </dgm:spPr>
      <dgm:t>
        <a:bodyPr/>
        <a:lstStyle/>
        <a:p>
          <a:r>
            <a:rPr lang="en-US" sz="1400" i="1" dirty="0"/>
            <a:t>Modernize weapons systems</a:t>
          </a:r>
        </a:p>
      </dgm:t>
    </dgm:pt>
    <dgm:pt modelId="{7019EA7D-9C61-4ACE-ADA3-E34403DC0F18}" type="parTrans" cxnId="{DD1FC05A-D288-49CD-9F0F-12E47F90E1A5}">
      <dgm:prSet/>
      <dgm:spPr/>
      <dgm:t>
        <a:bodyPr/>
        <a:lstStyle/>
        <a:p>
          <a:endParaRPr lang="en-US"/>
        </a:p>
      </dgm:t>
    </dgm:pt>
    <dgm:pt modelId="{A3DF2FAB-81E4-4C69-80A2-849B43E7FBAB}" type="sibTrans" cxnId="{DD1FC05A-D288-49CD-9F0F-12E47F90E1A5}">
      <dgm:prSet/>
      <dgm:spPr/>
      <dgm:t>
        <a:bodyPr/>
        <a:lstStyle/>
        <a:p>
          <a:endParaRPr lang="en-US"/>
        </a:p>
      </dgm:t>
    </dgm:pt>
    <dgm:pt modelId="{B439C263-F058-44D0-A322-33623F7D37C9}">
      <dgm:prSet phldrT="[Text]" custT="1"/>
      <dgm:spPr>
        <a:ln>
          <a:solidFill>
            <a:schemeClr val="tx1"/>
          </a:solidFill>
        </a:ln>
      </dgm:spPr>
      <dgm:t>
        <a:bodyPr/>
        <a:lstStyle/>
        <a:p>
          <a:r>
            <a:rPr lang="en-US" sz="1400" i="1" dirty="0"/>
            <a:t>Forward deployed</a:t>
          </a:r>
        </a:p>
      </dgm:t>
    </dgm:pt>
    <dgm:pt modelId="{911566D9-B12C-43DA-B491-E8D700A2C506}" type="parTrans" cxnId="{66F77E6D-6FA5-4E40-9EB2-BE28F88AD583}">
      <dgm:prSet/>
      <dgm:spPr/>
      <dgm:t>
        <a:bodyPr/>
        <a:lstStyle/>
        <a:p>
          <a:endParaRPr lang="en-US"/>
        </a:p>
      </dgm:t>
    </dgm:pt>
    <dgm:pt modelId="{F937F2E4-7DE9-4260-BEF9-6C6AB3E24348}" type="sibTrans" cxnId="{66F77E6D-6FA5-4E40-9EB2-BE28F88AD583}">
      <dgm:prSet/>
      <dgm:spPr/>
      <dgm:t>
        <a:bodyPr/>
        <a:lstStyle/>
        <a:p>
          <a:endParaRPr lang="en-US"/>
        </a:p>
      </dgm:t>
    </dgm:pt>
    <dgm:pt modelId="{7288CB93-8F7A-4F37-9E2B-3DBADA93CC0F}">
      <dgm:prSet phldrT="[Text]" custT="1"/>
      <dgm:spPr>
        <a:ln>
          <a:solidFill>
            <a:schemeClr val="tx1"/>
          </a:solidFill>
        </a:ln>
      </dgm:spPr>
      <dgm:t>
        <a:bodyPr/>
        <a:lstStyle/>
        <a:p>
          <a:r>
            <a:rPr lang="en-US" sz="1400" i="1" dirty="0"/>
            <a:t>Train personnel</a:t>
          </a:r>
        </a:p>
      </dgm:t>
    </dgm:pt>
    <dgm:pt modelId="{82545279-58E3-4155-BF62-E448C52AC8C5}" type="parTrans" cxnId="{83ECCB6F-D754-415C-9637-15ECC15B8216}">
      <dgm:prSet/>
      <dgm:spPr/>
      <dgm:t>
        <a:bodyPr/>
        <a:lstStyle/>
        <a:p>
          <a:endParaRPr lang="en-US"/>
        </a:p>
      </dgm:t>
    </dgm:pt>
    <dgm:pt modelId="{5EC42978-7457-4456-9A12-F17FA15031A8}" type="sibTrans" cxnId="{83ECCB6F-D754-415C-9637-15ECC15B8216}">
      <dgm:prSet/>
      <dgm:spPr/>
      <dgm:t>
        <a:bodyPr/>
        <a:lstStyle/>
        <a:p>
          <a:endParaRPr lang="en-US"/>
        </a:p>
      </dgm:t>
    </dgm:pt>
    <dgm:pt modelId="{D417C794-BAA1-4CED-AF09-25589037F103}">
      <dgm:prSet phldrT="[Text]" custT="1"/>
      <dgm:spPr>
        <a:ln>
          <a:solidFill>
            <a:schemeClr val="tx1"/>
          </a:solidFill>
        </a:ln>
      </dgm:spPr>
      <dgm:t>
        <a:bodyPr/>
        <a:lstStyle/>
        <a:p>
          <a:r>
            <a:rPr lang="en-US" sz="1400" i="1" dirty="0"/>
            <a:t>Use technology securely</a:t>
          </a:r>
        </a:p>
      </dgm:t>
    </dgm:pt>
    <dgm:pt modelId="{608D2BB8-81AA-4AE2-BF4B-5AF0AAD615F1}" type="parTrans" cxnId="{F096A2B6-E250-4A11-B770-FA55376F9079}">
      <dgm:prSet/>
      <dgm:spPr/>
      <dgm:t>
        <a:bodyPr/>
        <a:lstStyle/>
        <a:p>
          <a:endParaRPr lang="en-US"/>
        </a:p>
      </dgm:t>
    </dgm:pt>
    <dgm:pt modelId="{B7B7BEF0-007C-4283-8F1E-EF2FDDB85C75}" type="sibTrans" cxnId="{F096A2B6-E250-4A11-B770-FA55376F9079}">
      <dgm:prSet/>
      <dgm:spPr/>
      <dgm:t>
        <a:bodyPr/>
        <a:lstStyle/>
        <a:p>
          <a:endParaRPr lang="en-US"/>
        </a:p>
      </dgm:t>
    </dgm:pt>
    <dgm:pt modelId="{9E5A7EAF-985D-447D-97DC-1E6E9C4FD2CF}">
      <dgm:prSet phldrT="[Text]" custT="1"/>
      <dgm:spPr>
        <a:ln>
          <a:solidFill>
            <a:schemeClr val="tx1"/>
          </a:solidFill>
        </a:ln>
      </dgm:spPr>
      <dgm:t>
        <a:bodyPr/>
        <a:lstStyle/>
        <a:p>
          <a:r>
            <a:rPr lang="en-US" sz="1400" i="1" dirty="0"/>
            <a:t>Align &amp; collaborate activities</a:t>
          </a:r>
        </a:p>
      </dgm:t>
    </dgm:pt>
    <dgm:pt modelId="{3247B7A5-1CF3-42B2-8C50-2C16E87D771A}" type="parTrans" cxnId="{D88D83F3-CA28-47C5-AA4F-32D439FC2149}">
      <dgm:prSet/>
      <dgm:spPr/>
      <dgm:t>
        <a:bodyPr/>
        <a:lstStyle/>
        <a:p>
          <a:endParaRPr lang="en-US"/>
        </a:p>
      </dgm:t>
    </dgm:pt>
    <dgm:pt modelId="{8EB4A31C-35E6-42BC-942E-47DDC99ACF31}" type="sibTrans" cxnId="{D88D83F3-CA28-47C5-AA4F-32D439FC2149}">
      <dgm:prSet/>
      <dgm:spPr/>
      <dgm:t>
        <a:bodyPr/>
        <a:lstStyle/>
        <a:p>
          <a:endParaRPr lang="en-US"/>
        </a:p>
      </dgm:t>
    </dgm:pt>
    <dgm:pt modelId="{434304B9-F1E3-4893-8ABE-4B08ABF5388A}">
      <dgm:prSet phldrT="[Text]" custT="1"/>
      <dgm:spPr>
        <a:ln>
          <a:solidFill>
            <a:schemeClr val="tx1"/>
          </a:solidFill>
        </a:ln>
      </dgm:spPr>
      <dgm:t>
        <a:bodyPr/>
        <a:lstStyle/>
        <a:p>
          <a:r>
            <a:rPr lang="en-US" sz="1400" i="1" dirty="0"/>
            <a:t>Maintenance</a:t>
          </a:r>
        </a:p>
      </dgm:t>
    </dgm:pt>
    <dgm:pt modelId="{7A6002A7-9E13-4963-9F95-51617599AA82}" type="parTrans" cxnId="{A30B2B0D-1985-475D-8A40-6DFCD15C1446}">
      <dgm:prSet/>
      <dgm:spPr/>
      <dgm:t>
        <a:bodyPr/>
        <a:lstStyle/>
        <a:p>
          <a:endParaRPr lang="en-US"/>
        </a:p>
      </dgm:t>
    </dgm:pt>
    <dgm:pt modelId="{D4590B32-8BA2-4589-BBB7-7120309BDF2F}" type="sibTrans" cxnId="{A30B2B0D-1985-475D-8A40-6DFCD15C1446}">
      <dgm:prSet/>
      <dgm:spPr/>
      <dgm:t>
        <a:bodyPr/>
        <a:lstStyle/>
        <a:p>
          <a:endParaRPr lang="en-US"/>
        </a:p>
      </dgm:t>
    </dgm:pt>
    <dgm:pt modelId="{E7BAA4B6-CFF1-41D0-ABE3-860D24C6145A}">
      <dgm:prSet phldrT="[Text]" custT="1"/>
      <dgm:spPr>
        <a:ln>
          <a:solidFill>
            <a:schemeClr val="tx1"/>
          </a:solidFill>
        </a:ln>
      </dgm:spPr>
      <dgm:t>
        <a:bodyPr/>
        <a:lstStyle/>
        <a:p>
          <a:r>
            <a:rPr lang="en-US" sz="1350" i="1" dirty="0"/>
            <a:t>Under Secretary of Defense for Research and Engineering (USD(R&amp;E))</a:t>
          </a:r>
        </a:p>
      </dgm:t>
    </dgm:pt>
    <dgm:pt modelId="{B0A4EFBF-EF29-4549-8175-F3D60B1ACD8B}" type="parTrans" cxnId="{F53EB686-E904-41FA-A55F-31C9E77B6057}">
      <dgm:prSet/>
      <dgm:spPr/>
      <dgm:t>
        <a:bodyPr/>
        <a:lstStyle/>
        <a:p>
          <a:endParaRPr lang="en-US"/>
        </a:p>
      </dgm:t>
    </dgm:pt>
    <dgm:pt modelId="{F989B7EF-EE42-46D5-8F5C-BC9138E1EB86}" type="sibTrans" cxnId="{F53EB686-E904-41FA-A55F-31C9E77B6057}">
      <dgm:prSet/>
      <dgm:spPr/>
      <dgm:t>
        <a:bodyPr/>
        <a:lstStyle/>
        <a:p>
          <a:endParaRPr lang="en-US"/>
        </a:p>
      </dgm:t>
    </dgm:pt>
    <dgm:pt modelId="{EC3CEFF6-EF0A-4FAE-8716-DFD85CDA1C12}">
      <dgm:prSet phldrT="[Text]" custT="1"/>
      <dgm:spPr>
        <a:ln>
          <a:solidFill>
            <a:schemeClr val="tx1"/>
          </a:solidFill>
        </a:ln>
      </dgm:spPr>
      <dgm:t>
        <a:bodyPr/>
        <a:lstStyle/>
        <a:p>
          <a:r>
            <a:rPr lang="en-US" sz="1350" i="1" dirty="0"/>
            <a:t>Secretaries of Military Departments</a:t>
          </a:r>
        </a:p>
      </dgm:t>
    </dgm:pt>
    <dgm:pt modelId="{6AEB5691-F636-4157-B416-1F2839D1C6F7}" type="parTrans" cxnId="{C57A28B5-32FB-49CE-8028-7F69DD17F485}">
      <dgm:prSet/>
      <dgm:spPr/>
      <dgm:t>
        <a:bodyPr/>
        <a:lstStyle/>
        <a:p>
          <a:endParaRPr lang="en-US"/>
        </a:p>
      </dgm:t>
    </dgm:pt>
    <dgm:pt modelId="{96C49A43-6F16-41A9-A08C-928D19F10234}" type="sibTrans" cxnId="{C57A28B5-32FB-49CE-8028-7F69DD17F485}">
      <dgm:prSet/>
      <dgm:spPr/>
      <dgm:t>
        <a:bodyPr/>
        <a:lstStyle/>
        <a:p>
          <a:endParaRPr lang="en-US"/>
        </a:p>
      </dgm:t>
    </dgm:pt>
    <dgm:pt modelId="{0647A587-A9B9-4530-AAC8-B9B1A35E297E}">
      <dgm:prSet phldrT="[Text]" custT="1"/>
      <dgm:spPr>
        <a:ln>
          <a:solidFill>
            <a:schemeClr val="tx1"/>
          </a:solidFill>
        </a:ln>
      </dgm:spPr>
      <dgm:t>
        <a:bodyPr/>
        <a:lstStyle/>
        <a:p>
          <a:r>
            <a:rPr lang="en-US" sz="1350" i="1" dirty="0"/>
            <a:t>Joint Chiefs of Staff</a:t>
          </a:r>
        </a:p>
      </dgm:t>
    </dgm:pt>
    <dgm:pt modelId="{69156649-1DBB-4542-B17D-ADBC32261309}" type="parTrans" cxnId="{1E9E5FBF-06B4-4301-BAC5-E4BEB4344625}">
      <dgm:prSet/>
      <dgm:spPr/>
      <dgm:t>
        <a:bodyPr/>
        <a:lstStyle/>
        <a:p>
          <a:endParaRPr lang="en-US"/>
        </a:p>
      </dgm:t>
    </dgm:pt>
    <dgm:pt modelId="{FB034F12-8C19-4C24-9724-FAEBED9EE98F}" type="sibTrans" cxnId="{1E9E5FBF-06B4-4301-BAC5-E4BEB4344625}">
      <dgm:prSet/>
      <dgm:spPr/>
      <dgm:t>
        <a:bodyPr/>
        <a:lstStyle/>
        <a:p>
          <a:endParaRPr lang="en-US"/>
        </a:p>
      </dgm:t>
    </dgm:pt>
    <dgm:pt modelId="{0A74992F-3D63-465F-A990-C7E3E0B6057A}">
      <dgm:prSet phldrT="[Text]"/>
      <dgm:spPr>
        <a:ln>
          <a:solidFill>
            <a:schemeClr val="tx1"/>
          </a:solidFill>
        </a:ln>
      </dgm:spPr>
      <dgm:t>
        <a:bodyPr/>
        <a:lstStyle/>
        <a:p>
          <a:endParaRPr lang="en-US" sz="1200" dirty="0"/>
        </a:p>
      </dgm:t>
    </dgm:pt>
    <dgm:pt modelId="{A9E7ECAC-B882-4E36-B8D2-A184D4A4E447}" type="parTrans" cxnId="{E94A55C7-20CF-421F-A103-174B47234692}">
      <dgm:prSet/>
      <dgm:spPr/>
      <dgm:t>
        <a:bodyPr/>
        <a:lstStyle/>
        <a:p>
          <a:endParaRPr lang="en-US"/>
        </a:p>
      </dgm:t>
    </dgm:pt>
    <dgm:pt modelId="{AA28A590-62FB-4C67-B51A-0C431D94C976}" type="sibTrans" cxnId="{E94A55C7-20CF-421F-A103-174B47234692}">
      <dgm:prSet/>
      <dgm:spPr/>
      <dgm:t>
        <a:bodyPr/>
        <a:lstStyle/>
        <a:p>
          <a:endParaRPr lang="en-US"/>
        </a:p>
      </dgm:t>
    </dgm:pt>
    <dgm:pt modelId="{400E5ADE-32A7-4495-9BAA-871B6936F51D}">
      <dgm:prSet phldrT="[Text]" custT="1"/>
      <dgm:spPr>
        <a:ln>
          <a:solidFill>
            <a:schemeClr val="tx1"/>
          </a:solidFill>
        </a:ln>
      </dgm:spPr>
      <dgm:t>
        <a:bodyPr/>
        <a:lstStyle/>
        <a:p>
          <a:r>
            <a:rPr lang="en-US" sz="1350" i="1" dirty="0"/>
            <a:t>DoD Chief Information Officer (CIO)</a:t>
          </a:r>
        </a:p>
      </dgm:t>
    </dgm:pt>
    <dgm:pt modelId="{AD6A56C1-E057-4FBE-AFF3-26785A89207A}" type="parTrans" cxnId="{160778B4-73B6-4B90-99B0-09AA447CEA59}">
      <dgm:prSet/>
      <dgm:spPr/>
      <dgm:t>
        <a:bodyPr/>
        <a:lstStyle/>
        <a:p>
          <a:endParaRPr lang="en-US"/>
        </a:p>
      </dgm:t>
    </dgm:pt>
    <dgm:pt modelId="{2EDFC43A-4893-4DD1-A79E-15E161235593}" type="sibTrans" cxnId="{160778B4-73B6-4B90-99B0-09AA447CEA59}">
      <dgm:prSet/>
      <dgm:spPr/>
      <dgm:t>
        <a:bodyPr/>
        <a:lstStyle/>
        <a:p>
          <a:endParaRPr lang="en-US"/>
        </a:p>
      </dgm:t>
    </dgm:pt>
    <dgm:pt modelId="{C9904926-E362-4965-AB28-4C1151DA79AA}">
      <dgm:prSet phldrT="[Text]" custT="1"/>
      <dgm:spPr>
        <a:ln>
          <a:solidFill>
            <a:schemeClr val="tx1"/>
          </a:solidFill>
        </a:ln>
      </dgm:spPr>
      <dgm:t>
        <a:bodyPr/>
        <a:lstStyle/>
        <a:p>
          <a:r>
            <a:rPr lang="en-US" sz="1350" i="1" dirty="0"/>
            <a:t>Directors of Defense Agencies &amp; Field Activities</a:t>
          </a:r>
        </a:p>
      </dgm:t>
    </dgm:pt>
    <dgm:pt modelId="{7591E911-123D-4556-87D4-4A4EC4CD3894}" type="parTrans" cxnId="{46D3958D-0D1A-4E1E-B5D8-78026689075B}">
      <dgm:prSet/>
      <dgm:spPr/>
      <dgm:t>
        <a:bodyPr/>
        <a:lstStyle/>
        <a:p>
          <a:endParaRPr lang="en-US"/>
        </a:p>
      </dgm:t>
    </dgm:pt>
    <dgm:pt modelId="{93082881-5C6D-4595-B38B-E4D872C76656}" type="sibTrans" cxnId="{46D3958D-0D1A-4E1E-B5D8-78026689075B}">
      <dgm:prSet/>
      <dgm:spPr/>
      <dgm:t>
        <a:bodyPr/>
        <a:lstStyle/>
        <a:p>
          <a:endParaRPr lang="en-US"/>
        </a:p>
      </dgm:t>
    </dgm:pt>
    <dgm:pt modelId="{24A005E5-B67C-46B8-95ED-E6F5B2047994}">
      <dgm:prSet phldrT="[Text]" custT="1"/>
      <dgm:spPr>
        <a:ln>
          <a:solidFill>
            <a:schemeClr val="tx1"/>
          </a:solidFill>
        </a:ln>
      </dgm:spPr>
      <dgm:t>
        <a:bodyPr/>
        <a:lstStyle/>
        <a:p>
          <a:r>
            <a:rPr lang="en-US" sz="1400" i="1" dirty="0"/>
            <a:t>AM in Acquisition </a:t>
          </a:r>
          <a:endParaRPr lang="en-US" sz="1400" dirty="0"/>
        </a:p>
      </dgm:t>
    </dgm:pt>
    <dgm:pt modelId="{457FE17B-2F71-4A5C-848C-C1FF02A0C7A4}" type="parTrans" cxnId="{7991F64E-BEE1-4020-B2D4-C184C7E29019}">
      <dgm:prSet/>
      <dgm:spPr/>
      <dgm:t>
        <a:bodyPr/>
        <a:lstStyle/>
        <a:p>
          <a:endParaRPr lang="en-US"/>
        </a:p>
      </dgm:t>
    </dgm:pt>
    <dgm:pt modelId="{5FB66DFD-AC43-402E-BC9C-B39DDCAB062A}" type="sibTrans" cxnId="{7991F64E-BEE1-4020-B2D4-C184C7E29019}">
      <dgm:prSet/>
      <dgm:spPr/>
      <dgm:t>
        <a:bodyPr/>
        <a:lstStyle/>
        <a:p>
          <a:endParaRPr lang="en-US"/>
        </a:p>
      </dgm:t>
    </dgm:pt>
    <dgm:pt modelId="{5ADF21EC-25B1-4452-80FA-0FAEBA9B625D}">
      <dgm:prSet custT="1"/>
      <dgm:spPr>
        <a:ln>
          <a:solidFill>
            <a:schemeClr val="tx1"/>
          </a:solidFill>
        </a:ln>
      </dgm:spPr>
      <dgm:t>
        <a:bodyPr/>
        <a:lstStyle/>
        <a:p>
          <a:r>
            <a:rPr lang="en-US" sz="1400" i="1" dirty="0"/>
            <a:t>Research and Engineering</a:t>
          </a:r>
          <a:endParaRPr lang="en-US" sz="1400" dirty="0"/>
        </a:p>
      </dgm:t>
    </dgm:pt>
    <dgm:pt modelId="{49CAD0D0-844A-4EFE-906F-75223D1BBE60}" type="parTrans" cxnId="{9C338AC6-3F0A-4C92-B513-84638F8DCCD2}">
      <dgm:prSet/>
      <dgm:spPr/>
      <dgm:t>
        <a:bodyPr/>
        <a:lstStyle/>
        <a:p>
          <a:endParaRPr lang="en-US"/>
        </a:p>
      </dgm:t>
    </dgm:pt>
    <dgm:pt modelId="{06BB8730-8B14-4DC8-B4C9-5CD86DE5A572}" type="sibTrans" cxnId="{9C338AC6-3F0A-4C92-B513-84638F8DCCD2}">
      <dgm:prSet/>
      <dgm:spPr/>
      <dgm:t>
        <a:bodyPr/>
        <a:lstStyle/>
        <a:p>
          <a:endParaRPr lang="en-US"/>
        </a:p>
      </dgm:t>
    </dgm:pt>
    <dgm:pt modelId="{08BF501C-27A9-4300-82B4-1240BD40FB84}">
      <dgm:prSet custT="1"/>
      <dgm:spPr>
        <a:ln>
          <a:solidFill>
            <a:schemeClr val="tx1"/>
          </a:solidFill>
        </a:ln>
      </dgm:spPr>
      <dgm:t>
        <a:bodyPr/>
        <a:lstStyle/>
        <a:p>
          <a:r>
            <a:rPr lang="en-US" sz="1400" i="1" dirty="0"/>
            <a:t>AM Integration into the Supply Chain</a:t>
          </a:r>
          <a:endParaRPr lang="en-US" sz="1400" dirty="0"/>
        </a:p>
      </dgm:t>
    </dgm:pt>
    <dgm:pt modelId="{4C04E064-8644-4FF5-B27F-B93D716FD900}" type="parTrans" cxnId="{ACC7BA90-4B04-47C9-A1C9-A58C76D08723}">
      <dgm:prSet/>
      <dgm:spPr/>
      <dgm:t>
        <a:bodyPr/>
        <a:lstStyle/>
        <a:p>
          <a:endParaRPr lang="en-US"/>
        </a:p>
      </dgm:t>
    </dgm:pt>
    <dgm:pt modelId="{F92F0612-6EFE-4A13-BFD1-C9AE02AB7AC0}" type="sibTrans" cxnId="{ACC7BA90-4B04-47C9-A1C9-A58C76D08723}">
      <dgm:prSet/>
      <dgm:spPr/>
      <dgm:t>
        <a:bodyPr/>
        <a:lstStyle/>
        <a:p>
          <a:endParaRPr lang="en-US"/>
        </a:p>
      </dgm:t>
    </dgm:pt>
    <dgm:pt modelId="{F1F859D5-D5BD-458A-8AA0-68E849A00361}">
      <dgm:prSet custT="1"/>
      <dgm:spPr>
        <a:ln>
          <a:solidFill>
            <a:schemeClr val="tx1"/>
          </a:solidFill>
        </a:ln>
      </dgm:spPr>
      <dgm:t>
        <a:bodyPr/>
        <a:lstStyle/>
        <a:p>
          <a:r>
            <a:rPr lang="en-US" sz="1400" i="1" dirty="0"/>
            <a:t>Data Management </a:t>
          </a:r>
          <a:endParaRPr lang="en-US" sz="1400" dirty="0"/>
        </a:p>
      </dgm:t>
    </dgm:pt>
    <dgm:pt modelId="{671A8FA5-622A-4264-9F02-DCAC297E5C8A}" type="parTrans" cxnId="{E484EDC5-19C6-458B-A319-17A9EBCBE981}">
      <dgm:prSet/>
      <dgm:spPr/>
      <dgm:t>
        <a:bodyPr/>
        <a:lstStyle/>
        <a:p>
          <a:endParaRPr lang="en-US"/>
        </a:p>
      </dgm:t>
    </dgm:pt>
    <dgm:pt modelId="{A5F37F39-6A20-4A6E-8D7E-9F58B09A31B7}" type="sibTrans" cxnId="{E484EDC5-19C6-458B-A319-17A9EBCBE981}">
      <dgm:prSet/>
      <dgm:spPr/>
      <dgm:t>
        <a:bodyPr/>
        <a:lstStyle/>
        <a:p>
          <a:endParaRPr lang="en-US"/>
        </a:p>
      </dgm:t>
    </dgm:pt>
    <dgm:pt modelId="{A55107D1-A245-43D4-8F00-06F8B7786E0A}">
      <dgm:prSet custT="1"/>
      <dgm:spPr>
        <a:ln>
          <a:solidFill>
            <a:schemeClr val="tx1"/>
          </a:solidFill>
        </a:ln>
      </dgm:spPr>
      <dgm:t>
        <a:bodyPr/>
        <a:lstStyle/>
        <a:p>
          <a:r>
            <a:rPr lang="en-US" sz="1400" i="1" dirty="0"/>
            <a:t>Data and Equipment Security</a:t>
          </a:r>
          <a:endParaRPr lang="en-US" sz="1400" dirty="0"/>
        </a:p>
      </dgm:t>
    </dgm:pt>
    <dgm:pt modelId="{740ECCDC-03C3-4A16-8105-5981EAE0DB2E}" type="parTrans" cxnId="{1D59B0BD-E0B5-4E75-9D20-B6A43C92183F}">
      <dgm:prSet/>
      <dgm:spPr/>
      <dgm:t>
        <a:bodyPr/>
        <a:lstStyle/>
        <a:p>
          <a:endParaRPr lang="en-US"/>
        </a:p>
      </dgm:t>
    </dgm:pt>
    <dgm:pt modelId="{11417A8F-6234-4221-B29A-C4F3355692F9}" type="sibTrans" cxnId="{1D59B0BD-E0B5-4E75-9D20-B6A43C92183F}">
      <dgm:prSet/>
      <dgm:spPr/>
      <dgm:t>
        <a:bodyPr/>
        <a:lstStyle/>
        <a:p>
          <a:endParaRPr lang="en-US"/>
        </a:p>
      </dgm:t>
    </dgm:pt>
    <dgm:pt modelId="{9F9EF0EC-6427-46F9-95FE-69854909236E}">
      <dgm:prSet custT="1"/>
      <dgm:spPr>
        <a:ln>
          <a:solidFill>
            <a:schemeClr val="tx1"/>
          </a:solidFill>
        </a:ln>
      </dgm:spPr>
      <dgm:t>
        <a:bodyPr/>
        <a:lstStyle/>
        <a:p>
          <a:r>
            <a:rPr lang="en-US" sz="1400" i="1" dirty="0"/>
            <a:t>Specifications and Standards</a:t>
          </a:r>
          <a:endParaRPr lang="en-US" sz="1400" dirty="0"/>
        </a:p>
      </dgm:t>
    </dgm:pt>
    <dgm:pt modelId="{9909749C-5B92-4DEA-99CF-9F1E61F4F0E0}" type="parTrans" cxnId="{360F841A-ED10-444E-8255-0CCC3E313D0F}">
      <dgm:prSet/>
      <dgm:spPr/>
      <dgm:t>
        <a:bodyPr/>
        <a:lstStyle/>
        <a:p>
          <a:endParaRPr lang="en-US"/>
        </a:p>
      </dgm:t>
    </dgm:pt>
    <dgm:pt modelId="{1E66CB2A-E831-45C3-B4C6-F3E76834A394}" type="sibTrans" cxnId="{360F841A-ED10-444E-8255-0CCC3E313D0F}">
      <dgm:prSet/>
      <dgm:spPr/>
      <dgm:t>
        <a:bodyPr/>
        <a:lstStyle/>
        <a:p>
          <a:endParaRPr lang="en-US"/>
        </a:p>
      </dgm:t>
    </dgm:pt>
    <dgm:pt modelId="{782F2EF2-BCC6-4245-9EA7-F54F50A51795}">
      <dgm:prSet custT="1"/>
      <dgm:spPr>
        <a:ln>
          <a:solidFill>
            <a:schemeClr val="tx1"/>
          </a:solidFill>
        </a:ln>
      </dgm:spPr>
      <dgm:t>
        <a:bodyPr/>
        <a:lstStyle/>
        <a:p>
          <a:r>
            <a:rPr lang="en-US" sz="1400" i="1" dirty="0"/>
            <a:t>Training and Education</a:t>
          </a:r>
          <a:endParaRPr lang="en-US" sz="1400" dirty="0"/>
        </a:p>
      </dgm:t>
    </dgm:pt>
    <dgm:pt modelId="{CE4751F6-B195-476B-A34A-AB7F04559434}" type="parTrans" cxnId="{3DD7C033-2B91-48B9-A4C9-92DA585AC32F}">
      <dgm:prSet/>
      <dgm:spPr/>
      <dgm:t>
        <a:bodyPr/>
        <a:lstStyle/>
        <a:p>
          <a:endParaRPr lang="en-US"/>
        </a:p>
      </dgm:t>
    </dgm:pt>
    <dgm:pt modelId="{4F705B4C-3AC7-4461-8C95-48666AAF6FB5}" type="sibTrans" cxnId="{3DD7C033-2B91-48B9-A4C9-92DA585AC32F}">
      <dgm:prSet/>
      <dgm:spPr/>
      <dgm:t>
        <a:bodyPr/>
        <a:lstStyle/>
        <a:p>
          <a:endParaRPr lang="en-US"/>
        </a:p>
      </dgm:t>
    </dgm:pt>
    <dgm:pt modelId="{7541D30E-72C2-422B-8A55-200A87E562F3}">
      <dgm:prSet custT="1"/>
      <dgm:spPr>
        <a:ln>
          <a:solidFill>
            <a:schemeClr val="tx1"/>
          </a:solidFill>
        </a:ln>
      </dgm:spPr>
      <dgm:t>
        <a:bodyPr/>
        <a:lstStyle/>
        <a:p>
          <a:r>
            <a:rPr lang="en-US" sz="1400" i="1" dirty="0"/>
            <a:t>Collaboration</a:t>
          </a:r>
          <a:endParaRPr lang="en-US" sz="1400" dirty="0"/>
        </a:p>
      </dgm:t>
    </dgm:pt>
    <dgm:pt modelId="{D4A823DE-9E96-48D3-8CEE-2D734BB6B8A0}" type="parTrans" cxnId="{50D79C52-6243-4444-B6B3-21F61D5EC600}">
      <dgm:prSet/>
      <dgm:spPr/>
      <dgm:t>
        <a:bodyPr/>
        <a:lstStyle/>
        <a:p>
          <a:endParaRPr lang="en-US"/>
        </a:p>
      </dgm:t>
    </dgm:pt>
    <dgm:pt modelId="{C1EA130D-80B0-415A-801D-089C17D2008C}" type="sibTrans" cxnId="{50D79C52-6243-4444-B6B3-21F61D5EC600}">
      <dgm:prSet/>
      <dgm:spPr/>
      <dgm:t>
        <a:bodyPr/>
        <a:lstStyle/>
        <a:p>
          <a:endParaRPr lang="en-US"/>
        </a:p>
      </dgm:t>
    </dgm:pt>
    <dgm:pt modelId="{6708612F-8555-4C14-894C-FCFD6CCA3C7E}">
      <dgm:prSet phldrT="[Text]" custT="1"/>
      <dgm:spPr>
        <a:ln>
          <a:solidFill>
            <a:schemeClr val="tx1"/>
          </a:solidFill>
        </a:ln>
      </dgm:spPr>
      <dgm:t>
        <a:bodyPr/>
        <a:lstStyle/>
        <a:p>
          <a:r>
            <a:rPr lang="en-US" sz="1400" i="1" dirty="0"/>
            <a:t>Increase resiliency and readiness</a:t>
          </a:r>
        </a:p>
      </dgm:t>
    </dgm:pt>
    <dgm:pt modelId="{B3B0CCA6-5C4B-4C1B-B92F-D4A3B40F1151}" type="parTrans" cxnId="{3F96149E-468A-4A82-B9FE-7F51A70176A0}">
      <dgm:prSet/>
      <dgm:spPr/>
      <dgm:t>
        <a:bodyPr/>
        <a:lstStyle/>
        <a:p>
          <a:endParaRPr lang="en-US"/>
        </a:p>
      </dgm:t>
    </dgm:pt>
    <dgm:pt modelId="{1AABEDEB-31B0-4E8F-8527-281344358D85}" type="sibTrans" cxnId="{3F96149E-468A-4A82-B9FE-7F51A70176A0}">
      <dgm:prSet/>
      <dgm:spPr/>
      <dgm:t>
        <a:bodyPr/>
        <a:lstStyle/>
        <a:p>
          <a:endParaRPr lang="en-US"/>
        </a:p>
      </dgm:t>
    </dgm:pt>
    <dgm:pt modelId="{36532A66-B64E-438A-819F-5CB91BF2A09C}">
      <dgm:prSet phldrT="[Text]" custT="1"/>
      <dgm:spPr>
        <a:ln>
          <a:solidFill>
            <a:schemeClr val="tx1"/>
          </a:solidFill>
        </a:ln>
      </dgm:spPr>
      <dgm:t>
        <a:bodyPr/>
        <a:lstStyle/>
        <a:p>
          <a:r>
            <a:rPr lang="en-US" sz="1350" i="1" dirty="0"/>
            <a:t>Under Secretary of Defense for Acquisition and Sustainment (USD(A&amp;S))</a:t>
          </a:r>
        </a:p>
      </dgm:t>
    </dgm:pt>
    <dgm:pt modelId="{10B58BBA-11ED-4445-8F0B-73811814311C}" type="parTrans" cxnId="{998E0D69-F23E-4E50-B744-7A63A53CF900}">
      <dgm:prSet/>
      <dgm:spPr/>
      <dgm:t>
        <a:bodyPr/>
        <a:lstStyle/>
        <a:p>
          <a:endParaRPr lang="en-US"/>
        </a:p>
      </dgm:t>
    </dgm:pt>
    <dgm:pt modelId="{20376F4A-416A-453F-BD86-C3AAD4AB8E10}" type="sibTrans" cxnId="{998E0D69-F23E-4E50-B744-7A63A53CF900}">
      <dgm:prSet/>
      <dgm:spPr/>
      <dgm:t>
        <a:bodyPr/>
        <a:lstStyle/>
        <a:p>
          <a:endParaRPr lang="en-US"/>
        </a:p>
      </dgm:t>
    </dgm:pt>
    <dgm:pt modelId="{773F5EAC-5DF2-4884-A29E-7B01BDF63C7A}">
      <dgm:prSet phldrT="[Text]" custT="1"/>
      <dgm:spPr>
        <a:ln>
          <a:solidFill>
            <a:schemeClr val="tx1"/>
          </a:solidFill>
        </a:ln>
      </dgm:spPr>
      <dgm:t>
        <a:bodyPr/>
        <a:lstStyle/>
        <a:p>
          <a:r>
            <a:rPr lang="en-US" sz="1350" i="1" dirty="0"/>
            <a:t>Defense Logistics Agency (DLA) Director</a:t>
          </a:r>
        </a:p>
      </dgm:t>
    </dgm:pt>
    <dgm:pt modelId="{4BB2F63B-0743-4B26-85A8-36C6C4210099}" type="parTrans" cxnId="{B0DACD17-0AA7-4C73-951E-ED67BFFB4843}">
      <dgm:prSet/>
      <dgm:spPr/>
      <dgm:t>
        <a:bodyPr/>
        <a:lstStyle/>
        <a:p>
          <a:endParaRPr lang="en-US"/>
        </a:p>
      </dgm:t>
    </dgm:pt>
    <dgm:pt modelId="{ADBFBB2E-37F8-4C94-9517-1A2408B2D2D9}" type="sibTrans" cxnId="{B0DACD17-0AA7-4C73-951E-ED67BFFB4843}">
      <dgm:prSet/>
      <dgm:spPr/>
      <dgm:t>
        <a:bodyPr/>
        <a:lstStyle/>
        <a:p>
          <a:endParaRPr lang="en-US"/>
        </a:p>
      </dgm:t>
    </dgm:pt>
    <dgm:pt modelId="{7193B962-4A23-4947-8EFD-92297B78F2EF}" type="pres">
      <dgm:prSet presAssocID="{E95AC0C0-D077-44CD-9BEC-ED42E92AE908}" presName="linearFlow" presStyleCnt="0">
        <dgm:presLayoutVars>
          <dgm:dir/>
          <dgm:animLvl val="lvl"/>
          <dgm:resizeHandles/>
        </dgm:presLayoutVars>
      </dgm:prSet>
      <dgm:spPr/>
    </dgm:pt>
    <dgm:pt modelId="{35552814-EAD6-42D6-80B8-635C66E07FFA}" type="pres">
      <dgm:prSet presAssocID="{B77C973A-D07C-460E-9BA6-3DB6C4E8C539}" presName="compositeNode" presStyleCnt="0">
        <dgm:presLayoutVars>
          <dgm:bulletEnabled val="1"/>
        </dgm:presLayoutVars>
      </dgm:prSet>
      <dgm:spPr/>
    </dgm:pt>
    <dgm:pt modelId="{100930EA-C557-487A-B91F-B8F657504A04}" type="pres">
      <dgm:prSet presAssocID="{B77C973A-D07C-460E-9BA6-3DB6C4E8C539}" presName="imag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l="-50000" r="-50000"/>
          </a:stretch>
        </a:blipFill>
        <a:ln>
          <a:solidFill>
            <a:schemeClr val="accent1"/>
          </a:solidFill>
        </a:ln>
      </dgm:spPr>
    </dgm:pt>
    <dgm:pt modelId="{3AE321CF-CE46-4183-B04C-6F438F30EC35}" type="pres">
      <dgm:prSet presAssocID="{B77C973A-D07C-460E-9BA6-3DB6C4E8C539}" presName="childNode" presStyleLbl="node1" presStyleIdx="0" presStyleCnt="3">
        <dgm:presLayoutVars>
          <dgm:bulletEnabled val="1"/>
        </dgm:presLayoutVars>
      </dgm:prSet>
      <dgm:spPr/>
    </dgm:pt>
    <dgm:pt modelId="{CD31EF6F-18B4-427B-ACBD-0C151785D3D9}" type="pres">
      <dgm:prSet presAssocID="{B77C973A-D07C-460E-9BA6-3DB6C4E8C539}" presName="parentNode" presStyleLbl="revTx" presStyleIdx="0" presStyleCnt="3">
        <dgm:presLayoutVars>
          <dgm:chMax val="0"/>
          <dgm:bulletEnabled val="1"/>
        </dgm:presLayoutVars>
      </dgm:prSet>
      <dgm:spPr/>
    </dgm:pt>
    <dgm:pt modelId="{4960FD8C-3D8C-4FBF-85F1-E8BABC6E7419}" type="pres">
      <dgm:prSet presAssocID="{17D8B8D5-3791-415C-9831-1A2D5653B686}" presName="sibTrans" presStyleCnt="0"/>
      <dgm:spPr/>
    </dgm:pt>
    <dgm:pt modelId="{F42F8EFD-0D9A-4F2E-A3BA-044924DCE5CC}" type="pres">
      <dgm:prSet presAssocID="{B30475A1-E531-44F3-B3DE-181E1C559CD8}" presName="compositeNode" presStyleCnt="0">
        <dgm:presLayoutVars>
          <dgm:bulletEnabled val="1"/>
        </dgm:presLayoutVars>
      </dgm:prSet>
      <dgm:spPr/>
    </dgm:pt>
    <dgm:pt modelId="{732D3C22-7577-4C38-AEA4-91F2BD83D479}" type="pres">
      <dgm:prSet presAssocID="{B30475A1-E531-44F3-B3DE-181E1C559CD8}" presName="imag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solidFill>
            <a:schemeClr val="accent1"/>
          </a:solidFill>
        </a:ln>
      </dgm:spPr>
    </dgm:pt>
    <dgm:pt modelId="{4DFB2AA4-F1D6-4E12-A5B3-B6E330E025C6}" type="pres">
      <dgm:prSet presAssocID="{B30475A1-E531-44F3-B3DE-181E1C559CD8}" presName="childNode" presStyleLbl="node1" presStyleIdx="1" presStyleCnt="3">
        <dgm:presLayoutVars>
          <dgm:bulletEnabled val="1"/>
        </dgm:presLayoutVars>
      </dgm:prSet>
      <dgm:spPr/>
    </dgm:pt>
    <dgm:pt modelId="{554F529D-BE45-4649-B450-8BBCC9065EBC}" type="pres">
      <dgm:prSet presAssocID="{B30475A1-E531-44F3-B3DE-181E1C559CD8}" presName="parentNode" presStyleLbl="revTx" presStyleIdx="1" presStyleCnt="3">
        <dgm:presLayoutVars>
          <dgm:chMax val="0"/>
          <dgm:bulletEnabled val="1"/>
        </dgm:presLayoutVars>
      </dgm:prSet>
      <dgm:spPr/>
    </dgm:pt>
    <dgm:pt modelId="{BA6BFA9F-699E-4D3F-8B66-3C64EF1EEA9F}" type="pres">
      <dgm:prSet presAssocID="{0BF8BA33-782C-4606-9123-909AE4F40FA1}" presName="sibTrans" presStyleCnt="0"/>
      <dgm:spPr/>
    </dgm:pt>
    <dgm:pt modelId="{041E3908-FDFE-498A-A8DF-DA324CDEA4AB}" type="pres">
      <dgm:prSet presAssocID="{06316804-27FA-4BAB-8829-A5B52B1B27DE}" presName="compositeNode" presStyleCnt="0">
        <dgm:presLayoutVars>
          <dgm:bulletEnabled val="1"/>
        </dgm:presLayoutVars>
      </dgm:prSet>
      <dgm:spPr/>
    </dgm:pt>
    <dgm:pt modelId="{7CBC3C98-8F95-4288-9925-814508540B27}" type="pres">
      <dgm:prSet presAssocID="{06316804-27FA-4BAB-8829-A5B52B1B27DE}" presName="imag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solidFill>
            <a:schemeClr val="accent1"/>
          </a:solidFill>
        </a:ln>
      </dgm:spPr>
    </dgm:pt>
    <dgm:pt modelId="{365373C6-71DA-4013-A0FB-0016C37981F7}" type="pres">
      <dgm:prSet presAssocID="{06316804-27FA-4BAB-8829-A5B52B1B27DE}" presName="childNode" presStyleLbl="node1" presStyleIdx="2" presStyleCnt="3">
        <dgm:presLayoutVars>
          <dgm:bulletEnabled val="1"/>
        </dgm:presLayoutVars>
      </dgm:prSet>
      <dgm:spPr/>
    </dgm:pt>
    <dgm:pt modelId="{DB7A0660-BDB4-47B5-B97F-D9E90B3A7D29}" type="pres">
      <dgm:prSet presAssocID="{06316804-27FA-4BAB-8829-A5B52B1B27DE}" presName="parentNode" presStyleLbl="revTx" presStyleIdx="2" presStyleCnt="3">
        <dgm:presLayoutVars>
          <dgm:chMax val="0"/>
          <dgm:bulletEnabled val="1"/>
        </dgm:presLayoutVars>
      </dgm:prSet>
      <dgm:spPr/>
    </dgm:pt>
  </dgm:ptLst>
  <dgm:cxnLst>
    <dgm:cxn modelId="{2952B80B-D998-4DC0-B5E4-CA42406FCD38}" type="presOf" srcId="{36532A66-B64E-438A-819F-5CB91BF2A09C}" destId="{4DFB2AA4-F1D6-4E12-A5B3-B6E330E025C6}" srcOrd="0" destOrd="1" presId="urn:microsoft.com/office/officeart/2005/8/layout/hList2"/>
    <dgm:cxn modelId="{A30B2B0D-1985-475D-8A40-6DFCD15C1446}" srcId="{5C5BE584-9F19-42D5-A1D8-C508A3350619}" destId="{434304B9-F1E3-4893-8ABE-4B08ABF5388A}" srcOrd="1" destOrd="0" parTransId="{7A6002A7-9E13-4963-9F95-51617599AA82}" sibTransId="{D4590B32-8BA2-4589-BBB7-7120309BDF2F}"/>
    <dgm:cxn modelId="{B0DACD17-0AA7-4C73-951E-ED67BFFB4843}" srcId="{B30475A1-E531-44F3-B3DE-181E1C559CD8}" destId="{773F5EAC-5DF2-4884-A29E-7B01BDF63C7A}" srcOrd="2" destOrd="0" parTransId="{4BB2F63B-0743-4B26-85A8-36C6C4210099}" sibTransId="{ADBFBB2E-37F8-4C94-9517-1A2408B2D2D9}"/>
    <dgm:cxn modelId="{360F841A-ED10-444E-8255-0CCC3E313D0F}" srcId="{06316804-27FA-4BAB-8829-A5B52B1B27DE}" destId="{9F9EF0EC-6427-46F9-95FE-69854909236E}" srcOrd="5" destOrd="0" parTransId="{9909749C-5B92-4DEA-99CF-9F1E61F4F0E0}" sibTransId="{1E66CB2A-E831-45C3-B4C6-F3E76834A394}"/>
    <dgm:cxn modelId="{1545E125-058E-469E-93FE-639ED9A518DE}" srcId="{E95AC0C0-D077-44CD-9BEC-ED42E92AE908}" destId="{06316804-27FA-4BAB-8829-A5B52B1B27DE}" srcOrd="2" destOrd="0" parTransId="{D181CEBC-AC02-4B33-A840-FB1CAA13B4DB}" sibTransId="{9EC1D579-90F5-47F6-AEB7-9BBD3F38B1C8}"/>
    <dgm:cxn modelId="{87F30E2A-F7D4-4350-9930-1C8D69ACDECB}" type="presOf" srcId="{9F9EF0EC-6427-46F9-95FE-69854909236E}" destId="{365373C6-71DA-4013-A0FB-0016C37981F7}" srcOrd="0" destOrd="5" presId="urn:microsoft.com/office/officeart/2005/8/layout/hList2"/>
    <dgm:cxn modelId="{43392A32-A830-463A-BF70-FC7C86EEF90A}" type="presOf" srcId="{08BF501C-27A9-4300-82B4-1240BD40FB84}" destId="{365373C6-71DA-4013-A0FB-0016C37981F7}" srcOrd="0" destOrd="2" presId="urn:microsoft.com/office/officeart/2005/8/layout/hList2"/>
    <dgm:cxn modelId="{3DD7C033-2B91-48B9-A4C9-92DA585AC32F}" srcId="{06316804-27FA-4BAB-8829-A5B52B1B27DE}" destId="{782F2EF2-BCC6-4245-9EA7-F54F50A51795}" srcOrd="6" destOrd="0" parTransId="{CE4751F6-B195-476B-A34A-AB7F04559434}" sibTransId="{4F705B4C-3AC7-4461-8C95-48666AAF6FB5}"/>
    <dgm:cxn modelId="{1C35DE37-98E0-4C93-8B5F-39E7E454F8A3}" type="presOf" srcId="{9E5A7EAF-985D-447D-97DC-1E6E9C4FD2CF}" destId="{3AE321CF-CE46-4183-B04C-6F438F30EC35}" srcOrd="0" destOrd="7" presId="urn:microsoft.com/office/officeart/2005/8/layout/hList2"/>
    <dgm:cxn modelId="{9087773C-3C5F-4020-8FB2-D9284D375451}" type="presOf" srcId="{B30475A1-E531-44F3-B3DE-181E1C559CD8}" destId="{554F529D-BE45-4649-B450-8BBCC9065EBC}" srcOrd="0" destOrd="0" presId="urn:microsoft.com/office/officeart/2005/8/layout/hList2"/>
    <dgm:cxn modelId="{8E11C95C-D75A-41DB-A224-64267E70C335}" type="presOf" srcId="{434304B9-F1E3-4893-8ABE-4B08ABF5388A}" destId="{3AE321CF-CE46-4183-B04C-6F438F30EC35}" srcOrd="0" destOrd="2" presId="urn:microsoft.com/office/officeart/2005/8/layout/hList2"/>
    <dgm:cxn modelId="{998E0D69-F23E-4E50-B744-7A63A53CF900}" srcId="{B30475A1-E531-44F3-B3DE-181E1C559CD8}" destId="{36532A66-B64E-438A-819F-5CB91BF2A09C}" srcOrd="1" destOrd="0" parTransId="{10B58BBA-11ED-4445-8F0B-73811814311C}" sibTransId="{20376F4A-416A-453F-BD86-C3AAD4AB8E10}"/>
    <dgm:cxn modelId="{66F77E6D-6FA5-4E40-9EB2-BE28F88AD583}" srcId="{5C5BE584-9F19-42D5-A1D8-C508A3350619}" destId="{B439C263-F058-44D0-A322-33623F7D37C9}" srcOrd="0" destOrd="0" parTransId="{911566D9-B12C-43DA-B491-E8D700A2C506}" sibTransId="{F937F2E4-7DE9-4260-BEF9-6C6AB3E24348}"/>
    <dgm:cxn modelId="{7991F64E-BEE1-4020-B2D4-C184C7E29019}" srcId="{06316804-27FA-4BAB-8829-A5B52B1B27DE}" destId="{24A005E5-B67C-46B8-95ED-E6F5B2047994}" srcOrd="0" destOrd="0" parTransId="{457FE17B-2F71-4A5C-848C-C1FF02A0C7A4}" sibTransId="{5FB66DFD-AC43-402E-BC9C-B39DDCAB062A}"/>
    <dgm:cxn modelId="{08ED756F-7EAA-41B2-B7BA-AE8C6599CB6E}" type="presOf" srcId="{A55107D1-A245-43D4-8F00-06F8B7786E0A}" destId="{365373C6-71DA-4013-A0FB-0016C37981F7}" srcOrd="0" destOrd="4" presId="urn:microsoft.com/office/officeart/2005/8/layout/hList2"/>
    <dgm:cxn modelId="{83ECCB6F-D754-415C-9637-15ECC15B8216}" srcId="{B77C973A-D07C-460E-9BA6-3DB6C4E8C539}" destId="{7288CB93-8F7A-4F37-9E2B-3DBADA93CC0F}" srcOrd="1" destOrd="0" parTransId="{82545279-58E3-4155-BF62-E448C52AC8C5}" sibTransId="{5EC42978-7457-4456-9A12-F17FA15031A8}"/>
    <dgm:cxn modelId="{19F13F50-801C-444F-9AFE-5C311042A6C6}" type="presOf" srcId="{7541D30E-72C2-422B-8A55-200A87E562F3}" destId="{365373C6-71DA-4013-A0FB-0016C37981F7}" srcOrd="0" destOrd="7" presId="urn:microsoft.com/office/officeart/2005/8/layout/hList2"/>
    <dgm:cxn modelId="{50D79C52-6243-4444-B6B3-21F61D5EC600}" srcId="{06316804-27FA-4BAB-8829-A5B52B1B27DE}" destId="{7541D30E-72C2-422B-8A55-200A87E562F3}" srcOrd="7" destOrd="0" parTransId="{D4A823DE-9E96-48D3-8CEE-2D734BB6B8A0}" sibTransId="{C1EA130D-80B0-415A-801D-089C17D2008C}"/>
    <dgm:cxn modelId="{D9865B73-1E85-43C5-A1C5-90FC5F037649}" srcId="{E95AC0C0-D077-44CD-9BEC-ED42E92AE908}" destId="{B30475A1-E531-44F3-B3DE-181E1C559CD8}" srcOrd="1" destOrd="0" parTransId="{07ACE502-BD1F-402C-8761-38E3A8369CD8}" sibTransId="{0BF8BA33-782C-4606-9123-909AE4F40FA1}"/>
    <dgm:cxn modelId="{E3C43476-6082-4A6F-9985-E820E852D6FE}" type="presOf" srcId="{E7BAA4B6-CFF1-41D0-ABE3-860D24C6145A}" destId="{4DFB2AA4-F1D6-4E12-A5B3-B6E330E025C6}" srcOrd="0" destOrd="0" presId="urn:microsoft.com/office/officeart/2005/8/layout/hList2"/>
    <dgm:cxn modelId="{DD1FC05A-D288-49CD-9F0F-12E47F90E1A5}" srcId="{5C5BE584-9F19-42D5-A1D8-C508A3350619}" destId="{7E215DAD-7CAF-4B96-873E-AD38F78853C0}" srcOrd="3" destOrd="0" parTransId="{7019EA7D-9C61-4ACE-ADA3-E34403DC0F18}" sibTransId="{A3DF2FAB-81E4-4C69-80A2-849B43E7FBAB}"/>
    <dgm:cxn modelId="{F53EB686-E904-41FA-A55F-31C9E77B6057}" srcId="{B30475A1-E531-44F3-B3DE-181E1C559CD8}" destId="{E7BAA4B6-CFF1-41D0-ABE3-860D24C6145A}" srcOrd="0" destOrd="0" parTransId="{B0A4EFBF-EF29-4549-8175-F3D60B1ACD8B}" sibTransId="{F989B7EF-EE42-46D5-8F5C-BC9138E1EB86}"/>
    <dgm:cxn modelId="{B17B908A-3696-4A02-8E26-B70120A114E1}" type="presOf" srcId="{782F2EF2-BCC6-4245-9EA7-F54F50A51795}" destId="{365373C6-71DA-4013-A0FB-0016C37981F7}" srcOrd="0" destOrd="6" presId="urn:microsoft.com/office/officeart/2005/8/layout/hList2"/>
    <dgm:cxn modelId="{46D3958D-0D1A-4E1E-B5D8-78026689075B}" srcId="{B30475A1-E531-44F3-B3DE-181E1C559CD8}" destId="{C9904926-E362-4965-AB28-4C1151DA79AA}" srcOrd="5" destOrd="0" parTransId="{7591E911-123D-4556-87D4-4A4EC4CD3894}" sibTransId="{93082881-5C6D-4595-B38B-E4D872C76656}"/>
    <dgm:cxn modelId="{ACC7BA90-4B04-47C9-A1C9-A58C76D08723}" srcId="{06316804-27FA-4BAB-8829-A5B52B1B27DE}" destId="{08BF501C-27A9-4300-82B4-1240BD40FB84}" srcOrd="2" destOrd="0" parTransId="{4C04E064-8644-4FF5-B27F-B93D716FD900}" sibTransId="{F92F0612-6EFE-4A13-BFD1-C9AE02AB7AC0}"/>
    <dgm:cxn modelId="{F559D091-9C75-4F29-9568-37A8652AA73E}" type="presOf" srcId="{EC3CEFF6-EF0A-4FAE-8716-DFD85CDA1C12}" destId="{4DFB2AA4-F1D6-4E12-A5B3-B6E330E025C6}" srcOrd="0" destOrd="4" presId="urn:microsoft.com/office/officeart/2005/8/layout/hList2"/>
    <dgm:cxn modelId="{15705594-C03E-47CD-B29D-EC905CE8DFD8}" srcId="{B77C973A-D07C-460E-9BA6-3DB6C4E8C539}" destId="{5C5BE584-9F19-42D5-A1D8-C508A3350619}" srcOrd="0" destOrd="0" parTransId="{AEC94FEA-B539-457A-89A0-D641090E2A26}" sibTransId="{9886D234-5BAF-46D4-AC19-77E5D42CFBB6}"/>
    <dgm:cxn modelId="{3F96149E-468A-4A82-B9FE-7F51A70176A0}" srcId="{5C5BE584-9F19-42D5-A1D8-C508A3350619}" destId="{6708612F-8555-4C14-894C-FCFD6CCA3C7E}" srcOrd="2" destOrd="0" parTransId="{B3B0CCA6-5C4B-4C1B-B92F-D4A3B40F1151}" sibTransId="{1AABEDEB-31B0-4E8F-8527-281344358D85}"/>
    <dgm:cxn modelId="{8C20A7A1-E2BA-438D-99AB-AF2CB4CF528D}" type="presOf" srcId="{F1F859D5-D5BD-458A-8AA0-68E849A00361}" destId="{365373C6-71DA-4013-A0FB-0016C37981F7}" srcOrd="0" destOrd="3" presId="urn:microsoft.com/office/officeart/2005/8/layout/hList2"/>
    <dgm:cxn modelId="{FEDE53A2-DAB6-48F2-96DB-A1D64431C22D}" type="presOf" srcId="{B439C263-F058-44D0-A322-33623F7D37C9}" destId="{3AE321CF-CE46-4183-B04C-6F438F30EC35}" srcOrd="0" destOrd="1" presId="urn:microsoft.com/office/officeart/2005/8/layout/hList2"/>
    <dgm:cxn modelId="{D2473EA7-5E26-4796-B6FF-7A7E8C310F35}" type="presOf" srcId="{D417C794-BAA1-4CED-AF09-25589037F103}" destId="{3AE321CF-CE46-4183-B04C-6F438F30EC35}" srcOrd="0" destOrd="6" presId="urn:microsoft.com/office/officeart/2005/8/layout/hList2"/>
    <dgm:cxn modelId="{760F70A9-C138-4CF3-85C9-6F2477DF70C3}" type="presOf" srcId="{773F5EAC-5DF2-4884-A29E-7B01BDF63C7A}" destId="{4DFB2AA4-F1D6-4E12-A5B3-B6E330E025C6}" srcOrd="0" destOrd="2" presId="urn:microsoft.com/office/officeart/2005/8/layout/hList2"/>
    <dgm:cxn modelId="{84BA18AD-9A09-47BC-8D79-D335167DDC70}" type="presOf" srcId="{B77C973A-D07C-460E-9BA6-3DB6C4E8C539}" destId="{CD31EF6F-18B4-427B-ACBD-0C151785D3D9}" srcOrd="0" destOrd="0" presId="urn:microsoft.com/office/officeart/2005/8/layout/hList2"/>
    <dgm:cxn modelId="{8117BFB1-F39A-4730-9764-ACAA33C5EC40}" srcId="{E95AC0C0-D077-44CD-9BEC-ED42E92AE908}" destId="{B77C973A-D07C-460E-9BA6-3DB6C4E8C539}" srcOrd="0" destOrd="0" parTransId="{0808B82E-C36F-4FC3-BBDE-DB6CD251BC3A}" sibTransId="{17D8B8D5-3791-415C-9831-1A2D5653B686}"/>
    <dgm:cxn modelId="{160778B4-73B6-4B90-99B0-09AA447CEA59}" srcId="{B30475A1-E531-44F3-B3DE-181E1C559CD8}" destId="{400E5ADE-32A7-4495-9BAA-871B6936F51D}" srcOrd="3" destOrd="0" parTransId="{AD6A56C1-E057-4FBE-AFF3-26785A89207A}" sibTransId="{2EDFC43A-4893-4DD1-A79E-15E161235593}"/>
    <dgm:cxn modelId="{C57A28B5-32FB-49CE-8028-7F69DD17F485}" srcId="{B30475A1-E531-44F3-B3DE-181E1C559CD8}" destId="{EC3CEFF6-EF0A-4FAE-8716-DFD85CDA1C12}" srcOrd="4" destOrd="0" parTransId="{6AEB5691-F636-4157-B416-1F2839D1C6F7}" sibTransId="{96C49A43-6F16-41A9-A08C-928D19F10234}"/>
    <dgm:cxn modelId="{F096A2B6-E250-4A11-B770-FA55376F9079}" srcId="{B77C973A-D07C-460E-9BA6-3DB6C4E8C539}" destId="{D417C794-BAA1-4CED-AF09-25589037F103}" srcOrd="2" destOrd="0" parTransId="{608D2BB8-81AA-4AE2-BF4B-5AF0AAD615F1}" sibTransId="{B7B7BEF0-007C-4283-8F1E-EF2FDDB85C75}"/>
    <dgm:cxn modelId="{72E35CB8-B67C-44A3-99AC-94F8DDF8D3FF}" type="presOf" srcId="{E95AC0C0-D077-44CD-9BEC-ED42E92AE908}" destId="{7193B962-4A23-4947-8EFD-92297B78F2EF}" srcOrd="0" destOrd="0" presId="urn:microsoft.com/office/officeart/2005/8/layout/hList2"/>
    <dgm:cxn modelId="{C662FEB8-5A1F-42F4-BD4E-9C3D6E250390}" type="presOf" srcId="{5ADF21EC-25B1-4452-80FA-0FAEBA9B625D}" destId="{365373C6-71DA-4013-A0FB-0016C37981F7}" srcOrd="0" destOrd="1" presId="urn:microsoft.com/office/officeart/2005/8/layout/hList2"/>
    <dgm:cxn modelId="{6E8411BD-4AB8-4BFF-9F17-602903670A06}" type="presOf" srcId="{6708612F-8555-4C14-894C-FCFD6CCA3C7E}" destId="{3AE321CF-CE46-4183-B04C-6F438F30EC35}" srcOrd="0" destOrd="3" presId="urn:microsoft.com/office/officeart/2005/8/layout/hList2"/>
    <dgm:cxn modelId="{1D59B0BD-E0B5-4E75-9D20-B6A43C92183F}" srcId="{06316804-27FA-4BAB-8829-A5B52B1B27DE}" destId="{A55107D1-A245-43D4-8F00-06F8B7786E0A}" srcOrd="4" destOrd="0" parTransId="{740ECCDC-03C3-4A16-8105-5981EAE0DB2E}" sibTransId="{11417A8F-6234-4221-B29A-C4F3355692F9}"/>
    <dgm:cxn modelId="{1E9E5FBF-06B4-4301-BAC5-E4BEB4344625}" srcId="{B30475A1-E531-44F3-B3DE-181E1C559CD8}" destId="{0647A587-A9B9-4530-AAC8-B9B1A35E297E}" srcOrd="6" destOrd="0" parTransId="{69156649-1DBB-4542-B17D-ADBC32261309}" sibTransId="{FB034F12-8C19-4C24-9724-FAEBED9EE98F}"/>
    <dgm:cxn modelId="{CE491DC2-CD5A-464A-BF5E-B111B3FE2AD4}" type="presOf" srcId="{400E5ADE-32A7-4495-9BAA-871B6936F51D}" destId="{4DFB2AA4-F1D6-4E12-A5B3-B6E330E025C6}" srcOrd="0" destOrd="3" presId="urn:microsoft.com/office/officeart/2005/8/layout/hList2"/>
    <dgm:cxn modelId="{E85E55C4-0FC5-4E6D-AE3F-A06437D491B7}" type="presOf" srcId="{7288CB93-8F7A-4F37-9E2B-3DBADA93CC0F}" destId="{3AE321CF-CE46-4183-B04C-6F438F30EC35}" srcOrd="0" destOrd="5" presId="urn:microsoft.com/office/officeart/2005/8/layout/hList2"/>
    <dgm:cxn modelId="{E484EDC5-19C6-458B-A319-17A9EBCBE981}" srcId="{06316804-27FA-4BAB-8829-A5B52B1B27DE}" destId="{F1F859D5-D5BD-458A-8AA0-68E849A00361}" srcOrd="3" destOrd="0" parTransId="{671A8FA5-622A-4264-9F02-DCAC297E5C8A}" sibTransId="{A5F37F39-6A20-4A6E-8D7E-9F58B09A31B7}"/>
    <dgm:cxn modelId="{9C338AC6-3F0A-4C92-B513-84638F8DCCD2}" srcId="{06316804-27FA-4BAB-8829-A5B52B1B27DE}" destId="{5ADF21EC-25B1-4452-80FA-0FAEBA9B625D}" srcOrd="1" destOrd="0" parTransId="{49CAD0D0-844A-4EFE-906F-75223D1BBE60}" sibTransId="{06BB8730-8B14-4DC8-B4C9-5CD86DE5A572}"/>
    <dgm:cxn modelId="{E94A55C7-20CF-421F-A103-174B47234692}" srcId="{B30475A1-E531-44F3-B3DE-181E1C559CD8}" destId="{0A74992F-3D63-465F-A990-C7E3E0B6057A}" srcOrd="7" destOrd="0" parTransId="{A9E7ECAC-B882-4E36-B8D2-A184D4A4E447}" sibTransId="{AA28A590-62FB-4C67-B51A-0C431D94C976}"/>
    <dgm:cxn modelId="{F6AC4ACF-92DD-4026-B82F-BBAC71878688}" type="presOf" srcId="{0A74992F-3D63-465F-A990-C7E3E0B6057A}" destId="{4DFB2AA4-F1D6-4E12-A5B3-B6E330E025C6}" srcOrd="0" destOrd="7" presId="urn:microsoft.com/office/officeart/2005/8/layout/hList2"/>
    <dgm:cxn modelId="{3F85CCD4-D5E7-42D7-B1EF-A2420CA77231}" type="presOf" srcId="{7E215DAD-7CAF-4B96-873E-AD38F78853C0}" destId="{3AE321CF-CE46-4183-B04C-6F438F30EC35}" srcOrd="0" destOrd="4" presId="urn:microsoft.com/office/officeart/2005/8/layout/hList2"/>
    <dgm:cxn modelId="{FE4053D6-BC59-42B2-8F3B-0F4A8B61786D}" type="presOf" srcId="{24A005E5-B67C-46B8-95ED-E6F5B2047994}" destId="{365373C6-71DA-4013-A0FB-0016C37981F7}" srcOrd="0" destOrd="0" presId="urn:microsoft.com/office/officeart/2005/8/layout/hList2"/>
    <dgm:cxn modelId="{1580EFDA-E7BA-4B5E-8F59-E21B1D2E2AD9}" type="presOf" srcId="{C9904926-E362-4965-AB28-4C1151DA79AA}" destId="{4DFB2AA4-F1D6-4E12-A5B3-B6E330E025C6}" srcOrd="0" destOrd="5" presId="urn:microsoft.com/office/officeart/2005/8/layout/hList2"/>
    <dgm:cxn modelId="{66BDEDDE-625F-4A6F-9150-C8A7D6E3C6A9}" type="presOf" srcId="{06316804-27FA-4BAB-8829-A5B52B1B27DE}" destId="{DB7A0660-BDB4-47B5-B97F-D9E90B3A7D29}" srcOrd="0" destOrd="0" presId="urn:microsoft.com/office/officeart/2005/8/layout/hList2"/>
    <dgm:cxn modelId="{0564EEE2-9C7C-4444-AFEC-249F36E0EF4C}" type="presOf" srcId="{0647A587-A9B9-4530-AAC8-B9B1A35E297E}" destId="{4DFB2AA4-F1D6-4E12-A5B3-B6E330E025C6}" srcOrd="0" destOrd="6" presId="urn:microsoft.com/office/officeart/2005/8/layout/hList2"/>
    <dgm:cxn modelId="{A656F2E7-A2B9-4AFF-A864-C07F02945C53}" type="presOf" srcId="{5C5BE584-9F19-42D5-A1D8-C508A3350619}" destId="{3AE321CF-CE46-4183-B04C-6F438F30EC35}" srcOrd="0" destOrd="0" presId="urn:microsoft.com/office/officeart/2005/8/layout/hList2"/>
    <dgm:cxn modelId="{D88D83F3-CA28-47C5-AA4F-32D439FC2149}" srcId="{B77C973A-D07C-460E-9BA6-3DB6C4E8C539}" destId="{9E5A7EAF-985D-447D-97DC-1E6E9C4FD2CF}" srcOrd="3" destOrd="0" parTransId="{3247B7A5-1CF3-42B2-8C50-2C16E87D771A}" sibTransId="{8EB4A31C-35E6-42BC-942E-47DDC99ACF31}"/>
    <dgm:cxn modelId="{D276907F-14EB-421C-AAC2-2F17CD1608AC}" type="presParOf" srcId="{7193B962-4A23-4947-8EFD-92297B78F2EF}" destId="{35552814-EAD6-42D6-80B8-635C66E07FFA}" srcOrd="0" destOrd="0" presId="urn:microsoft.com/office/officeart/2005/8/layout/hList2"/>
    <dgm:cxn modelId="{47902F16-125D-4924-B786-C4D08D657839}" type="presParOf" srcId="{35552814-EAD6-42D6-80B8-635C66E07FFA}" destId="{100930EA-C557-487A-B91F-B8F657504A04}" srcOrd="0" destOrd="0" presId="urn:microsoft.com/office/officeart/2005/8/layout/hList2"/>
    <dgm:cxn modelId="{94327766-E183-4033-9137-6DD267AE113B}" type="presParOf" srcId="{35552814-EAD6-42D6-80B8-635C66E07FFA}" destId="{3AE321CF-CE46-4183-B04C-6F438F30EC35}" srcOrd="1" destOrd="0" presId="urn:microsoft.com/office/officeart/2005/8/layout/hList2"/>
    <dgm:cxn modelId="{ED4F808C-4DD1-4A00-8850-CCD08287DE94}" type="presParOf" srcId="{35552814-EAD6-42D6-80B8-635C66E07FFA}" destId="{CD31EF6F-18B4-427B-ACBD-0C151785D3D9}" srcOrd="2" destOrd="0" presId="urn:microsoft.com/office/officeart/2005/8/layout/hList2"/>
    <dgm:cxn modelId="{31BE283B-0836-4482-BBCF-D8F424B6C34B}" type="presParOf" srcId="{7193B962-4A23-4947-8EFD-92297B78F2EF}" destId="{4960FD8C-3D8C-4FBF-85F1-E8BABC6E7419}" srcOrd="1" destOrd="0" presId="urn:microsoft.com/office/officeart/2005/8/layout/hList2"/>
    <dgm:cxn modelId="{ABEE76F4-FAF5-4A62-AEE4-D756FBD4D534}" type="presParOf" srcId="{7193B962-4A23-4947-8EFD-92297B78F2EF}" destId="{F42F8EFD-0D9A-4F2E-A3BA-044924DCE5CC}" srcOrd="2" destOrd="0" presId="urn:microsoft.com/office/officeart/2005/8/layout/hList2"/>
    <dgm:cxn modelId="{3BE5B662-A3CE-4214-931C-EF7C57CD50E6}" type="presParOf" srcId="{F42F8EFD-0D9A-4F2E-A3BA-044924DCE5CC}" destId="{732D3C22-7577-4C38-AEA4-91F2BD83D479}" srcOrd="0" destOrd="0" presId="urn:microsoft.com/office/officeart/2005/8/layout/hList2"/>
    <dgm:cxn modelId="{E48D146D-5793-40C7-939C-8E813E8350EC}" type="presParOf" srcId="{F42F8EFD-0D9A-4F2E-A3BA-044924DCE5CC}" destId="{4DFB2AA4-F1D6-4E12-A5B3-B6E330E025C6}" srcOrd="1" destOrd="0" presId="urn:microsoft.com/office/officeart/2005/8/layout/hList2"/>
    <dgm:cxn modelId="{61FDA9FF-DB29-4BAA-A488-90FC6512479F}" type="presParOf" srcId="{F42F8EFD-0D9A-4F2E-A3BA-044924DCE5CC}" destId="{554F529D-BE45-4649-B450-8BBCC9065EBC}" srcOrd="2" destOrd="0" presId="urn:microsoft.com/office/officeart/2005/8/layout/hList2"/>
    <dgm:cxn modelId="{33A55D7B-E89D-42AE-9243-C1F49E0A5115}" type="presParOf" srcId="{7193B962-4A23-4947-8EFD-92297B78F2EF}" destId="{BA6BFA9F-699E-4D3F-8B66-3C64EF1EEA9F}" srcOrd="3" destOrd="0" presId="urn:microsoft.com/office/officeart/2005/8/layout/hList2"/>
    <dgm:cxn modelId="{45A93CBB-4094-449A-8D90-616FD21CA4A6}" type="presParOf" srcId="{7193B962-4A23-4947-8EFD-92297B78F2EF}" destId="{041E3908-FDFE-498A-A8DF-DA324CDEA4AB}" srcOrd="4" destOrd="0" presId="urn:microsoft.com/office/officeart/2005/8/layout/hList2"/>
    <dgm:cxn modelId="{350EA0B1-66F2-4A3E-B726-22A32FC1813C}" type="presParOf" srcId="{041E3908-FDFE-498A-A8DF-DA324CDEA4AB}" destId="{7CBC3C98-8F95-4288-9925-814508540B27}" srcOrd="0" destOrd="0" presId="urn:microsoft.com/office/officeart/2005/8/layout/hList2"/>
    <dgm:cxn modelId="{2FF852DC-C1A0-4A42-9211-D4C60DEFFABC}" type="presParOf" srcId="{041E3908-FDFE-498A-A8DF-DA324CDEA4AB}" destId="{365373C6-71DA-4013-A0FB-0016C37981F7}" srcOrd="1" destOrd="0" presId="urn:microsoft.com/office/officeart/2005/8/layout/hList2"/>
    <dgm:cxn modelId="{9E0A366E-A0F8-4B5A-8666-FC6A896C5DC4}" type="presParOf" srcId="{041E3908-FDFE-498A-A8DF-DA324CDEA4AB}" destId="{DB7A0660-BDB4-47B5-B97F-D9E90B3A7D2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936F60-A7DB-43C0-9489-7B174065A6B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22B15C6-40AC-4E3D-AD46-D07407F97F0A}">
      <dgm:prSet phldrT="[Text]" custT="1"/>
      <dgm:spPr/>
      <dgm:t>
        <a:bodyPr/>
        <a:lstStyle/>
        <a:p>
          <a:r>
            <a:rPr lang="en-US" sz="1000" b="0" dirty="0"/>
            <a:t>Joint Defense Manufacturing Council</a:t>
          </a:r>
        </a:p>
      </dgm:t>
    </dgm:pt>
    <dgm:pt modelId="{D4CC3893-F63A-4615-8768-C54F6F82DE81}" type="parTrans" cxnId="{F311806A-45AF-4C3C-8564-D62706C1A6FD}">
      <dgm:prSet/>
      <dgm:spPr/>
      <dgm:t>
        <a:bodyPr/>
        <a:lstStyle/>
        <a:p>
          <a:endParaRPr lang="en-US"/>
        </a:p>
      </dgm:t>
    </dgm:pt>
    <dgm:pt modelId="{066F0969-FC55-416D-BE0C-F418467922B7}" type="sibTrans" cxnId="{F311806A-45AF-4C3C-8564-D62706C1A6FD}">
      <dgm:prSet/>
      <dgm:spPr/>
      <dgm:t>
        <a:bodyPr/>
        <a:lstStyle/>
        <a:p>
          <a:endParaRPr lang="en-US"/>
        </a:p>
      </dgm:t>
    </dgm:pt>
    <dgm:pt modelId="{40BCA36E-016C-4768-BDF7-60AE8E9BC800}">
      <dgm:prSet phldrT="[Text]" custT="1"/>
      <dgm:spPr/>
      <dgm:t>
        <a:bodyPr/>
        <a:lstStyle/>
        <a:p>
          <a:r>
            <a:rPr lang="en-US" sz="1100" b="0" dirty="0"/>
            <a:t>Joint AM Working Group</a:t>
          </a:r>
        </a:p>
      </dgm:t>
    </dgm:pt>
    <dgm:pt modelId="{1BAFDAF5-F14A-4550-AF64-A771675033E1}" type="parTrans" cxnId="{5CC4A3E7-389E-455F-A93D-19A80ADE4CA9}">
      <dgm:prSet/>
      <dgm:spPr/>
      <dgm:t>
        <a:bodyPr/>
        <a:lstStyle/>
        <a:p>
          <a:endParaRPr lang="en-US"/>
        </a:p>
      </dgm:t>
    </dgm:pt>
    <dgm:pt modelId="{73B2195B-057B-4D2F-9E36-319859782A82}" type="sibTrans" cxnId="{5CC4A3E7-389E-455F-A93D-19A80ADE4CA9}">
      <dgm:prSet/>
      <dgm:spPr/>
      <dgm:t>
        <a:bodyPr/>
        <a:lstStyle/>
        <a:p>
          <a:endParaRPr lang="en-US"/>
        </a:p>
      </dgm:t>
    </dgm:pt>
    <dgm:pt modelId="{DA5F496F-5E84-42F9-8815-EDBE5D5BF09C}">
      <dgm:prSet phldrT="[Text]" custT="1"/>
      <dgm:spPr/>
      <dgm:t>
        <a:bodyPr/>
        <a:lstStyle/>
        <a:p>
          <a:r>
            <a:rPr lang="en-US" sz="1050" b="0" dirty="0"/>
            <a:t>Data &amp; Model Sharing Council</a:t>
          </a:r>
        </a:p>
      </dgm:t>
    </dgm:pt>
    <dgm:pt modelId="{E3ED4DDA-8C77-4C43-8F34-9A3AABF391D8}" type="parTrans" cxnId="{911327C6-53D0-48F2-B7FB-782E0760CBCD}">
      <dgm:prSet/>
      <dgm:spPr/>
      <dgm:t>
        <a:bodyPr/>
        <a:lstStyle/>
        <a:p>
          <a:endParaRPr lang="en-US"/>
        </a:p>
      </dgm:t>
    </dgm:pt>
    <dgm:pt modelId="{361FAF36-C257-41B2-AB91-280ED6717965}" type="sibTrans" cxnId="{911327C6-53D0-48F2-B7FB-782E0760CBCD}">
      <dgm:prSet/>
      <dgm:spPr/>
      <dgm:t>
        <a:bodyPr/>
        <a:lstStyle/>
        <a:p>
          <a:endParaRPr lang="en-US"/>
        </a:p>
      </dgm:t>
    </dgm:pt>
    <dgm:pt modelId="{A44B81ED-7421-4140-836D-7C86917FA4B7}">
      <dgm:prSet phldrT="[Text]" custT="1"/>
      <dgm:spPr/>
      <dgm:t>
        <a:bodyPr/>
        <a:lstStyle/>
        <a:p>
          <a:r>
            <a:rPr lang="en-US" sz="1050" b="0" dirty="0"/>
            <a:t>Qualification &amp; Certification Council</a:t>
          </a:r>
        </a:p>
      </dgm:t>
    </dgm:pt>
    <dgm:pt modelId="{FA217B7B-670A-4EA4-93CD-E6A78CB684A5}" type="parTrans" cxnId="{569DF66F-1ACC-4024-91D9-A1D62F2B61B6}">
      <dgm:prSet/>
      <dgm:spPr/>
      <dgm:t>
        <a:bodyPr/>
        <a:lstStyle/>
        <a:p>
          <a:endParaRPr lang="en-US"/>
        </a:p>
      </dgm:t>
    </dgm:pt>
    <dgm:pt modelId="{46B9AB85-60B7-431F-BD24-EE4797C81CAD}" type="sibTrans" cxnId="{569DF66F-1ACC-4024-91D9-A1D62F2B61B6}">
      <dgm:prSet/>
      <dgm:spPr/>
      <dgm:t>
        <a:bodyPr/>
        <a:lstStyle/>
        <a:p>
          <a:endParaRPr lang="en-US"/>
        </a:p>
      </dgm:t>
    </dgm:pt>
    <dgm:pt modelId="{F75E8479-F530-4CFC-B4AA-4E30D969D936}">
      <dgm:prSet phldrT="[Text]" custT="1"/>
      <dgm:spPr/>
      <dgm:t>
        <a:bodyPr/>
        <a:lstStyle/>
        <a:p>
          <a:r>
            <a:rPr lang="en-US" sz="1000" b="0" dirty="0"/>
            <a:t>Education &amp; Workforce Development Council</a:t>
          </a:r>
        </a:p>
      </dgm:t>
    </dgm:pt>
    <dgm:pt modelId="{CACE5189-689E-4B4F-A979-087FC869B9CC}" type="parTrans" cxnId="{8DE19F0A-FFFB-4CE4-935E-C3AA53816A97}">
      <dgm:prSet/>
      <dgm:spPr/>
      <dgm:t>
        <a:bodyPr/>
        <a:lstStyle/>
        <a:p>
          <a:endParaRPr lang="en-US"/>
        </a:p>
      </dgm:t>
    </dgm:pt>
    <dgm:pt modelId="{DAE8C00E-06A2-4940-91E5-5DE579D53CDD}" type="sibTrans" cxnId="{8DE19F0A-FFFB-4CE4-935E-C3AA53816A97}">
      <dgm:prSet/>
      <dgm:spPr/>
      <dgm:t>
        <a:bodyPr/>
        <a:lstStyle/>
        <a:p>
          <a:endParaRPr lang="en-US"/>
        </a:p>
      </dgm:t>
    </dgm:pt>
    <dgm:pt modelId="{3AADD1BC-D0CA-49DF-BA39-38EFF26D140A}" type="pres">
      <dgm:prSet presAssocID="{E1936F60-A7DB-43C0-9489-7B174065A6B5}" presName="Name0" presStyleCnt="0">
        <dgm:presLayoutVars>
          <dgm:orgChart val="1"/>
          <dgm:chPref val="1"/>
          <dgm:dir/>
          <dgm:animOne val="branch"/>
          <dgm:animLvl val="lvl"/>
          <dgm:resizeHandles/>
        </dgm:presLayoutVars>
      </dgm:prSet>
      <dgm:spPr/>
    </dgm:pt>
    <dgm:pt modelId="{938DC668-0DDC-4F0C-8B1F-04EB1DBC5323}" type="pres">
      <dgm:prSet presAssocID="{B22B15C6-40AC-4E3D-AD46-D07407F97F0A}" presName="hierRoot1" presStyleCnt="0">
        <dgm:presLayoutVars>
          <dgm:hierBranch val="init"/>
        </dgm:presLayoutVars>
      </dgm:prSet>
      <dgm:spPr/>
    </dgm:pt>
    <dgm:pt modelId="{06281363-0256-43B9-86F8-702ADC46BDB8}" type="pres">
      <dgm:prSet presAssocID="{B22B15C6-40AC-4E3D-AD46-D07407F97F0A}" presName="rootComposite1" presStyleCnt="0"/>
      <dgm:spPr/>
    </dgm:pt>
    <dgm:pt modelId="{18DB397B-7952-4D54-BF61-8340BA946947}" type="pres">
      <dgm:prSet presAssocID="{B22B15C6-40AC-4E3D-AD46-D07407F97F0A}" presName="rootText1" presStyleLbl="alignAcc1" presStyleIdx="0" presStyleCnt="0">
        <dgm:presLayoutVars>
          <dgm:chPref val="3"/>
        </dgm:presLayoutVars>
      </dgm:prSet>
      <dgm:spPr/>
    </dgm:pt>
    <dgm:pt modelId="{B1BEEF8D-3DB6-44CE-961E-966A5CB3EFD9}" type="pres">
      <dgm:prSet presAssocID="{B22B15C6-40AC-4E3D-AD46-D07407F97F0A}" presName="topArc1" presStyleLbl="parChTrans1D1" presStyleIdx="0" presStyleCnt="10"/>
      <dgm:spPr/>
    </dgm:pt>
    <dgm:pt modelId="{EE07E40A-B11E-4ECD-91D6-ECF9DFB37C5F}" type="pres">
      <dgm:prSet presAssocID="{B22B15C6-40AC-4E3D-AD46-D07407F97F0A}" presName="bottomArc1" presStyleLbl="parChTrans1D1" presStyleIdx="1" presStyleCnt="10"/>
      <dgm:spPr/>
    </dgm:pt>
    <dgm:pt modelId="{537289A1-1DB1-4BC7-BA2C-5C062EAFE700}" type="pres">
      <dgm:prSet presAssocID="{B22B15C6-40AC-4E3D-AD46-D07407F97F0A}" presName="topConnNode1" presStyleLbl="node1" presStyleIdx="0" presStyleCnt="0"/>
      <dgm:spPr/>
    </dgm:pt>
    <dgm:pt modelId="{8E64559D-71F5-4121-8CFB-F98AB8070318}" type="pres">
      <dgm:prSet presAssocID="{B22B15C6-40AC-4E3D-AD46-D07407F97F0A}" presName="hierChild2" presStyleCnt="0"/>
      <dgm:spPr/>
    </dgm:pt>
    <dgm:pt modelId="{E48E80E8-A7F3-4EEE-BA0D-2295CC027A35}" type="pres">
      <dgm:prSet presAssocID="{1BAFDAF5-F14A-4550-AF64-A771675033E1}" presName="Name28" presStyleLbl="parChTrans1D2" presStyleIdx="0" presStyleCnt="1"/>
      <dgm:spPr/>
    </dgm:pt>
    <dgm:pt modelId="{46CB5ABC-F890-44F6-8D61-1043B6D88E9E}" type="pres">
      <dgm:prSet presAssocID="{40BCA36E-016C-4768-BDF7-60AE8E9BC800}" presName="hierRoot2" presStyleCnt="0">
        <dgm:presLayoutVars>
          <dgm:hierBranch val="init"/>
        </dgm:presLayoutVars>
      </dgm:prSet>
      <dgm:spPr/>
    </dgm:pt>
    <dgm:pt modelId="{2F807202-8096-4861-85CD-DAA8CDADB4C7}" type="pres">
      <dgm:prSet presAssocID="{40BCA36E-016C-4768-BDF7-60AE8E9BC800}" presName="rootComposite2" presStyleCnt="0"/>
      <dgm:spPr/>
    </dgm:pt>
    <dgm:pt modelId="{2F07F56E-FA34-47A3-A39A-40BC189EFE7A}" type="pres">
      <dgm:prSet presAssocID="{40BCA36E-016C-4768-BDF7-60AE8E9BC800}" presName="rootText2" presStyleLbl="alignAcc1" presStyleIdx="0" presStyleCnt="0">
        <dgm:presLayoutVars>
          <dgm:chPref val="3"/>
        </dgm:presLayoutVars>
      </dgm:prSet>
      <dgm:spPr/>
    </dgm:pt>
    <dgm:pt modelId="{F1F6AB0C-1A82-499C-BBB0-4C5C85D1E20C}" type="pres">
      <dgm:prSet presAssocID="{40BCA36E-016C-4768-BDF7-60AE8E9BC800}" presName="topArc2" presStyleLbl="parChTrans1D1" presStyleIdx="2" presStyleCnt="10"/>
      <dgm:spPr/>
    </dgm:pt>
    <dgm:pt modelId="{A395434A-1FA7-48E6-9B38-40AAA81FC1FC}" type="pres">
      <dgm:prSet presAssocID="{40BCA36E-016C-4768-BDF7-60AE8E9BC800}" presName="bottomArc2" presStyleLbl="parChTrans1D1" presStyleIdx="3" presStyleCnt="10"/>
      <dgm:spPr/>
    </dgm:pt>
    <dgm:pt modelId="{CD2E08BC-538E-47C7-BC09-B33E46350A3B}" type="pres">
      <dgm:prSet presAssocID="{40BCA36E-016C-4768-BDF7-60AE8E9BC800}" presName="topConnNode2" presStyleLbl="node2" presStyleIdx="0" presStyleCnt="0"/>
      <dgm:spPr/>
    </dgm:pt>
    <dgm:pt modelId="{767DE922-7364-4831-A12E-06A454FA3723}" type="pres">
      <dgm:prSet presAssocID="{40BCA36E-016C-4768-BDF7-60AE8E9BC800}" presName="hierChild4" presStyleCnt="0"/>
      <dgm:spPr/>
    </dgm:pt>
    <dgm:pt modelId="{F418FB80-7732-4850-83EB-EAC52E73E8F3}" type="pres">
      <dgm:prSet presAssocID="{E3ED4DDA-8C77-4C43-8F34-9A3AABF391D8}" presName="Name28" presStyleLbl="parChTrans1D3" presStyleIdx="0" presStyleCnt="3"/>
      <dgm:spPr/>
    </dgm:pt>
    <dgm:pt modelId="{3A181700-4452-4908-A192-2284FE0D121B}" type="pres">
      <dgm:prSet presAssocID="{DA5F496F-5E84-42F9-8815-EDBE5D5BF09C}" presName="hierRoot2" presStyleCnt="0">
        <dgm:presLayoutVars>
          <dgm:hierBranch val="init"/>
        </dgm:presLayoutVars>
      </dgm:prSet>
      <dgm:spPr/>
    </dgm:pt>
    <dgm:pt modelId="{41625B42-6379-443C-B91E-68F30188BC9B}" type="pres">
      <dgm:prSet presAssocID="{DA5F496F-5E84-42F9-8815-EDBE5D5BF09C}" presName="rootComposite2" presStyleCnt="0"/>
      <dgm:spPr/>
    </dgm:pt>
    <dgm:pt modelId="{B9333632-453D-4A09-911B-E0A0232ACAF1}" type="pres">
      <dgm:prSet presAssocID="{DA5F496F-5E84-42F9-8815-EDBE5D5BF09C}" presName="rootText2" presStyleLbl="alignAcc1" presStyleIdx="0" presStyleCnt="0">
        <dgm:presLayoutVars>
          <dgm:chPref val="3"/>
        </dgm:presLayoutVars>
      </dgm:prSet>
      <dgm:spPr/>
    </dgm:pt>
    <dgm:pt modelId="{BAE10297-C78D-4AAD-8A62-E693CDEB233A}" type="pres">
      <dgm:prSet presAssocID="{DA5F496F-5E84-42F9-8815-EDBE5D5BF09C}" presName="topArc2" presStyleLbl="parChTrans1D1" presStyleIdx="4" presStyleCnt="10"/>
      <dgm:spPr/>
    </dgm:pt>
    <dgm:pt modelId="{71A57678-F859-4C7C-8B81-6F18C8C2D852}" type="pres">
      <dgm:prSet presAssocID="{DA5F496F-5E84-42F9-8815-EDBE5D5BF09C}" presName="bottomArc2" presStyleLbl="parChTrans1D1" presStyleIdx="5" presStyleCnt="10"/>
      <dgm:spPr/>
    </dgm:pt>
    <dgm:pt modelId="{EEF7DD1F-EACE-4CAA-B275-8D50F06B230B}" type="pres">
      <dgm:prSet presAssocID="{DA5F496F-5E84-42F9-8815-EDBE5D5BF09C}" presName="topConnNode2" presStyleLbl="node3" presStyleIdx="0" presStyleCnt="0"/>
      <dgm:spPr/>
    </dgm:pt>
    <dgm:pt modelId="{63BAD41A-16E1-40D0-A0BD-D1EE5DE83991}" type="pres">
      <dgm:prSet presAssocID="{DA5F496F-5E84-42F9-8815-EDBE5D5BF09C}" presName="hierChild4" presStyleCnt="0"/>
      <dgm:spPr/>
    </dgm:pt>
    <dgm:pt modelId="{6085C452-42AD-4A04-8C53-4767716FD56D}" type="pres">
      <dgm:prSet presAssocID="{DA5F496F-5E84-42F9-8815-EDBE5D5BF09C}" presName="hierChild5" presStyleCnt="0"/>
      <dgm:spPr/>
    </dgm:pt>
    <dgm:pt modelId="{5B161E0E-0900-4CEC-9F1D-96B49F60BBAE}" type="pres">
      <dgm:prSet presAssocID="{FA217B7B-670A-4EA4-93CD-E6A78CB684A5}" presName="Name28" presStyleLbl="parChTrans1D3" presStyleIdx="1" presStyleCnt="3"/>
      <dgm:spPr/>
    </dgm:pt>
    <dgm:pt modelId="{48EB1499-08C0-4E74-80E5-819F457D7A1D}" type="pres">
      <dgm:prSet presAssocID="{A44B81ED-7421-4140-836D-7C86917FA4B7}" presName="hierRoot2" presStyleCnt="0">
        <dgm:presLayoutVars>
          <dgm:hierBranch val="init"/>
        </dgm:presLayoutVars>
      </dgm:prSet>
      <dgm:spPr/>
    </dgm:pt>
    <dgm:pt modelId="{EDE22AE8-3F31-49A1-BE61-7F44B9B84D4B}" type="pres">
      <dgm:prSet presAssocID="{A44B81ED-7421-4140-836D-7C86917FA4B7}" presName="rootComposite2" presStyleCnt="0"/>
      <dgm:spPr/>
    </dgm:pt>
    <dgm:pt modelId="{05B50BD6-61B9-4CCB-A20E-0A59AF7BA819}" type="pres">
      <dgm:prSet presAssocID="{A44B81ED-7421-4140-836D-7C86917FA4B7}" presName="rootText2" presStyleLbl="alignAcc1" presStyleIdx="0" presStyleCnt="0">
        <dgm:presLayoutVars>
          <dgm:chPref val="3"/>
        </dgm:presLayoutVars>
      </dgm:prSet>
      <dgm:spPr/>
    </dgm:pt>
    <dgm:pt modelId="{D75AF8F7-E1E1-436B-ADB9-E7071C997CD3}" type="pres">
      <dgm:prSet presAssocID="{A44B81ED-7421-4140-836D-7C86917FA4B7}" presName="topArc2" presStyleLbl="parChTrans1D1" presStyleIdx="6" presStyleCnt="10"/>
      <dgm:spPr/>
    </dgm:pt>
    <dgm:pt modelId="{2BC6F173-4CC4-4B0F-B558-7EA4CB402703}" type="pres">
      <dgm:prSet presAssocID="{A44B81ED-7421-4140-836D-7C86917FA4B7}" presName="bottomArc2" presStyleLbl="parChTrans1D1" presStyleIdx="7" presStyleCnt="10"/>
      <dgm:spPr/>
    </dgm:pt>
    <dgm:pt modelId="{DEE711A1-A336-4A91-8089-DFA8045AE872}" type="pres">
      <dgm:prSet presAssocID="{A44B81ED-7421-4140-836D-7C86917FA4B7}" presName="topConnNode2" presStyleLbl="node3" presStyleIdx="0" presStyleCnt="0"/>
      <dgm:spPr/>
    </dgm:pt>
    <dgm:pt modelId="{3460E4D1-756A-4020-BB04-3810A7FD3CE9}" type="pres">
      <dgm:prSet presAssocID="{A44B81ED-7421-4140-836D-7C86917FA4B7}" presName="hierChild4" presStyleCnt="0"/>
      <dgm:spPr/>
    </dgm:pt>
    <dgm:pt modelId="{B230212D-8802-493C-AD2B-18B7B8F2D518}" type="pres">
      <dgm:prSet presAssocID="{A44B81ED-7421-4140-836D-7C86917FA4B7}" presName="hierChild5" presStyleCnt="0"/>
      <dgm:spPr/>
    </dgm:pt>
    <dgm:pt modelId="{32167293-B77E-4DEC-A7A1-954DE2C2E364}" type="pres">
      <dgm:prSet presAssocID="{CACE5189-689E-4B4F-A979-087FC869B9CC}" presName="Name28" presStyleLbl="parChTrans1D3" presStyleIdx="2" presStyleCnt="3"/>
      <dgm:spPr/>
    </dgm:pt>
    <dgm:pt modelId="{0A8EE7EC-564A-43F2-9861-B5531DDF0E12}" type="pres">
      <dgm:prSet presAssocID="{F75E8479-F530-4CFC-B4AA-4E30D969D936}" presName="hierRoot2" presStyleCnt="0">
        <dgm:presLayoutVars>
          <dgm:hierBranch val="init"/>
        </dgm:presLayoutVars>
      </dgm:prSet>
      <dgm:spPr/>
    </dgm:pt>
    <dgm:pt modelId="{9A1E2D9A-FF68-4666-A0CD-0BB9D5A92061}" type="pres">
      <dgm:prSet presAssocID="{F75E8479-F530-4CFC-B4AA-4E30D969D936}" presName="rootComposite2" presStyleCnt="0"/>
      <dgm:spPr/>
    </dgm:pt>
    <dgm:pt modelId="{0AE593F2-DD9A-4DD2-A71B-51B497D7D80D}" type="pres">
      <dgm:prSet presAssocID="{F75E8479-F530-4CFC-B4AA-4E30D969D936}" presName="rootText2" presStyleLbl="alignAcc1" presStyleIdx="0" presStyleCnt="0">
        <dgm:presLayoutVars>
          <dgm:chPref val="3"/>
        </dgm:presLayoutVars>
      </dgm:prSet>
      <dgm:spPr/>
    </dgm:pt>
    <dgm:pt modelId="{39A18807-8816-479A-9CEF-FDE10BE219E1}" type="pres">
      <dgm:prSet presAssocID="{F75E8479-F530-4CFC-B4AA-4E30D969D936}" presName="topArc2" presStyleLbl="parChTrans1D1" presStyleIdx="8" presStyleCnt="10"/>
      <dgm:spPr/>
    </dgm:pt>
    <dgm:pt modelId="{3B8A1991-155A-45EA-BB59-487299DEC6AB}" type="pres">
      <dgm:prSet presAssocID="{F75E8479-F530-4CFC-B4AA-4E30D969D936}" presName="bottomArc2" presStyleLbl="parChTrans1D1" presStyleIdx="9" presStyleCnt="10"/>
      <dgm:spPr/>
    </dgm:pt>
    <dgm:pt modelId="{F1B51BE2-3313-4A37-833F-6EE5ABCC005D}" type="pres">
      <dgm:prSet presAssocID="{F75E8479-F530-4CFC-B4AA-4E30D969D936}" presName="topConnNode2" presStyleLbl="node3" presStyleIdx="0" presStyleCnt="0"/>
      <dgm:spPr/>
    </dgm:pt>
    <dgm:pt modelId="{88608D92-C9D1-4243-852F-34D6941AE226}" type="pres">
      <dgm:prSet presAssocID="{F75E8479-F530-4CFC-B4AA-4E30D969D936}" presName="hierChild4" presStyleCnt="0"/>
      <dgm:spPr/>
    </dgm:pt>
    <dgm:pt modelId="{7F1735A8-BD69-429D-AF9D-8035912044EF}" type="pres">
      <dgm:prSet presAssocID="{F75E8479-F530-4CFC-B4AA-4E30D969D936}" presName="hierChild5" presStyleCnt="0"/>
      <dgm:spPr/>
    </dgm:pt>
    <dgm:pt modelId="{B16DD494-6966-448A-BBC8-3911387018C8}" type="pres">
      <dgm:prSet presAssocID="{40BCA36E-016C-4768-BDF7-60AE8E9BC800}" presName="hierChild5" presStyleCnt="0"/>
      <dgm:spPr/>
    </dgm:pt>
    <dgm:pt modelId="{674AD16B-4C64-430D-8C6A-071F222B3FD2}" type="pres">
      <dgm:prSet presAssocID="{B22B15C6-40AC-4E3D-AD46-D07407F97F0A}" presName="hierChild3" presStyleCnt="0"/>
      <dgm:spPr/>
    </dgm:pt>
  </dgm:ptLst>
  <dgm:cxnLst>
    <dgm:cxn modelId="{8DE19F0A-FFFB-4CE4-935E-C3AA53816A97}" srcId="{40BCA36E-016C-4768-BDF7-60AE8E9BC800}" destId="{F75E8479-F530-4CFC-B4AA-4E30D969D936}" srcOrd="2" destOrd="0" parTransId="{CACE5189-689E-4B4F-A979-087FC869B9CC}" sibTransId="{DAE8C00E-06A2-4940-91E5-5DE579D53CDD}"/>
    <dgm:cxn modelId="{A323A420-72D7-4D06-A465-66B4975A40E9}" type="presOf" srcId="{F75E8479-F530-4CFC-B4AA-4E30D969D936}" destId="{F1B51BE2-3313-4A37-833F-6EE5ABCC005D}" srcOrd="1" destOrd="0" presId="urn:microsoft.com/office/officeart/2008/layout/HalfCircleOrganizationChart"/>
    <dgm:cxn modelId="{94917F2C-A70F-40F5-B65B-9FCFB459D420}" type="presOf" srcId="{FA217B7B-670A-4EA4-93CD-E6A78CB684A5}" destId="{5B161E0E-0900-4CEC-9F1D-96B49F60BBAE}" srcOrd="0" destOrd="0" presId="urn:microsoft.com/office/officeart/2008/layout/HalfCircleOrganizationChart"/>
    <dgm:cxn modelId="{D293103A-D5E7-4019-8852-0988A4C58429}" type="presOf" srcId="{CACE5189-689E-4B4F-A979-087FC869B9CC}" destId="{32167293-B77E-4DEC-A7A1-954DE2C2E364}" srcOrd="0" destOrd="0" presId="urn:microsoft.com/office/officeart/2008/layout/HalfCircleOrganizationChart"/>
    <dgm:cxn modelId="{514C5D63-0EF1-432A-83E2-5536F795EB41}" type="presOf" srcId="{A44B81ED-7421-4140-836D-7C86917FA4B7}" destId="{DEE711A1-A336-4A91-8089-DFA8045AE872}" srcOrd="1" destOrd="0" presId="urn:microsoft.com/office/officeart/2008/layout/HalfCircleOrganizationChart"/>
    <dgm:cxn modelId="{07A8534A-A292-497D-820C-AD23C242BDBE}" type="presOf" srcId="{E1936F60-A7DB-43C0-9489-7B174065A6B5}" destId="{3AADD1BC-D0CA-49DF-BA39-38EFF26D140A}" srcOrd="0" destOrd="0" presId="urn:microsoft.com/office/officeart/2008/layout/HalfCircleOrganizationChart"/>
    <dgm:cxn modelId="{F311806A-45AF-4C3C-8564-D62706C1A6FD}" srcId="{E1936F60-A7DB-43C0-9489-7B174065A6B5}" destId="{B22B15C6-40AC-4E3D-AD46-D07407F97F0A}" srcOrd="0" destOrd="0" parTransId="{D4CC3893-F63A-4615-8768-C54F6F82DE81}" sibTransId="{066F0969-FC55-416D-BE0C-F418467922B7}"/>
    <dgm:cxn modelId="{14B34A6C-0B9F-46B7-BA2D-60288ADAA5A6}" type="presOf" srcId="{A44B81ED-7421-4140-836D-7C86917FA4B7}" destId="{05B50BD6-61B9-4CCB-A20E-0A59AF7BA819}" srcOrd="0" destOrd="0" presId="urn:microsoft.com/office/officeart/2008/layout/HalfCircleOrganizationChart"/>
    <dgm:cxn modelId="{569DF66F-1ACC-4024-91D9-A1D62F2B61B6}" srcId="{40BCA36E-016C-4768-BDF7-60AE8E9BC800}" destId="{A44B81ED-7421-4140-836D-7C86917FA4B7}" srcOrd="1" destOrd="0" parTransId="{FA217B7B-670A-4EA4-93CD-E6A78CB684A5}" sibTransId="{46B9AB85-60B7-431F-BD24-EE4797C81CAD}"/>
    <dgm:cxn modelId="{66898553-CC3F-438E-A705-35B4BEF729DA}" type="presOf" srcId="{B22B15C6-40AC-4E3D-AD46-D07407F97F0A}" destId="{537289A1-1DB1-4BC7-BA2C-5C062EAFE700}" srcOrd="1" destOrd="0" presId="urn:microsoft.com/office/officeart/2008/layout/HalfCircleOrganizationChart"/>
    <dgm:cxn modelId="{7589E57F-1D38-433C-8566-46E7B299B14D}" type="presOf" srcId="{DA5F496F-5E84-42F9-8815-EDBE5D5BF09C}" destId="{B9333632-453D-4A09-911B-E0A0232ACAF1}" srcOrd="0" destOrd="0" presId="urn:microsoft.com/office/officeart/2008/layout/HalfCircleOrganizationChart"/>
    <dgm:cxn modelId="{11503C80-F06C-4A87-B867-A391BC1298A1}" type="presOf" srcId="{DA5F496F-5E84-42F9-8815-EDBE5D5BF09C}" destId="{EEF7DD1F-EACE-4CAA-B275-8D50F06B230B}" srcOrd="1" destOrd="0" presId="urn:microsoft.com/office/officeart/2008/layout/HalfCircleOrganizationChart"/>
    <dgm:cxn modelId="{6515D89D-2193-4091-9096-DB66F6FFA79D}" type="presOf" srcId="{40BCA36E-016C-4768-BDF7-60AE8E9BC800}" destId="{CD2E08BC-538E-47C7-BC09-B33E46350A3B}" srcOrd="1" destOrd="0" presId="urn:microsoft.com/office/officeart/2008/layout/HalfCircleOrganizationChart"/>
    <dgm:cxn modelId="{724BD3BE-97E4-4F17-AD8C-C407A87D15A9}" type="presOf" srcId="{F75E8479-F530-4CFC-B4AA-4E30D969D936}" destId="{0AE593F2-DD9A-4DD2-A71B-51B497D7D80D}" srcOrd="0" destOrd="0" presId="urn:microsoft.com/office/officeart/2008/layout/HalfCircleOrganizationChart"/>
    <dgm:cxn modelId="{911327C6-53D0-48F2-B7FB-782E0760CBCD}" srcId="{40BCA36E-016C-4768-BDF7-60AE8E9BC800}" destId="{DA5F496F-5E84-42F9-8815-EDBE5D5BF09C}" srcOrd="0" destOrd="0" parTransId="{E3ED4DDA-8C77-4C43-8F34-9A3AABF391D8}" sibTransId="{361FAF36-C257-41B2-AB91-280ED6717965}"/>
    <dgm:cxn modelId="{8D0A4CC8-E19F-4F33-A0A9-4C80A3B885EB}" type="presOf" srcId="{1BAFDAF5-F14A-4550-AF64-A771675033E1}" destId="{E48E80E8-A7F3-4EEE-BA0D-2295CC027A35}" srcOrd="0" destOrd="0" presId="urn:microsoft.com/office/officeart/2008/layout/HalfCircleOrganizationChart"/>
    <dgm:cxn modelId="{F40923CB-644F-4F10-A327-018B347F62EE}" type="presOf" srcId="{E3ED4DDA-8C77-4C43-8F34-9A3AABF391D8}" destId="{F418FB80-7732-4850-83EB-EAC52E73E8F3}" srcOrd="0" destOrd="0" presId="urn:microsoft.com/office/officeart/2008/layout/HalfCircleOrganizationChart"/>
    <dgm:cxn modelId="{49EEEDCE-6A5D-47F1-BAD5-35A1C0991F7E}" type="presOf" srcId="{40BCA36E-016C-4768-BDF7-60AE8E9BC800}" destId="{2F07F56E-FA34-47A3-A39A-40BC189EFE7A}" srcOrd="0" destOrd="0" presId="urn:microsoft.com/office/officeart/2008/layout/HalfCircleOrganizationChart"/>
    <dgm:cxn modelId="{A71869D0-2CE5-4260-853E-24966DA16302}" type="presOf" srcId="{B22B15C6-40AC-4E3D-AD46-D07407F97F0A}" destId="{18DB397B-7952-4D54-BF61-8340BA946947}" srcOrd="0" destOrd="0" presId="urn:microsoft.com/office/officeart/2008/layout/HalfCircleOrganizationChart"/>
    <dgm:cxn modelId="{5CC4A3E7-389E-455F-A93D-19A80ADE4CA9}" srcId="{B22B15C6-40AC-4E3D-AD46-D07407F97F0A}" destId="{40BCA36E-016C-4768-BDF7-60AE8E9BC800}" srcOrd="0" destOrd="0" parTransId="{1BAFDAF5-F14A-4550-AF64-A771675033E1}" sibTransId="{73B2195B-057B-4D2F-9E36-319859782A82}"/>
    <dgm:cxn modelId="{569E3071-4D70-40D6-BF8A-916D2E0C8573}" type="presParOf" srcId="{3AADD1BC-D0CA-49DF-BA39-38EFF26D140A}" destId="{938DC668-0DDC-4F0C-8B1F-04EB1DBC5323}" srcOrd="0" destOrd="0" presId="urn:microsoft.com/office/officeart/2008/layout/HalfCircleOrganizationChart"/>
    <dgm:cxn modelId="{7842FB4C-A0D4-4772-B735-A278D000002A}" type="presParOf" srcId="{938DC668-0DDC-4F0C-8B1F-04EB1DBC5323}" destId="{06281363-0256-43B9-86F8-702ADC46BDB8}" srcOrd="0" destOrd="0" presId="urn:microsoft.com/office/officeart/2008/layout/HalfCircleOrganizationChart"/>
    <dgm:cxn modelId="{5B834931-A78C-478C-A4E7-56B6C1D037D1}" type="presParOf" srcId="{06281363-0256-43B9-86F8-702ADC46BDB8}" destId="{18DB397B-7952-4D54-BF61-8340BA946947}" srcOrd="0" destOrd="0" presId="urn:microsoft.com/office/officeart/2008/layout/HalfCircleOrganizationChart"/>
    <dgm:cxn modelId="{417E9A35-0AE3-4238-8DA9-34C1194BF241}" type="presParOf" srcId="{06281363-0256-43B9-86F8-702ADC46BDB8}" destId="{B1BEEF8D-3DB6-44CE-961E-966A5CB3EFD9}" srcOrd="1" destOrd="0" presId="urn:microsoft.com/office/officeart/2008/layout/HalfCircleOrganizationChart"/>
    <dgm:cxn modelId="{5DE50D45-D3D4-4482-BB54-7762F046868D}" type="presParOf" srcId="{06281363-0256-43B9-86F8-702ADC46BDB8}" destId="{EE07E40A-B11E-4ECD-91D6-ECF9DFB37C5F}" srcOrd="2" destOrd="0" presId="urn:microsoft.com/office/officeart/2008/layout/HalfCircleOrganizationChart"/>
    <dgm:cxn modelId="{BA1A80DF-DF03-405B-B5E7-B99102370778}" type="presParOf" srcId="{06281363-0256-43B9-86F8-702ADC46BDB8}" destId="{537289A1-1DB1-4BC7-BA2C-5C062EAFE700}" srcOrd="3" destOrd="0" presId="urn:microsoft.com/office/officeart/2008/layout/HalfCircleOrganizationChart"/>
    <dgm:cxn modelId="{68228154-E4B0-46A1-BCDC-33593389ADDE}" type="presParOf" srcId="{938DC668-0DDC-4F0C-8B1F-04EB1DBC5323}" destId="{8E64559D-71F5-4121-8CFB-F98AB8070318}" srcOrd="1" destOrd="0" presId="urn:microsoft.com/office/officeart/2008/layout/HalfCircleOrganizationChart"/>
    <dgm:cxn modelId="{058BB4D4-682A-4833-86DC-8DC5F089B921}" type="presParOf" srcId="{8E64559D-71F5-4121-8CFB-F98AB8070318}" destId="{E48E80E8-A7F3-4EEE-BA0D-2295CC027A35}" srcOrd="0" destOrd="0" presId="urn:microsoft.com/office/officeart/2008/layout/HalfCircleOrganizationChart"/>
    <dgm:cxn modelId="{F374DA41-217F-4CA2-AADB-71D887EE6BA7}" type="presParOf" srcId="{8E64559D-71F5-4121-8CFB-F98AB8070318}" destId="{46CB5ABC-F890-44F6-8D61-1043B6D88E9E}" srcOrd="1" destOrd="0" presId="urn:microsoft.com/office/officeart/2008/layout/HalfCircleOrganizationChart"/>
    <dgm:cxn modelId="{0E969A06-425A-49DE-9BE4-1F1CEC8ABE26}" type="presParOf" srcId="{46CB5ABC-F890-44F6-8D61-1043B6D88E9E}" destId="{2F807202-8096-4861-85CD-DAA8CDADB4C7}" srcOrd="0" destOrd="0" presId="urn:microsoft.com/office/officeart/2008/layout/HalfCircleOrganizationChart"/>
    <dgm:cxn modelId="{ECAF14EF-7289-46B0-A603-69595066D4CF}" type="presParOf" srcId="{2F807202-8096-4861-85CD-DAA8CDADB4C7}" destId="{2F07F56E-FA34-47A3-A39A-40BC189EFE7A}" srcOrd="0" destOrd="0" presId="urn:microsoft.com/office/officeart/2008/layout/HalfCircleOrganizationChart"/>
    <dgm:cxn modelId="{4127519C-0E38-48FE-922B-82CC7164DEF4}" type="presParOf" srcId="{2F807202-8096-4861-85CD-DAA8CDADB4C7}" destId="{F1F6AB0C-1A82-499C-BBB0-4C5C85D1E20C}" srcOrd="1" destOrd="0" presId="urn:microsoft.com/office/officeart/2008/layout/HalfCircleOrganizationChart"/>
    <dgm:cxn modelId="{7CECC600-1A75-44FE-9A64-C6AA96C76EB2}" type="presParOf" srcId="{2F807202-8096-4861-85CD-DAA8CDADB4C7}" destId="{A395434A-1FA7-48E6-9B38-40AAA81FC1FC}" srcOrd="2" destOrd="0" presId="urn:microsoft.com/office/officeart/2008/layout/HalfCircleOrganizationChart"/>
    <dgm:cxn modelId="{2166B2F5-4B1F-4781-BDB3-24EDE5D8F776}" type="presParOf" srcId="{2F807202-8096-4861-85CD-DAA8CDADB4C7}" destId="{CD2E08BC-538E-47C7-BC09-B33E46350A3B}" srcOrd="3" destOrd="0" presId="urn:microsoft.com/office/officeart/2008/layout/HalfCircleOrganizationChart"/>
    <dgm:cxn modelId="{8E345E33-85E4-41BA-8CE8-1B5362B582C5}" type="presParOf" srcId="{46CB5ABC-F890-44F6-8D61-1043B6D88E9E}" destId="{767DE922-7364-4831-A12E-06A454FA3723}" srcOrd="1" destOrd="0" presId="urn:microsoft.com/office/officeart/2008/layout/HalfCircleOrganizationChart"/>
    <dgm:cxn modelId="{4E18538B-2555-4D04-80AB-7775A0213A35}" type="presParOf" srcId="{767DE922-7364-4831-A12E-06A454FA3723}" destId="{F418FB80-7732-4850-83EB-EAC52E73E8F3}" srcOrd="0" destOrd="0" presId="urn:microsoft.com/office/officeart/2008/layout/HalfCircleOrganizationChart"/>
    <dgm:cxn modelId="{C502C83C-D8AF-446C-9008-B4436C0DF305}" type="presParOf" srcId="{767DE922-7364-4831-A12E-06A454FA3723}" destId="{3A181700-4452-4908-A192-2284FE0D121B}" srcOrd="1" destOrd="0" presId="urn:microsoft.com/office/officeart/2008/layout/HalfCircleOrganizationChart"/>
    <dgm:cxn modelId="{18CC3183-7721-407B-83CE-FBEFF0C6B96F}" type="presParOf" srcId="{3A181700-4452-4908-A192-2284FE0D121B}" destId="{41625B42-6379-443C-B91E-68F30188BC9B}" srcOrd="0" destOrd="0" presId="urn:microsoft.com/office/officeart/2008/layout/HalfCircleOrganizationChart"/>
    <dgm:cxn modelId="{7D95D797-5A7B-47C3-A948-4B7D17752D2A}" type="presParOf" srcId="{41625B42-6379-443C-B91E-68F30188BC9B}" destId="{B9333632-453D-4A09-911B-E0A0232ACAF1}" srcOrd="0" destOrd="0" presId="urn:microsoft.com/office/officeart/2008/layout/HalfCircleOrganizationChart"/>
    <dgm:cxn modelId="{5D05BB0A-FE37-4893-A1A8-E19A383F27B5}" type="presParOf" srcId="{41625B42-6379-443C-B91E-68F30188BC9B}" destId="{BAE10297-C78D-4AAD-8A62-E693CDEB233A}" srcOrd="1" destOrd="0" presId="urn:microsoft.com/office/officeart/2008/layout/HalfCircleOrganizationChart"/>
    <dgm:cxn modelId="{110CEF26-9C47-4850-8EF3-E59620390C01}" type="presParOf" srcId="{41625B42-6379-443C-B91E-68F30188BC9B}" destId="{71A57678-F859-4C7C-8B81-6F18C8C2D852}" srcOrd="2" destOrd="0" presId="urn:microsoft.com/office/officeart/2008/layout/HalfCircleOrganizationChart"/>
    <dgm:cxn modelId="{C370FFEF-986E-463A-93F8-C3092A94474D}" type="presParOf" srcId="{41625B42-6379-443C-B91E-68F30188BC9B}" destId="{EEF7DD1F-EACE-4CAA-B275-8D50F06B230B}" srcOrd="3" destOrd="0" presId="urn:microsoft.com/office/officeart/2008/layout/HalfCircleOrganizationChart"/>
    <dgm:cxn modelId="{E4C57092-16BA-4112-ADEF-68E71035ED21}" type="presParOf" srcId="{3A181700-4452-4908-A192-2284FE0D121B}" destId="{63BAD41A-16E1-40D0-A0BD-D1EE5DE83991}" srcOrd="1" destOrd="0" presId="urn:microsoft.com/office/officeart/2008/layout/HalfCircleOrganizationChart"/>
    <dgm:cxn modelId="{05FF2B8B-700A-4B47-93B2-19B75F2BB3FC}" type="presParOf" srcId="{3A181700-4452-4908-A192-2284FE0D121B}" destId="{6085C452-42AD-4A04-8C53-4767716FD56D}" srcOrd="2" destOrd="0" presId="urn:microsoft.com/office/officeart/2008/layout/HalfCircleOrganizationChart"/>
    <dgm:cxn modelId="{CE1673DF-BB72-43C5-BD1B-FE1C4E86BFE2}" type="presParOf" srcId="{767DE922-7364-4831-A12E-06A454FA3723}" destId="{5B161E0E-0900-4CEC-9F1D-96B49F60BBAE}" srcOrd="2" destOrd="0" presId="urn:microsoft.com/office/officeart/2008/layout/HalfCircleOrganizationChart"/>
    <dgm:cxn modelId="{EA4F03F4-40CA-4384-8AE6-1984D5BCEF5B}" type="presParOf" srcId="{767DE922-7364-4831-A12E-06A454FA3723}" destId="{48EB1499-08C0-4E74-80E5-819F457D7A1D}" srcOrd="3" destOrd="0" presId="urn:microsoft.com/office/officeart/2008/layout/HalfCircleOrganizationChart"/>
    <dgm:cxn modelId="{708455E0-4D22-4DF3-B55B-2F9D0EAD9A1B}" type="presParOf" srcId="{48EB1499-08C0-4E74-80E5-819F457D7A1D}" destId="{EDE22AE8-3F31-49A1-BE61-7F44B9B84D4B}" srcOrd="0" destOrd="0" presId="urn:microsoft.com/office/officeart/2008/layout/HalfCircleOrganizationChart"/>
    <dgm:cxn modelId="{F9C46BF5-5AFE-4EA5-A9A4-B646BD05C881}" type="presParOf" srcId="{EDE22AE8-3F31-49A1-BE61-7F44B9B84D4B}" destId="{05B50BD6-61B9-4CCB-A20E-0A59AF7BA819}" srcOrd="0" destOrd="0" presId="urn:microsoft.com/office/officeart/2008/layout/HalfCircleOrganizationChart"/>
    <dgm:cxn modelId="{203D33CB-178F-4062-83AF-BE3CC1778D39}" type="presParOf" srcId="{EDE22AE8-3F31-49A1-BE61-7F44B9B84D4B}" destId="{D75AF8F7-E1E1-436B-ADB9-E7071C997CD3}" srcOrd="1" destOrd="0" presId="urn:microsoft.com/office/officeart/2008/layout/HalfCircleOrganizationChart"/>
    <dgm:cxn modelId="{A1203AD2-4465-47FA-915A-E68587FF0461}" type="presParOf" srcId="{EDE22AE8-3F31-49A1-BE61-7F44B9B84D4B}" destId="{2BC6F173-4CC4-4B0F-B558-7EA4CB402703}" srcOrd="2" destOrd="0" presId="urn:microsoft.com/office/officeart/2008/layout/HalfCircleOrganizationChart"/>
    <dgm:cxn modelId="{59BD37DC-F5BA-4F2D-9D5D-AF4A5D29381B}" type="presParOf" srcId="{EDE22AE8-3F31-49A1-BE61-7F44B9B84D4B}" destId="{DEE711A1-A336-4A91-8089-DFA8045AE872}" srcOrd="3" destOrd="0" presId="urn:microsoft.com/office/officeart/2008/layout/HalfCircleOrganizationChart"/>
    <dgm:cxn modelId="{BA6BCF34-A45B-4AC9-ABD3-5EB8B8BBED08}" type="presParOf" srcId="{48EB1499-08C0-4E74-80E5-819F457D7A1D}" destId="{3460E4D1-756A-4020-BB04-3810A7FD3CE9}" srcOrd="1" destOrd="0" presId="urn:microsoft.com/office/officeart/2008/layout/HalfCircleOrganizationChart"/>
    <dgm:cxn modelId="{7DAD7E04-C1DD-412A-B7A6-FFF708E3C4DB}" type="presParOf" srcId="{48EB1499-08C0-4E74-80E5-819F457D7A1D}" destId="{B230212D-8802-493C-AD2B-18B7B8F2D518}" srcOrd="2" destOrd="0" presId="urn:microsoft.com/office/officeart/2008/layout/HalfCircleOrganizationChart"/>
    <dgm:cxn modelId="{3B26C45F-6BA4-4A76-B056-6D00AC5A5607}" type="presParOf" srcId="{767DE922-7364-4831-A12E-06A454FA3723}" destId="{32167293-B77E-4DEC-A7A1-954DE2C2E364}" srcOrd="4" destOrd="0" presId="urn:microsoft.com/office/officeart/2008/layout/HalfCircleOrganizationChart"/>
    <dgm:cxn modelId="{31B8085F-6B04-48E2-9D9D-A02135EE0FCA}" type="presParOf" srcId="{767DE922-7364-4831-A12E-06A454FA3723}" destId="{0A8EE7EC-564A-43F2-9861-B5531DDF0E12}" srcOrd="5" destOrd="0" presId="urn:microsoft.com/office/officeart/2008/layout/HalfCircleOrganizationChart"/>
    <dgm:cxn modelId="{A2AEEEB4-6FF6-4B02-90E5-98CC4FCBA7E2}" type="presParOf" srcId="{0A8EE7EC-564A-43F2-9861-B5531DDF0E12}" destId="{9A1E2D9A-FF68-4666-A0CD-0BB9D5A92061}" srcOrd="0" destOrd="0" presId="urn:microsoft.com/office/officeart/2008/layout/HalfCircleOrganizationChart"/>
    <dgm:cxn modelId="{9892EFBA-F464-46CB-90C5-4B5E844C6A46}" type="presParOf" srcId="{9A1E2D9A-FF68-4666-A0CD-0BB9D5A92061}" destId="{0AE593F2-DD9A-4DD2-A71B-51B497D7D80D}" srcOrd="0" destOrd="0" presId="urn:microsoft.com/office/officeart/2008/layout/HalfCircleOrganizationChart"/>
    <dgm:cxn modelId="{C99C54B1-33BB-42D4-AD24-132E32ECD7B7}" type="presParOf" srcId="{9A1E2D9A-FF68-4666-A0CD-0BB9D5A92061}" destId="{39A18807-8816-479A-9CEF-FDE10BE219E1}" srcOrd="1" destOrd="0" presId="urn:microsoft.com/office/officeart/2008/layout/HalfCircleOrganizationChart"/>
    <dgm:cxn modelId="{F1ACE01F-ED16-43C1-93E2-740D71C45904}" type="presParOf" srcId="{9A1E2D9A-FF68-4666-A0CD-0BB9D5A92061}" destId="{3B8A1991-155A-45EA-BB59-487299DEC6AB}" srcOrd="2" destOrd="0" presId="urn:microsoft.com/office/officeart/2008/layout/HalfCircleOrganizationChart"/>
    <dgm:cxn modelId="{7CC1C606-E80C-4D21-8340-238A1EEFD52F}" type="presParOf" srcId="{9A1E2D9A-FF68-4666-A0CD-0BB9D5A92061}" destId="{F1B51BE2-3313-4A37-833F-6EE5ABCC005D}" srcOrd="3" destOrd="0" presId="urn:microsoft.com/office/officeart/2008/layout/HalfCircleOrganizationChart"/>
    <dgm:cxn modelId="{6564612D-7E23-4A63-8EFE-63EB1F81AC84}" type="presParOf" srcId="{0A8EE7EC-564A-43F2-9861-B5531DDF0E12}" destId="{88608D92-C9D1-4243-852F-34D6941AE226}" srcOrd="1" destOrd="0" presId="urn:microsoft.com/office/officeart/2008/layout/HalfCircleOrganizationChart"/>
    <dgm:cxn modelId="{BA8ADC47-662F-4C56-A33A-AA17424D9ECF}" type="presParOf" srcId="{0A8EE7EC-564A-43F2-9861-B5531DDF0E12}" destId="{7F1735A8-BD69-429D-AF9D-8035912044EF}" srcOrd="2" destOrd="0" presId="urn:microsoft.com/office/officeart/2008/layout/HalfCircleOrganizationChart"/>
    <dgm:cxn modelId="{9DE1C8C3-D73D-479F-8381-21D4C6B9EA07}" type="presParOf" srcId="{46CB5ABC-F890-44F6-8D61-1043B6D88E9E}" destId="{B16DD494-6966-448A-BBC8-3911387018C8}" srcOrd="2" destOrd="0" presId="urn:microsoft.com/office/officeart/2008/layout/HalfCircleOrganizationChart"/>
    <dgm:cxn modelId="{182D9629-0D6B-4B7B-A436-768B70E86C9C}" type="presParOf" srcId="{938DC668-0DDC-4F0C-8B1F-04EB1DBC5323}" destId="{674AD16B-4C64-430D-8C6A-071F222B3FD2}"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05DC5-0E27-4AE9-B972-6D512612C05E}" type="doc">
      <dgm:prSet loTypeId="urn:microsoft.com/office/officeart/2008/layout/HexagonCluster" loCatId="relationship" qsTypeId="urn:microsoft.com/office/officeart/2005/8/quickstyle/simple2" qsCatId="simple" csTypeId="urn:microsoft.com/office/officeart/2005/8/colors/colorful1" csCatId="colorful" phldr="1"/>
      <dgm:spPr/>
      <dgm:t>
        <a:bodyPr/>
        <a:lstStyle/>
        <a:p>
          <a:endParaRPr lang="en-US"/>
        </a:p>
      </dgm:t>
    </dgm:pt>
    <dgm:pt modelId="{215B067C-F527-4E86-A191-AF09125E0DC4}">
      <dgm:prSet phldrT="[Text]" custT="1"/>
      <dgm:spPr>
        <a:xfrm>
          <a:off x="1469642" y="3142562"/>
          <a:ext cx="1707791" cy="1466190"/>
        </a:xfrm>
        <a:solidFill>
          <a:srgbClr val="268CBF">
            <a:hueOff val="0"/>
            <a:satOff val="0"/>
            <a:lumOff val="0"/>
            <a:alphaOff val="0"/>
          </a:srgbClr>
        </a:solidFill>
        <a:ln w="25400" cap="flat" cmpd="sng" algn="ctr">
          <a:solidFill>
            <a:srgbClr val="268CB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dirty="0">
              <a:solidFill>
                <a:srgbClr val="FFFFFF"/>
              </a:solidFill>
              <a:latin typeface="Arial"/>
              <a:ea typeface="+mn-ea"/>
              <a:cs typeface="+mn-cs"/>
            </a:rPr>
            <a:t>DoD AM Vision</a:t>
          </a:r>
        </a:p>
      </dgm:t>
    </dgm:pt>
    <dgm:pt modelId="{596EF33E-BC03-4935-AB94-EFC8F45590CD}" type="parTrans" cxnId="{6FBA5B25-EA8B-45E4-AFAB-B025EC33F139}">
      <dgm:prSet/>
      <dgm:spPr/>
      <dgm:t>
        <a:bodyPr/>
        <a:lstStyle/>
        <a:p>
          <a:endParaRPr lang="en-US" sz="1050"/>
        </a:p>
      </dgm:t>
    </dgm:pt>
    <dgm:pt modelId="{5C2A4194-B38E-4AEB-9557-46A810E7DAA5}" type="sibTrans" cxnId="{6FBA5B25-EA8B-45E4-AFAB-B025EC33F139}">
      <dgm:prSet/>
      <dgm:spPr>
        <a:xfrm>
          <a:off x="0" y="2332001"/>
          <a:ext cx="1707791" cy="1466190"/>
        </a:xfr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268CBF">
              <a:hueOff val="0"/>
              <a:satOff val="0"/>
              <a:lumOff val="0"/>
              <a:alphaOff val="0"/>
            </a:srgbClr>
          </a:solidFill>
          <a:prstDash val="solid"/>
        </a:ln>
        <a:effectLst/>
      </dgm:spPr>
      <dgm:t>
        <a:bodyPr/>
        <a:lstStyle/>
        <a:p>
          <a:endParaRPr lang="en-US" sz="1050"/>
        </a:p>
      </dgm:t>
    </dgm:pt>
    <dgm:pt modelId="{4432A9BF-EC2C-4931-9603-864D886560CD}">
      <dgm:prSet custT="1"/>
      <dgm:spPr>
        <a:xfrm>
          <a:off x="2939285" y="2327318"/>
          <a:ext cx="1707791" cy="1466190"/>
        </a:xfrm>
        <a:solidFill>
          <a:srgbClr val="FB3144">
            <a:hueOff val="0"/>
            <a:satOff val="0"/>
            <a:lumOff val="0"/>
            <a:alphaOff val="0"/>
          </a:srgbClr>
        </a:solidFill>
        <a:ln w="25400" cap="flat" cmpd="sng" algn="ctr">
          <a:solidFill>
            <a:srgbClr val="FB3144">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900" b="1" dirty="0">
              <a:solidFill>
                <a:srgbClr val="FFFFFF"/>
              </a:solidFill>
              <a:latin typeface="Arial"/>
              <a:ea typeface="+mn-ea"/>
              <a:cs typeface="+mn-cs"/>
            </a:rPr>
            <a:t>Disseminate Information</a:t>
          </a:r>
        </a:p>
      </dgm:t>
    </dgm:pt>
    <dgm:pt modelId="{6C36CD07-BFD5-48D1-8141-CC1DFB2AAACD}" type="parTrans" cxnId="{1992D43C-D6CF-4C19-9A98-4618384B52FB}">
      <dgm:prSet/>
      <dgm:spPr/>
      <dgm:t>
        <a:bodyPr/>
        <a:lstStyle/>
        <a:p>
          <a:endParaRPr lang="en-US" sz="1050"/>
        </a:p>
      </dgm:t>
    </dgm:pt>
    <dgm:pt modelId="{7D8750B0-F09D-4FA6-BAD3-77193E09144D}" type="sibTrans" cxnId="{1992D43C-D6CF-4C19-9A98-4618384B52FB}">
      <dgm:prSet/>
      <dgm:spPr>
        <a:xfrm>
          <a:off x="4408022" y="3139440"/>
          <a:ext cx="1707791" cy="1466190"/>
        </a:xfrm>
        <a:blipFill>
          <a:blip xmlns:r="http://schemas.openxmlformats.org/officeDocument/2006/relationships"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25400" cap="flat" cmpd="sng" algn="ctr">
          <a:solidFill>
            <a:srgbClr val="FB3144">
              <a:hueOff val="0"/>
              <a:satOff val="0"/>
              <a:lumOff val="0"/>
              <a:alphaOff val="0"/>
            </a:srgbClr>
          </a:solidFill>
          <a:prstDash val="solid"/>
        </a:ln>
        <a:effectLst/>
      </dgm:spPr>
      <dgm:t>
        <a:bodyPr/>
        <a:lstStyle/>
        <a:p>
          <a:endParaRPr lang="en-US" sz="1050"/>
        </a:p>
      </dgm:t>
    </dgm:pt>
    <dgm:pt modelId="{4AD96C8B-D791-415B-B0B9-33137DF9BF29}">
      <dgm:prSet custT="1"/>
      <dgm:spPr>
        <a:xfrm>
          <a:off x="1469642" y="1521440"/>
          <a:ext cx="1707791" cy="1466190"/>
        </a:xfrm>
        <a:solidFill>
          <a:srgbClr val="666E80">
            <a:hueOff val="0"/>
            <a:satOff val="0"/>
            <a:lumOff val="0"/>
            <a:alphaOff val="0"/>
          </a:srgbClr>
        </a:solidFill>
        <a:ln w="25400" cap="flat" cmpd="sng" algn="ctr">
          <a:solidFill>
            <a:srgbClr val="666E8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000" b="1" dirty="0">
              <a:solidFill>
                <a:srgbClr val="FFFFFF"/>
              </a:solidFill>
              <a:latin typeface="Arial"/>
              <a:ea typeface="+mn-ea"/>
              <a:cs typeface="+mn-cs"/>
            </a:rPr>
            <a:t>Joint AM Investment Strategy</a:t>
          </a:r>
        </a:p>
      </dgm:t>
    </dgm:pt>
    <dgm:pt modelId="{0DCE92C3-E516-49BE-B729-7D0B159B8558}" type="parTrans" cxnId="{5957AF18-B555-4475-9E70-6A1CC06809F1}">
      <dgm:prSet/>
      <dgm:spPr/>
      <dgm:t>
        <a:bodyPr/>
        <a:lstStyle/>
        <a:p>
          <a:endParaRPr lang="en-US" sz="1050"/>
        </a:p>
      </dgm:t>
    </dgm:pt>
    <dgm:pt modelId="{A6F050D5-0BED-44D5-BD9A-2A5D62C579B9}" type="sibTrans" cxnId="{5957AF18-B555-4475-9E70-6A1CC06809F1}">
      <dgm:prSet/>
      <dgm:spPr>
        <a:xfrm>
          <a:off x="2939285" y="706196"/>
          <a:ext cx="1707791" cy="1466190"/>
        </a:xfrm>
        <a:blipFill>
          <a:blip xmlns:r="http://schemas.openxmlformats.org/officeDocument/2006/relationships"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l="-2000" r="-2000"/>
          </a:stretch>
        </a:blipFill>
        <a:ln w="25400" cap="flat" cmpd="sng" algn="ctr">
          <a:solidFill>
            <a:srgbClr val="666E80">
              <a:hueOff val="0"/>
              <a:satOff val="0"/>
              <a:lumOff val="0"/>
              <a:alphaOff val="0"/>
            </a:srgbClr>
          </a:solidFill>
          <a:prstDash val="solid"/>
        </a:ln>
        <a:effectLst/>
      </dgm:spPr>
      <dgm:t>
        <a:bodyPr/>
        <a:lstStyle/>
        <a:p>
          <a:endParaRPr lang="en-US" sz="1050"/>
        </a:p>
      </dgm:t>
    </dgm:pt>
    <dgm:pt modelId="{AEA043B0-4518-4022-B3E8-D837559ACA16}">
      <dgm:prSet custT="1"/>
      <dgm:spPr>
        <a:xfrm>
          <a:off x="4408022" y="1518318"/>
          <a:ext cx="1707791" cy="1466190"/>
        </a:xfrm>
        <a:solidFill>
          <a:srgbClr val="E2E2E2">
            <a:lumMod val="75000"/>
          </a:srgbClr>
        </a:solidFill>
        <a:ln w="25400" cap="flat" cmpd="sng" algn="ctr">
          <a:solidFill>
            <a:srgbClr val="E2E2E2">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050" b="1" dirty="0">
              <a:solidFill>
                <a:schemeClr val="bg1"/>
              </a:solidFill>
              <a:latin typeface="Arial"/>
              <a:ea typeface="+mn-ea"/>
              <a:cs typeface="+mn-cs"/>
            </a:rPr>
            <a:t>Share Best Practices</a:t>
          </a:r>
        </a:p>
      </dgm:t>
    </dgm:pt>
    <dgm:pt modelId="{AB95CEDB-77BE-40FA-AB1E-A336435D5AF8}" type="parTrans" cxnId="{9C15FD88-F813-4B28-AA00-1DCA212D1161}">
      <dgm:prSet/>
      <dgm:spPr/>
      <dgm:t>
        <a:bodyPr/>
        <a:lstStyle/>
        <a:p>
          <a:endParaRPr lang="en-US" sz="1050"/>
        </a:p>
      </dgm:t>
    </dgm:pt>
    <dgm:pt modelId="{D488C1EB-87F0-4BF4-9E68-DC0603AD9846}" type="sibTrans" cxnId="{9C15FD88-F813-4B28-AA00-1DCA212D1161}">
      <dgm:prSet/>
      <dgm:spPr>
        <a:xfrm>
          <a:off x="5877665" y="2342538"/>
          <a:ext cx="1707791" cy="1466190"/>
        </a:xfr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E2E2E2">
              <a:hueOff val="0"/>
              <a:satOff val="0"/>
              <a:lumOff val="0"/>
              <a:alphaOff val="0"/>
            </a:srgbClr>
          </a:solidFill>
          <a:prstDash val="solid"/>
        </a:ln>
        <a:effectLst/>
      </dgm:spPr>
      <dgm:t>
        <a:bodyPr/>
        <a:lstStyle/>
        <a:p>
          <a:endParaRPr lang="en-US" sz="1050"/>
        </a:p>
      </dgm:t>
    </dgm:pt>
    <dgm:pt modelId="{DB5FB44A-495D-4496-B102-E477EFCCA7E2}">
      <dgm:prSet custT="1"/>
      <dgm:spPr>
        <a:xfrm>
          <a:off x="5877665" y="721806"/>
          <a:ext cx="1707791" cy="1466190"/>
        </a:xfrm>
        <a:solidFill>
          <a:srgbClr val="144B74">
            <a:hueOff val="0"/>
            <a:satOff val="0"/>
            <a:lumOff val="0"/>
            <a:alphaOff val="0"/>
          </a:srgbClr>
        </a:solidFill>
        <a:ln w="25400" cap="flat" cmpd="sng" algn="ctr">
          <a:solidFill>
            <a:srgbClr val="144B74">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900" b="1" dirty="0">
              <a:solidFill>
                <a:srgbClr val="FFFFFF"/>
              </a:solidFill>
              <a:latin typeface="Arial"/>
              <a:ea typeface="+mn-ea"/>
              <a:cs typeface="+mn-cs"/>
            </a:rPr>
            <a:t>Joint Qualification Approaches</a:t>
          </a:r>
        </a:p>
      </dgm:t>
    </dgm:pt>
    <dgm:pt modelId="{70F0FE2E-D314-40B3-871A-F895C9419618}" type="parTrans" cxnId="{EC8214EA-D74D-4018-8839-715886CA28A7}">
      <dgm:prSet/>
      <dgm:spPr/>
      <dgm:t>
        <a:bodyPr/>
        <a:lstStyle/>
        <a:p>
          <a:endParaRPr lang="en-US" sz="1050"/>
        </a:p>
      </dgm:t>
    </dgm:pt>
    <dgm:pt modelId="{26A8A7E9-F3BB-4B46-8E63-123A0F01C7A5}" type="sibTrans" cxnId="{EC8214EA-D74D-4018-8839-715886CA28A7}">
      <dgm:prSet/>
      <dgm:spPr>
        <a:xfrm>
          <a:off x="7347308" y="1539782"/>
          <a:ext cx="1707791" cy="1466190"/>
        </a:xfrm>
        <a:blipFill>
          <a:blip xmlns:r="http://schemas.openxmlformats.org/officeDocument/2006/relationships"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25400" cap="flat" cmpd="sng" algn="ctr">
          <a:solidFill>
            <a:srgbClr val="144B74">
              <a:hueOff val="0"/>
              <a:satOff val="0"/>
              <a:lumOff val="0"/>
              <a:alphaOff val="0"/>
            </a:srgbClr>
          </a:solidFill>
          <a:prstDash val="solid"/>
        </a:ln>
        <a:effectLst/>
      </dgm:spPr>
      <dgm:t>
        <a:bodyPr/>
        <a:lstStyle/>
        <a:p>
          <a:endParaRPr lang="en-US" sz="1050"/>
        </a:p>
      </dgm:t>
    </dgm:pt>
    <dgm:pt modelId="{5ADFD1EF-D78E-4672-9752-DC53555F6853}" type="pres">
      <dgm:prSet presAssocID="{BDD05DC5-0E27-4AE9-B972-6D512612C05E}" presName="Name0" presStyleCnt="0">
        <dgm:presLayoutVars>
          <dgm:chMax val="21"/>
          <dgm:chPref val="21"/>
        </dgm:presLayoutVars>
      </dgm:prSet>
      <dgm:spPr/>
    </dgm:pt>
    <dgm:pt modelId="{11052464-C6EE-4314-8063-9410EFBC4A25}" type="pres">
      <dgm:prSet presAssocID="{215B067C-F527-4E86-A191-AF09125E0DC4}" presName="text1" presStyleCnt="0"/>
      <dgm:spPr/>
    </dgm:pt>
    <dgm:pt modelId="{8DB8AB09-DCC1-4008-8C9A-E5BA2DFB9C5D}" type="pres">
      <dgm:prSet presAssocID="{215B067C-F527-4E86-A191-AF09125E0DC4}" presName="textRepeatNode" presStyleLbl="alignNode1" presStyleIdx="0" presStyleCnt="5">
        <dgm:presLayoutVars>
          <dgm:chMax val="0"/>
          <dgm:chPref val="0"/>
          <dgm:bulletEnabled val="1"/>
        </dgm:presLayoutVars>
      </dgm:prSet>
      <dgm:spPr/>
    </dgm:pt>
    <dgm:pt modelId="{488E7F2F-90EB-4BD4-871C-1988170D7152}" type="pres">
      <dgm:prSet presAssocID="{215B067C-F527-4E86-A191-AF09125E0DC4}" presName="textaccent1" presStyleCnt="0"/>
      <dgm:spPr/>
    </dgm:pt>
    <dgm:pt modelId="{603201B5-55A8-4030-B58E-8A665FF4F1FA}" type="pres">
      <dgm:prSet presAssocID="{215B067C-F527-4E86-A191-AF09125E0DC4}" presName="accentRepeatNode" presStyleLbl="solidAlignAcc1" presStyleIdx="0" presStyleCnt="10"/>
      <dgm:spPr/>
    </dgm:pt>
    <dgm:pt modelId="{A84A27A3-88C0-4AC3-A312-842AACE96AB0}" type="pres">
      <dgm:prSet presAssocID="{5C2A4194-B38E-4AEB-9557-46A810E7DAA5}" presName="image1" presStyleCnt="0"/>
      <dgm:spPr/>
    </dgm:pt>
    <dgm:pt modelId="{0FC4D6B3-9659-4DCF-BF21-50A88D2C9B6C}" type="pres">
      <dgm:prSet presAssocID="{5C2A4194-B38E-4AEB-9557-46A810E7DAA5}" presName="imageRepeatNode" presStyleLbl="alignAcc1" presStyleIdx="0" presStyleCnt="5"/>
      <dgm:spPr/>
    </dgm:pt>
    <dgm:pt modelId="{94817C6E-BDC0-4DF0-B2AE-A43C5AB2EACC}" type="pres">
      <dgm:prSet presAssocID="{5C2A4194-B38E-4AEB-9557-46A810E7DAA5}" presName="imageaccent1" presStyleCnt="0"/>
      <dgm:spPr/>
    </dgm:pt>
    <dgm:pt modelId="{02E1D6EA-72BD-4106-8D58-EF78B61833A3}" type="pres">
      <dgm:prSet presAssocID="{5C2A4194-B38E-4AEB-9557-46A810E7DAA5}" presName="accentRepeatNode" presStyleLbl="solidAlignAcc1" presStyleIdx="1" presStyleCnt="10"/>
      <dgm:spPr/>
    </dgm:pt>
    <dgm:pt modelId="{84BB9C42-D178-4303-9017-6BBE01E9DE0D}" type="pres">
      <dgm:prSet presAssocID="{4432A9BF-EC2C-4931-9603-864D886560CD}" presName="text2" presStyleCnt="0"/>
      <dgm:spPr/>
    </dgm:pt>
    <dgm:pt modelId="{A818E3A7-EF68-4B50-AF1E-A97C8780EFBD}" type="pres">
      <dgm:prSet presAssocID="{4432A9BF-EC2C-4931-9603-864D886560CD}" presName="textRepeatNode" presStyleLbl="alignNode1" presStyleIdx="1" presStyleCnt="5">
        <dgm:presLayoutVars>
          <dgm:chMax val="0"/>
          <dgm:chPref val="0"/>
          <dgm:bulletEnabled val="1"/>
        </dgm:presLayoutVars>
      </dgm:prSet>
      <dgm:spPr/>
    </dgm:pt>
    <dgm:pt modelId="{F3DE7984-0EDC-48B3-B95A-745D15D10ED2}" type="pres">
      <dgm:prSet presAssocID="{4432A9BF-EC2C-4931-9603-864D886560CD}" presName="textaccent2" presStyleCnt="0"/>
      <dgm:spPr/>
    </dgm:pt>
    <dgm:pt modelId="{916BEBCD-E875-4F75-BDC2-9334B30E5CB3}" type="pres">
      <dgm:prSet presAssocID="{4432A9BF-EC2C-4931-9603-864D886560CD}" presName="accentRepeatNode" presStyleLbl="solidAlignAcc1" presStyleIdx="2" presStyleCnt="10"/>
      <dgm:spPr/>
    </dgm:pt>
    <dgm:pt modelId="{2656D821-5F79-472C-93ED-D5748F467DB9}" type="pres">
      <dgm:prSet presAssocID="{7D8750B0-F09D-4FA6-BAD3-77193E09144D}" presName="image2" presStyleCnt="0"/>
      <dgm:spPr/>
    </dgm:pt>
    <dgm:pt modelId="{0DB06684-B13C-4237-BB37-4B1EDFB0A838}" type="pres">
      <dgm:prSet presAssocID="{7D8750B0-F09D-4FA6-BAD3-77193E09144D}" presName="imageRepeatNode" presStyleLbl="alignAcc1" presStyleIdx="1" presStyleCnt="5"/>
      <dgm:spPr/>
    </dgm:pt>
    <dgm:pt modelId="{97986986-847A-40C7-B7BE-C8739A08C4D8}" type="pres">
      <dgm:prSet presAssocID="{7D8750B0-F09D-4FA6-BAD3-77193E09144D}" presName="imageaccent2" presStyleCnt="0"/>
      <dgm:spPr/>
    </dgm:pt>
    <dgm:pt modelId="{2984FC97-05C5-4662-8CCA-708FA032556F}" type="pres">
      <dgm:prSet presAssocID="{7D8750B0-F09D-4FA6-BAD3-77193E09144D}" presName="accentRepeatNode" presStyleLbl="solidAlignAcc1" presStyleIdx="3" presStyleCnt="10"/>
      <dgm:spPr/>
    </dgm:pt>
    <dgm:pt modelId="{01A86BF0-D854-4EF2-8ADB-87D9DC10E0B1}" type="pres">
      <dgm:prSet presAssocID="{4AD96C8B-D791-415B-B0B9-33137DF9BF29}" presName="text3" presStyleCnt="0"/>
      <dgm:spPr/>
    </dgm:pt>
    <dgm:pt modelId="{BBF3BFE4-D15E-4763-BC81-D58535261A4D}" type="pres">
      <dgm:prSet presAssocID="{4AD96C8B-D791-415B-B0B9-33137DF9BF29}" presName="textRepeatNode" presStyleLbl="alignNode1" presStyleIdx="2" presStyleCnt="5">
        <dgm:presLayoutVars>
          <dgm:chMax val="0"/>
          <dgm:chPref val="0"/>
          <dgm:bulletEnabled val="1"/>
        </dgm:presLayoutVars>
      </dgm:prSet>
      <dgm:spPr/>
    </dgm:pt>
    <dgm:pt modelId="{A8751244-8764-4C97-A5D2-C19B41DE6619}" type="pres">
      <dgm:prSet presAssocID="{4AD96C8B-D791-415B-B0B9-33137DF9BF29}" presName="textaccent3" presStyleCnt="0"/>
      <dgm:spPr/>
    </dgm:pt>
    <dgm:pt modelId="{1CE11E52-F1AA-420A-864B-F65E61FD6825}" type="pres">
      <dgm:prSet presAssocID="{4AD96C8B-D791-415B-B0B9-33137DF9BF29}" presName="accentRepeatNode" presStyleLbl="solidAlignAcc1" presStyleIdx="4" presStyleCnt="10"/>
      <dgm:spPr/>
    </dgm:pt>
    <dgm:pt modelId="{FFDC8917-7D5F-4693-A520-3128A5F6F40B}" type="pres">
      <dgm:prSet presAssocID="{A6F050D5-0BED-44D5-BD9A-2A5D62C579B9}" presName="image3" presStyleCnt="0"/>
      <dgm:spPr/>
    </dgm:pt>
    <dgm:pt modelId="{6C916011-474B-42F0-9CF9-912CE0300F68}" type="pres">
      <dgm:prSet presAssocID="{A6F050D5-0BED-44D5-BD9A-2A5D62C579B9}" presName="imageRepeatNode" presStyleLbl="alignAcc1" presStyleIdx="2" presStyleCnt="5"/>
      <dgm:spPr/>
    </dgm:pt>
    <dgm:pt modelId="{8D2D4B9A-B0B1-4859-89A8-483DD0DD4B33}" type="pres">
      <dgm:prSet presAssocID="{A6F050D5-0BED-44D5-BD9A-2A5D62C579B9}" presName="imageaccent3" presStyleCnt="0"/>
      <dgm:spPr/>
    </dgm:pt>
    <dgm:pt modelId="{642A6EC0-3E87-4D7A-B349-97598B038153}" type="pres">
      <dgm:prSet presAssocID="{A6F050D5-0BED-44D5-BD9A-2A5D62C579B9}" presName="accentRepeatNode" presStyleLbl="solidAlignAcc1" presStyleIdx="5" presStyleCnt="10"/>
      <dgm:spPr/>
    </dgm:pt>
    <dgm:pt modelId="{FFA7F48F-3417-418C-97B4-FBD473E64E86}" type="pres">
      <dgm:prSet presAssocID="{AEA043B0-4518-4022-B3E8-D837559ACA16}" presName="text4" presStyleCnt="0"/>
      <dgm:spPr/>
    </dgm:pt>
    <dgm:pt modelId="{E153F855-F15D-4473-BE48-D4A027961EF6}" type="pres">
      <dgm:prSet presAssocID="{AEA043B0-4518-4022-B3E8-D837559ACA16}" presName="textRepeatNode" presStyleLbl="alignNode1" presStyleIdx="3" presStyleCnt="5">
        <dgm:presLayoutVars>
          <dgm:chMax val="0"/>
          <dgm:chPref val="0"/>
          <dgm:bulletEnabled val="1"/>
        </dgm:presLayoutVars>
      </dgm:prSet>
      <dgm:spPr/>
    </dgm:pt>
    <dgm:pt modelId="{B118F10D-830A-4D4F-85E3-E25778CB9E94}" type="pres">
      <dgm:prSet presAssocID="{AEA043B0-4518-4022-B3E8-D837559ACA16}" presName="textaccent4" presStyleCnt="0"/>
      <dgm:spPr/>
    </dgm:pt>
    <dgm:pt modelId="{FA0ABB65-ACDD-4F6B-B051-4AB109D1E2C7}" type="pres">
      <dgm:prSet presAssocID="{AEA043B0-4518-4022-B3E8-D837559ACA16}" presName="accentRepeatNode" presStyleLbl="solidAlignAcc1" presStyleIdx="6" presStyleCnt="10"/>
      <dgm:spPr/>
    </dgm:pt>
    <dgm:pt modelId="{74016F15-1DBC-4FA1-B6B7-670E0B55ACD6}" type="pres">
      <dgm:prSet presAssocID="{D488C1EB-87F0-4BF4-9E68-DC0603AD9846}" presName="image4" presStyleCnt="0"/>
      <dgm:spPr/>
    </dgm:pt>
    <dgm:pt modelId="{43FCD377-8EDA-4E86-908B-3BCA1BBA4CE3}" type="pres">
      <dgm:prSet presAssocID="{D488C1EB-87F0-4BF4-9E68-DC0603AD9846}" presName="imageRepeatNode" presStyleLbl="alignAcc1" presStyleIdx="3" presStyleCnt="5"/>
      <dgm:spPr/>
    </dgm:pt>
    <dgm:pt modelId="{F1922F6C-E543-4905-87F0-C2C5EB96D79F}" type="pres">
      <dgm:prSet presAssocID="{D488C1EB-87F0-4BF4-9E68-DC0603AD9846}" presName="imageaccent4" presStyleCnt="0"/>
      <dgm:spPr/>
    </dgm:pt>
    <dgm:pt modelId="{F818F2AE-9488-47B0-868F-AF37C80DBFD9}" type="pres">
      <dgm:prSet presAssocID="{D488C1EB-87F0-4BF4-9E68-DC0603AD9846}" presName="accentRepeatNode" presStyleLbl="solidAlignAcc1" presStyleIdx="7" presStyleCnt="10"/>
      <dgm:spPr/>
    </dgm:pt>
    <dgm:pt modelId="{70E55279-A6DF-452D-8836-D9931940C2E0}" type="pres">
      <dgm:prSet presAssocID="{DB5FB44A-495D-4496-B102-E477EFCCA7E2}" presName="text5" presStyleCnt="0"/>
      <dgm:spPr/>
    </dgm:pt>
    <dgm:pt modelId="{3FD0F934-05D1-4B3D-A780-3D26FD63267F}" type="pres">
      <dgm:prSet presAssocID="{DB5FB44A-495D-4496-B102-E477EFCCA7E2}" presName="textRepeatNode" presStyleLbl="alignNode1" presStyleIdx="4" presStyleCnt="5">
        <dgm:presLayoutVars>
          <dgm:chMax val="0"/>
          <dgm:chPref val="0"/>
          <dgm:bulletEnabled val="1"/>
        </dgm:presLayoutVars>
      </dgm:prSet>
      <dgm:spPr/>
    </dgm:pt>
    <dgm:pt modelId="{F6265FE1-EDEA-4419-82A3-F6FBBF9FA07C}" type="pres">
      <dgm:prSet presAssocID="{DB5FB44A-495D-4496-B102-E477EFCCA7E2}" presName="textaccent5" presStyleCnt="0"/>
      <dgm:spPr/>
    </dgm:pt>
    <dgm:pt modelId="{EA5B5F5A-D3E6-4E9B-B0AF-F25EBADAF249}" type="pres">
      <dgm:prSet presAssocID="{DB5FB44A-495D-4496-B102-E477EFCCA7E2}" presName="accentRepeatNode" presStyleLbl="solidAlignAcc1" presStyleIdx="8" presStyleCnt="10"/>
      <dgm:spPr/>
    </dgm:pt>
    <dgm:pt modelId="{C4D2E61C-96C3-48B1-92A8-16C4E1F8BC33}" type="pres">
      <dgm:prSet presAssocID="{26A8A7E9-F3BB-4B46-8E63-123A0F01C7A5}" presName="image5" presStyleCnt="0"/>
      <dgm:spPr/>
    </dgm:pt>
    <dgm:pt modelId="{85E129D8-D2FF-4C8A-A4AC-91C861B59829}" type="pres">
      <dgm:prSet presAssocID="{26A8A7E9-F3BB-4B46-8E63-123A0F01C7A5}" presName="imageRepeatNode" presStyleLbl="alignAcc1" presStyleIdx="4" presStyleCnt="5"/>
      <dgm:spPr>
        <a:prstGeom prst="hexagon">
          <a:avLst>
            <a:gd name="adj" fmla="val 25000"/>
            <a:gd name="vf" fmla="val 115470"/>
          </a:avLst>
        </a:prstGeom>
      </dgm:spPr>
    </dgm:pt>
    <dgm:pt modelId="{38E7F1A1-D7E7-4C8E-8A9A-FDEEE5E87F43}" type="pres">
      <dgm:prSet presAssocID="{26A8A7E9-F3BB-4B46-8E63-123A0F01C7A5}" presName="imageaccent5" presStyleCnt="0"/>
      <dgm:spPr/>
    </dgm:pt>
    <dgm:pt modelId="{8A46BAC3-ECE8-4793-93E0-D459C8963D7B}" type="pres">
      <dgm:prSet presAssocID="{26A8A7E9-F3BB-4B46-8E63-123A0F01C7A5}" presName="accentRepeatNode" presStyleLbl="solidAlignAcc1" presStyleIdx="9" presStyleCnt="10"/>
      <dgm:spPr/>
    </dgm:pt>
  </dgm:ptLst>
  <dgm:cxnLst>
    <dgm:cxn modelId="{5957AF18-B555-4475-9E70-6A1CC06809F1}" srcId="{BDD05DC5-0E27-4AE9-B972-6D512612C05E}" destId="{4AD96C8B-D791-415B-B0B9-33137DF9BF29}" srcOrd="2" destOrd="0" parTransId="{0DCE92C3-E516-49BE-B729-7D0B159B8558}" sibTransId="{A6F050D5-0BED-44D5-BD9A-2A5D62C579B9}"/>
    <dgm:cxn modelId="{1936321E-6E52-4993-B86C-DE7905490C0D}" type="presOf" srcId="{215B067C-F527-4E86-A191-AF09125E0DC4}" destId="{8DB8AB09-DCC1-4008-8C9A-E5BA2DFB9C5D}" srcOrd="0" destOrd="0" presId="urn:microsoft.com/office/officeart/2008/layout/HexagonCluster"/>
    <dgm:cxn modelId="{E07CAE23-43E7-43C9-AEB4-31C9365DE309}" type="presOf" srcId="{A6F050D5-0BED-44D5-BD9A-2A5D62C579B9}" destId="{6C916011-474B-42F0-9CF9-912CE0300F68}" srcOrd="0" destOrd="0" presId="urn:microsoft.com/office/officeart/2008/layout/HexagonCluster"/>
    <dgm:cxn modelId="{6FBA5B25-EA8B-45E4-AFAB-B025EC33F139}" srcId="{BDD05DC5-0E27-4AE9-B972-6D512612C05E}" destId="{215B067C-F527-4E86-A191-AF09125E0DC4}" srcOrd="0" destOrd="0" parTransId="{596EF33E-BC03-4935-AB94-EFC8F45590CD}" sibTransId="{5C2A4194-B38E-4AEB-9557-46A810E7DAA5}"/>
    <dgm:cxn modelId="{1992D43C-D6CF-4C19-9A98-4618384B52FB}" srcId="{BDD05DC5-0E27-4AE9-B972-6D512612C05E}" destId="{4432A9BF-EC2C-4931-9603-864D886560CD}" srcOrd="1" destOrd="0" parTransId="{6C36CD07-BFD5-48D1-8141-CC1DFB2AAACD}" sibTransId="{7D8750B0-F09D-4FA6-BAD3-77193E09144D}"/>
    <dgm:cxn modelId="{CB5F0558-7614-4FF6-885D-C154C4BCDFE5}" type="presOf" srcId="{4432A9BF-EC2C-4931-9603-864D886560CD}" destId="{A818E3A7-EF68-4B50-AF1E-A97C8780EFBD}" srcOrd="0" destOrd="0" presId="urn:microsoft.com/office/officeart/2008/layout/HexagonCluster"/>
    <dgm:cxn modelId="{9C15FD88-F813-4B28-AA00-1DCA212D1161}" srcId="{BDD05DC5-0E27-4AE9-B972-6D512612C05E}" destId="{AEA043B0-4518-4022-B3E8-D837559ACA16}" srcOrd="3" destOrd="0" parTransId="{AB95CEDB-77BE-40FA-AB1E-A336435D5AF8}" sibTransId="{D488C1EB-87F0-4BF4-9E68-DC0603AD9846}"/>
    <dgm:cxn modelId="{A8D41093-CF04-4E65-8A81-2DB26AAC26C7}" type="presOf" srcId="{5C2A4194-B38E-4AEB-9557-46A810E7DAA5}" destId="{0FC4D6B3-9659-4DCF-BF21-50A88D2C9B6C}" srcOrd="0" destOrd="0" presId="urn:microsoft.com/office/officeart/2008/layout/HexagonCluster"/>
    <dgm:cxn modelId="{646508B9-63E5-4FEE-8959-1B0FC064763D}" type="presOf" srcId="{4AD96C8B-D791-415B-B0B9-33137DF9BF29}" destId="{BBF3BFE4-D15E-4763-BC81-D58535261A4D}" srcOrd="0" destOrd="0" presId="urn:microsoft.com/office/officeart/2008/layout/HexagonCluster"/>
    <dgm:cxn modelId="{D91C30D3-A678-420A-B418-2753BED627F6}" type="presOf" srcId="{DB5FB44A-495D-4496-B102-E477EFCCA7E2}" destId="{3FD0F934-05D1-4B3D-A780-3D26FD63267F}" srcOrd="0" destOrd="0" presId="urn:microsoft.com/office/officeart/2008/layout/HexagonCluster"/>
    <dgm:cxn modelId="{6A4603D8-3726-4709-A2E6-7341BD6E3049}" type="presOf" srcId="{7D8750B0-F09D-4FA6-BAD3-77193E09144D}" destId="{0DB06684-B13C-4237-BB37-4B1EDFB0A838}" srcOrd="0" destOrd="0" presId="urn:microsoft.com/office/officeart/2008/layout/HexagonCluster"/>
    <dgm:cxn modelId="{7F4E06DC-50D9-46F4-ABEE-2AD467503B61}" type="presOf" srcId="{D488C1EB-87F0-4BF4-9E68-DC0603AD9846}" destId="{43FCD377-8EDA-4E86-908B-3BCA1BBA4CE3}" srcOrd="0" destOrd="0" presId="urn:microsoft.com/office/officeart/2008/layout/HexagonCluster"/>
    <dgm:cxn modelId="{1ECD99DF-DFFD-45DF-B6F2-C4CFD0E457A8}" type="presOf" srcId="{26A8A7E9-F3BB-4B46-8E63-123A0F01C7A5}" destId="{85E129D8-D2FF-4C8A-A4AC-91C861B59829}" srcOrd="0" destOrd="0" presId="urn:microsoft.com/office/officeart/2008/layout/HexagonCluster"/>
    <dgm:cxn modelId="{1FA67EE2-25A1-49C3-AC0B-679ACBE46FF0}" type="presOf" srcId="{AEA043B0-4518-4022-B3E8-D837559ACA16}" destId="{E153F855-F15D-4473-BE48-D4A027961EF6}" srcOrd="0" destOrd="0" presId="urn:microsoft.com/office/officeart/2008/layout/HexagonCluster"/>
    <dgm:cxn modelId="{EC8214EA-D74D-4018-8839-715886CA28A7}" srcId="{BDD05DC5-0E27-4AE9-B972-6D512612C05E}" destId="{DB5FB44A-495D-4496-B102-E477EFCCA7E2}" srcOrd="4" destOrd="0" parTransId="{70F0FE2E-D314-40B3-871A-F895C9419618}" sibTransId="{26A8A7E9-F3BB-4B46-8E63-123A0F01C7A5}"/>
    <dgm:cxn modelId="{BAB088ED-177D-4B21-A090-CEC08F37F2A3}" type="presOf" srcId="{BDD05DC5-0E27-4AE9-B972-6D512612C05E}" destId="{5ADFD1EF-D78E-4672-9752-DC53555F6853}" srcOrd="0" destOrd="0" presId="urn:microsoft.com/office/officeart/2008/layout/HexagonCluster"/>
    <dgm:cxn modelId="{DCA01CF0-E158-4821-A4B6-51930439B4A0}" type="presParOf" srcId="{5ADFD1EF-D78E-4672-9752-DC53555F6853}" destId="{11052464-C6EE-4314-8063-9410EFBC4A25}" srcOrd="0" destOrd="0" presId="urn:microsoft.com/office/officeart/2008/layout/HexagonCluster"/>
    <dgm:cxn modelId="{17E79B62-9334-4382-A5E7-3F1E9998BE1D}" type="presParOf" srcId="{11052464-C6EE-4314-8063-9410EFBC4A25}" destId="{8DB8AB09-DCC1-4008-8C9A-E5BA2DFB9C5D}" srcOrd="0" destOrd="0" presId="urn:microsoft.com/office/officeart/2008/layout/HexagonCluster"/>
    <dgm:cxn modelId="{F085F3E9-BAF3-487E-8BF4-0C23AD25575E}" type="presParOf" srcId="{5ADFD1EF-D78E-4672-9752-DC53555F6853}" destId="{488E7F2F-90EB-4BD4-871C-1988170D7152}" srcOrd="1" destOrd="0" presId="urn:microsoft.com/office/officeart/2008/layout/HexagonCluster"/>
    <dgm:cxn modelId="{6121167E-5BC8-4E43-A341-F8E516C6CE44}" type="presParOf" srcId="{488E7F2F-90EB-4BD4-871C-1988170D7152}" destId="{603201B5-55A8-4030-B58E-8A665FF4F1FA}" srcOrd="0" destOrd="0" presId="urn:microsoft.com/office/officeart/2008/layout/HexagonCluster"/>
    <dgm:cxn modelId="{853B5417-DB18-404C-B464-E4286CDA3A87}" type="presParOf" srcId="{5ADFD1EF-D78E-4672-9752-DC53555F6853}" destId="{A84A27A3-88C0-4AC3-A312-842AACE96AB0}" srcOrd="2" destOrd="0" presId="urn:microsoft.com/office/officeart/2008/layout/HexagonCluster"/>
    <dgm:cxn modelId="{C236EFB4-5338-4FD3-B899-C268FE332A83}" type="presParOf" srcId="{A84A27A3-88C0-4AC3-A312-842AACE96AB0}" destId="{0FC4D6B3-9659-4DCF-BF21-50A88D2C9B6C}" srcOrd="0" destOrd="0" presId="urn:microsoft.com/office/officeart/2008/layout/HexagonCluster"/>
    <dgm:cxn modelId="{038A88A5-8AEE-4EB1-A7CC-E84E2D71454C}" type="presParOf" srcId="{5ADFD1EF-D78E-4672-9752-DC53555F6853}" destId="{94817C6E-BDC0-4DF0-B2AE-A43C5AB2EACC}" srcOrd="3" destOrd="0" presId="urn:microsoft.com/office/officeart/2008/layout/HexagonCluster"/>
    <dgm:cxn modelId="{7FDEE186-50F3-4EAE-9779-1B84F459FC79}" type="presParOf" srcId="{94817C6E-BDC0-4DF0-B2AE-A43C5AB2EACC}" destId="{02E1D6EA-72BD-4106-8D58-EF78B61833A3}" srcOrd="0" destOrd="0" presId="urn:microsoft.com/office/officeart/2008/layout/HexagonCluster"/>
    <dgm:cxn modelId="{FB227A2A-887D-4943-A722-96F6BC627701}" type="presParOf" srcId="{5ADFD1EF-D78E-4672-9752-DC53555F6853}" destId="{84BB9C42-D178-4303-9017-6BBE01E9DE0D}" srcOrd="4" destOrd="0" presId="urn:microsoft.com/office/officeart/2008/layout/HexagonCluster"/>
    <dgm:cxn modelId="{04662F5F-F3B8-41CE-8861-1C08AC0B2B67}" type="presParOf" srcId="{84BB9C42-D178-4303-9017-6BBE01E9DE0D}" destId="{A818E3A7-EF68-4B50-AF1E-A97C8780EFBD}" srcOrd="0" destOrd="0" presId="urn:microsoft.com/office/officeart/2008/layout/HexagonCluster"/>
    <dgm:cxn modelId="{FBCEEB84-2214-4303-B30C-B30C6BF8373C}" type="presParOf" srcId="{5ADFD1EF-D78E-4672-9752-DC53555F6853}" destId="{F3DE7984-0EDC-48B3-B95A-745D15D10ED2}" srcOrd="5" destOrd="0" presId="urn:microsoft.com/office/officeart/2008/layout/HexagonCluster"/>
    <dgm:cxn modelId="{2D8C8BC9-CCAE-4D14-97F0-3ECA77D3BFF7}" type="presParOf" srcId="{F3DE7984-0EDC-48B3-B95A-745D15D10ED2}" destId="{916BEBCD-E875-4F75-BDC2-9334B30E5CB3}" srcOrd="0" destOrd="0" presId="urn:microsoft.com/office/officeart/2008/layout/HexagonCluster"/>
    <dgm:cxn modelId="{58E558BB-C2A8-4254-8829-684F0DE735AC}" type="presParOf" srcId="{5ADFD1EF-D78E-4672-9752-DC53555F6853}" destId="{2656D821-5F79-472C-93ED-D5748F467DB9}" srcOrd="6" destOrd="0" presId="urn:microsoft.com/office/officeart/2008/layout/HexagonCluster"/>
    <dgm:cxn modelId="{E7282A29-83EC-4D66-9E75-44076D0563F5}" type="presParOf" srcId="{2656D821-5F79-472C-93ED-D5748F467DB9}" destId="{0DB06684-B13C-4237-BB37-4B1EDFB0A838}" srcOrd="0" destOrd="0" presId="urn:microsoft.com/office/officeart/2008/layout/HexagonCluster"/>
    <dgm:cxn modelId="{5FC18660-7530-412F-9630-222484D1CEF0}" type="presParOf" srcId="{5ADFD1EF-D78E-4672-9752-DC53555F6853}" destId="{97986986-847A-40C7-B7BE-C8739A08C4D8}" srcOrd="7" destOrd="0" presId="urn:microsoft.com/office/officeart/2008/layout/HexagonCluster"/>
    <dgm:cxn modelId="{1C99F477-3FBC-48E5-BA22-367D0F857784}" type="presParOf" srcId="{97986986-847A-40C7-B7BE-C8739A08C4D8}" destId="{2984FC97-05C5-4662-8CCA-708FA032556F}" srcOrd="0" destOrd="0" presId="urn:microsoft.com/office/officeart/2008/layout/HexagonCluster"/>
    <dgm:cxn modelId="{99C205CE-9B7E-4C39-9EC8-0F3FDEFF51AA}" type="presParOf" srcId="{5ADFD1EF-D78E-4672-9752-DC53555F6853}" destId="{01A86BF0-D854-4EF2-8ADB-87D9DC10E0B1}" srcOrd="8" destOrd="0" presId="urn:microsoft.com/office/officeart/2008/layout/HexagonCluster"/>
    <dgm:cxn modelId="{4252A926-DD6C-4381-A409-6690E3C0B023}" type="presParOf" srcId="{01A86BF0-D854-4EF2-8ADB-87D9DC10E0B1}" destId="{BBF3BFE4-D15E-4763-BC81-D58535261A4D}" srcOrd="0" destOrd="0" presId="urn:microsoft.com/office/officeart/2008/layout/HexagonCluster"/>
    <dgm:cxn modelId="{08812168-5948-4EA8-B6ED-DD14E22D6E6A}" type="presParOf" srcId="{5ADFD1EF-D78E-4672-9752-DC53555F6853}" destId="{A8751244-8764-4C97-A5D2-C19B41DE6619}" srcOrd="9" destOrd="0" presId="urn:microsoft.com/office/officeart/2008/layout/HexagonCluster"/>
    <dgm:cxn modelId="{58268AFC-5546-4BF9-8F3B-41FC6518D3F8}" type="presParOf" srcId="{A8751244-8764-4C97-A5D2-C19B41DE6619}" destId="{1CE11E52-F1AA-420A-864B-F65E61FD6825}" srcOrd="0" destOrd="0" presId="urn:microsoft.com/office/officeart/2008/layout/HexagonCluster"/>
    <dgm:cxn modelId="{A5AA15B2-1874-4158-8A21-04FCE367FA46}" type="presParOf" srcId="{5ADFD1EF-D78E-4672-9752-DC53555F6853}" destId="{FFDC8917-7D5F-4693-A520-3128A5F6F40B}" srcOrd="10" destOrd="0" presId="urn:microsoft.com/office/officeart/2008/layout/HexagonCluster"/>
    <dgm:cxn modelId="{C44EAB3A-6606-426D-8BBE-CDBAC1509283}" type="presParOf" srcId="{FFDC8917-7D5F-4693-A520-3128A5F6F40B}" destId="{6C916011-474B-42F0-9CF9-912CE0300F68}" srcOrd="0" destOrd="0" presId="urn:microsoft.com/office/officeart/2008/layout/HexagonCluster"/>
    <dgm:cxn modelId="{8C97918E-EAF4-4498-B2DE-1D90BABE775F}" type="presParOf" srcId="{5ADFD1EF-D78E-4672-9752-DC53555F6853}" destId="{8D2D4B9A-B0B1-4859-89A8-483DD0DD4B33}" srcOrd="11" destOrd="0" presId="urn:microsoft.com/office/officeart/2008/layout/HexagonCluster"/>
    <dgm:cxn modelId="{2E0A3C3B-0D26-45FD-9F37-023BFF1A074A}" type="presParOf" srcId="{8D2D4B9A-B0B1-4859-89A8-483DD0DD4B33}" destId="{642A6EC0-3E87-4D7A-B349-97598B038153}" srcOrd="0" destOrd="0" presId="urn:microsoft.com/office/officeart/2008/layout/HexagonCluster"/>
    <dgm:cxn modelId="{B0A7F634-867C-4BD7-8705-9D5C6EB9D871}" type="presParOf" srcId="{5ADFD1EF-D78E-4672-9752-DC53555F6853}" destId="{FFA7F48F-3417-418C-97B4-FBD473E64E86}" srcOrd="12" destOrd="0" presId="urn:microsoft.com/office/officeart/2008/layout/HexagonCluster"/>
    <dgm:cxn modelId="{761D4E0B-4AEA-497B-B5DD-D777B04E8098}" type="presParOf" srcId="{FFA7F48F-3417-418C-97B4-FBD473E64E86}" destId="{E153F855-F15D-4473-BE48-D4A027961EF6}" srcOrd="0" destOrd="0" presId="urn:microsoft.com/office/officeart/2008/layout/HexagonCluster"/>
    <dgm:cxn modelId="{67D21812-88F1-486D-AC26-BD755EC63A6C}" type="presParOf" srcId="{5ADFD1EF-D78E-4672-9752-DC53555F6853}" destId="{B118F10D-830A-4D4F-85E3-E25778CB9E94}" srcOrd="13" destOrd="0" presId="urn:microsoft.com/office/officeart/2008/layout/HexagonCluster"/>
    <dgm:cxn modelId="{C47A23FE-64A3-4134-8319-BF8943E97CCC}" type="presParOf" srcId="{B118F10D-830A-4D4F-85E3-E25778CB9E94}" destId="{FA0ABB65-ACDD-4F6B-B051-4AB109D1E2C7}" srcOrd="0" destOrd="0" presId="urn:microsoft.com/office/officeart/2008/layout/HexagonCluster"/>
    <dgm:cxn modelId="{12FE9911-E1F7-435F-BC35-A521CC73F369}" type="presParOf" srcId="{5ADFD1EF-D78E-4672-9752-DC53555F6853}" destId="{74016F15-1DBC-4FA1-B6B7-670E0B55ACD6}" srcOrd="14" destOrd="0" presId="urn:microsoft.com/office/officeart/2008/layout/HexagonCluster"/>
    <dgm:cxn modelId="{26A893E7-6415-471F-8B54-AF31FCE7FC27}" type="presParOf" srcId="{74016F15-1DBC-4FA1-B6B7-670E0B55ACD6}" destId="{43FCD377-8EDA-4E86-908B-3BCA1BBA4CE3}" srcOrd="0" destOrd="0" presId="urn:microsoft.com/office/officeart/2008/layout/HexagonCluster"/>
    <dgm:cxn modelId="{8BE00CC5-2EB9-42F1-B81E-6B621F40E661}" type="presParOf" srcId="{5ADFD1EF-D78E-4672-9752-DC53555F6853}" destId="{F1922F6C-E543-4905-87F0-C2C5EB96D79F}" srcOrd="15" destOrd="0" presId="urn:microsoft.com/office/officeart/2008/layout/HexagonCluster"/>
    <dgm:cxn modelId="{125F644D-3C4D-49E6-9610-01DE4B943935}" type="presParOf" srcId="{F1922F6C-E543-4905-87F0-C2C5EB96D79F}" destId="{F818F2AE-9488-47B0-868F-AF37C80DBFD9}" srcOrd="0" destOrd="0" presId="urn:microsoft.com/office/officeart/2008/layout/HexagonCluster"/>
    <dgm:cxn modelId="{77AB44A4-0848-48B6-B506-91B840130829}" type="presParOf" srcId="{5ADFD1EF-D78E-4672-9752-DC53555F6853}" destId="{70E55279-A6DF-452D-8836-D9931940C2E0}" srcOrd="16" destOrd="0" presId="urn:microsoft.com/office/officeart/2008/layout/HexagonCluster"/>
    <dgm:cxn modelId="{1856F1FC-49E1-4CE7-9430-8CC1A086B3AF}" type="presParOf" srcId="{70E55279-A6DF-452D-8836-D9931940C2E0}" destId="{3FD0F934-05D1-4B3D-A780-3D26FD63267F}" srcOrd="0" destOrd="0" presId="urn:microsoft.com/office/officeart/2008/layout/HexagonCluster"/>
    <dgm:cxn modelId="{F91860FC-0543-4E4B-A286-9189AC91C488}" type="presParOf" srcId="{5ADFD1EF-D78E-4672-9752-DC53555F6853}" destId="{F6265FE1-EDEA-4419-82A3-F6FBBF9FA07C}" srcOrd="17" destOrd="0" presId="urn:microsoft.com/office/officeart/2008/layout/HexagonCluster"/>
    <dgm:cxn modelId="{7B53AA10-E94D-4AEC-AD4D-6AE4457109FD}" type="presParOf" srcId="{F6265FE1-EDEA-4419-82A3-F6FBBF9FA07C}" destId="{EA5B5F5A-D3E6-4E9B-B0AF-F25EBADAF249}" srcOrd="0" destOrd="0" presId="urn:microsoft.com/office/officeart/2008/layout/HexagonCluster"/>
    <dgm:cxn modelId="{C5E3338B-48D4-42D6-B2CF-D9E55D5F2591}" type="presParOf" srcId="{5ADFD1EF-D78E-4672-9752-DC53555F6853}" destId="{C4D2E61C-96C3-48B1-92A8-16C4E1F8BC33}" srcOrd="18" destOrd="0" presId="urn:microsoft.com/office/officeart/2008/layout/HexagonCluster"/>
    <dgm:cxn modelId="{921B5225-B8F7-439C-BF8B-55113A3A8609}" type="presParOf" srcId="{C4D2E61C-96C3-48B1-92A8-16C4E1F8BC33}" destId="{85E129D8-D2FF-4C8A-A4AC-91C861B59829}" srcOrd="0" destOrd="0" presId="urn:microsoft.com/office/officeart/2008/layout/HexagonCluster"/>
    <dgm:cxn modelId="{C4D84198-63C5-468D-A758-6A0F27C5CE8A}" type="presParOf" srcId="{5ADFD1EF-D78E-4672-9752-DC53555F6853}" destId="{38E7F1A1-D7E7-4C8E-8A9A-FDEEE5E87F43}" srcOrd="19" destOrd="0" presId="urn:microsoft.com/office/officeart/2008/layout/HexagonCluster"/>
    <dgm:cxn modelId="{C8DF966D-C111-4365-AEF5-52FC1BD168B9}" type="presParOf" srcId="{38E7F1A1-D7E7-4C8E-8A9A-FDEEE5E87F43}" destId="{8A46BAC3-ECE8-4793-93E0-D459C8963D7B}" srcOrd="0" destOrd="0" presId="urn:microsoft.com/office/officeart/2008/layout/HexagonCluster"/>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70E228-7C92-4480-B98B-CC672CD8D82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2C4C9FAA-63EA-427E-BF34-B504E335F5CD}">
      <dgm:prSet/>
      <dgm:spPr>
        <a:solidFill>
          <a:schemeClr val="accent2"/>
        </a:solidFill>
        <a:ln>
          <a:solidFill>
            <a:schemeClr val="accent2"/>
          </a:solidFill>
        </a:ln>
      </dgm:spPr>
      <dgm:t>
        <a:bodyPr/>
        <a:lstStyle/>
        <a:p>
          <a:pPr rtl="0"/>
          <a:r>
            <a:rPr lang="en-US" b="1" dirty="0"/>
            <a:t>1. Qualification/Certification</a:t>
          </a:r>
          <a:endParaRPr lang="en-US" dirty="0"/>
        </a:p>
      </dgm:t>
    </dgm:pt>
    <dgm:pt modelId="{296D9D13-DC9D-4F0F-8F67-B97D20EC72F6}" type="parTrans" cxnId="{B9016511-1EEC-43DA-A806-A9079D99CD7F}">
      <dgm:prSet/>
      <dgm:spPr/>
      <dgm:t>
        <a:bodyPr/>
        <a:lstStyle/>
        <a:p>
          <a:endParaRPr lang="en-US"/>
        </a:p>
      </dgm:t>
    </dgm:pt>
    <dgm:pt modelId="{CC6C9313-8362-4CA6-BFE6-8A069052D78E}" type="sibTrans" cxnId="{B9016511-1EEC-43DA-A806-A9079D99CD7F}">
      <dgm:prSet/>
      <dgm:spPr/>
      <dgm:t>
        <a:bodyPr/>
        <a:lstStyle/>
        <a:p>
          <a:endParaRPr lang="en-US"/>
        </a:p>
      </dgm:t>
    </dgm:pt>
    <dgm:pt modelId="{B7FC801C-3F00-4707-8CDF-E858FAB306A0}">
      <dgm:prSet/>
      <dgm:spPr>
        <a:solidFill>
          <a:schemeClr val="bg1">
            <a:lumMod val="50000"/>
          </a:schemeClr>
        </a:solidFill>
        <a:ln>
          <a:solidFill>
            <a:schemeClr val="bg1">
              <a:lumMod val="50000"/>
            </a:schemeClr>
          </a:solidFill>
        </a:ln>
      </dgm:spPr>
      <dgm:t>
        <a:bodyPr/>
        <a:lstStyle/>
        <a:p>
          <a:pPr rtl="0"/>
          <a:r>
            <a:rPr lang="en-US" b="1" dirty="0"/>
            <a:t>5. Alignment</a:t>
          </a:r>
          <a:endParaRPr lang="en-US" dirty="0"/>
        </a:p>
      </dgm:t>
    </dgm:pt>
    <dgm:pt modelId="{C08DB1EE-6943-44B6-8411-F9CF7920FDD3}" type="parTrans" cxnId="{98B01318-4E10-4589-A3D2-10D31FA27E70}">
      <dgm:prSet/>
      <dgm:spPr/>
      <dgm:t>
        <a:bodyPr/>
        <a:lstStyle/>
        <a:p>
          <a:endParaRPr lang="en-US"/>
        </a:p>
      </dgm:t>
    </dgm:pt>
    <dgm:pt modelId="{1E9E3F31-80D9-485E-BC3E-223BF678E95D}" type="sibTrans" cxnId="{98B01318-4E10-4589-A3D2-10D31FA27E70}">
      <dgm:prSet/>
      <dgm:spPr/>
      <dgm:t>
        <a:bodyPr/>
        <a:lstStyle/>
        <a:p>
          <a:endParaRPr lang="en-US"/>
        </a:p>
      </dgm:t>
    </dgm:pt>
    <dgm:pt modelId="{FC6C52D0-FDCD-4E47-B574-DB9E475044C7}">
      <dgm:prSet/>
      <dgm:spPr>
        <a:solidFill>
          <a:schemeClr val="accent6"/>
        </a:solidFill>
        <a:ln>
          <a:solidFill>
            <a:schemeClr val="accent6"/>
          </a:solidFill>
        </a:ln>
      </dgm:spPr>
      <dgm:t>
        <a:bodyPr/>
        <a:lstStyle/>
        <a:p>
          <a:pPr rtl="0"/>
          <a:r>
            <a:rPr lang="en-US" b="1" dirty="0"/>
            <a:t>2. Data Management</a:t>
          </a:r>
          <a:endParaRPr lang="en-US" dirty="0"/>
        </a:p>
      </dgm:t>
    </dgm:pt>
    <dgm:pt modelId="{B86593A1-9E9A-4FE5-9DA8-BD4F72E37974}" type="parTrans" cxnId="{975D1F9B-4CD0-4FE5-B201-E89F941C4A19}">
      <dgm:prSet/>
      <dgm:spPr/>
      <dgm:t>
        <a:bodyPr/>
        <a:lstStyle/>
        <a:p>
          <a:endParaRPr lang="en-US"/>
        </a:p>
      </dgm:t>
    </dgm:pt>
    <dgm:pt modelId="{071893E2-BB75-4665-9655-7B978C00B8C7}" type="sibTrans" cxnId="{975D1F9B-4CD0-4FE5-B201-E89F941C4A19}">
      <dgm:prSet/>
      <dgm:spPr/>
      <dgm:t>
        <a:bodyPr/>
        <a:lstStyle/>
        <a:p>
          <a:endParaRPr lang="en-US"/>
        </a:p>
      </dgm:t>
    </dgm:pt>
    <dgm:pt modelId="{6D6FFF41-2674-4A73-8F83-C4DA9F8C5010}">
      <dgm:prSet/>
      <dgm:spPr>
        <a:solidFill>
          <a:srgbClr val="0070C0"/>
        </a:solidFill>
        <a:ln>
          <a:solidFill>
            <a:srgbClr val="0070C0"/>
          </a:solidFill>
        </a:ln>
      </dgm:spPr>
      <dgm:t>
        <a:bodyPr/>
        <a:lstStyle/>
        <a:p>
          <a:pPr rtl="0"/>
          <a:r>
            <a:rPr lang="en-US" b="1" dirty="0"/>
            <a:t>3. Training</a:t>
          </a:r>
          <a:endParaRPr lang="en-US" dirty="0"/>
        </a:p>
      </dgm:t>
    </dgm:pt>
    <dgm:pt modelId="{566ED4AB-2816-4642-8E13-08F5ECFC4E39}" type="parTrans" cxnId="{2586AD1D-4A48-46A6-B6F4-75D62DAFE44B}">
      <dgm:prSet/>
      <dgm:spPr/>
      <dgm:t>
        <a:bodyPr/>
        <a:lstStyle/>
        <a:p>
          <a:endParaRPr lang="en-US"/>
        </a:p>
      </dgm:t>
    </dgm:pt>
    <dgm:pt modelId="{41BC03F9-4455-443C-B6ED-5EB7696694A6}" type="sibTrans" cxnId="{2586AD1D-4A48-46A6-B6F4-75D62DAFE44B}">
      <dgm:prSet/>
      <dgm:spPr/>
      <dgm:t>
        <a:bodyPr/>
        <a:lstStyle/>
        <a:p>
          <a:endParaRPr lang="en-US"/>
        </a:p>
      </dgm:t>
    </dgm:pt>
    <dgm:pt modelId="{CA4C26E7-7073-43C5-8D25-C87A35A1A4DD}">
      <dgm:prSet/>
      <dgm:spPr>
        <a:solidFill>
          <a:schemeClr val="accent5">
            <a:lumMod val="50000"/>
          </a:schemeClr>
        </a:solidFill>
        <a:ln>
          <a:solidFill>
            <a:schemeClr val="accent5">
              <a:lumMod val="50000"/>
            </a:schemeClr>
          </a:solidFill>
        </a:ln>
      </dgm:spPr>
      <dgm:t>
        <a:bodyPr/>
        <a:lstStyle/>
        <a:p>
          <a:pPr rtl="0"/>
          <a:r>
            <a:rPr lang="en-US" b="1" dirty="0"/>
            <a:t>4. Framework</a:t>
          </a:r>
          <a:endParaRPr lang="en-US" dirty="0"/>
        </a:p>
      </dgm:t>
    </dgm:pt>
    <dgm:pt modelId="{0CBCBDF8-7187-49AC-A528-AAAF047E1EA6}" type="parTrans" cxnId="{86E00238-5DFF-4C71-8743-C194EECDD262}">
      <dgm:prSet/>
      <dgm:spPr/>
      <dgm:t>
        <a:bodyPr/>
        <a:lstStyle/>
        <a:p>
          <a:endParaRPr lang="en-US"/>
        </a:p>
      </dgm:t>
    </dgm:pt>
    <dgm:pt modelId="{262DC2BE-4B6F-4A2A-B8FE-BA3544EC476C}" type="sibTrans" cxnId="{86E00238-5DFF-4C71-8743-C194EECDD262}">
      <dgm:prSet/>
      <dgm:spPr/>
      <dgm:t>
        <a:bodyPr/>
        <a:lstStyle/>
        <a:p>
          <a:endParaRPr lang="en-US"/>
        </a:p>
      </dgm:t>
    </dgm:pt>
    <dgm:pt modelId="{6F385662-B46A-4C9D-AF42-4AE13DB6FDE8}" type="pres">
      <dgm:prSet presAssocID="{0B70E228-7C92-4480-B98B-CC672CD8D821}" presName="Name0" presStyleCnt="0">
        <dgm:presLayoutVars>
          <dgm:chMax val="7"/>
          <dgm:chPref val="7"/>
          <dgm:dir/>
        </dgm:presLayoutVars>
      </dgm:prSet>
      <dgm:spPr/>
    </dgm:pt>
    <dgm:pt modelId="{CB721431-C4C0-4B5E-887D-337F3D97C8FA}" type="pres">
      <dgm:prSet presAssocID="{0B70E228-7C92-4480-B98B-CC672CD8D821}" presName="Name1" presStyleCnt="0"/>
      <dgm:spPr/>
    </dgm:pt>
    <dgm:pt modelId="{7B0511A2-547E-4B11-A4A0-86CF00E5D23B}" type="pres">
      <dgm:prSet presAssocID="{0B70E228-7C92-4480-B98B-CC672CD8D821}" presName="cycle" presStyleCnt="0"/>
      <dgm:spPr/>
    </dgm:pt>
    <dgm:pt modelId="{2A08288D-6357-40E3-9740-07238C796BCE}" type="pres">
      <dgm:prSet presAssocID="{0B70E228-7C92-4480-B98B-CC672CD8D821}" presName="srcNode" presStyleLbl="node1" presStyleIdx="0" presStyleCnt="5"/>
      <dgm:spPr/>
    </dgm:pt>
    <dgm:pt modelId="{098F00A7-7083-4B37-96AB-399F6B2B9A0D}" type="pres">
      <dgm:prSet presAssocID="{0B70E228-7C92-4480-B98B-CC672CD8D821}" presName="conn" presStyleLbl="parChTrans1D2" presStyleIdx="0" presStyleCnt="1"/>
      <dgm:spPr/>
    </dgm:pt>
    <dgm:pt modelId="{C7A6FBCF-3DB6-46C7-8828-CB57356DB808}" type="pres">
      <dgm:prSet presAssocID="{0B70E228-7C92-4480-B98B-CC672CD8D821}" presName="extraNode" presStyleLbl="node1" presStyleIdx="0" presStyleCnt="5"/>
      <dgm:spPr/>
    </dgm:pt>
    <dgm:pt modelId="{D4D7CF59-E0F0-47E8-BE02-87A71A28A4B5}" type="pres">
      <dgm:prSet presAssocID="{0B70E228-7C92-4480-B98B-CC672CD8D821}" presName="dstNode" presStyleLbl="node1" presStyleIdx="0" presStyleCnt="5"/>
      <dgm:spPr/>
    </dgm:pt>
    <dgm:pt modelId="{CE4E785E-6DFC-41F6-BC92-42A78748CB1A}" type="pres">
      <dgm:prSet presAssocID="{2C4C9FAA-63EA-427E-BF34-B504E335F5CD}" presName="text_1" presStyleLbl="node1" presStyleIdx="0" presStyleCnt="5">
        <dgm:presLayoutVars>
          <dgm:bulletEnabled val="1"/>
        </dgm:presLayoutVars>
      </dgm:prSet>
      <dgm:spPr/>
    </dgm:pt>
    <dgm:pt modelId="{CC0A2C3A-C6EC-4305-8187-E9B4D51CD159}" type="pres">
      <dgm:prSet presAssocID="{2C4C9FAA-63EA-427E-BF34-B504E335F5CD}" presName="accent_1" presStyleCnt="0"/>
      <dgm:spPr/>
    </dgm:pt>
    <dgm:pt modelId="{0160153F-CBFB-465E-A193-5B7C001A20D9}" type="pres">
      <dgm:prSet presAssocID="{2C4C9FAA-63EA-427E-BF34-B504E335F5CD}" presName="accentRepeatNode" presStyleLbl="solidFgAcc1" presStyleIdx="0" presStyleCnt="5"/>
      <dgm:spPr/>
    </dgm:pt>
    <dgm:pt modelId="{F08A2750-ACD4-43BF-9CF8-7DC1DF74D5BA}" type="pres">
      <dgm:prSet presAssocID="{FC6C52D0-FDCD-4E47-B574-DB9E475044C7}" presName="text_2" presStyleLbl="node1" presStyleIdx="1" presStyleCnt="5">
        <dgm:presLayoutVars>
          <dgm:bulletEnabled val="1"/>
        </dgm:presLayoutVars>
      </dgm:prSet>
      <dgm:spPr/>
    </dgm:pt>
    <dgm:pt modelId="{CA7466D2-4C3C-4AE2-BABB-0844604D6417}" type="pres">
      <dgm:prSet presAssocID="{FC6C52D0-FDCD-4E47-B574-DB9E475044C7}" presName="accent_2" presStyleCnt="0"/>
      <dgm:spPr/>
    </dgm:pt>
    <dgm:pt modelId="{34843485-5467-41F6-8AED-CB0688D727D0}" type="pres">
      <dgm:prSet presAssocID="{FC6C52D0-FDCD-4E47-B574-DB9E475044C7}" presName="accentRepeatNode" presStyleLbl="solidFgAcc1" presStyleIdx="1" presStyleCnt="5"/>
      <dgm:spPr/>
    </dgm:pt>
    <dgm:pt modelId="{30577D09-F672-4CCA-BC9E-7D43F8082BB8}" type="pres">
      <dgm:prSet presAssocID="{6D6FFF41-2674-4A73-8F83-C4DA9F8C5010}" presName="text_3" presStyleLbl="node1" presStyleIdx="2" presStyleCnt="5">
        <dgm:presLayoutVars>
          <dgm:bulletEnabled val="1"/>
        </dgm:presLayoutVars>
      </dgm:prSet>
      <dgm:spPr/>
    </dgm:pt>
    <dgm:pt modelId="{CC8200DE-2E50-4037-AA19-647D9DB0C9EE}" type="pres">
      <dgm:prSet presAssocID="{6D6FFF41-2674-4A73-8F83-C4DA9F8C5010}" presName="accent_3" presStyleCnt="0"/>
      <dgm:spPr/>
    </dgm:pt>
    <dgm:pt modelId="{79568AB9-BA9E-49CB-8B65-A0867B1E7F9B}" type="pres">
      <dgm:prSet presAssocID="{6D6FFF41-2674-4A73-8F83-C4DA9F8C5010}" presName="accentRepeatNode" presStyleLbl="solidFgAcc1" presStyleIdx="2" presStyleCnt="5"/>
      <dgm:spPr/>
    </dgm:pt>
    <dgm:pt modelId="{2B5976DF-11EE-4072-B8EA-9A630221B353}" type="pres">
      <dgm:prSet presAssocID="{CA4C26E7-7073-43C5-8D25-C87A35A1A4DD}" presName="text_4" presStyleLbl="node1" presStyleIdx="3" presStyleCnt="5">
        <dgm:presLayoutVars>
          <dgm:bulletEnabled val="1"/>
        </dgm:presLayoutVars>
      </dgm:prSet>
      <dgm:spPr/>
    </dgm:pt>
    <dgm:pt modelId="{745E6AFE-6655-4849-A877-7092DC522CE3}" type="pres">
      <dgm:prSet presAssocID="{CA4C26E7-7073-43C5-8D25-C87A35A1A4DD}" presName="accent_4" presStyleCnt="0"/>
      <dgm:spPr/>
    </dgm:pt>
    <dgm:pt modelId="{635CB94F-84DE-46B3-AAB4-0840FB24E9A0}" type="pres">
      <dgm:prSet presAssocID="{CA4C26E7-7073-43C5-8D25-C87A35A1A4DD}" presName="accentRepeatNode" presStyleLbl="solidFgAcc1" presStyleIdx="3" presStyleCnt="5"/>
      <dgm:spPr/>
    </dgm:pt>
    <dgm:pt modelId="{D8C74C5C-4076-4B47-B487-24A58FDBC94F}" type="pres">
      <dgm:prSet presAssocID="{B7FC801C-3F00-4707-8CDF-E858FAB306A0}" presName="text_5" presStyleLbl="node1" presStyleIdx="4" presStyleCnt="5">
        <dgm:presLayoutVars>
          <dgm:bulletEnabled val="1"/>
        </dgm:presLayoutVars>
      </dgm:prSet>
      <dgm:spPr/>
    </dgm:pt>
    <dgm:pt modelId="{BFA7EB40-61A8-4F6D-9B9A-8E6189E9CE10}" type="pres">
      <dgm:prSet presAssocID="{B7FC801C-3F00-4707-8CDF-E858FAB306A0}" presName="accent_5" presStyleCnt="0"/>
      <dgm:spPr/>
    </dgm:pt>
    <dgm:pt modelId="{BAA07B85-EF4C-4867-8B11-F10AF903A9AC}" type="pres">
      <dgm:prSet presAssocID="{B7FC801C-3F00-4707-8CDF-E858FAB306A0}" presName="accentRepeatNode" presStyleLbl="solidFgAcc1" presStyleIdx="4" presStyleCnt="5"/>
      <dgm:spPr/>
    </dgm:pt>
  </dgm:ptLst>
  <dgm:cxnLst>
    <dgm:cxn modelId="{B9016511-1EEC-43DA-A806-A9079D99CD7F}" srcId="{0B70E228-7C92-4480-B98B-CC672CD8D821}" destId="{2C4C9FAA-63EA-427E-BF34-B504E335F5CD}" srcOrd="0" destOrd="0" parTransId="{296D9D13-DC9D-4F0F-8F67-B97D20EC72F6}" sibTransId="{CC6C9313-8362-4CA6-BFE6-8A069052D78E}"/>
    <dgm:cxn modelId="{98B01318-4E10-4589-A3D2-10D31FA27E70}" srcId="{0B70E228-7C92-4480-B98B-CC672CD8D821}" destId="{B7FC801C-3F00-4707-8CDF-E858FAB306A0}" srcOrd="4" destOrd="0" parTransId="{C08DB1EE-6943-44B6-8411-F9CF7920FDD3}" sibTransId="{1E9E3F31-80D9-485E-BC3E-223BF678E95D}"/>
    <dgm:cxn modelId="{2586AD1D-4A48-46A6-B6F4-75D62DAFE44B}" srcId="{0B70E228-7C92-4480-B98B-CC672CD8D821}" destId="{6D6FFF41-2674-4A73-8F83-C4DA9F8C5010}" srcOrd="2" destOrd="0" parTransId="{566ED4AB-2816-4642-8E13-08F5ECFC4E39}" sibTransId="{41BC03F9-4455-443C-B6ED-5EB7696694A6}"/>
    <dgm:cxn modelId="{F46D9220-E1A6-4F60-8766-9FF8C3F59E1A}" type="presOf" srcId="{FC6C52D0-FDCD-4E47-B574-DB9E475044C7}" destId="{F08A2750-ACD4-43BF-9CF8-7DC1DF74D5BA}" srcOrd="0" destOrd="0" presId="urn:microsoft.com/office/officeart/2008/layout/VerticalCurvedList"/>
    <dgm:cxn modelId="{D44B472F-E0F3-4F6C-8789-DAAB11324BB8}" type="presOf" srcId="{2C4C9FAA-63EA-427E-BF34-B504E335F5CD}" destId="{CE4E785E-6DFC-41F6-BC92-42A78748CB1A}" srcOrd="0" destOrd="0" presId="urn:microsoft.com/office/officeart/2008/layout/VerticalCurvedList"/>
    <dgm:cxn modelId="{86E00238-5DFF-4C71-8743-C194EECDD262}" srcId="{0B70E228-7C92-4480-B98B-CC672CD8D821}" destId="{CA4C26E7-7073-43C5-8D25-C87A35A1A4DD}" srcOrd="3" destOrd="0" parTransId="{0CBCBDF8-7187-49AC-A528-AAAF047E1EA6}" sibTransId="{262DC2BE-4B6F-4A2A-B8FE-BA3544EC476C}"/>
    <dgm:cxn modelId="{6A5EE55B-87AD-43AC-ADD0-D80B6A73B508}" type="presOf" srcId="{CC6C9313-8362-4CA6-BFE6-8A069052D78E}" destId="{098F00A7-7083-4B37-96AB-399F6B2B9A0D}" srcOrd="0" destOrd="0" presId="urn:microsoft.com/office/officeart/2008/layout/VerticalCurvedList"/>
    <dgm:cxn modelId="{F1B72C4C-2534-4783-A311-BCB896662C55}" type="presOf" srcId="{6D6FFF41-2674-4A73-8F83-C4DA9F8C5010}" destId="{30577D09-F672-4CCA-BC9E-7D43F8082BB8}" srcOrd="0" destOrd="0" presId="urn:microsoft.com/office/officeart/2008/layout/VerticalCurvedList"/>
    <dgm:cxn modelId="{E363ED8D-68DB-442A-9BD0-7F2B95E71E72}" type="presOf" srcId="{0B70E228-7C92-4480-B98B-CC672CD8D821}" destId="{6F385662-B46A-4C9D-AF42-4AE13DB6FDE8}" srcOrd="0" destOrd="0" presId="urn:microsoft.com/office/officeart/2008/layout/VerticalCurvedList"/>
    <dgm:cxn modelId="{975D1F9B-4CD0-4FE5-B201-E89F941C4A19}" srcId="{0B70E228-7C92-4480-B98B-CC672CD8D821}" destId="{FC6C52D0-FDCD-4E47-B574-DB9E475044C7}" srcOrd="1" destOrd="0" parTransId="{B86593A1-9E9A-4FE5-9DA8-BD4F72E37974}" sibTransId="{071893E2-BB75-4665-9655-7B978C00B8C7}"/>
    <dgm:cxn modelId="{CFE746D1-7E1E-49D0-A017-9B483AADF8B7}" type="presOf" srcId="{B7FC801C-3F00-4707-8CDF-E858FAB306A0}" destId="{D8C74C5C-4076-4B47-B487-24A58FDBC94F}" srcOrd="0" destOrd="0" presId="urn:microsoft.com/office/officeart/2008/layout/VerticalCurvedList"/>
    <dgm:cxn modelId="{1E2A14EB-1CDA-46BD-ABCD-43994B381D5E}" type="presOf" srcId="{CA4C26E7-7073-43C5-8D25-C87A35A1A4DD}" destId="{2B5976DF-11EE-4072-B8EA-9A630221B353}" srcOrd="0" destOrd="0" presId="urn:microsoft.com/office/officeart/2008/layout/VerticalCurvedList"/>
    <dgm:cxn modelId="{74692CAE-2544-4AF1-8862-7AD1323C2ADB}" type="presParOf" srcId="{6F385662-B46A-4C9D-AF42-4AE13DB6FDE8}" destId="{CB721431-C4C0-4B5E-887D-337F3D97C8FA}" srcOrd="0" destOrd="0" presId="urn:microsoft.com/office/officeart/2008/layout/VerticalCurvedList"/>
    <dgm:cxn modelId="{C901CD60-C0C5-43D6-9B92-21EA3C34FB0A}" type="presParOf" srcId="{CB721431-C4C0-4B5E-887D-337F3D97C8FA}" destId="{7B0511A2-547E-4B11-A4A0-86CF00E5D23B}" srcOrd="0" destOrd="0" presId="urn:microsoft.com/office/officeart/2008/layout/VerticalCurvedList"/>
    <dgm:cxn modelId="{DE612774-92EF-4C33-B779-27515804A06A}" type="presParOf" srcId="{7B0511A2-547E-4B11-A4A0-86CF00E5D23B}" destId="{2A08288D-6357-40E3-9740-07238C796BCE}" srcOrd="0" destOrd="0" presId="urn:microsoft.com/office/officeart/2008/layout/VerticalCurvedList"/>
    <dgm:cxn modelId="{33924107-F5AC-44D9-BA4C-03FBD97D6135}" type="presParOf" srcId="{7B0511A2-547E-4B11-A4A0-86CF00E5D23B}" destId="{098F00A7-7083-4B37-96AB-399F6B2B9A0D}" srcOrd="1" destOrd="0" presId="urn:microsoft.com/office/officeart/2008/layout/VerticalCurvedList"/>
    <dgm:cxn modelId="{5A8F34FD-3940-4C45-A380-B9F17F7D2474}" type="presParOf" srcId="{7B0511A2-547E-4B11-A4A0-86CF00E5D23B}" destId="{C7A6FBCF-3DB6-46C7-8828-CB57356DB808}" srcOrd="2" destOrd="0" presId="urn:microsoft.com/office/officeart/2008/layout/VerticalCurvedList"/>
    <dgm:cxn modelId="{1F71C989-3C68-4F52-ABAB-EE6D11E101BB}" type="presParOf" srcId="{7B0511A2-547E-4B11-A4A0-86CF00E5D23B}" destId="{D4D7CF59-E0F0-47E8-BE02-87A71A28A4B5}" srcOrd="3" destOrd="0" presId="urn:microsoft.com/office/officeart/2008/layout/VerticalCurvedList"/>
    <dgm:cxn modelId="{15E18C0C-8161-4E93-87F3-5EA5F0DBCA2A}" type="presParOf" srcId="{CB721431-C4C0-4B5E-887D-337F3D97C8FA}" destId="{CE4E785E-6DFC-41F6-BC92-42A78748CB1A}" srcOrd="1" destOrd="0" presId="urn:microsoft.com/office/officeart/2008/layout/VerticalCurvedList"/>
    <dgm:cxn modelId="{D7B4BA23-297E-40E2-B4FD-5FCE62D02F3F}" type="presParOf" srcId="{CB721431-C4C0-4B5E-887D-337F3D97C8FA}" destId="{CC0A2C3A-C6EC-4305-8187-E9B4D51CD159}" srcOrd="2" destOrd="0" presId="urn:microsoft.com/office/officeart/2008/layout/VerticalCurvedList"/>
    <dgm:cxn modelId="{6C4D6BA9-3DA5-4F5E-AECB-A5AA895C9303}" type="presParOf" srcId="{CC0A2C3A-C6EC-4305-8187-E9B4D51CD159}" destId="{0160153F-CBFB-465E-A193-5B7C001A20D9}" srcOrd="0" destOrd="0" presId="urn:microsoft.com/office/officeart/2008/layout/VerticalCurvedList"/>
    <dgm:cxn modelId="{13B5ACA9-D5FA-4CA1-BDAE-F9454ED88FEB}" type="presParOf" srcId="{CB721431-C4C0-4B5E-887D-337F3D97C8FA}" destId="{F08A2750-ACD4-43BF-9CF8-7DC1DF74D5BA}" srcOrd="3" destOrd="0" presId="urn:microsoft.com/office/officeart/2008/layout/VerticalCurvedList"/>
    <dgm:cxn modelId="{2A095381-025B-4C79-AA0C-5A5EC6FE6FE5}" type="presParOf" srcId="{CB721431-C4C0-4B5E-887D-337F3D97C8FA}" destId="{CA7466D2-4C3C-4AE2-BABB-0844604D6417}" srcOrd="4" destOrd="0" presId="urn:microsoft.com/office/officeart/2008/layout/VerticalCurvedList"/>
    <dgm:cxn modelId="{0FD4D1AB-A32F-4069-BB70-5C3071F0D524}" type="presParOf" srcId="{CA7466D2-4C3C-4AE2-BABB-0844604D6417}" destId="{34843485-5467-41F6-8AED-CB0688D727D0}" srcOrd="0" destOrd="0" presId="urn:microsoft.com/office/officeart/2008/layout/VerticalCurvedList"/>
    <dgm:cxn modelId="{F6F8B436-F8C3-4325-9108-22A4D557DA17}" type="presParOf" srcId="{CB721431-C4C0-4B5E-887D-337F3D97C8FA}" destId="{30577D09-F672-4CCA-BC9E-7D43F8082BB8}" srcOrd="5" destOrd="0" presId="urn:microsoft.com/office/officeart/2008/layout/VerticalCurvedList"/>
    <dgm:cxn modelId="{5F79D38B-1087-4DC1-9801-077CFE14F124}" type="presParOf" srcId="{CB721431-C4C0-4B5E-887D-337F3D97C8FA}" destId="{CC8200DE-2E50-4037-AA19-647D9DB0C9EE}" srcOrd="6" destOrd="0" presId="urn:microsoft.com/office/officeart/2008/layout/VerticalCurvedList"/>
    <dgm:cxn modelId="{C94FFCD2-846B-4458-AE21-CE62AA081EE4}" type="presParOf" srcId="{CC8200DE-2E50-4037-AA19-647D9DB0C9EE}" destId="{79568AB9-BA9E-49CB-8B65-A0867B1E7F9B}" srcOrd="0" destOrd="0" presId="urn:microsoft.com/office/officeart/2008/layout/VerticalCurvedList"/>
    <dgm:cxn modelId="{48D8A783-16D1-4A3F-8FDD-2F5132222DC5}" type="presParOf" srcId="{CB721431-C4C0-4B5E-887D-337F3D97C8FA}" destId="{2B5976DF-11EE-4072-B8EA-9A630221B353}" srcOrd="7" destOrd="0" presId="urn:microsoft.com/office/officeart/2008/layout/VerticalCurvedList"/>
    <dgm:cxn modelId="{50F3B3AF-F9E0-4581-930F-A6E5F320D212}" type="presParOf" srcId="{CB721431-C4C0-4B5E-887D-337F3D97C8FA}" destId="{745E6AFE-6655-4849-A877-7092DC522CE3}" srcOrd="8" destOrd="0" presId="urn:microsoft.com/office/officeart/2008/layout/VerticalCurvedList"/>
    <dgm:cxn modelId="{3BBB109B-81E9-4687-BDC6-9A4B85400FB1}" type="presParOf" srcId="{745E6AFE-6655-4849-A877-7092DC522CE3}" destId="{635CB94F-84DE-46B3-AAB4-0840FB24E9A0}" srcOrd="0" destOrd="0" presId="urn:microsoft.com/office/officeart/2008/layout/VerticalCurvedList"/>
    <dgm:cxn modelId="{C6ACD59D-EA9C-4E63-8423-87DE7D70978C}" type="presParOf" srcId="{CB721431-C4C0-4B5E-887D-337F3D97C8FA}" destId="{D8C74C5C-4076-4B47-B487-24A58FDBC94F}" srcOrd="9" destOrd="0" presId="urn:microsoft.com/office/officeart/2008/layout/VerticalCurvedList"/>
    <dgm:cxn modelId="{35C89C01-39EA-4D11-9CF2-963138623D0C}" type="presParOf" srcId="{CB721431-C4C0-4B5E-887D-337F3D97C8FA}" destId="{BFA7EB40-61A8-4F6D-9B9A-8E6189E9CE10}" srcOrd="10" destOrd="0" presId="urn:microsoft.com/office/officeart/2008/layout/VerticalCurvedList"/>
    <dgm:cxn modelId="{D0841891-1804-43CB-BAF9-EE76BECC4BB8}" type="presParOf" srcId="{BFA7EB40-61A8-4F6D-9B9A-8E6189E9CE10}" destId="{BAA07B85-EF4C-4867-8B11-F10AF903A9AC}" srcOrd="0" destOrd="0" presId="urn:microsoft.com/office/officeart/2008/layout/VerticalCurved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1EF6F-18B4-427B-ACBD-0C151785D3D9}">
      <dsp:nvSpPr>
        <dsp:cNvPr id="0" name=""/>
        <dsp:cNvSpPr/>
      </dsp:nvSpPr>
      <dsp:spPr>
        <a:xfrm rot="16200000">
          <a:off x="-1900711" y="2797276"/>
          <a:ext cx="4269666" cy="37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444" bIns="0" numCol="1" spcCol="1270" anchor="t" anchorCtr="0">
          <a:noAutofit/>
        </a:bodyPr>
        <a:lstStyle/>
        <a:p>
          <a:pPr marL="0" lvl="0" indent="0" algn="r" defTabSz="977900">
            <a:lnSpc>
              <a:spcPct val="90000"/>
            </a:lnSpc>
            <a:spcBef>
              <a:spcPct val="0"/>
            </a:spcBef>
            <a:spcAft>
              <a:spcPct val="35000"/>
            </a:spcAft>
            <a:buNone/>
          </a:pPr>
          <a:r>
            <a:rPr lang="en-US" sz="2200" kern="1200" dirty="0"/>
            <a:t>Section 1.Overall Policy</a:t>
          </a:r>
        </a:p>
      </dsp:txBody>
      <dsp:txXfrm>
        <a:off x="-1900711" y="2797276"/>
        <a:ext cx="4269666" cy="376944"/>
      </dsp:txXfrm>
    </dsp:sp>
    <dsp:sp modelId="{3AE321CF-CE46-4183-B04C-6F438F30EC35}">
      <dsp:nvSpPr>
        <dsp:cNvPr id="0" name=""/>
        <dsp:cNvSpPr/>
      </dsp:nvSpPr>
      <dsp:spPr>
        <a:xfrm>
          <a:off x="422594" y="850915"/>
          <a:ext cx="1877581" cy="4269666"/>
        </a:xfrm>
        <a:prstGeom prst="rect">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3244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i="1" kern="1200" dirty="0"/>
            <a:t>Develop &amp; use AM:</a:t>
          </a:r>
        </a:p>
        <a:p>
          <a:pPr marL="228600" lvl="2" indent="-114300" algn="l" defTabSz="622300">
            <a:lnSpc>
              <a:spcPct val="90000"/>
            </a:lnSpc>
            <a:spcBef>
              <a:spcPct val="0"/>
            </a:spcBef>
            <a:spcAft>
              <a:spcPct val="15000"/>
            </a:spcAft>
            <a:buChar char="•"/>
          </a:pPr>
          <a:r>
            <a:rPr lang="en-US" sz="1400" i="1" kern="1200" dirty="0"/>
            <a:t>Forward deployed</a:t>
          </a:r>
        </a:p>
        <a:p>
          <a:pPr marL="228600" lvl="2" indent="-114300" algn="l" defTabSz="622300">
            <a:lnSpc>
              <a:spcPct val="90000"/>
            </a:lnSpc>
            <a:spcBef>
              <a:spcPct val="0"/>
            </a:spcBef>
            <a:spcAft>
              <a:spcPct val="15000"/>
            </a:spcAft>
            <a:buChar char="•"/>
          </a:pPr>
          <a:r>
            <a:rPr lang="en-US" sz="1400" i="1" kern="1200" dirty="0"/>
            <a:t>Maintenance</a:t>
          </a:r>
        </a:p>
        <a:p>
          <a:pPr marL="228600" lvl="2" indent="-114300" algn="l" defTabSz="622300">
            <a:lnSpc>
              <a:spcPct val="90000"/>
            </a:lnSpc>
            <a:spcBef>
              <a:spcPct val="0"/>
            </a:spcBef>
            <a:spcAft>
              <a:spcPct val="15000"/>
            </a:spcAft>
            <a:buChar char="•"/>
          </a:pPr>
          <a:r>
            <a:rPr lang="en-US" sz="1400" i="1" kern="1200" dirty="0"/>
            <a:t>Increase resiliency and readiness</a:t>
          </a:r>
        </a:p>
        <a:p>
          <a:pPr marL="228600" lvl="2" indent="-114300" algn="l" defTabSz="622300">
            <a:lnSpc>
              <a:spcPct val="90000"/>
            </a:lnSpc>
            <a:spcBef>
              <a:spcPct val="0"/>
            </a:spcBef>
            <a:spcAft>
              <a:spcPct val="15000"/>
            </a:spcAft>
            <a:buChar char="•"/>
          </a:pPr>
          <a:r>
            <a:rPr lang="en-US" sz="1400" i="1" kern="1200" dirty="0"/>
            <a:t>Modernize weapons systems</a:t>
          </a:r>
        </a:p>
        <a:p>
          <a:pPr marL="114300" lvl="1" indent="-114300" algn="l" defTabSz="622300">
            <a:lnSpc>
              <a:spcPct val="90000"/>
            </a:lnSpc>
            <a:spcBef>
              <a:spcPct val="0"/>
            </a:spcBef>
            <a:spcAft>
              <a:spcPct val="15000"/>
            </a:spcAft>
            <a:buChar char="•"/>
          </a:pPr>
          <a:r>
            <a:rPr lang="en-US" sz="1400" i="1" kern="1200" dirty="0"/>
            <a:t>Train personnel</a:t>
          </a:r>
        </a:p>
        <a:p>
          <a:pPr marL="114300" lvl="1" indent="-114300" algn="l" defTabSz="622300">
            <a:lnSpc>
              <a:spcPct val="90000"/>
            </a:lnSpc>
            <a:spcBef>
              <a:spcPct val="0"/>
            </a:spcBef>
            <a:spcAft>
              <a:spcPct val="15000"/>
            </a:spcAft>
            <a:buChar char="•"/>
          </a:pPr>
          <a:r>
            <a:rPr lang="en-US" sz="1400" i="1" kern="1200" dirty="0"/>
            <a:t>Use technology securely</a:t>
          </a:r>
        </a:p>
        <a:p>
          <a:pPr marL="114300" lvl="1" indent="-114300" algn="l" defTabSz="622300">
            <a:lnSpc>
              <a:spcPct val="90000"/>
            </a:lnSpc>
            <a:spcBef>
              <a:spcPct val="0"/>
            </a:spcBef>
            <a:spcAft>
              <a:spcPct val="15000"/>
            </a:spcAft>
            <a:buChar char="•"/>
          </a:pPr>
          <a:r>
            <a:rPr lang="en-US" sz="1400" i="1" kern="1200" dirty="0"/>
            <a:t>Align &amp; collaborate activities</a:t>
          </a:r>
        </a:p>
      </dsp:txBody>
      <dsp:txXfrm>
        <a:off x="422594" y="850915"/>
        <a:ext cx="1877581" cy="4269666"/>
      </dsp:txXfrm>
    </dsp:sp>
    <dsp:sp modelId="{100930EA-C557-487A-B91F-B8F657504A04}">
      <dsp:nvSpPr>
        <dsp:cNvPr id="0" name=""/>
        <dsp:cNvSpPr/>
      </dsp:nvSpPr>
      <dsp:spPr>
        <a:xfrm>
          <a:off x="45650" y="353349"/>
          <a:ext cx="753888" cy="753888"/>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50000" r="-50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554F529D-BE45-4649-B450-8BBCC9065EBC}">
      <dsp:nvSpPr>
        <dsp:cNvPr id="0" name=""/>
        <dsp:cNvSpPr/>
      </dsp:nvSpPr>
      <dsp:spPr>
        <a:xfrm rot="16200000">
          <a:off x="826905" y="2797276"/>
          <a:ext cx="4269666" cy="37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444" bIns="0" numCol="1" spcCol="1270" anchor="t" anchorCtr="0">
          <a:noAutofit/>
        </a:bodyPr>
        <a:lstStyle/>
        <a:p>
          <a:pPr marL="0" lvl="0" indent="0" algn="r" defTabSz="977900">
            <a:lnSpc>
              <a:spcPct val="90000"/>
            </a:lnSpc>
            <a:spcBef>
              <a:spcPct val="0"/>
            </a:spcBef>
            <a:spcAft>
              <a:spcPct val="35000"/>
            </a:spcAft>
            <a:buNone/>
          </a:pPr>
          <a:r>
            <a:rPr lang="en-US" sz="2200" kern="1200" dirty="0"/>
            <a:t>Section 2. Roles &amp; Responsibilities</a:t>
          </a:r>
        </a:p>
      </dsp:txBody>
      <dsp:txXfrm>
        <a:off x="826905" y="2797276"/>
        <a:ext cx="4269666" cy="376944"/>
      </dsp:txXfrm>
    </dsp:sp>
    <dsp:sp modelId="{4DFB2AA4-F1D6-4E12-A5B3-B6E330E025C6}">
      <dsp:nvSpPr>
        <dsp:cNvPr id="0" name=""/>
        <dsp:cNvSpPr/>
      </dsp:nvSpPr>
      <dsp:spPr>
        <a:xfrm>
          <a:off x="3150210" y="850915"/>
          <a:ext cx="1877581" cy="4269666"/>
        </a:xfrm>
        <a:prstGeom prst="rect">
          <a:avLst/>
        </a:prstGeom>
        <a:solidFill>
          <a:schemeClr val="accent5">
            <a:hueOff val="-3379271"/>
            <a:satOff val="-8710"/>
            <a:lumOff val="-5883"/>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32444" rIns="99568" bIns="99568" numCol="1" spcCol="1270" anchor="t" anchorCtr="0">
          <a:noAutofit/>
        </a:bodyPr>
        <a:lstStyle/>
        <a:p>
          <a:pPr marL="114300" lvl="1" indent="-114300" algn="l" defTabSz="600075">
            <a:lnSpc>
              <a:spcPct val="90000"/>
            </a:lnSpc>
            <a:spcBef>
              <a:spcPct val="0"/>
            </a:spcBef>
            <a:spcAft>
              <a:spcPct val="15000"/>
            </a:spcAft>
            <a:buChar char="•"/>
          </a:pPr>
          <a:r>
            <a:rPr lang="en-US" sz="1350" i="1" kern="1200" dirty="0"/>
            <a:t>Under Secretary of Defense for Research and Engineering (USD(R&amp;E))</a:t>
          </a:r>
        </a:p>
        <a:p>
          <a:pPr marL="114300" lvl="1" indent="-114300" algn="l" defTabSz="600075">
            <a:lnSpc>
              <a:spcPct val="90000"/>
            </a:lnSpc>
            <a:spcBef>
              <a:spcPct val="0"/>
            </a:spcBef>
            <a:spcAft>
              <a:spcPct val="15000"/>
            </a:spcAft>
            <a:buChar char="•"/>
          </a:pPr>
          <a:r>
            <a:rPr lang="en-US" sz="1350" i="1" kern="1200" dirty="0"/>
            <a:t>Under Secretary of Defense for Acquisition and Sustainment (USD(A&amp;S))</a:t>
          </a:r>
        </a:p>
        <a:p>
          <a:pPr marL="114300" lvl="1" indent="-114300" algn="l" defTabSz="600075">
            <a:lnSpc>
              <a:spcPct val="90000"/>
            </a:lnSpc>
            <a:spcBef>
              <a:spcPct val="0"/>
            </a:spcBef>
            <a:spcAft>
              <a:spcPct val="15000"/>
            </a:spcAft>
            <a:buChar char="•"/>
          </a:pPr>
          <a:r>
            <a:rPr lang="en-US" sz="1350" i="1" kern="1200" dirty="0"/>
            <a:t>Defense Logistics Agency (DLA) Director</a:t>
          </a:r>
        </a:p>
        <a:p>
          <a:pPr marL="114300" lvl="1" indent="-114300" algn="l" defTabSz="600075">
            <a:lnSpc>
              <a:spcPct val="90000"/>
            </a:lnSpc>
            <a:spcBef>
              <a:spcPct val="0"/>
            </a:spcBef>
            <a:spcAft>
              <a:spcPct val="15000"/>
            </a:spcAft>
            <a:buChar char="•"/>
          </a:pPr>
          <a:r>
            <a:rPr lang="en-US" sz="1350" i="1" kern="1200" dirty="0"/>
            <a:t>DoD Chief Information Officer (CIO)</a:t>
          </a:r>
        </a:p>
        <a:p>
          <a:pPr marL="114300" lvl="1" indent="-114300" algn="l" defTabSz="600075">
            <a:lnSpc>
              <a:spcPct val="90000"/>
            </a:lnSpc>
            <a:spcBef>
              <a:spcPct val="0"/>
            </a:spcBef>
            <a:spcAft>
              <a:spcPct val="15000"/>
            </a:spcAft>
            <a:buChar char="•"/>
          </a:pPr>
          <a:r>
            <a:rPr lang="en-US" sz="1350" i="1" kern="1200" dirty="0"/>
            <a:t>Secretaries of Military Departments</a:t>
          </a:r>
        </a:p>
        <a:p>
          <a:pPr marL="114300" lvl="1" indent="-114300" algn="l" defTabSz="600075">
            <a:lnSpc>
              <a:spcPct val="90000"/>
            </a:lnSpc>
            <a:spcBef>
              <a:spcPct val="0"/>
            </a:spcBef>
            <a:spcAft>
              <a:spcPct val="15000"/>
            </a:spcAft>
            <a:buChar char="•"/>
          </a:pPr>
          <a:r>
            <a:rPr lang="en-US" sz="1350" i="1" kern="1200" dirty="0"/>
            <a:t>Directors of Defense Agencies &amp; Field Activities</a:t>
          </a:r>
        </a:p>
        <a:p>
          <a:pPr marL="114300" lvl="1" indent="-114300" algn="l" defTabSz="600075">
            <a:lnSpc>
              <a:spcPct val="90000"/>
            </a:lnSpc>
            <a:spcBef>
              <a:spcPct val="0"/>
            </a:spcBef>
            <a:spcAft>
              <a:spcPct val="15000"/>
            </a:spcAft>
            <a:buChar char="•"/>
          </a:pPr>
          <a:r>
            <a:rPr lang="en-US" sz="1350" i="1" kern="1200" dirty="0"/>
            <a:t>Joint Chiefs of Staff</a:t>
          </a:r>
        </a:p>
        <a:p>
          <a:pPr marL="114300" lvl="1" indent="-114300" algn="l" defTabSz="533400">
            <a:lnSpc>
              <a:spcPct val="90000"/>
            </a:lnSpc>
            <a:spcBef>
              <a:spcPct val="0"/>
            </a:spcBef>
            <a:spcAft>
              <a:spcPct val="15000"/>
            </a:spcAft>
            <a:buChar char="•"/>
          </a:pPr>
          <a:endParaRPr lang="en-US" sz="1200" kern="1200" dirty="0"/>
        </a:p>
      </dsp:txBody>
      <dsp:txXfrm>
        <a:off x="3150210" y="850915"/>
        <a:ext cx="1877581" cy="4269666"/>
      </dsp:txXfrm>
    </dsp:sp>
    <dsp:sp modelId="{732D3C22-7577-4C38-AEA4-91F2BD83D479}">
      <dsp:nvSpPr>
        <dsp:cNvPr id="0" name=""/>
        <dsp:cNvSpPr/>
      </dsp:nvSpPr>
      <dsp:spPr>
        <a:xfrm>
          <a:off x="2773266" y="353349"/>
          <a:ext cx="753888" cy="753888"/>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DB7A0660-BDB4-47B5-B97F-D9E90B3A7D29}">
      <dsp:nvSpPr>
        <dsp:cNvPr id="0" name=""/>
        <dsp:cNvSpPr/>
      </dsp:nvSpPr>
      <dsp:spPr>
        <a:xfrm rot="16200000">
          <a:off x="3554522" y="2797276"/>
          <a:ext cx="4269666" cy="37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444" bIns="0" numCol="1" spcCol="1270" anchor="t" anchorCtr="0">
          <a:noAutofit/>
        </a:bodyPr>
        <a:lstStyle/>
        <a:p>
          <a:pPr marL="0" lvl="0" indent="0" algn="r" defTabSz="977900">
            <a:lnSpc>
              <a:spcPct val="90000"/>
            </a:lnSpc>
            <a:spcBef>
              <a:spcPct val="0"/>
            </a:spcBef>
            <a:spcAft>
              <a:spcPct val="35000"/>
            </a:spcAft>
            <a:buNone/>
          </a:pPr>
          <a:r>
            <a:rPr lang="en-US" sz="2200" kern="1200" dirty="0"/>
            <a:t>Section 3. Procedures &amp; Guidance</a:t>
          </a:r>
        </a:p>
      </dsp:txBody>
      <dsp:txXfrm>
        <a:off x="3554522" y="2797276"/>
        <a:ext cx="4269666" cy="376944"/>
      </dsp:txXfrm>
    </dsp:sp>
    <dsp:sp modelId="{365373C6-71DA-4013-A0FB-0016C37981F7}">
      <dsp:nvSpPr>
        <dsp:cNvPr id="0" name=""/>
        <dsp:cNvSpPr/>
      </dsp:nvSpPr>
      <dsp:spPr>
        <a:xfrm>
          <a:off x="5877827" y="850915"/>
          <a:ext cx="1877581" cy="4269666"/>
        </a:xfrm>
        <a:prstGeom prst="rect">
          <a:avLst/>
        </a:prstGeom>
        <a:solidFill>
          <a:schemeClr val="accent5">
            <a:hueOff val="-6758543"/>
            <a:satOff val="-17419"/>
            <a:lumOff val="-11765"/>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3244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i="1" kern="1200" dirty="0"/>
            <a:t>AM in Acquisition </a:t>
          </a:r>
          <a:endParaRPr lang="en-US" sz="1400" kern="1200" dirty="0"/>
        </a:p>
        <a:p>
          <a:pPr marL="114300" lvl="1" indent="-114300" algn="l" defTabSz="622300">
            <a:lnSpc>
              <a:spcPct val="90000"/>
            </a:lnSpc>
            <a:spcBef>
              <a:spcPct val="0"/>
            </a:spcBef>
            <a:spcAft>
              <a:spcPct val="15000"/>
            </a:spcAft>
            <a:buChar char="•"/>
          </a:pPr>
          <a:r>
            <a:rPr lang="en-US" sz="1400" i="1" kern="1200" dirty="0"/>
            <a:t>Research and Engineering</a:t>
          </a:r>
          <a:endParaRPr lang="en-US" sz="1400" kern="1200" dirty="0"/>
        </a:p>
        <a:p>
          <a:pPr marL="114300" lvl="1" indent="-114300" algn="l" defTabSz="622300">
            <a:lnSpc>
              <a:spcPct val="90000"/>
            </a:lnSpc>
            <a:spcBef>
              <a:spcPct val="0"/>
            </a:spcBef>
            <a:spcAft>
              <a:spcPct val="15000"/>
            </a:spcAft>
            <a:buChar char="•"/>
          </a:pPr>
          <a:r>
            <a:rPr lang="en-US" sz="1400" i="1" kern="1200" dirty="0"/>
            <a:t>AM Integration into the Supply Chain</a:t>
          </a:r>
          <a:endParaRPr lang="en-US" sz="1400" kern="1200" dirty="0"/>
        </a:p>
        <a:p>
          <a:pPr marL="114300" lvl="1" indent="-114300" algn="l" defTabSz="622300">
            <a:lnSpc>
              <a:spcPct val="90000"/>
            </a:lnSpc>
            <a:spcBef>
              <a:spcPct val="0"/>
            </a:spcBef>
            <a:spcAft>
              <a:spcPct val="15000"/>
            </a:spcAft>
            <a:buChar char="•"/>
          </a:pPr>
          <a:r>
            <a:rPr lang="en-US" sz="1400" i="1" kern="1200" dirty="0"/>
            <a:t>Data Management </a:t>
          </a:r>
          <a:endParaRPr lang="en-US" sz="1400" kern="1200" dirty="0"/>
        </a:p>
        <a:p>
          <a:pPr marL="114300" lvl="1" indent="-114300" algn="l" defTabSz="622300">
            <a:lnSpc>
              <a:spcPct val="90000"/>
            </a:lnSpc>
            <a:spcBef>
              <a:spcPct val="0"/>
            </a:spcBef>
            <a:spcAft>
              <a:spcPct val="15000"/>
            </a:spcAft>
            <a:buChar char="•"/>
          </a:pPr>
          <a:r>
            <a:rPr lang="en-US" sz="1400" i="1" kern="1200" dirty="0"/>
            <a:t>Data and Equipment Security</a:t>
          </a:r>
          <a:endParaRPr lang="en-US" sz="1400" kern="1200" dirty="0"/>
        </a:p>
        <a:p>
          <a:pPr marL="114300" lvl="1" indent="-114300" algn="l" defTabSz="622300">
            <a:lnSpc>
              <a:spcPct val="90000"/>
            </a:lnSpc>
            <a:spcBef>
              <a:spcPct val="0"/>
            </a:spcBef>
            <a:spcAft>
              <a:spcPct val="15000"/>
            </a:spcAft>
            <a:buChar char="•"/>
          </a:pPr>
          <a:r>
            <a:rPr lang="en-US" sz="1400" i="1" kern="1200" dirty="0"/>
            <a:t>Specifications and Standards</a:t>
          </a:r>
          <a:endParaRPr lang="en-US" sz="1400" kern="1200" dirty="0"/>
        </a:p>
        <a:p>
          <a:pPr marL="114300" lvl="1" indent="-114300" algn="l" defTabSz="622300">
            <a:lnSpc>
              <a:spcPct val="90000"/>
            </a:lnSpc>
            <a:spcBef>
              <a:spcPct val="0"/>
            </a:spcBef>
            <a:spcAft>
              <a:spcPct val="15000"/>
            </a:spcAft>
            <a:buChar char="•"/>
          </a:pPr>
          <a:r>
            <a:rPr lang="en-US" sz="1400" i="1" kern="1200" dirty="0"/>
            <a:t>Training and Education</a:t>
          </a:r>
          <a:endParaRPr lang="en-US" sz="1400" kern="1200" dirty="0"/>
        </a:p>
        <a:p>
          <a:pPr marL="114300" lvl="1" indent="-114300" algn="l" defTabSz="622300">
            <a:lnSpc>
              <a:spcPct val="90000"/>
            </a:lnSpc>
            <a:spcBef>
              <a:spcPct val="0"/>
            </a:spcBef>
            <a:spcAft>
              <a:spcPct val="15000"/>
            </a:spcAft>
            <a:buChar char="•"/>
          </a:pPr>
          <a:r>
            <a:rPr lang="en-US" sz="1400" i="1" kern="1200" dirty="0"/>
            <a:t>Collaboration</a:t>
          </a:r>
          <a:endParaRPr lang="en-US" sz="1400" kern="1200" dirty="0"/>
        </a:p>
      </dsp:txBody>
      <dsp:txXfrm>
        <a:off x="5877827" y="850915"/>
        <a:ext cx="1877581" cy="4269666"/>
      </dsp:txXfrm>
    </dsp:sp>
    <dsp:sp modelId="{7CBC3C98-8F95-4288-9925-814508540B27}">
      <dsp:nvSpPr>
        <dsp:cNvPr id="0" name=""/>
        <dsp:cNvSpPr/>
      </dsp:nvSpPr>
      <dsp:spPr>
        <a:xfrm>
          <a:off x="5500883" y="353349"/>
          <a:ext cx="753888" cy="75388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7293-B77E-4DEC-A7A1-954DE2C2E364}">
      <dsp:nvSpPr>
        <dsp:cNvPr id="0" name=""/>
        <dsp:cNvSpPr/>
      </dsp:nvSpPr>
      <dsp:spPr>
        <a:xfrm>
          <a:off x="2448537" y="1359075"/>
          <a:ext cx="516616" cy="1931697"/>
        </a:xfrm>
        <a:custGeom>
          <a:avLst/>
          <a:gdLst/>
          <a:ahLst/>
          <a:cxnLst/>
          <a:rect l="0" t="0" r="0" b="0"/>
          <a:pathLst>
            <a:path>
              <a:moveTo>
                <a:pt x="0" y="0"/>
              </a:moveTo>
              <a:lnTo>
                <a:pt x="0" y="1931697"/>
              </a:lnTo>
              <a:lnTo>
                <a:pt x="516616" y="19316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161E0E-0900-4CEC-9F1D-96B49F60BBAE}">
      <dsp:nvSpPr>
        <dsp:cNvPr id="0" name=""/>
        <dsp:cNvSpPr/>
      </dsp:nvSpPr>
      <dsp:spPr>
        <a:xfrm>
          <a:off x="2448537" y="1359075"/>
          <a:ext cx="516616" cy="1134310"/>
        </a:xfrm>
        <a:custGeom>
          <a:avLst/>
          <a:gdLst/>
          <a:ahLst/>
          <a:cxnLst/>
          <a:rect l="0" t="0" r="0" b="0"/>
          <a:pathLst>
            <a:path>
              <a:moveTo>
                <a:pt x="0" y="0"/>
              </a:moveTo>
              <a:lnTo>
                <a:pt x="0" y="1134310"/>
              </a:lnTo>
              <a:lnTo>
                <a:pt x="516616" y="1134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8FB80-7732-4850-83EB-EAC52E73E8F3}">
      <dsp:nvSpPr>
        <dsp:cNvPr id="0" name=""/>
        <dsp:cNvSpPr/>
      </dsp:nvSpPr>
      <dsp:spPr>
        <a:xfrm>
          <a:off x="2448537" y="1359075"/>
          <a:ext cx="516616" cy="336923"/>
        </a:xfrm>
        <a:custGeom>
          <a:avLst/>
          <a:gdLst/>
          <a:ahLst/>
          <a:cxnLst/>
          <a:rect l="0" t="0" r="0" b="0"/>
          <a:pathLst>
            <a:path>
              <a:moveTo>
                <a:pt x="0" y="0"/>
              </a:moveTo>
              <a:lnTo>
                <a:pt x="0" y="336923"/>
              </a:lnTo>
              <a:lnTo>
                <a:pt x="516616" y="3369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8E80E8-A7F3-4EEE-BA0D-2295CC027A35}">
      <dsp:nvSpPr>
        <dsp:cNvPr id="0" name=""/>
        <dsp:cNvSpPr/>
      </dsp:nvSpPr>
      <dsp:spPr>
        <a:xfrm>
          <a:off x="2402817" y="561688"/>
          <a:ext cx="91440" cy="235846"/>
        </a:xfrm>
        <a:custGeom>
          <a:avLst/>
          <a:gdLst/>
          <a:ahLst/>
          <a:cxnLst/>
          <a:rect l="0" t="0" r="0" b="0"/>
          <a:pathLst>
            <a:path>
              <a:moveTo>
                <a:pt x="45720" y="0"/>
              </a:moveTo>
              <a:lnTo>
                <a:pt x="45720" y="2358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EEF8D-3DB6-44CE-961E-966A5CB3EFD9}">
      <dsp:nvSpPr>
        <dsp:cNvPr id="0" name=""/>
        <dsp:cNvSpPr/>
      </dsp:nvSpPr>
      <dsp:spPr>
        <a:xfrm>
          <a:off x="2167767" y="148"/>
          <a:ext cx="561539" cy="5615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7E40A-B11E-4ECD-91D6-ECF9DFB37C5F}">
      <dsp:nvSpPr>
        <dsp:cNvPr id="0" name=""/>
        <dsp:cNvSpPr/>
      </dsp:nvSpPr>
      <dsp:spPr>
        <a:xfrm>
          <a:off x="2167767" y="148"/>
          <a:ext cx="561539" cy="5615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DB397B-7952-4D54-BF61-8340BA946947}">
      <dsp:nvSpPr>
        <dsp:cNvPr id="0" name=""/>
        <dsp:cNvSpPr/>
      </dsp:nvSpPr>
      <dsp:spPr>
        <a:xfrm>
          <a:off x="1886997" y="101226"/>
          <a:ext cx="1123079" cy="359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kern="1200" dirty="0"/>
            <a:t>Joint Defense Manufacturing Council</a:t>
          </a:r>
        </a:p>
      </dsp:txBody>
      <dsp:txXfrm>
        <a:off x="1886997" y="101226"/>
        <a:ext cx="1123079" cy="359385"/>
      </dsp:txXfrm>
    </dsp:sp>
    <dsp:sp modelId="{F1F6AB0C-1A82-499C-BBB0-4C5C85D1E20C}">
      <dsp:nvSpPr>
        <dsp:cNvPr id="0" name=""/>
        <dsp:cNvSpPr/>
      </dsp:nvSpPr>
      <dsp:spPr>
        <a:xfrm>
          <a:off x="2167767" y="797535"/>
          <a:ext cx="561539" cy="5615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434A-1FA7-48E6-9B38-40AAA81FC1FC}">
      <dsp:nvSpPr>
        <dsp:cNvPr id="0" name=""/>
        <dsp:cNvSpPr/>
      </dsp:nvSpPr>
      <dsp:spPr>
        <a:xfrm>
          <a:off x="2167767" y="797535"/>
          <a:ext cx="561539" cy="5615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07F56E-FA34-47A3-A39A-40BC189EFE7A}">
      <dsp:nvSpPr>
        <dsp:cNvPr id="0" name=""/>
        <dsp:cNvSpPr/>
      </dsp:nvSpPr>
      <dsp:spPr>
        <a:xfrm>
          <a:off x="1886997" y="898612"/>
          <a:ext cx="1123079" cy="359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t>Joint AM Working Group</a:t>
          </a:r>
        </a:p>
      </dsp:txBody>
      <dsp:txXfrm>
        <a:off x="1886997" y="898612"/>
        <a:ext cx="1123079" cy="359385"/>
      </dsp:txXfrm>
    </dsp:sp>
    <dsp:sp modelId="{BAE10297-C78D-4AAD-8A62-E693CDEB233A}">
      <dsp:nvSpPr>
        <dsp:cNvPr id="0" name=""/>
        <dsp:cNvSpPr/>
      </dsp:nvSpPr>
      <dsp:spPr>
        <a:xfrm>
          <a:off x="2897769" y="1594922"/>
          <a:ext cx="561539" cy="5615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57678-F859-4C7C-8B81-6F18C8C2D852}">
      <dsp:nvSpPr>
        <dsp:cNvPr id="0" name=""/>
        <dsp:cNvSpPr/>
      </dsp:nvSpPr>
      <dsp:spPr>
        <a:xfrm>
          <a:off x="2897769" y="1594922"/>
          <a:ext cx="561539" cy="5615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33632-453D-4A09-911B-E0A0232ACAF1}">
      <dsp:nvSpPr>
        <dsp:cNvPr id="0" name=""/>
        <dsp:cNvSpPr/>
      </dsp:nvSpPr>
      <dsp:spPr>
        <a:xfrm>
          <a:off x="2616999" y="1695999"/>
          <a:ext cx="1123079" cy="359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kern="1200" dirty="0"/>
            <a:t>Data &amp; Model Sharing Council</a:t>
          </a:r>
        </a:p>
      </dsp:txBody>
      <dsp:txXfrm>
        <a:off x="2616999" y="1695999"/>
        <a:ext cx="1123079" cy="359385"/>
      </dsp:txXfrm>
    </dsp:sp>
    <dsp:sp modelId="{D75AF8F7-E1E1-436B-ADB9-E7071C997CD3}">
      <dsp:nvSpPr>
        <dsp:cNvPr id="0" name=""/>
        <dsp:cNvSpPr/>
      </dsp:nvSpPr>
      <dsp:spPr>
        <a:xfrm>
          <a:off x="2897769" y="2392309"/>
          <a:ext cx="561539" cy="5615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6F173-4CC4-4B0F-B558-7EA4CB402703}">
      <dsp:nvSpPr>
        <dsp:cNvPr id="0" name=""/>
        <dsp:cNvSpPr/>
      </dsp:nvSpPr>
      <dsp:spPr>
        <a:xfrm>
          <a:off x="2897769" y="2392309"/>
          <a:ext cx="561539" cy="5615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50BD6-61B9-4CCB-A20E-0A59AF7BA819}">
      <dsp:nvSpPr>
        <dsp:cNvPr id="0" name=""/>
        <dsp:cNvSpPr/>
      </dsp:nvSpPr>
      <dsp:spPr>
        <a:xfrm>
          <a:off x="2616999" y="2493386"/>
          <a:ext cx="1123079" cy="359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0" kern="1200" dirty="0"/>
            <a:t>Qualification &amp; Certification Council</a:t>
          </a:r>
        </a:p>
      </dsp:txBody>
      <dsp:txXfrm>
        <a:off x="2616999" y="2493386"/>
        <a:ext cx="1123079" cy="359385"/>
      </dsp:txXfrm>
    </dsp:sp>
    <dsp:sp modelId="{39A18807-8816-479A-9CEF-FDE10BE219E1}">
      <dsp:nvSpPr>
        <dsp:cNvPr id="0" name=""/>
        <dsp:cNvSpPr/>
      </dsp:nvSpPr>
      <dsp:spPr>
        <a:xfrm>
          <a:off x="2897769" y="3189696"/>
          <a:ext cx="561539" cy="5615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A1991-155A-45EA-BB59-487299DEC6AB}">
      <dsp:nvSpPr>
        <dsp:cNvPr id="0" name=""/>
        <dsp:cNvSpPr/>
      </dsp:nvSpPr>
      <dsp:spPr>
        <a:xfrm>
          <a:off x="2897769" y="3189696"/>
          <a:ext cx="561539" cy="5615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E593F2-DD9A-4DD2-A71B-51B497D7D80D}">
      <dsp:nvSpPr>
        <dsp:cNvPr id="0" name=""/>
        <dsp:cNvSpPr/>
      </dsp:nvSpPr>
      <dsp:spPr>
        <a:xfrm>
          <a:off x="2616999" y="3290773"/>
          <a:ext cx="1123079" cy="359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kern="1200" dirty="0"/>
            <a:t>Education &amp; Workforce Development Council</a:t>
          </a:r>
        </a:p>
      </dsp:txBody>
      <dsp:txXfrm>
        <a:off x="2616999" y="3290773"/>
        <a:ext cx="1123079" cy="359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8AB09-DCC1-4008-8C9A-E5BA2DFB9C5D}">
      <dsp:nvSpPr>
        <dsp:cNvPr id="0" name=""/>
        <dsp:cNvSpPr/>
      </dsp:nvSpPr>
      <dsp:spPr>
        <a:xfrm>
          <a:off x="2275457" y="1446565"/>
          <a:ext cx="1013982" cy="870534"/>
        </a:xfrm>
        <a:prstGeom prst="hexagon">
          <a:avLst>
            <a:gd name="adj" fmla="val 25000"/>
            <a:gd name="vf" fmla="val 115470"/>
          </a:avLst>
        </a:prstGeom>
        <a:solidFill>
          <a:srgbClr val="268CBF">
            <a:hueOff val="0"/>
            <a:satOff val="0"/>
            <a:lumOff val="0"/>
            <a:alphaOff val="0"/>
          </a:srgbClr>
        </a:solidFill>
        <a:ln w="25400" cap="flat" cmpd="sng" algn="ctr">
          <a:solidFill>
            <a:srgbClr val="268CBF">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F"/>
              </a:solidFill>
              <a:latin typeface="Arial"/>
              <a:ea typeface="+mn-ea"/>
              <a:cs typeface="+mn-cs"/>
            </a:rPr>
            <a:t>DoD AM Vision</a:t>
          </a:r>
        </a:p>
      </dsp:txBody>
      <dsp:txXfrm>
        <a:off x="2432500" y="1581391"/>
        <a:ext cx="699896" cy="600882"/>
      </dsp:txXfrm>
    </dsp:sp>
    <dsp:sp modelId="{603201B5-55A8-4030-B58E-8A665FF4F1FA}">
      <dsp:nvSpPr>
        <dsp:cNvPr id="0" name=""/>
        <dsp:cNvSpPr/>
      </dsp:nvSpPr>
      <dsp:spPr>
        <a:xfrm>
          <a:off x="2299651" y="1835838"/>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4D6B3-9659-4DCF-BF21-50A88D2C9B6C}">
      <dsp:nvSpPr>
        <dsp:cNvPr id="0" name=""/>
        <dsp:cNvSpPr/>
      </dsp:nvSpPr>
      <dsp:spPr>
        <a:xfrm>
          <a:off x="1402873" y="965303"/>
          <a:ext cx="1013982" cy="870534"/>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268CB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2E1D6EA-72BD-4106-8D58-EF78B61833A3}">
      <dsp:nvSpPr>
        <dsp:cNvPr id="0" name=""/>
        <dsp:cNvSpPr/>
      </dsp:nvSpPr>
      <dsp:spPr>
        <a:xfrm>
          <a:off x="2097500" y="1720215"/>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18E3A7-EF68-4B50-AF1E-A97C8780EFBD}">
      <dsp:nvSpPr>
        <dsp:cNvPr id="0" name=""/>
        <dsp:cNvSpPr/>
      </dsp:nvSpPr>
      <dsp:spPr>
        <a:xfrm>
          <a:off x="3148042" y="962523"/>
          <a:ext cx="1013982" cy="870534"/>
        </a:xfrm>
        <a:prstGeom prst="hexagon">
          <a:avLst>
            <a:gd name="adj" fmla="val 25000"/>
            <a:gd name="vf" fmla="val 115470"/>
          </a:avLst>
        </a:prstGeom>
        <a:solidFill>
          <a:srgbClr val="FB3144">
            <a:hueOff val="0"/>
            <a:satOff val="0"/>
            <a:lumOff val="0"/>
            <a:alphaOff val="0"/>
          </a:srgbClr>
        </a:solidFill>
        <a:ln w="25400" cap="flat" cmpd="sng" algn="ctr">
          <a:solidFill>
            <a:srgbClr val="FB3144">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FFFF"/>
              </a:solidFill>
              <a:latin typeface="Arial"/>
              <a:ea typeface="+mn-ea"/>
              <a:cs typeface="+mn-cs"/>
            </a:rPr>
            <a:t>Disseminate Information</a:t>
          </a:r>
        </a:p>
      </dsp:txBody>
      <dsp:txXfrm>
        <a:off x="3305085" y="1097349"/>
        <a:ext cx="699896" cy="600882"/>
      </dsp:txXfrm>
    </dsp:sp>
    <dsp:sp modelId="{916BEBCD-E875-4F75-BDC2-9334B30E5CB3}">
      <dsp:nvSpPr>
        <dsp:cNvPr id="0" name=""/>
        <dsp:cNvSpPr/>
      </dsp:nvSpPr>
      <dsp:spPr>
        <a:xfrm>
          <a:off x="3845894" y="1715580"/>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06684-B13C-4237-BB37-4B1EDFB0A838}">
      <dsp:nvSpPr>
        <dsp:cNvPr id="0" name=""/>
        <dsp:cNvSpPr/>
      </dsp:nvSpPr>
      <dsp:spPr>
        <a:xfrm>
          <a:off x="4020088" y="1444711"/>
          <a:ext cx="1013982" cy="870534"/>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25400" cap="flat" cmpd="sng" algn="ctr">
          <a:solidFill>
            <a:srgbClr val="FB314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984FC97-05C5-4662-8CCA-708FA032556F}">
      <dsp:nvSpPr>
        <dsp:cNvPr id="0" name=""/>
        <dsp:cNvSpPr/>
      </dsp:nvSpPr>
      <dsp:spPr>
        <a:xfrm>
          <a:off x="4044820" y="1832130"/>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3BFE4-D15E-4763-BC81-D58535261A4D}">
      <dsp:nvSpPr>
        <dsp:cNvPr id="0" name=""/>
        <dsp:cNvSpPr/>
      </dsp:nvSpPr>
      <dsp:spPr>
        <a:xfrm>
          <a:off x="2275457" y="484042"/>
          <a:ext cx="1013982" cy="870534"/>
        </a:xfrm>
        <a:prstGeom prst="hexagon">
          <a:avLst>
            <a:gd name="adj" fmla="val 25000"/>
            <a:gd name="vf" fmla="val 115470"/>
          </a:avLst>
        </a:prstGeom>
        <a:solidFill>
          <a:srgbClr val="666E80">
            <a:hueOff val="0"/>
            <a:satOff val="0"/>
            <a:lumOff val="0"/>
            <a:alphaOff val="0"/>
          </a:srgbClr>
        </a:solidFill>
        <a:ln w="25400" cap="flat" cmpd="sng" algn="ctr">
          <a:solidFill>
            <a:srgbClr val="666E80">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Arial"/>
              <a:ea typeface="+mn-ea"/>
              <a:cs typeface="+mn-cs"/>
            </a:rPr>
            <a:t>Joint AM Investment Strategy</a:t>
          </a:r>
        </a:p>
      </dsp:txBody>
      <dsp:txXfrm>
        <a:off x="2432500" y="618868"/>
        <a:ext cx="699896" cy="600882"/>
      </dsp:txXfrm>
    </dsp:sp>
    <dsp:sp modelId="{1CE11E52-F1AA-420A-864B-F65E61FD6825}">
      <dsp:nvSpPr>
        <dsp:cNvPr id="0" name=""/>
        <dsp:cNvSpPr/>
      </dsp:nvSpPr>
      <dsp:spPr>
        <a:xfrm>
          <a:off x="2970084" y="500493"/>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16011-474B-42F0-9CF9-912CE0300F68}">
      <dsp:nvSpPr>
        <dsp:cNvPr id="0" name=""/>
        <dsp:cNvSpPr/>
      </dsp:nvSpPr>
      <dsp:spPr>
        <a:xfrm>
          <a:off x="3148042" y="0"/>
          <a:ext cx="1013982" cy="870534"/>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l="-2000" r="-2000"/>
          </a:stretch>
        </a:blipFill>
        <a:ln w="25400" cap="flat" cmpd="sng" algn="ctr">
          <a:solidFill>
            <a:srgbClr val="666E8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42A6EC0-3E87-4D7A-B349-97598B038153}">
      <dsp:nvSpPr>
        <dsp:cNvPr id="0" name=""/>
        <dsp:cNvSpPr/>
      </dsp:nvSpPr>
      <dsp:spPr>
        <a:xfrm>
          <a:off x="3176536" y="385797"/>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3F855-F15D-4473-BE48-D4A027961EF6}">
      <dsp:nvSpPr>
        <dsp:cNvPr id="0" name=""/>
        <dsp:cNvSpPr/>
      </dsp:nvSpPr>
      <dsp:spPr>
        <a:xfrm>
          <a:off x="4020088" y="482188"/>
          <a:ext cx="1013982" cy="870534"/>
        </a:xfrm>
        <a:prstGeom prst="hexagon">
          <a:avLst>
            <a:gd name="adj" fmla="val 25000"/>
            <a:gd name="vf" fmla="val 115470"/>
          </a:avLst>
        </a:prstGeom>
        <a:solidFill>
          <a:srgbClr val="E2E2E2">
            <a:lumMod val="75000"/>
          </a:srgbClr>
        </a:solidFill>
        <a:ln w="25400" cap="flat" cmpd="sng" algn="ctr">
          <a:solidFill>
            <a:srgbClr val="E2E2E2">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latin typeface="Arial"/>
              <a:ea typeface="+mn-ea"/>
              <a:cs typeface="+mn-cs"/>
            </a:rPr>
            <a:t>Share Best Practices</a:t>
          </a:r>
        </a:p>
      </dsp:txBody>
      <dsp:txXfrm>
        <a:off x="4177131" y="617014"/>
        <a:ext cx="699896" cy="600882"/>
      </dsp:txXfrm>
    </dsp:sp>
    <dsp:sp modelId="{FA0ABB65-ACDD-4F6B-B051-4AB109D1E2C7}">
      <dsp:nvSpPr>
        <dsp:cNvPr id="0" name=""/>
        <dsp:cNvSpPr/>
      </dsp:nvSpPr>
      <dsp:spPr>
        <a:xfrm>
          <a:off x="4897512" y="867985"/>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CD377-8EDA-4E86-908B-3BCA1BBA4CE3}">
      <dsp:nvSpPr>
        <dsp:cNvPr id="0" name=""/>
        <dsp:cNvSpPr/>
      </dsp:nvSpPr>
      <dsp:spPr>
        <a:xfrm>
          <a:off x="4892673" y="971560"/>
          <a:ext cx="1013982" cy="870534"/>
        </a:xfrm>
        <a:prstGeom prst="hexagon">
          <a:avLst>
            <a:gd name="adj" fmla="val 25000"/>
            <a:gd name="vf" fmla="val 115470"/>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E2E2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818F2AE-9488-47B0-868F-AF37C80DBFD9}">
      <dsp:nvSpPr>
        <dsp:cNvPr id="0" name=""/>
        <dsp:cNvSpPr/>
      </dsp:nvSpPr>
      <dsp:spPr>
        <a:xfrm>
          <a:off x="5090523" y="987316"/>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0F934-05D1-4B3D-A780-3D26FD63267F}">
      <dsp:nvSpPr>
        <dsp:cNvPr id="0" name=""/>
        <dsp:cNvSpPr/>
      </dsp:nvSpPr>
      <dsp:spPr>
        <a:xfrm>
          <a:off x="4892673" y="9268"/>
          <a:ext cx="1013982" cy="870534"/>
        </a:xfrm>
        <a:prstGeom prst="hexagon">
          <a:avLst>
            <a:gd name="adj" fmla="val 25000"/>
            <a:gd name="vf" fmla="val 115470"/>
          </a:avLst>
        </a:prstGeom>
        <a:solidFill>
          <a:srgbClr val="144B74">
            <a:hueOff val="0"/>
            <a:satOff val="0"/>
            <a:lumOff val="0"/>
            <a:alphaOff val="0"/>
          </a:srgbClr>
        </a:solidFill>
        <a:ln w="25400" cap="flat" cmpd="sng" algn="ctr">
          <a:solidFill>
            <a:srgbClr val="144B74">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FFFF"/>
              </a:solidFill>
              <a:latin typeface="Arial"/>
              <a:ea typeface="+mn-ea"/>
              <a:cs typeface="+mn-cs"/>
            </a:rPr>
            <a:t>Joint Qualification Approaches</a:t>
          </a:r>
        </a:p>
      </dsp:txBody>
      <dsp:txXfrm>
        <a:off x="5049716" y="144094"/>
        <a:ext cx="699896" cy="600882"/>
      </dsp:txXfrm>
    </dsp:sp>
    <dsp:sp modelId="{EA5B5F5A-D3E6-4E9B-B0AF-F25EBADAF249}">
      <dsp:nvSpPr>
        <dsp:cNvPr id="0" name=""/>
        <dsp:cNvSpPr/>
      </dsp:nvSpPr>
      <dsp:spPr>
        <a:xfrm>
          <a:off x="5770096" y="399468"/>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E129D8-D2FF-4C8A-A4AC-91C861B59829}">
      <dsp:nvSpPr>
        <dsp:cNvPr id="0" name=""/>
        <dsp:cNvSpPr/>
      </dsp:nvSpPr>
      <dsp:spPr>
        <a:xfrm>
          <a:off x="5765257" y="494932"/>
          <a:ext cx="1013982" cy="870534"/>
        </a:xfrm>
        <a:prstGeom prst="hexagon">
          <a:avLst>
            <a:gd name="adj" fmla="val 25000"/>
            <a:gd name="vf" fmla="val 115470"/>
          </a:avLst>
        </a:prstGeom>
        <a:blipFill>
          <a:blip xmlns:r="http://schemas.openxmlformats.org/officeDocument/2006/relationships"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25400" cap="flat" cmpd="sng" algn="ctr">
          <a:solidFill>
            <a:srgbClr val="144B7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A46BAC3-ECE8-4793-93E0-D459C8963D7B}">
      <dsp:nvSpPr>
        <dsp:cNvPr id="0" name=""/>
        <dsp:cNvSpPr/>
      </dsp:nvSpPr>
      <dsp:spPr>
        <a:xfrm>
          <a:off x="5967409" y="514396"/>
          <a:ext cx="118280" cy="10195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00A7-7083-4B37-96AB-399F6B2B9A0D}">
      <dsp:nvSpPr>
        <dsp:cNvPr id="0" name=""/>
        <dsp:cNvSpPr/>
      </dsp:nvSpPr>
      <dsp:spPr>
        <a:xfrm>
          <a:off x="-2562982" y="-395588"/>
          <a:ext cx="3059715" cy="3059715"/>
        </a:xfrm>
        <a:prstGeom prst="blockArc">
          <a:avLst>
            <a:gd name="adj1" fmla="val 18900000"/>
            <a:gd name="adj2" fmla="val 2700000"/>
            <a:gd name="adj3" fmla="val 70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4E785E-6DFC-41F6-BC92-42A78748CB1A}">
      <dsp:nvSpPr>
        <dsp:cNvPr id="0" name=""/>
        <dsp:cNvSpPr/>
      </dsp:nvSpPr>
      <dsp:spPr>
        <a:xfrm>
          <a:off x="218626" y="141738"/>
          <a:ext cx="2235806" cy="283657"/>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15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1. Qualification/Certification</a:t>
          </a:r>
          <a:endParaRPr lang="en-US" sz="1300" kern="1200" dirty="0"/>
        </a:p>
      </dsp:txBody>
      <dsp:txXfrm>
        <a:off x="218626" y="141738"/>
        <a:ext cx="2235806" cy="283657"/>
      </dsp:txXfrm>
    </dsp:sp>
    <dsp:sp modelId="{0160153F-CBFB-465E-A193-5B7C001A20D9}">
      <dsp:nvSpPr>
        <dsp:cNvPr id="0" name=""/>
        <dsp:cNvSpPr/>
      </dsp:nvSpPr>
      <dsp:spPr>
        <a:xfrm>
          <a:off x="41340" y="106281"/>
          <a:ext cx="354572" cy="35457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8A2750-ACD4-43BF-9CF8-7DC1DF74D5BA}">
      <dsp:nvSpPr>
        <dsp:cNvPr id="0" name=""/>
        <dsp:cNvSpPr/>
      </dsp:nvSpPr>
      <dsp:spPr>
        <a:xfrm>
          <a:off x="421887" y="567089"/>
          <a:ext cx="2032545" cy="283657"/>
        </a:xfrm>
        <a:prstGeom prst="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15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2. Data Management</a:t>
          </a:r>
          <a:endParaRPr lang="en-US" sz="1300" kern="1200" dirty="0"/>
        </a:p>
      </dsp:txBody>
      <dsp:txXfrm>
        <a:off x="421887" y="567089"/>
        <a:ext cx="2032545" cy="283657"/>
      </dsp:txXfrm>
    </dsp:sp>
    <dsp:sp modelId="{34843485-5467-41F6-8AED-CB0688D727D0}">
      <dsp:nvSpPr>
        <dsp:cNvPr id="0" name=""/>
        <dsp:cNvSpPr/>
      </dsp:nvSpPr>
      <dsp:spPr>
        <a:xfrm>
          <a:off x="244601" y="531631"/>
          <a:ext cx="354572" cy="354572"/>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577D09-F672-4CCA-BC9E-7D43F8082BB8}">
      <dsp:nvSpPr>
        <dsp:cNvPr id="0" name=""/>
        <dsp:cNvSpPr/>
      </dsp:nvSpPr>
      <dsp:spPr>
        <a:xfrm>
          <a:off x="484272" y="992440"/>
          <a:ext cx="1970160" cy="283657"/>
        </a:xfrm>
        <a:prstGeom prst="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15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3. Training</a:t>
          </a:r>
          <a:endParaRPr lang="en-US" sz="1300" kern="1200" dirty="0"/>
        </a:p>
      </dsp:txBody>
      <dsp:txXfrm>
        <a:off x="484272" y="992440"/>
        <a:ext cx="1970160" cy="283657"/>
      </dsp:txXfrm>
    </dsp:sp>
    <dsp:sp modelId="{79568AB9-BA9E-49CB-8B65-A0867B1E7F9B}">
      <dsp:nvSpPr>
        <dsp:cNvPr id="0" name=""/>
        <dsp:cNvSpPr/>
      </dsp:nvSpPr>
      <dsp:spPr>
        <a:xfrm>
          <a:off x="306986" y="956982"/>
          <a:ext cx="354572" cy="354572"/>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976DF-11EE-4072-B8EA-9A630221B353}">
      <dsp:nvSpPr>
        <dsp:cNvPr id="0" name=""/>
        <dsp:cNvSpPr/>
      </dsp:nvSpPr>
      <dsp:spPr>
        <a:xfrm>
          <a:off x="421887" y="1417790"/>
          <a:ext cx="2032545" cy="283657"/>
        </a:xfrm>
        <a:prstGeom prst="rect">
          <a:avLst/>
        </a:prstGeom>
        <a:solidFill>
          <a:schemeClr val="accent5">
            <a:lumMod val="5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15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4. Framework</a:t>
          </a:r>
          <a:endParaRPr lang="en-US" sz="1300" kern="1200" dirty="0"/>
        </a:p>
      </dsp:txBody>
      <dsp:txXfrm>
        <a:off x="421887" y="1417790"/>
        <a:ext cx="2032545" cy="283657"/>
      </dsp:txXfrm>
    </dsp:sp>
    <dsp:sp modelId="{635CB94F-84DE-46B3-AAB4-0840FB24E9A0}">
      <dsp:nvSpPr>
        <dsp:cNvPr id="0" name=""/>
        <dsp:cNvSpPr/>
      </dsp:nvSpPr>
      <dsp:spPr>
        <a:xfrm>
          <a:off x="244601" y="1382333"/>
          <a:ext cx="354572" cy="354572"/>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74C5C-4076-4B47-B487-24A58FDBC94F}">
      <dsp:nvSpPr>
        <dsp:cNvPr id="0" name=""/>
        <dsp:cNvSpPr/>
      </dsp:nvSpPr>
      <dsp:spPr>
        <a:xfrm>
          <a:off x="218626" y="1843141"/>
          <a:ext cx="2235806" cy="283657"/>
        </a:xfrm>
        <a:prstGeom prst="rect">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15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5. Alignment</a:t>
          </a:r>
          <a:endParaRPr lang="en-US" sz="1300" kern="1200" dirty="0"/>
        </a:p>
      </dsp:txBody>
      <dsp:txXfrm>
        <a:off x="218626" y="1843141"/>
        <a:ext cx="2235806" cy="283657"/>
      </dsp:txXfrm>
    </dsp:sp>
    <dsp:sp modelId="{BAA07B85-EF4C-4867-8B11-F10AF903A9AC}">
      <dsp:nvSpPr>
        <dsp:cNvPr id="0" name=""/>
        <dsp:cNvSpPr/>
      </dsp:nvSpPr>
      <dsp:spPr>
        <a:xfrm>
          <a:off x="41340" y="1807684"/>
          <a:ext cx="354572" cy="354572"/>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1AC2CA-8C5C-48FC-8205-BAB06CD9B01D}" type="datetimeFigureOut">
              <a:rPr lang="en-US" smtClean="0"/>
              <a:t>6/1/2023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9B817-C63C-458B-ADD6-2A814AC84900}" type="slidenum">
              <a:rPr lang="en-US" smtClean="0"/>
              <a:t>‹#›</a:t>
            </a:fld>
            <a:endParaRPr lang="en-US" dirty="0"/>
          </a:p>
        </p:txBody>
      </p:sp>
    </p:spTree>
    <p:extLst>
      <p:ext uri="{BB962C8B-B14F-4D97-AF65-F5344CB8AC3E}">
        <p14:creationId xmlns:p14="http://schemas.microsoft.com/office/powerpoint/2010/main" val="18496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1</a:t>
            </a:fld>
            <a:endParaRPr lang="en-US" dirty="0"/>
          </a:p>
        </p:txBody>
      </p:sp>
    </p:spTree>
    <p:extLst>
      <p:ext uri="{BB962C8B-B14F-4D97-AF65-F5344CB8AC3E}">
        <p14:creationId xmlns:p14="http://schemas.microsoft.com/office/powerpoint/2010/main" val="259171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12</a:t>
            </a:fld>
            <a:endParaRPr lang="en-US" dirty="0"/>
          </a:p>
        </p:txBody>
      </p:sp>
    </p:spTree>
    <p:extLst>
      <p:ext uri="{BB962C8B-B14F-4D97-AF65-F5344CB8AC3E}">
        <p14:creationId xmlns:p14="http://schemas.microsoft.com/office/powerpoint/2010/main" val="99260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13</a:t>
            </a:fld>
            <a:endParaRPr lang="en-US" dirty="0"/>
          </a:p>
        </p:txBody>
      </p:sp>
    </p:spTree>
    <p:extLst>
      <p:ext uri="{BB962C8B-B14F-4D97-AF65-F5344CB8AC3E}">
        <p14:creationId xmlns:p14="http://schemas.microsoft.com/office/powerpoint/2010/main" val="42706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14</a:t>
            </a:fld>
            <a:endParaRPr lang="en-US" dirty="0"/>
          </a:p>
        </p:txBody>
      </p:sp>
    </p:spTree>
    <p:extLst>
      <p:ext uri="{BB962C8B-B14F-4D97-AF65-F5344CB8AC3E}">
        <p14:creationId xmlns:p14="http://schemas.microsoft.com/office/powerpoint/2010/main" val="392915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59B817-C63C-458B-ADD6-2A814AC84900}" type="slidenum">
              <a:rPr lang="en-US" smtClean="0"/>
              <a:t>15</a:t>
            </a:fld>
            <a:endParaRPr lang="en-US" dirty="0"/>
          </a:p>
        </p:txBody>
      </p:sp>
    </p:spTree>
    <p:extLst>
      <p:ext uri="{BB962C8B-B14F-4D97-AF65-F5344CB8AC3E}">
        <p14:creationId xmlns:p14="http://schemas.microsoft.com/office/powerpoint/2010/main" val="146403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3</a:t>
            </a:fld>
            <a:endParaRPr lang="en-US" dirty="0"/>
          </a:p>
        </p:txBody>
      </p:sp>
    </p:spTree>
    <p:extLst>
      <p:ext uri="{BB962C8B-B14F-4D97-AF65-F5344CB8AC3E}">
        <p14:creationId xmlns:p14="http://schemas.microsoft.com/office/powerpoint/2010/main" val="74380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4</a:t>
            </a:fld>
            <a:endParaRPr lang="en-US"/>
          </a:p>
        </p:txBody>
      </p:sp>
    </p:spTree>
    <p:extLst>
      <p:ext uri="{BB962C8B-B14F-4D97-AF65-F5344CB8AC3E}">
        <p14:creationId xmlns:p14="http://schemas.microsoft.com/office/powerpoint/2010/main" val="179922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F1194-0930-408D-94BE-404A78DF179D}" type="slidenum">
              <a:rPr lang="en-US" smtClean="0"/>
              <a:t>6</a:t>
            </a:fld>
            <a:endParaRPr lang="en-US"/>
          </a:p>
        </p:txBody>
      </p:sp>
    </p:spTree>
    <p:extLst>
      <p:ext uri="{BB962C8B-B14F-4D97-AF65-F5344CB8AC3E}">
        <p14:creationId xmlns:p14="http://schemas.microsoft.com/office/powerpoint/2010/main" val="409156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F1194-0930-408D-94BE-404A78DF17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49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97733F94-7354-48B1-B7B5-74324288C1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67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9</a:t>
            </a:fld>
            <a:endParaRPr lang="en-US" dirty="0"/>
          </a:p>
        </p:txBody>
      </p:sp>
    </p:spTree>
    <p:extLst>
      <p:ext uri="{BB962C8B-B14F-4D97-AF65-F5344CB8AC3E}">
        <p14:creationId xmlns:p14="http://schemas.microsoft.com/office/powerpoint/2010/main" val="264189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10</a:t>
            </a:fld>
            <a:endParaRPr lang="en-US" dirty="0"/>
          </a:p>
        </p:txBody>
      </p:sp>
    </p:spTree>
    <p:extLst>
      <p:ext uri="{BB962C8B-B14F-4D97-AF65-F5344CB8AC3E}">
        <p14:creationId xmlns:p14="http://schemas.microsoft.com/office/powerpoint/2010/main" val="90348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9B817-C63C-458B-ADD6-2A814AC84900}" type="slidenum">
              <a:rPr lang="en-US" smtClean="0"/>
              <a:t>11</a:t>
            </a:fld>
            <a:endParaRPr lang="en-US" dirty="0"/>
          </a:p>
        </p:txBody>
      </p:sp>
    </p:spTree>
    <p:extLst>
      <p:ext uri="{BB962C8B-B14F-4D97-AF65-F5344CB8AC3E}">
        <p14:creationId xmlns:p14="http://schemas.microsoft.com/office/powerpoint/2010/main" val="16644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1705" y="2587"/>
            <a:ext cx="2292295" cy="2292295"/>
          </a:xfrm>
          <a:prstGeom prst="rect">
            <a:avLst/>
          </a:prstGeom>
        </p:spPr>
      </p:pic>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59" y="314149"/>
            <a:ext cx="121781" cy="1025530"/>
          </a:xfrm>
          <a:prstGeom prst="rect">
            <a:avLst/>
          </a:prstGeom>
        </p:spPr>
      </p:pic>
      <p:cxnSp>
        <p:nvCxnSpPr>
          <p:cNvPr id="14" name="Straight Connector 13">
            <a:extLst>
              <a:ext uri="{FF2B5EF4-FFF2-40B4-BE49-F238E27FC236}">
                <a16:creationId xmlns:a16="http://schemas.microsoft.com/office/drawing/2014/main" id="{CA4E4C7F-1EDF-4657-9BBA-0FCF66B9BB2D}"/>
              </a:ext>
            </a:extLst>
          </p:cNvPr>
          <p:cNvCxnSpPr>
            <a:cxnSpLocks/>
          </p:cNvCxnSpPr>
          <p:nvPr userDrawn="1"/>
        </p:nvCxnSpPr>
        <p:spPr>
          <a:xfrm>
            <a:off x="304800" y="4794871"/>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574963-C4F3-4FAC-A935-56AE49BC8A8F}"/>
              </a:ext>
            </a:extLst>
          </p:cNvPr>
          <p:cNvCxnSpPr>
            <a:cxnSpLocks/>
          </p:cNvCxnSpPr>
          <p:nvPr userDrawn="1"/>
        </p:nvCxnSpPr>
        <p:spPr>
          <a:xfrm>
            <a:off x="5552574" y="4794871"/>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F364762C-3350-4211-ADF3-8B9B94F8E6EF}"/>
              </a:ext>
            </a:extLst>
          </p:cNvPr>
          <p:cNvSpPr>
            <a:spLocks noGrp="1"/>
          </p:cNvSpPr>
          <p:nvPr>
            <p:ph type="body" sz="quarter" idx="10" hasCustomPrompt="1"/>
          </p:nvPr>
        </p:nvSpPr>
        <p:spPr>
          <a:xfrm>
            <a:off x="228296" y="1342211"/>
            <a:ext cx="6783817"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sp>
        <p:nvSpPr>
          <p:cNvPr id="20" name="Text Placeholder 10">
            <a:extLst>
              <a:ext uri="{FF2B5EF4-FFF2-40B4-BE49-F238E27FC236}">
                <a16:creationId xmlns:a16="http://schemas.microsoft.com/office/drawing/2014/main" id="{DB2D2ECA-6F5E-4B3F-8B36-049AA61094A9}"/>
              </a:ext>
            </a:extLst>
          </p:cNvPr>
          <p:cNvSpPr>
            <a:spLocks noGrp="1"/>
          </p:cNvSpPr>
          <p:nvPr>
            <p:ph type="body" sz="quarter" idx="11" hasCustomPrompt="1"/>
          </p:nvPr>
        </p:nvSpPr>
        <p:spPr>
          <a:xfrm>
            <a:off x="228295" y="2475820"/>
            <a:ext cx="8687104"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21" name="Text Placeholder 25">
            <a:extLst>
              <a:ext uri="{FF2B5EF4-FFF2-40B4-BE49-F238E27FC236}">
                <a16:creationId xmlns:a16="http://schemas.microsoft.com/office/drawing/2014/main" id="{5BC82964-C87A-4F12-9EAF-9A16765D113C}"/>
              </a:ext>
            </a:extLst>
          </p:cNvPr>
          <p:cNvSpPr>
            <a:spLocks noGrp="1"/>
          </p:cNvSpPr>
          <p:nvPr>
            <p:ph type="body" sz="quarter" idx="12" hasCustomPrompt="1"/>
          </p:nvPr>
        </p:nvSpPr>
        <p:spPr>
          <a:xfrm>
            <a:off x="228295" y="3227594"/>
            <a:ext cx="3158753" cy="1553684"/>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Name, Title, Organization, Event Name</a:t>
            </a:r>
          </a:p>
        </p:txBody>
      </p:sp>
      <p:sp>
        <p:nvSpPr>
          <p:cNvPr id="24" name="Text Placeholder 25">
            <a:extLst>
              <a:ext uri="{FF2B5EF4-FFF2-40B4-BE49-F238E27FC236}">
                <a16:creationId xmlns:a16="http://schemas.microsoft.com/office/drawing/2014/main" id="{52052D11-E6D4-4A0F-BA0A-034EC037CA86}"/>
              </a:ext>
            </a:extLst>
          </p:cNvPr>
          <p:cNvSpPr>
            <a:spLocks noGrp="1"/>
          </p:cNvSpPr>
          <p:nvPr>
            <p:ph type="body" sz="quarter" idx="18" hasCustomPrompt="1"/>
          </p:nvPr>
        </p:nvSpPr>
        <p:spPr>
          <a:xfrm>
            <a:off x="5486399" y="3227594"/>
            <a:ext cx="3428998" cy="1553684"/>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Date</a:t>
            </a:r>
          </a:p>
        </p:txBody>
      </p:sp>
      <p:sp>
        <p:nvSpPr>
          <p:cNvPr id="11" name="TextBox 10">
            <a:extLst>
              <a:ext uri="{FF2B5EF4-FFF2-40B4-BE49-F238E27FC236}">
                <a16:creationId xmlns:a16="http://schemas.microsoft.com/office/drawing/2014/main" id="{2CFE92BD-F70F-4558-BE90-879304ABF4C7}"/>
              </a:ext>
            </a:extLst>
          </p:cNvPr>
          <p:cNvSpPr txBox="1"/>
          <p:nvPr userDrawn="1"/>
        </p:nvSpPr>
        <p:spPr>
          <a:xfrm>
            <a:off x="1352552" y="6414676"/>
            <a:ext cx="640694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Distribution Statement A: Approved for public release. Distribution is unlimited. </a:t>
            </a:r>
          </a:p>
        </p:txBody>
      </p:sp>
    </p:spTree>
    <p:extLst>
      <p:ext uri="{BB962C8B-B14F-4D97-AF65-F5344CB8AC3E}">
        <p14:creationId xmlns:p14="http://schemas.microsoft.com/office/powerpoint/2010/main" val="782363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F37C61EB-4341-48C2-BE2F-D1043D6FB05E}"/>
              </a:ext>
            </a:extLst>
          </p:cNvPr>
          <p:cNvSpPr>
            <a:spLocks noGrp="1"/>
          </p:cNvSpPr>
          <p:nvPr>
            <p:ph type="dt" sz="half" idx="2"/>
          </p:nvPr>
        </p:nvSpPr>
        <p:spPr>
          <a:xfrm>
            <a:off x="243840" y="6487247"/>
            <a:ext cx="110871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7F0CCB62-EDFE-4C9D-9A78-AC67D90BB86F}" type="datetime1">
              <a:rPr lang="en-US" smtClean="0"/>
              <a:t>6/1/2023</a:t>
            </a:fld>
            <a:endParaRPr lang="en-US" dirty="0"/>
          </a:p>
        </p:txBody>
      </p:sp>
      <p:sp>
        <p:nvSpPr>
          <p:cNvPr id="8" name="Slide Number Placeholder 5">
            <a:extLst>
              <a:ext uri="{FF2B5EF4-FFF2-40B4-BE49-F238E27FC236}">
                <a16:creationId xmlns:a16="http://schemas.microsoft.com/office/drawing/2014/main" id="{773FE5A0-061E-476B-8578-8C82794C3530}"/>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11" name="Text Placeholder 2">
            <a:extLst>
              <a:ext uri="{FF2B5EF4-FFF2-40B4-BE49-F238E27FC236}">
                <a16:creationId xmlns:a16="http://schemas.microsoft.com/office/drawing/2014/main" id="{FDE4361E-F2F1-47E0-A6F7-DD44B5B634B1}"/>
              </a:ext>
            </a:extLst>
          </p:cNvPr>
          <p:cNvSpPr>
            <a:spLocks noGrp="1"/>
          </p:cNvSpPr>
          <p:nvPr>
            <p:ph type="body" sz="quarter" idx="16" hasCustomPrompt="1"/>
          </p:nvPr>
        </p:nvSpPr>
        <p:spPr>
          <a:xfrm>
            <a:off x="1467854" y="6016"/>
            <a:ext cx="6178215" cy="228600"/>
          </a:xfrm>
        </p:spPr>
        <p:txBody>
          <a:bodyPr anchor="ctr">
            <a:no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12" name="Text Placeholder 2">
            <a:extLst>
              <a:ext uri="{FF2B5EF4-FFF2-40B4-BE49-F238E27FC236}">
                <a16:creationId xmlns:a16="http://schemas.microsoft.com/office/drawing/2014/main" id="{58FF3ABF-64B4-478D-89C3-6C224FFE6E1B}"/>
              </a:ext>
            </a:extLst>
          </p:cNvPr>
          <p:cNvSpPr>
            <a:spLocks noGrp="1"/>
          </p:cNvSpPr>
          <p:nvPr>
            <p:ph type="body" sz="quarter" idx="17" hasCustomPrompt="1"/>
          </p:nvPr>
        </p:nvSpPr>
        <p:spPr>
          <a:xfrm>
            <a:off x="1467853" y="6486859"/>
            <a:ext cx="6178215" cy="365125"/>
          </a:xfrm>
        </p:spPr>
        <p:txBody>
          <a:bodyPr anchor="ctr">
            <a:noAutofit/>
          </a:bodyPr>
          <a:lstStyle>
            <a:lvl1pPr marL="0" indent="0" algn="ctr">
              <a:lnSpc>
                <a:spcPct val="100000"/>
              </a:lnSpc>
              <a:spcBef>
                <a:spcPts val="0"/>
              </a:spcBef>
              <a:buNone/>
              <a:defRPr sz="1000"/>
            </a:lvl1pPr>
          </a:lstStyle>
          <a:p>
            <a:r>
              <a:rPr lang="en-US" dirty="0"/>
              <a:t>Click to add classification/distribution statement</a:t>
            </a:r>
          </a:p>
        </p:txBody>
      </p:sp>
    </p:spTree>
    <p:extLst>
      <p:ext uri="{BB962C8B-B14F-4D97-AF65-F5344CB8AC3E}">
        <p14:creationId xmlns:p14="http://schemas.microsoft.com/office/powerpoint/2010/main" val="114459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tandar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239059" y="1825625"/>
            <a:ext cx="8711901"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352551" y="384139"/>
            <a:ext cx="7598409"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
        <p:nvSpPr>
          <p:cNvPr id="14" name="Date Placeholder 3">
            <a:extLst>
              <a:ext uri="{FF2B5EF4-FFF2-40B4-BE49-F238E27FC236}">
                <a16:creationId xmlns:a16="http://schemas.microsoft.com/office/drawing/2014/main" id="{D60AA789-09BB-4423-A82F-0E1240E92A1D}"/>
              </a:ext>
            </a:extLst>
          </p:cNvPr>
          <p:cNvSpPr>
            <a:spLocks noGrp="1"/>
          </p:cNvSpPr>
          <p:nvPr>
            <p:ph type="dt" sz="half" idx="2"/>
          </p:nvPr>
        </p:nvSpPr>
        <p:spPr>
          <a:xfrm>
            <a:off x="243840" y="6487247"/>
            <a:ext cx="110871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9EA69302-EB98-4A76-B36F-0288D0793628}" type="datetime1">
              <a:rPr lang="en-US" smtClean="0"/>
              <a:t>6/1/2023</a:t>
            </a:fld>
            <a:endParaRPr lang="en-US" dirty="0"/>
          </a:p>
        </p:txBody>
      </p:sp>
      <p:sp>
        <p:nvSpPr>
          <p:cNvPr id="16"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8" name="Text Placeholder 2">
            <a:extLst>
              <a:ext uri="{FF2B5EF4-FFF2-40B4-BE49-F238E27FC236}">
                <a16:creationId xmlns:a16="http://schemas.microsoft.com/office/drawing/2014/main" id="{C8608D5F-08AE-451E-A0EA-0C6338C6E828}"/>
              </a:ext>
            </a:extLst>
          </p:cNvPr>
          <p:cNvSpPr>
            <a:spLocks noGrp="1"/>
          </p:cNvSpPr>
          <p:nvPr>
            <p:ph type="body" sz="quarter" idx="16" hasCustomPrompt="1"/>
          </p:nvPr>
        </p:nvSpPr>
        <p:spPr>
          <a:xfrm>
            <a:off x="1467854" y="6016"/>
            <a:ext cx="6178215" cy="228600"/>
          </a:xfrm>
        </p:spPr>
        <p:txBody>
          <a:bodyPr anchor="ctr">
            <a:no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ext Placeholder 2">
            <a:extLst>
              <a:ext uri="{FF2B5EF4-FFF2-40B4-BE49-F238E27FC236}">
                <a16:creationId xmlns:a16="http://schemas.microsoft.com/office/drawing/2014/main" id="{F92DD8F1-F079-400A-B83F-31B689B03FA7}"/>
              </a:ext>
            </a:extLst>
          </p:cNvPr>
          <p:cNvSpPr>
            <a:spLocks noGrp="1"/>
          </p:cNvSpPr>
          <p:nvPr>
            <p:ph type="body" sz="quarter" idx="17" hasCustomPrompt="1"/>
          </p:nvPr>
        </p:nvSpPr>
        <p:spPr>
          <a:xfrm>
            <a:off x="1467853" y="6486859"/>
            <a:ext cx="6178215" cy="365125"/>
          </a:xfrm>
        </p:spPr>
        <p:txBody>
          <a:bodyPr anchor="ctr">
            <a:noAutofit/>
          </a:bodyPr>
          <a:lstStyle>
            <a:lvl1pPr marL="0" indent="0" algn="ctr">
              <a:lnSpc>
                <a:spcPct val="100000"/>
              </a:lnSpc>
              <a:spcBef>
                <a:spcPts val="0"/>
              </a:spcBef>
              <a:buNone/>
              <a:defRPr sz="1000"/>
            </a:lvl1pPr>
          </a:lstStyle>
          <a:p>
            <a:r>
              <a:rPr lang="en-US" dirty="0"/>
              <a:t>Click to add classification/distribution statement</a:t>
            </a:r>
          </a:p>
        </p:txBody>
      </p:sp>
    </p:spTree>
    <p:extLst>
      <p:ext uri="{BB962C8B-B14F-4D97-AF65-F5344CB8AC3E}">
        <p14:creationId xmlns:p14="http://schemas.microsoft.com/office/powerpoint/2010/main" val="345842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163769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271703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153175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710566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62608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349407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381199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428557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hite">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8EAEE1B-11ED-4ECC-8D9E-DFC08E61AB76}"/>
              </a:ext>
            </a:extLst>
          </p:cNvPr>
          <p:cNvSpPr>
            <a:spLocks noGrp="1"/>
          </p:cNvSpPr>
          <p:nvPr>
            <p:ph type="body" sz="quarter" idx="10" hasCustomPrompt="1"/>
          </p:nvPr>
        </p:nvSpPr>
        <p:spPr>
          <a:xfrm>
            <a:off x="228296" y="1342211"/>
            <a:ext cx="6783817" cy="1132592"/>
          </a:xfrm>
        </p:spPr>
        <p:txBody>
          <a:bodyPr anchor="b">
            <a:noAutofit/>
          </a:bodyPr>
          <a:lstStyle>
            <a:lvl1pPr marL="0" indent="0">
              <a:lnSpc>
                <a:spcPct val="100000"/>
              </a:lnSpc>
              <a:spcBef>
                <a:spcPts val="0"/>
              </a:spcBef>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sp>
        <p:nvSpPr>
          <p:cNvPr id="9" name="Text Placeholder 10">
            <a:extLst>
              <a:ext uri="{FF2B5EF4-FFF2-40B4-BE49-F238E27FC236}">
                <a16:creationId xmlns:a16="http://schemas.microsoft.com/office/drawing/2014/main" id="{F42BD8F9-4DA6-4CBF-847E-7972F0B90A19}"/>
              </a:ext>
            </a:extLst>
          </p:cNvPr>
          <p:cNvSpPr>
            <a:spLocks noGrp="1"/>
          </p:cNvSpPr>
          <p:nvPr>
            <p:ph type="body" sz="quarter" idx="11" hasCustomPrompt="1"/>
          </p:nvPr>
        </p:nvSpPr>
        <p:spPr>
          <a:xfrm>
            <a:off x="228295" y="2475820"/>
            <a:ext cx="8687104"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hasCustomPrompt="1"/>
          </p:nvPr>
        </p:nvSpPr>
        <p:spPr>
          <a:xfrm>
            <a:off x="228295" y="3227594"/>
            <a:ext cx="3158753" cy="1553684"/>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Name, Title, Organization, Event Name, Date</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1705" y="2587"/>
            <a:ext cx="2292295" cy="2292295"/>
          </a:xfrm>
          <a:prstGeom prst="rect">
            <a:avLst/>
          </a:prstGeom>
        </p:spPr>
      </p:pic>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59" y="314149"/>
            <a:ext cx="121781" cy="1025530"/>
          </a:xfrm>
          <a:prstGeom prst="rect">
            <a:avLst/>
          </a:prstGeom>
        </p:spPr>
      </p:pic>
      <p:cxnSp>
        <p:nvCxnSpPr>
          <p:cNvPr id="14" name="Straight Connector 13">
            <a:extLst>
              <a:ext uri="{FF2B5EF4-FFF2-40B4-BE49-F238E27FC236}">
                <a16:creationId xmlns:a16="http://schemas.microsoft.com/office/drawing/2014/main" id="{CA4E4C7F-1EDF-4657-9BBA-0FCF66B9BB2D}"/>
              </a:ext>
            </a:extLst>
          </p:cNvPr>
          <p:cNvCxnSpPr>
            <a:cxnSpLocks/>
          </p:cNvCxnSpPr>
          <p:nvPr userDrawn="1"/>
        </p:nvCxnSpPr>
        <p:spPr>
          <a:xfrm>
            <a:off x="304800" y="4794871"/>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574963-C4F3-4FAC-A935-56AE49BC8A8F}"/>
              </a:ext>
            </a:extLst>
          </p:cNvPr>
          <p:cNvCxnSpPr>
            <a:cxnSpLocks/>
          </p:cNvCxnSpPr>
          <p:nvPr userDrawn="1"/>
        </p:nvCxnSpPr>
        <p:spPr>
          <a:xfrm>
            <a:off x="5552574" y="4794871"/>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sp>
        <p:nvSpPr>
          <p:cNvPr id="20" name="Text Placeholder 25">
            <a:extLst>
              <a:ext uri="{FF2B5EF4-FFF2-40B4-BE49-F238E27FC236}">
                <a16:creationId xmlns:a16="http://schemas.microsoft.com/office/drawing/2014/main" id="{DE355235-BFE5-4F18-972E-B631B278399D}"/>
              </a:ext>
            </a:extLst>
          </p:cNvPr>
          <p:cNvSpPr>
            <a:spLocks noGrp="1"/>
          </p:cNvSpPr>
          <p:nvPr>
            <p:ph type="body" sz="quarter" idx="18" hasCustomPrompt="1"/>
          </p:nvPr>
        </p:nvSpPr>
        <p:spPr>
          <a:xfrm>
            <a:off x="5486399" y="3227594"/>
            <a:ext cx="3428998" cy="1553684"/>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Controlled by, Category, Distribution, POC</a:t>
            </a:r>
          </a:p>
        </p:txBody>
      </p:sp>
      <p:sp>
        <p:nvSpPr>
          <p:cNvPr id="16" name="TextBox 15">
            <a:extLst>
              <a:ext uri="{FF2B5EF4-FFF2-40B4-BE49-F238E27FC236}">
                <a16:creationId xmlns:a16="http://schemas.microsoft.com/office/drawing/2014/main" id="{2CFE92BD-F70F-4558-BE90-879304ABF4C7}"/>
              </a:ext>
            </a:extLst>
          </p:cNvPr>
          <p:cNvSpPr txBox="1"/>
          <p:nvPr userDrawn="1"/>
        </p:nvSpPr>
        <p:spPr>
          <a:xfrm>
            <a:off x="1368528" y="6554393"/>
            <a:ext cx="640694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Distribution Statement A: Approved for public release. Distribution is unlimited. </a:t>
            </a:r>
          </a:p>
        </p:txBody>
      </p:sp>
    </p:spTree>
    <p:extLst>
      <p:ext uri="{BB962C8B-B14F-4D97-AF65-F5344CB8AC3E}">
        <p14:creationId xmlns:p14="http://schemas.microsoft.com/office/powerpoint/2010/main" val="724650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3703492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1756057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38CDB64-491C-4D0C-97FB-4A1842781811}" type="datetimeFigureOut">
              <a:rPr lang="en-US" smtClean="0"/>
              <a:t>6/1/2023</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308A5F3-D365-4934-B5D3-F0259143E7E5}" type="slidenum">
              <a:rPr lang="en-US" smtClean="0"/>
              <a:t>‹#›</a:t>
            </a:fld>
            <a:endParaRPr lang="en-US" dirty="0"/>
          </a:p>
        </p:txBody>
      </p:sp>
    </p:spTree>
    <p:extLst>
      <p:ext uri="{BB962C8B-B14F-4D97-AF65-F5344CB8AC3E}">
        <p14:creationId xmlns:p14="http://schemas.microsoft.com/office/powerpoint/2010/main" val="1253047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1708" y="2593"/>
            <a:ext cx="2292295" cy="2292295"/>
          </a:xfrm>
          <a:prstGeom prst="rect">
            <a:avLst/>
          </a:prstGeom>
        </p:spPr>
      </p:pic>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62" y="314149"/>
            <a:ext cx="121781" cy="1025530"/>
          </a:xfrm>
          <a:prstGeom prst="rect">
            <a:avLst/>
          </a:prstGeom>
        </p:spPr>
      </p:pic>
      <p:cxnSp>
        <p:nvCxnSpPr>
          <p:cNvPr id="14" name="Straight Connector 13">
            <a:extLst>
              <a:ext uri="{FF2B5EF4-FFF2-40B4-BE49-F238E27FC236}">
                <a16:creationId xmlns:a16="http://schemas.microsoft.com/office/drawing/2014/main" id="{CA4E4C7F-1EDF-4657-9BBA-0FCF66B9BB2D}"/>
              </a:ext>
            </a:extLst>
          </p:cNvPr>
          <p:cNvCxnSpPr>
            <a:cxnSpLocks/>
          </p:cNvCxnSpPr>
          <p:nvPr userDrawn="1"/>
        </p:nvCxnSpPr>
        <p:spPr>
          <a:xfrm>
            <a:off x="304800" y="4794871"/>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574963-C4F3-4FAC-A935-56AE49BC8A8F}"/>
              </a:ext>
            </a:extLst>
          </p:cNvPr>
          <p:cNvCxnSpPr>
            <a:cxnSpLocks/>
          </p:cNvCxnSpPr>
          <p:nvPr userDrawn="1"/>
        </p:nvCxnSpPr>
        <p:spPr>
          <a:xfrm>
            <a:off x="5552576" y="4794871"/>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F364762C-3350-4211-ADF3-8B9B94F8E6EF}"/>
              </a:ext>
            </a:extLst>
          </p:cNvPr>
          <p:cNvSpPr>
            <a:spLocks noGrp="1"/>
          </p:cNvSpPr>
          <p:nvPr>
            <p:ph type="body" sz="quarter" idx="10" hasCustomPrompt="1"/>
          </p:nvPr>
        </p:nvSpPr>
        <p:spPr>
          <a:xfrm>
            <a:off x="228299" y="1342211"/>
            <a:ext cx="6783817"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Title</a:t>
            </a:r>
          </a:p>
        </p:txBody>
      </p:sp>
      <p:sp>
        <p:nvSpPr>
          <p:cNvPr id="20" name="Text Placeholder 10">
            <a:extLst>
              <a:ext uri="{FF2B5EF4-FFF2-40B4-BE49-F238E27FC236}">
                <a16:creationId xmlns:a16="http://schemas.microsoft.com/office/drawing/2014/main" id="{DB2D2ECA-6F5E-4B3F-8B36-049AA61094A9}"/>
              </a:ext>
            </a:extLst>
          </p:cNvPr>
          <p:cNvSpPr>
            <a:spLocks noGrp="1"/>
          </p:cNvSpPr>
          <p:nvPr>
            <p:ph type="body" sz="quarter" idx="11" hasCustomPrompt="1"/>
          </p:nvPr>
        </p:nvSpPr>
        <p:spPr>
          <a:xfrm>
            <a:off x="228297" y="2475826"/>
            <a:ext cx="8687104"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Subtitle</a:t>
            </a:r>
          </a:p>
        </p:txBody>
      </p:sp>
      <p:sp>
        <p:nvSpPr>
          <p:cNvPr id="21" name="Text Placeholder 25">
            <a:extLst>
              <a:ext uri="{FF2B5EF4-FFF2-40B4-BE49-F238E27FC236}">
                <a16:creationId xmlns:a16="http://schemas.microsoft.com/office/drawing/2014/main" id="{5BC82964-C87A-4F12-9EAF-9A16765D113C}"/>
              </a:ext>
            </a:extLst>
          </p:cNvPr>
          <p:cNvSpPr>
            <a:spLocks noGrp="1"/>
          </p:cNvSpPr>
          <p:nvPr>
            <p:ph type="body" sz="quarter" idx="12" hasCustomPrompt="1"/>
          </p:nvPr>
        </p:nvSpPr>
        <p:spPr>
          <a:xfrm>
            <a:off x="228298" y="3227594"/>
            <a:ext cx="3158753" cy="1553684"/>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754" indent="0">
              <a:buNone/>
              <a:defRPr>
                <a:solidFill>
                  <a:schemeClr val="bg1"/>
                </a:solidFill>
              </a:defRPr>
            </a:lvl5pPr>
          </a:lstStyle>
          <a:p>
            <a:pPr lvl="0"/>
            <a:r>
              <a:rPr lang="en-US"/>
              <a:t>Click to add Name, Title, Organization, Event Name and/or Date</a:t>
            </a:r>
          </a:p>
        </p:txBody>
      </p:sp>
      <p:sp>
        <p:nvSpPr>
          <p:cNvPr id="22" name="Text Placeholder 2">
            <a:extLst>
              <a:ext uri="{FF2B5EF4-FFF2-40B4-BE49-F238E27FC236}">
                <a16:creationId xmlns:a16="http://schemas.microsoft.com/office/drawing/2014/main" id="{DA40FB82-DA95-48C0-86A4-A7DA2A8FF803}"/>
              </a:ext>
            </a:extLst>
          </p:cNvPr>
          <p:cNvSpPr>
            <a:spLocks noGrp="1"/>
          </p:cNvSpPr>
          <p:nvPr>
            <p:ph type="body" sz="quarter" idx="16" hasCustomPrompt="1"/>
          </p:nvPr>
        </p:nvSpPr>
        <p:spPr>
          <a:xfrm>
            <a:off x="2154805" y="6016"/>
            <a:ext cx="4834397" cy="228600"/>
          </a:xfrm>
        </p:spPr>
        <p:txBody>
          <a:bodyPr anchor="ctr">
            <a:noAutofit/>
          </a:bodyPr>
          <a:lstStyle>
            <a:lvl1pPr marL="0" indent="0" algn="ctr">
              <a:lnSpc>
                <a:spcPct val="100000"/>
              </a:lnSpc>
              <a:spcBef>
                <a:spcPts val="0"/>
              </a:spcBef>
              <a:buNone/>
              <a:defRPr sz="1000">
                <a:solidFill>
                  <a:schemeClr val="bg1"/>
                </a:solidFill>
              </a:defRPr>
            </a:lvl1pPr>
          </a:lstStyle>
          <a:p>
            <a:r>
              <a:rPr lang="en-US"/>
              <a:t>Click to add classification/distribution statement</a:t>
            </a:r>
          </a:p>
        </p:txBody>
      </p:sp>
      <p:sp>
        <p:nvSpPr>
          <p:cNvPr id="23" name="Text Placeholder 2">
            <a:extLst>
              <a:ext uri="{FF2B5EF4-FFF2-40B4-BE49-F238E27FC236}">
                <a16:creationId xmlns:a16="http://schemas.microsoft.com/office/drawing/2014/main" id="{19145C9D-75BE-4977-B581-A079973C3FA8}"/>
              </a:ext>
            </a:extLst>
          </p:cNvPr>
          <p:cNvSpPr>
            <a:spLocks noGrp="1"/>
          </p:cNvSpPr>
          <p:nvPr>
            <p:ph type="body" sz="quarter" idx="17" hasCustomPrompt="1"/>
          </p:nvPr>
        </p:nvSpPr>
        <p:spPr>
          <a:xfrm>
            <a:off x="2154804" y="6623384"/>
            <a:ext cx="4834397" cy="228600"/>
          </a:xfrm>
        </p:spPr>
        <p:txBody>
          <a:bodyPr anchor="ctr">
            <a:noAutofit/>
          </a:bodyPr>
          <a:lstStyle>
            <a:lvl1pPr marL="0" indent="0" algn="ctr">
              <a:lnSpc>
                <a:spcPct val="100000"/>
              </a:lnSpc>
              <a:spcBef>
                <a:spcPts val="0"/>
              </a:spcBef>
              <a:buNone/>
              <a:defRPr sz="1000">
                <a:solidFill>
                  <a:schemeClr val="bg1"/>
                </a:solidFill>
              </a:defRPr>
            </a:lvl1pPr>
          </a:lstStyle>
          <a:p>
            <a:r>
              <a:rPr lang="en-US"/>
              <a:t>Click to add classification/distribution statement</a:t>
            </a:r>
          </a:p>
        </p:txBody>
      </p:sp>
      <p:sp>
        <p:nvSpPr>
          <p:cNvPr id="24" name="Text Placeholder 25">
            <a:extLst>
              <a:ext uri="{FF2B5EF4-FFF2-40B4-BE49-F238E27FC236}">
                <a16:creationId xmlns:a16="http://schemas.microsoft.com/office/drawing/2014/main" id="{52052D11-E6D4-4A0F-BA0A-034EC037CA86}"/>
              </a:ext>
            </a:extLst>
          </p:cNvPr>
          <p:cNvSpPr>
            <a:spLocks noGrp="1"/>
          </p:cNvSpPr>
          <p:nvPr>
            <p:ph type="body" sz="quarter" idx="18" hasCustomPrompt="1"/>
          </p:nvPr>
        </p:nvSpPr>
        <p:spPr>
          <a:xfrm>
            <a:off x="5486400" y="3227594"/>
            <a:ext cx="3428998" cy="1553684"/>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754" indent="0">
              <a:buNone/>
              <a:defRPr>
                <a:solidFill>
                  <a:schemeClr val="bg1"/>
                </a:solidFill>
              </a:defRPr>
            </a:lvl5pPr>
          </a:lstStyle>
          <a:p>
            <a:pPr lvl="0"/>
            <a:r>
              <a:rPr lang="en-US"/>
              <a:t>Click to add Date, or additional information:  Controlled by, Category, Distribution, POC</a:t>
            </a:r>
          </a:p>
        </p:txBody>
      </p:sp>
      <p:sp>
        <p:nvSpPr>
          <p:cNvPr id="25" name="Text Placeholder 25">
            <a:extLst>
              <a:ext uri="{FF2B5EF4-FFF2-40B4-BE49-F238E27FC236}">
                <a16:creationId xmlns:a16="http://schemas.microsoft.com/office/drawing/2014/main" id="{5AAFDF7B-39BD-4A90-86C2-6FFAC3034661}"/>
              </a:ext>
            </a:extLst>
          </p:cNvPr>
          <p:cNvSpPr>
            <a:spLocks noGrp="1"/>
          </p:cNvSpPr>
          <p:nvPr>
            <p:ph type="body" sz="quarter" idx="19" hasCustomPrompt="1"/>
          </p:nvPr>
        </p:nvSpPr>
        <p:spPr>
          <a:xfrm>
            <a:off x="221259" y="4890898"/>
            <a:ext cx="8694138" cy="1485838"/>
          </a:xfrm>
        </p:spPr>
        <p:txBody>
          <a:bodyPr anchor="b">
            <a:norm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754" indent="0">
              <a:buNone/>
              <a:defRPr>
                <a:solidFill>
                  <a:schemeClr val="bg1"/>
                </a:solidFill>
              </a:defRPr>
            </a:lvl5pPr>
          </a:lstStyle>
          <a:p>
            <a:pPr lvl="0"/>
            <a:r>
              <a:rPr lang="en-US"/>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p>
        </p:txBody>
      </p:sp>
    </p:spTree>
    <p:extLst>
      <p:ext uri="{BB962C8B-B14F-4D97-AF65-F5344CB8AC3E}">
        <p14:creationId xmlns:p14="http://schemas.microsoft.com/office/powerpoint/2010/main" val="40911116"/>
      </p:ext>
    </p:extLst>
  </p:cSld>
  <p:clrMapOvr>
    <a:masterClrMapping/>
  </p:clrMapOvr>
  <p:extLst>
    <p:ext uri="{DCECCB84-F9BA-43D5-87BE-67443E8EF086}">
      <p15:sldGuideLst xmlns:p15="http://schemas.microsoft.com/office/powerpoint/2012/main">
        <p15:guide id="1" orient="horz" pos="2160">
          <p15:clr>
            <a:srgbClr val="FBAE40"/>
          </p15:clr>
        </p15:guide>
        <p15:guide id="2" pos="31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239059" y="1825625"/>
            <a:ext cx="8711901"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352551" y="384139"/>
            <a:ext cx="7598409"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344536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239059" y="1825625"/>
            <a:ext cx="8711901"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352551" y="384139"/>
            <a:ext cx="7598409"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a:t>Click to edit Master title style</a:t>
            </a:r>
          </a:p>
        </p:txBody>
      </p:sp>
      <p:sp>
        <p:nvSpPr>
          <p:cNvPr id="16"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277933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428B3-1457-44B1-A9A0-12C038157BCD}"/>
              </a:ext>
            </a:extLst>
          </p:cNvPr>
          <p:cNvSpPr>
            <a:spLocks noGrp="1"/>
          </p:cNvSpPr>
          <p:nvPr>
            <p:ph sz="half" idx="1"/>
          </p:nvPr>
        </p:nvSpPr>
        <p:spPr>
          <a:xfrm>
            <a:off x="243840" y="1825625"/>
            <a:ext cx="422058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9E8E1-3B7B-4318-91B3-973E33D8D76A}"/>
              </a:ext>
            </a:extLst>
          </p:cNvPr>
          <p:cNvSpPr>
            <a:spLocks noGrp="1"/>
          </p:cNvSpPr>
          <p:nvPr>
            <p:ph sz="half" idx="2"/>
          </p:nvPr>
        </p:nvSpPr>
        <p:spPr>
          <a:xfrm>
            <a:off x="4679576" y="1825625"/>
            <a:ext cx="422058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E974C244-F3E4-47FF-89BC-DEE007B6E243}"/>
              </a:ext>
            </a:extLst>
          </p:cNvPr>
          <p:cNvSpPr>
            <a:spLocks noGrp="1"/>
          </p:cNvSpPr>
          <p:nvPr>
            <p:ph type="title"/>
          </p:nvPr>
        </p:nvSpPr>
        <p:spPr>
          <a:xfrm>
            <a:off x="1352551" y="384139"/>
            <a:ext cx="7547609" cy="677002"/>
          </a:xfrm>
          <a:prstGeom prst="rect">
            <a:avLst/>
          </a:prstGeom>
        </p:spPr>
        <p:txBody>
          <a:bodyPr vert="horz" lIns="91440" tIns="45720" rIns="91440" bIns="45720" rtlCol="0" anchor="ctr">
            <a:normAutofit/>
          </a:bodyPr>
          <a:lstStyle/>
          <a:p>
            <a:r>
              <a:rPr lang="en-US"/>
              <a:t>Click to edit Master title style</a:t>
            </a:r>
          </a:p>
        </p:txBody>
      </p:sp>
      <p:sp>
        <p:nvSpPr>
          <p:cNvPr id="18" name="Slide Number Placeholder 5">
            <a:extLst>
              <a:ext uri="{FF2B5EF4-FFF2-40B4-BE49-F238E27FC236}">
                <a16:creationId xmlns:a16="http://schemas.microsoft.com/office/drawing/2014/main" id="{665B3172-C0A4-4468-8D69-BF45D17E599A}"/>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97372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1C878F-D5C6-4077-8095-4BEF9B3E068A}"/>
              </a:ext>
            </a:extLst>
          </p:cNvPr>
          <p:cNvSpPr>
            <a:spLocks noGrp="1"/>
          </p:cNvSpPr>
          <p:nvPr>
            <p:ph type="body" idx="1"/>
          </p:nvPr>
        </p:nvSpPr>
        <p:spPr>
          <a:xfrm>
            <a:off x="261302" y="1828800"/>
            <a:ext cx="4209098" cy="521368"/>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7EF6D-CEAE-4BE5-8EE6-4E8118E547C0}"/>
              </a:ext>
            </a:extLst>
          </p:cNvPr>
          <p:cNvSpPr>
            <a:spLocks noGrp="1"/>
          </p:cNvSpPr>
          <p:nvPr>
            <p:ph sz="half" idx="2"/>
          </p:nvPr>
        </p:nvSpPr>
        <p:spPr>
          <a:xfrm>
            <a:off x="261302" y="2499059"/>
            <a:ext cx="420909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B83F1-4A9C-40E0-839A-C7CE141834F0}"/>
              </a:ext>
            </a:extLst>
          </p:cNvPr>
          <p:cNvSpPr>
            <a:spLocks noGrp="1"/>
          </p:cNvSpPr>
          <p:nvPr>
            <p:ph type="body" sz="quarter" idx="3"/>
          </p:nvPr>
        </p:nvSpPr>
        <p:spPr>
          <a:xfrm>
            <a:off x="4673600" y="1822784"/>
            <a:ext cx="4209098" cy="521368"/>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FE698-AB15-45FD-AD75-CB8EEE853D13}"/>
              </a:ext>
            </a:extLst>
          </p:cNvPr>
          <p:cNvSpPr>
            <a:spLocks noGrp="1"/>
          </p:cNvSpPr>
          <p:nvPr>
            <p:ph sz="quarter" idx="4"/>
          </p:nvPr>
        </p:nvSpPr>
        <p:spPr>
          <a:xfrm>
            <a:off x="4673600" y="2493043"/>
            <a:ext cx="420909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C944CAD5-23EE-4C4C-A803-7446269BC15B}"/>
              </a:ext>
            </a:extLst>
          </p:cNvPr>
          <p:cNvSpPr>
            <a:spLocks noGrp="1"/>
          </p:cNvSpPr>
          <p:nvPr>
            <p:ph type="title"/>
          </p:nvPr>
        </p:nvSpPr>
        <p:spPr>
          <a:xfrm>
            <a:off x="1352551" y="384139"/>
            <a:ext cx="7547609" cy="677002"/>
          </a:xfrm>
          <a:prstGeom prst="rect">
            <a:avLst/>
          </a:prstGeom>
        </p:spPr>
        <p:txBody>
          <a:bodyPr vert="horz" lIns="91440" tIns="45720" rIns="91440" bIns="45720" rtlCol="0" anchor="ctr">
            <a:normAutofit/>
          </a:bodyPr>
          <a:lstStyle/>
          <a:p>
            <a:r>
              <a:rPr lang="en-US"/>
              <a:t>Click to edit Master title style</a:t>
            </a:r>
          </a:p>
        </p:txBody>
      </p:sp>
      <p:sp>
        <p:nvSpPr>
          <p:cNvPr id="19" name="Slide Number Placeholder 5">
            <a:extLst>
              <a:ext uri="{FF2B5EF4-FFF2-40B4-BE49-F238E27FC236}">
                <a16:creationId xmlns:a16="http://schemas.microsoft.com/office/drawing/2014/main" id="{9E6C2EBE-08F8-4100-A87F-B48FEB5D261A}"/>
              </a:ext>
            </a:extLst>
          </p:cNvPr>
          <p:cNvSpPr>
            <a:spLocks noGrp="1"/>
          </p:cNvSpPr>
          <p:nvPr>
            <p:ph type="sldNum" sz="quarter" idx="12"/>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195049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773FE5A0-061E-476B-8578-8C82794C3530}"/>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49295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239059" y="1825625"/>
            <a:ext cx="8711901"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352551" y="384139"/>
            <a:ext cx="7598409"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a:t>Click to edit Master title style</a:t>
            </a:r>
          </a:p>
        </p:txBody>
      </p:sp>
      <p:sp>
        <p:nvSpPr>
          <p:cNvPr id="16"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30057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428B3-1457-44B1-A9A0-12C038157BCD}"/>
              </a:ext>
            </a:extLst>
          </p:cNvPr>
          <p:cNvSpPr>
            <a:spLocks noGrp="1"/>
          </p:cNvSpPr>
          <p:nvPr>
            <p:ph sz="half" idx="1"/>
          </p:nvPr>
        </p:nvSpPr>
        <p:spPr>
          <a:xfrm>
            <a:off x="243840" y="1825625"/>
            <a:ext cx="422058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9E8E1-3B7B-4318-91B3-973E33D8D76A}"/>
              </a:ext>
            </a:extLst>
          </p:cNvPr>
          <p:cNvSpPr>
            <a:spLocks noGrp="1"/>
          </p:cNvSpPr>
          <p:nvPr>
            <p:ph sz="half" idx="2"/>
          </p:nvPr>
        </p:nvSpPr>
        <p:spPr>
          <a:xfrm>
            <a:off x="4679576" y="1825625"/>
            <a:ext cx="422058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E974C244-F3E4-47FF-89BC-DEE007B6E243}"/>
              </a:ext>
            </a:extLst>
          </p:cNvPr>
          <p:cNvSpPr>
            <a:spLocks noGrp="1"/>
          </p:cNvSpPr>
          <p:nvPr>
            <p:ph type="title"/>
          </p:nvPr>
        </p:nvSpPr>
        <p:spPr>
          <a:xfrm>
            <a:off x="1352551" y="384139"/>
            <a:ext cx="7547609" cy="677002"/>
          </a:xfrm>
          <a:prstGeom prst="rect">
            <a:avLst/>
          </a:prstGeom>
        </p:spPr>
        <p:txBody>
          <a:bodyPr vert="horz" lIns="91440" tIns="45720" rIns="91440" bIns="45720" rtlCol="0" anchor="ctr">
            <a:normAutofit/>
          </a:bodyPr>
          <a:lstStyle/>
          <a:p>
            <a:r>
              <a:rPr lang="en-US" dirty="0"/>
              <a:t>Click to edit Master title style</a:t>
            </a:r>
          </a:p>
        </p:txBody>
      </p:sp>
      <p:sp>
        <p:nvSpPr>
          <p:cNvPr id="16" name="Date Placeholder 3">
            <a:extLst>
              <a:ext uri="{FF2B5EF4-FFF2-40B4-BE49-F238E27FC236}">
                <a16:creationId xmlns:a16="http://schemas.microsoft.com/office/drawing/2014/main" id="{49EC9373-C0D2-4EB8-AF37-1F4B9C2DD0F0}"/>
              </a:ext>
            </a:extLst>
          </p:cNvPr>
          <p:cNvSpPr>
            <a:spLocks noGrp="1"/>
          </p:cNvSpPr>
          <p:nvPr>
            <p:ph type="dt" sz="half" idx="10"/>
          </p:nvPr>
        </p:nvSpPr>
        <p:spPr>
          <a:xfrm>
            <a:off x="243840" y="6487247"/>
            <a:ext cx="110871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r>
              <a:rPr lang="en-US" dirty="0"/>
              <a:t>May 2022</a:t>
            </a:r>
          </a:p>
        </p:txBody>
      </p:sp>
      <p:sp>
        <p:nvSpPr>
          <p:cNvPr id="18" name="Slide Number Placeholder 5">
            <a:extLst>
              <a:ext uri="{FF2B5EF4-FFF2-40B4-BE49-F238E27FC236}">
                <a16:creationId xmlns:a16="http://schemas.microsoft.com/office/drawing/2014/main" id="{665B3172-C0A4-4468-8D69-BF45D17E599A}"/>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9" name="Text Placeholder 2">
            <a:extLst>
              <a:ext uri="{FF2B5EF4-FFF2-40B4-BE49-F238E27FC236}">
                <a16:creationId xmlns:a16="http://schemas.microsoft.com/office/drawing/2014/main" id="{45AE8E67-4632-491C-96D7-94AC0ACB77F1}"/>
              </a:ext>
            </a:extLst>
          </p:cNvPr>
          <p:cNvSpPr>
            <a:spLocks noGrp="1"/>
          </p:cNvSpPr>
          <p:nvPr>
            <p:ph type="body" sz="quarter" idx="16" hasCustomPrompt="1"/>
          </p:nvPr>
        </p:nvSpPr>
        <p:spPr>
          <a:xfrm>
            <a:off x="1467854" y="6016"/>
            <a:ext cx="6178215" cy="228600"/>
          </a:xfrm>
        </p:spPr>
        <p:txBody>
          <a:bodyPr anchor="ctr">
            <a:no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Tree>
    <p:extLst>
      <p:ext uri="{BB962C8B-B14F-4D97-AF65-F5344CB8AC3E}">
        <p14:creationId xmlns:p14="http://schemas.microsoft.com/office/powerpoint/2010/main" val="357812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a:xfrm>
            <a:off x="7693040" y="6492876"/>
            <a:ext cx="1009206" cy="365125"/>
          </a:xfrm>
        </p:spPr>
        <p:txBody>
          <a:body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119206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0BCF8A6-00CE-4134-B1C2-1DF96AC7A1CA}"/>
              </a:ext>
            </a:extLst>
          </p:cNvPr>
          <p:cNvSpPr>
            <a:spLocks noGrp="1"/>
          </p:cNvSpPr>
          <p:nvPr>
            <p:ph type="body" idx="1"/>
          </p:nvPr>
        </p:nvSpPr>
        <p:spPr>
          <a:xfrm>
            <a:off x="252483" y="1624083"/>
            <a:ext cx="8647677" cy="45027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4B42D5B-54B7-4CAE-AF5D-D52CE6EDAC4D}"/>
              </a:ext>
            </a:extLst>
          </p:cNvPr>
          <p:cNvSpPr/>
          <p:nvPr userDrawn="1"/>
        </p:nvSpPr>
        <p:spPr>
          <a:xfrm>
            <a:off x="0" y="0"/>
            <a:ext cx="9144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B730DCB-EE14-40E3-AAD9-8952C2D735EA}"/>
              </a:ext>
            </a:extLst>
          </p:cNvPr>
          <p:cNvCxnSpPr>
            <a:cxnSpLocks/>
          </p:cNvCxnSpPr>
          <p:nvPr userDrawn="1"/>
        </p:nvCxnSpPr>
        <p:spPr>
          <a:xfrm>
            <a:off x="0" y="1321746"/>
            <a:ext cx="7759496"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45BF01-B129-451A-8756-A006F28D07DA}"/>
              </a:ext>
            </a:extLst>
          </p:cNvPr>
          <p:cNvCxnSpPr>
            <a:cxnSpLocks/>
          </p:cNvCxnSpPr>
          <p:nvPr userDrawn="1"/>
        </p:nvCxnSpPr>
        <p:spPr>
          <a:xfrm flipH="1">
            <a:off x="7759496" y="1321746"/>
            <a:ext cx="1384505"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15A8F237-D214-4878-99CA-2CD38B17D79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943" y="1565"/>
            <a:ext cx="1345608" cy="1345608"/>
          </a:xfrm>
          <a:prstGeom prst="rect">
            <a:avLst/>
          </a:prstGeom>
        </p:spPr>
      </p:pic>
      <p:sp>
        <p:nvSpPr>
          <p:cNvPr id="15" name="Title Placeholder 1">
            <a:extLst>
              <a:ext uri="{FF2B5EF4-FFF2-40B4-BE49-F238E27FC236}">
                <a16:creationId xmlns:a16="http://schemas.microsoft.com/office/drawing/2014/main" id="{FEF73350-F4F2-4995-BF77-E67CAFD9102E}"/>
              </a:ext>
            </a:extLst>
          </p:cNvPr>
          <p:cNvSpPr>
            <a:spLocks noGrp="1"/>
          </p:cNvSpPr>
          <p:nvPr>
            <p:ph type="title"/>
          </p:nvPr>
        </p:nvSpPr>
        <p:spPr>
          <a:xfrm>
            <a:off x="1352551" y="384139"/>
            <a:ext cx="7547609" cy="677002"/>
          </a:xfrm>
          <a:prstGeom prst="rect">
            <a:avLst/>
          </a:prstGeom>
        </p:spPr>
        <p:txBody>
          <a:bodyPr vert="horz" lIns="91440" tIns="45720" rIns="91440" bIns="45720" rtlCol="0" anchor="ctr">
            <a:normAutofit/>
          </a:bodyPr>
          <a:lstStyle/>
          <a:p>
            <a:r>
              <a:rPr lang="en-US"/>
              <a:t>Click to edit Title</a:t>
            </a:r>
          </a:p>
        </p:txBody>
      </p:sp>
      <p:sp>
        <p:nvSpPr>
          <p:cNvPr id="18" name="TextBox 17">
            <a:extLst>
              <a:ext uri="{FF2B5EF4-FFF2-40B4-BE49-F238E27FC236}">
                <a16:creationId xmlns:a16="http://schemas.microsoft.com/office/drawing/2014/main" id="{2CFE92BD-F70F-4558-BE90-879304ABF4C7}"/>
              </a:ext>
            </a:extLst>
          </p:cNvPr>
          <p:cNvSpPr txBox="1"/>
          <p:nvPr userDrawn="1"/>
        </p:nvSpPr>
        <p:spPr>
          <a:xfrm>
            <a:off x="1368528" y="6554393"/>
            <a:ext cx="640694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Distribution Statement A: Approved for public release. Distribution is unlimited. </a:t>
            </a:r>
          </a:p>
        </p:txBody>
      </p:sp>
      <p:sp>
        <p:nvSpPr>
          <p:cNvPr id="16" name="Date Placeholder 3">
            <a:extLst>
              <a:ext uri="{FF2B5EF4-FFF2-40B4-BE49-F238E27FC236}">
                <a16:creationId xmlns:a16="http://schemas.microsoft.com/office/drawing/2014/main" id="{F37C61EB-4341-48C2-BE2F-D1043D6FB05E}"/>
              </a:ext>
            </a:extLst>
          </p:cNvPr>
          <p:cNvSpPr>
            <a:spLocks noGrp="1"/>
          </p:cNvSpPr>
          <p:nvPr>
            <p:ph type="dt" sz="half" idx="2"/>
          </p:nvPr>
        </p:nvSpPr>
        <p:spPr>
          <a:xfrm>
            <a:off x="243840" y="6487247"/>
            <a:ext cx="110871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r>
              <a:rPr lang="en-US" dirty="0"/>
              <a:t> </a:t>
            </a:r>
          </a:p>
        </p:txBody>
      </p:sp>
    </p:spTree>
    <p:extLst>
      <p:ext uri="{BB962C8B-B14F-4D97-AF65-F5344CB8AC3E}">
        <p14:creationId xmlns:p14="http://schemas.microsoft.com/office/powerpoint/2010/main" val="28673815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677" r:id="rId3"/>
    <p:sldLayoutId id="2147483679" r:id="rId4"/>
    <p:sldLayoutId id="2147483680" r:id="rId5"/>
    <p:sldLayoutId id="2147483689" r:id="rId6"/>
    <p:sldLayoutId id="2147483709" r:id="rId7"/>
    <p:sldLayoutId id="2147483736" r:id="rId8"/>
    <p:sldLayoutId id="2147483737" r:id="rId9"/>
    <p:sldLayoutId id="2147483740" r:id="rId10"/>
    <p:sldLayoutId id="2147483742" r:id="rId11"/>
  </p:sldLayoutIdLst>
  <p:hf hdr="0" ftr="0"/>
  <p:txStyles>
    <p:titleStyle>
      <a:lvl1pPr algn="l" defTabSz="914400"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0BCF8A6-00CE-4134-B1C2-1DF96AC7A1CA}"/>
              </a:ext>
            </a:extLst>
          </p:cNvPr>
          <p:cNvSpPr>
            <a:spLocks noGrp="1"/>
          </p:cNvSpPr>
          <p:nvPr>
            <p:ph type="body" idx="1"/>
          </p:nvPr>
        </p:nvSpPr>
        <p:spPr>
          <a:xfrm>
            <a:off x="252483" y="1624083"/>
            <a:ext cx="8647677" cy="45027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10" name="Rectangle 9">
            <a:extLst>
              <a:ext uri="{FF2B5EF4-FFF2-40B4-BE49-F238E27FC236}">
                <a16:creationId xmlns:a16="http://schemas.microsoft.com/office/drawing/2014/main" id="{74B42D5B-54B7-4CAE-AF5D-D52CE6EDAC4D}"/>
              </a:ext>
            </a:extLst>
          </p:cNvPr>
          <p:cNvSpPr/>
          <p:nvPr userDrawn="1"/>
        </p:nvSpPr>
        <p:spPr>
          <a:xfrm>
            <a:off x="0" y="0"/>
            <a:ext cx="9144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B730DCB-EE14-40E3-AAD9-8952C2D735EA}"/>
              </a:ext>
            </a:extLst>
          </p:cNvPr>
          <p:cNvCxnSpPr>
            <a:cxnSpLocks/>
          </p:cNvCxnSpPr>
          <p:nvPr userDrawn="1"/>
        </p:nvCxnSpPr>
        <p:spPr>
          <a:xfrm>
            <a:off x="0" y="1321746"/>
            <a:ext cx="7759496"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45BF01-B129-451A-8756-A006F28D07DA}"/>
              </a:ext>
            </a:extLst>
          </p:cNvPr>
          <p:cNvCxnSpPr>
            <a:cxnSpLocks/>
          </p:cNvCxnSpPr>
          <p:nvPr userDrawn="1"/>
        </p:nvCxnSpPr>
        <p:spPr>
          <a:xfrm flipH="1">
            <a:off x="7759496" y="1321746"/>
            <a:ext cx="1384505"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15A8F237-D214-4878-99CA-2CD38B17D79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943" y="1565"/>
            <a:ext cx="1345608" cy="1345608"/>
          </a:xfrm>
          <a:prstGeom prst="rect">
            <a:avLst/>
          </a:prstGeom>
        </p:spPr>
      </p:pic>
      <p:sp>
        <p:nvSpPr>
          <p:cNvPr id="14" name="Title Placeholder 1">
            <a:extLst>
              <a:ext uri="{FF2B5EF4-FFF2-40B4-BE49-F238E27FC236}">
                <a16:creationId xmlns:a16="http://schemas.microsoft.com/office/drawing/2014/main" id="{FEF73350-F4F2-4995-BF77-E67CAFD9102E}"/>
              </a:ext>
            </a:extLst>
          </p:cNvPr>
          <p:cNvSpPr>
            <a:spLocks noGrp="1"/>
          </p:cNvSpPr>
          <p:nvPr>
            <p:ph type="title"/>
          </p:nvPr>
        </p:nvSpPr>
        <p:spPr>
          <a:xfrm>
            <a:off x="1352551" y="384139"/>
            <a:ext cx="7547609" cy="677002"/>
          </a:xfrm>
          <a:prstGeom prst="rect">
            <a:avLst/>
          </a:prstGeom>
        </p:spPr>
        <p:txBody>
          <a:bodyPr vert="horz" lIns="91440" tIns="45720" rIns="91440" bIns="45720" rtlCol="0" anchor="ctr">
            <a:normAutofit/>
          </a:bodyPr>
          <a:lstStyle/>
          <a:p>
            <a:r>
              <a:rPr lang="en-US"/>
              <a:t>Click to edit Title</a:t>
            </a:r>
          </a:p>
        </p:txBody>
      </p:sp>
      <p:sp>
        <p:nvSpPr>
          <p:cNvPr id="18" name="Date Placeholder 3">
            <a:extLst>
              <a:ext uri="{FF2B5EF4-FFF2-40B4-BE49-F238E27FC236}">
                <a16:creationId xmlns:a16="http://schemas.microsoft.com/office/drawing/2014/main" id="{F37C61EB-4341-48C2-BE2F-D1043D6FB05E}"/>
              </a:ext>
            </a:extLst>
          </p:cNvPr>
          <p:cNvSpPr>
            <a:spLocks noGrp="1"/>
          </p:cNvSpPr>
          <p:nvPr>
            <p:ph type="dt" sz="half" idx="2"/>
          </p:nvPr>
        </p:nvSpPr>
        <p:spPr>
          <a:xfrm>
            <a:off x="243840" y="6487247"/>
            <a:ext cx="110871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5" name="TextBox 14">
            <a:extLst>
              <a:ext uri="{FF2B5EF4-FFF2-40B4-BE49-F238E27FC236}">
                <a16:creationId xmlns:a16="http://schemas.microsoft.com/office/drawing/2014/main" id="{2CFE92BD-F70F-4558-BE90-879304ABF4C7}"/>
              </a:ext>
            </a:extLst>
          </p:cNvPr>
          <p:cNvSpPr txBox="1"/>
          <p:nvPr userDrawn="1"/>
        </p:nvSpPr>
        <p:spPr>
          <a:xfrm>
            <a:off x="1368528" y="6554393"/>
            <a:ext cx="640694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Distribution Statement A: Approved for public release. Distribution is unlimited. </a:t>
            </a:r>
          </a:p>
        </p:txBody>
      </p:sp>
    </p:spTree>
    <p:extLst>
      <p:ext uri="{BB962C8B-B14F-4D97-AF65-F5344CB8AC3E}">
        <p14:creationId xmlns:p14="http://schemas.microsoft.com/office/powerpoint/2010/main" val="5278904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35" r:id="rId13"/>
  </p:sldLayoutIdLst>
  <p:txStyles>
    <p:titleStyle>
      <a:lvl1pPr algn="l" defTabSz="914400" rtl="0" eaLnBrk="1" latinLnBrk="0" hangingPunct="1">
        <a:lnSpc>
          <a:spcPct val="90000"/>
        </a:lnSpc>
        <a:spcBef>
          <a:spcPct val="0"/>
        </a:spcBef>
        <a:buNone/>
        <a:defRPr sz="4400" kern="1200">
          <a:solidFill>
            <a:schemeClr val="bg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to.mil/" TargetMode="External"/><Relationship Id="rId2" Type="http://schemas.openxmlformats.org/officeDocument/2006/relationships/hyperlink" Target="mailto:osd.r-e.comm@mail.mil" TargetMode="External"/><Relationship Id="rId1" Type="http://schemas.openxmlformats.org/officeDocument/2006/relationships/slideLayout" Target="../slideLayouts/slideLayout3.xml"/><Relationship Id="rId4" Type="http://schemas.openxmlformats.org/officeDocument/2006/relationships/hyperlink" Target="https://ac.cto.mil/enginee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hyperlink" Target="https://www.esd.whs.mil/Portals/54/Documents/DD/issuances/dodi/500093p.PDF?ver=JM7vpZGnbXAFX5uv91rXOQ%3d%3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openxmlformats.org/officeDocument/2006/relationships/diagramQuickStyle" Target="../diagrams/quickStyle4.xml"/><Relationship Id="rId3" Type="http://schemas.openxmlformats.org/officeDocument/2006/relationships/image" Target="../media/image17.png"/><Relationship Id="rId21" Type="http://schemas.openxmlformats.org/officeDocument/2006/relationships/image" Target="../media/image25.jpe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Layout" Target="../diagrams/layout4.xml"/><Relationship Id="rId2" Type="http://schemas.openxmlformats.org/officeDocument/2006/relationships/notesSlide" Target="../notesSlides/notesSlide6.xml"/><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10.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image" Target="../media/image24.png"/><Relationship Id="rId10" Type="http://schemas.openxmlformats.org/officeDocument/2006/relationships/diagramLayout" Target="../diagrams/layout3.xml"/><Relationship Id="rId19" Type="http://schemas.openxmlformats.org/officeDocument/2006/relationships/diagramColors" Target="../diagrams/colors4.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841" y="872358"/>
            <a:ext cx="6789684" cy="2235135"/>
          </a:xfrm>
        </p:spPr>
        <p:txBody>
          <a:bodyPr anchor="b"/>
          <a:lstStyle/>
          <a:p>
            <a:r>
              <a:rPr lang="en-US" dirty="0"/>
              <a:t>Data and Advanced Manufacturing</a:t>
            </a:r>
          </a:p>
          <a:p>
            <a:r>
              <a:rPr lang="en-US" dirty="0"/>
              <a:t>NIST</a:t>
            </a:r>
          </a:p>
        </p:txBody>
      </p:sp>
      <p:sp>
        <p:nvSpPr>
          <p:cNvPr id="4" name="Text Placeholder 3"/>
          <p:cNvSpPr>
            <a:spLocks noGrp="1"/>
          </p:cNvSpPr>
          <p:nvPr>
            <p:ph type="body" sz="quarter" idx="12"/>
          </p:nvPr>
        </p:nvSpPr>
        <p:spPr>
          <a:xfrm>
            <a:off x="228297" y="3227594"/>
            <a:ext cx="3439031" cy="1553684"/>
          </a:xfrm>
        </p:spPr>
        <p:txBody>
          <a:bodyPr>
            <a:normAutofit lnSpcReduction="10000"/>
          </a:bodyPr>
          <a:lstStyle/>
          <a:p>
            <a:pPr fontAlgn="base"/>
            <a:r>
              <a:rPr lang="en-US" dirty="0"/>
              <a:t>R. Chris DeLuca</a:t>
            </a:r>
          </a:p>
          <a:p>
            <a:pPr fontAlgn="base"/>
            <a:r>
              <a:rPr lang="en-US" dirty="0"/>
              <a:t>Director, Specialty Engineering​</a:t>
            </a:r>
          </a:p>
          <a:p>
            <a:pPr fontAlgn="base"/>
            <a:r>
              <a:rPr lang="en-US" dirty="0"/>
              <a:t>Systems Engineering and Architecture</a:t>
            </a:r>
          </a:p>
          <a:p>
            <a:pPr fontAlgn="base"/>
            <a:r>
              <a:rPr lang="en-US" dirty="0"/>
              <a:t>Office of the Under Secretary of Defense for</a:t>
            </a:r>
            <a:br>
              <a:rPr lang="en-US" dirty="0"/>
            </a:br>
            <a:r>
              <a:rPr lang="en-US" dirty="0"/>
              <a:t>    Research and Engineering</a:t>
            </a:r>
          </a:p>
          <a:p>
            <a:pPr fontAlgn="base"/>
            <a:r>
              <a:rPr lang="en-US" dirty="0"/>
              <a:t>June 6, 2023​	</a:t>
            </a:r>
          </a:p>
        </p:txBody>
      </p:sp>
      <p:sp>
        <p:nvSpPr>
          <p:cNvPr id="7" name="Rectangle 6"/>
          <p:cNvSpPr/>
          <p:nvPr/>
        </p:nvSpPr>
        <p:spPr>
          <a:xfrm>
            <a:off x="114149" y="6490402"/>
            <a:ext cx="8915703" cy="246221"/>
          </a:xfrm>
          <a:prstGeom prst="rect">
            <a:avLst/>
          </a:prstGeom>
        </p:spPr>
        <p:txBody>
          <a:bodyPr wrap="square">
            <a:spAutoFit/>
          </a:bodyPr>
          <a:lstStyle/>
          <a:p>
            <a:pPr algn="ctr"/>
            <a:r>
              <a:rPr lang="en-US" sz="1000" dirty="0">
                <a:solidFill>
                  <a:schemeClr val="bg1"/>
                </a:solidFill>
                <a:latin typeface="Arial"/>
                <a:cs typeface="Arial"/>
              </a:rPr>
              <a:t>Distribution Statement A. Approved for public release. Distribution is unlimited.    </a:t>
            </a:r>
          </a:p>
        </p:txBody>
      </p:sp>
    </p:spTree>
    <p:extLst>
      <p:ext uri="{BB962C8B-B14F-4D97-AF65-F5344CB8AC3E}">
        <p14:creationId xmlns:p14="http://schemas.microsoft.com/office/powerpoint/2010/main" val="101218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4294967295"/>
          </p:nvPr>
        </p:nvSpPr>
        <p:spPr/>
        <p:txBody>
          <a:bodyPr/>
          <a:lstStyle/>
          <a:p>
            <a:fld id="{A95DF160-2252-4507-9087-606C83CDB7D9}" type="slidenum">
              <a:rPr lang="en-US" smtClean="0"/>
              <a:pPr/>
              <a:t>10</a:t>
            </a:fld>
            <a:endParaRPr lang="en-US" dirty="0"/>
          </a:p>
        </p:txBody>
      </p:sp>
      <p:sp>
        <p:nvSpPr>
          <p:cNvPr id="3" name="Title 2"/>
          <p:cNvSpPr>
            <a:spLocks noGrp="1"/>
          </p:cNvSpPr>
          <p:nvPr>
            <p:ph type="title"/>
          </p:nvPr>
        </p:nvSpPr>
        <p:spPr/>
        <p:txBody>
          <a:bodyPr>
            <a:noAutofit/>
          </a:bodyPr>
          <a:lstStyle/>
          <a:p>
            <a:r>
              <a:rPr lang="en-US" dirty="0"/>
              <a:t>“Bake In” Manufacturing and Quality (M&amp;Q) </a:t>
            </a:r>
            <a:br>
              <a:rPr lang="en-US" dirty="0"/>
            </a:br>
            <a:r>
              <a:rPr lang="en-US" dirty="0"/>
              <a:t>Data During System Design</a:t>
            </a:r>
          </a:p>
        </p:txBody>
      </p:sp>
      <p:sp>
        <p:nvSpPr>
          <p:cNvPr id="12" name="Rectangle 11">
            <a:extLst>
              <a:ext uri="{FF2B5EF4-FFF2-40B4-BE49-F238E27FC236}">
                <a16:creationId xmlns:a16="http://schemas.microsoft.com/office/drawing/2014/main" id="{F9BBBC71-4219-410A-A9FD-BA18C8279809}"/>
              </a:ext>
            </a:extLst>
          </p:cNvPr>
          <p:cNvSpPr/>
          <p:nvPr/>
        </p:nvSpPr>
        <p:spPr>
          <a:xfrm>
            <a:off x="515026" y="6178601"/>
            <a:ext cx="8133447" cy="200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700" i="1" dirty="0">
                <a:solidFill>
                  <a:schemeClr val="tx1"/>
                </a:solidFill>
                <a:latin typeface="Arial" panose="020B0604020202020204" pitchFamily="34" charset="0"/>
                <a:cs typeface="Arial" panose="020B0604020202020204" pitchFamily="34" charset="0"/>
              </a:rPr>
              <a:t>*Source: 2022 PSM Workshop, Principal Deputy Assistant Secretary of Defense (Sustainment)</a:t>
            </a:r>
          </a:p>
        </p:txBody>
      </p:sp>
      <p:sp>
        <p:nvSpPr>
          <p:cNvPr id="15" name="Rectangle 14"/>
          <p:cNvSpPr/>
          <p:nvPr/>
        </p:nvSpPr>
        <p:spPr>
          <a:xfrm>
            <a:off x="515026" y="5882474"/>
            <a:ext cx="8133447" cy="264763"/>
          </a:xfrm>
          <a:prstGeom prst="rect">
            <a:avLst/>
          </a:prstGeom>
          <a:solidFill>
            <a:schemeClr val="accent1"/>
          </a:solidFill>
          <a:ln>
            <a:solidFill>
              <a:srgbClr val="282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The Manufacturing Digital Thread Starts in Design &amp; Development…Continues Through the Entire Life Cycle</a:t>
            </a:r>
          </a:p>
        </p:txBody>
      </p:sp>
      <p:grpSp>
        <p:nvGrpSpPr>
          <p:cNvPr id="140" name="Group 139"/>
          <p:cNvGrpSpPr/>
          <p:nvPr/>
        </p:nvGrpSpPr>
        <p:grpSpPr>
          <a:xfrm>
            <a:off x="1393206" y="5186252"/>
            <a:ext cx="6355757" cy="246221"/>
            <a:chOff x="1393206" y="5186252"/>
            <a:chExt cx="6355757" cy="246221"/>
          </a:xfrm>
        </p:grpSpPr>
        <p:sp>
          <p:nvSpPr>
            <p:cNvPr id="9" name="Rectangle 8"/>
            <p:cNvSpPr/>
            <p:nvPr/>
          </p:nvSpPr>
          <p:spPr>
            <a:xfrm>
              <a:off x="1393206" y="5193947"/>
              <a:ext cx="6355757" cy="229548"/>
            </a:xfrm>
            <a:prstGeom prst="rect">
              <a:avLst/>
            </a:prstGeom>
            <a:solidFill>
              <a:srgbClr val="22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161359" y="5186252"/>
              <a:ext cx="859221"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Acronyms</a:t>
              </a:r>
            </a:p>
          </p:txBody>
        </p:sp>
      </p:grpSp>
      <p:grpSp>
        <p:nvGrpSpPr>
          <p:cNvPr id="55" name="Group 54"/>
          <p:cNvGrpSpPr/>
          <p:nvPr/>
        </p:nvGrpSpPr>
        <p:grpSpPr>
          <a:xfrm>
            <a:off x="247246" y="1426745"/>
            <a:ext cx="8687446" cy="3260694"/>
            <a:chOff x="228276" y="1427987"/>
            <a:chExt cx="8687446" cy="3260694"/>
          </a:xfrm>
        </p:grpSpPr>
        <p:cxnSp>
          <p:nvCxnSpPr>
            <p:cNvPr id="24" name="Straight Connector 23"/>
            <p:cNvCxnSpPr/>
            <p:nvPr/>
          </p:nvCxnSpPr>
          <p:spPr>
            <a:xfrm>
              <a:off x="505275" y="4671314"/>
              <a:ext cx="8143198" cy="0"/>
            </a:xfrm>
            <a:prstGeom prst="line">
              <a:avLst/>
            </a:prstGeom>
            <a:ln w="28575">
              <a:solidFill>
                <a:schemeClr val="bg1">
                  <a:lumMod val="75000"/>
                </a:schemeClr>
              </a:solidFill>
            </a:ln>
            <a:effectLst>
              <a:outerShdw blurRad="241300" dist="76200" dir="5400000" algn="t" rotWithShape="0">
                <a:prstClr val="black"/>
              </a:outerShdw>
            </a:effectLst>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28276" y="1427987"/>
              <a:ext cx="8687446" cy="3260694"/>
              <a:chOff x="228276" y="1427987"/>
              <a:chExt cx="8687446" cy="3260694"/>
            </a:xfrm>
          </p:grpSpPr>
          <p:sp>
            <p:nvSpPr>
              <p:cNvPr id="21" name="Rectangle 20"/>
              <p:cNvSpPr/>
              <p:nvPr/>
            </p:nvSpPr>
            <p:spPr>
              <a:xfrm>
                <a:off x="505277" y="1427987"/>
                <a:ext cx="8133447" cy="3234442"/>
              </a:xfrm>
              <a:prstGeom prst="rect">
                <a:avLst/>
              </a:prstGeom>
              <a:gradFill flip="none" rotWithShape="1">
                <a:gsLst>
                  <a:gs pos="0">
                    <a:schemeClr val="bg1">
                      <a:lumMod val="85000"/>
                    </a:schemeClr>
                  </a:gs>
                  <a:gs pos="50000">
                    <a:schemeClr val="bg2"/>
                  </a:gs>
                  <a:gs pos="100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flipV="1">
                <a:off x="510940" y="1454180"/>
                <a:ext cx="0" cy="3234442"/>
              </a:xfrm>
              <a:prstGeom prst="straightConnector1">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97531" y="2889711"/>
                <a:ext cx="538490"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Cost</a:t>
                </a:r>
              </a:p>
            </p:txBody>
          </p:sp>
          <p:cxnSp>
            <p:nvCxnSpPr>
              <p:cNvPr id="30" name="Straight Arrow Connector 29"/>
              <p:cNvCxnSpPr/>
              <p:nvPr/>
            </p:nvCxnSpPr>
            <p:spPr>
              <a:xfrm flipH="1" flipV="1">
                <a:off x="8635891" y="1454180"/>
                <a:ext cx="2832" cy="3234501"/>
              </a:xfrm>
              <a:prstGeom prst="straightConnector1">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flipH="1">
                <a:off x="7566097" y="2900685"/>
                <a:ext cx="24222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Cumulative % of LCC decided</a:t>
                </a:r>
              </a:p>
            </p:txBody>
          </p:sp>
        </p:grpSp>
      </p:grpSp>
      <p:cxnSp>
        <p:nvCxnSpPr>
          <p:cNvPr id="62" name="Straight Arrow Connector 61"/>
          <p:cNvCxnSpPr/>
          <p:nvPr/>
        </p:nvCxnSpPr>
        <p:spPr>
          <a:xfrm flipV="1">
            <a:off x="525825" y="4672692"/>
            <a:ext cx="8122648" cy="298"/>
          </a:xfrm>
          <a:prstGeom prst="straightConnector1">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527891" y="1925384"/>
            <a:ext cx="1457069" cy="2738529"/>
          </a:xfrm>
          <a:prstGeom prst="rect">
            <a:avLst/>
          </a:prstGeom>
          <a:solidFill>
            <a:srgbClr val="E012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91122" y="4669042"/>
            <a:ext cx="463696" cy="393617"/>
            <a:chOff x="591122" y="4559314"/>
            <a:chExt cx="463696" cy="393617"/>
          </a:xfrm>
        </p:grpSpPr>
        <p:sp>
          <p:nvSpPr>
            <p:cNvPr id="32" name="Isosceles Triangle 31"/>
            <p:cNvSpPr/>
            <p:nvPr/>
          </p:nvSpPr>
          <p:spPr>
            <a:xfrm>
              <a:off x="717331" y="4559314"/>
              <a:ext cx="211278" cy="182136"/>
            </a:xfrm>
            <a:prstGeom prst="triangle">
              <a:avLst/>
            </a:prstGeom>
            <a:solidFill>
              <a:srgbClr val="FFC3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591122" y="4722099"/>
              <a:ext cx="463696"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MS A</a:t>
              </a:r>
            </a:p>
          </p:txBody>
        </p:sp>
      </p:grpSp>
      <p:grpSp>
        <p:nvGrpSpPr>
          <p:cNvPr id="43" name="Group 42"/>
          <p:cNvGrpSpPr/>
          <p:nvPr/>
        </p:nvGrpSpPr>
        <p:grpSpPr>
          <a:xfrm>
            <a:off x="1381829" y="4673613"/>
            <a:ext cx="463696" cy="393617"/>
            <a:chOff x="591122" y="4559314"/>
            <a:chExt cx="463696" cy="393617"/>
          </a:xfrm>
        </p:grpSpPr>
        <p:sp>
          <p:nvSpPr>
            <p:cNvPr id="44" name="Isosceles Triangle 43"/>
            <p:cNvSpPr/>
            <p:nvPr/>
          </p:nvSpPr>
          <p:spPr>
            <a:xfrm>
              <a:off x="717331" y="4559314"/>
              <a:ext cx="211278" cy="182136"/>
            </a:xfrm>
            <a:prstGeom prst="triangle">
              <a:avLst/>
            </a:prstGeom>
            <a:solidFill>
              <a:srgbClr val="FFC3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591122" y="4722099"/>
              <a:ext cx="463696"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MS B</a:t>
              </a:r>
            </a:p>
          </p:txBody>
        </p:sp>
      </p:grpSp>
      <p:grpSp>
        <p:nvGrpSpPr>
          <p:cNvPr id="56" name="Group 55"/>
          <p:cNvGrpSpPr/>
          <p:nvPr/>
        </p:nvGrpSpPr>
        <p:grpSpPr>
          <a:xfrm>
            <a:off x="2318143" y="4674336"/>
            <a:ext cx="479978" cy="392217"/>
            <a:chOff x="582981" y="4559314"/>
            <a:chExt cx="479978" cy="392217"/>
          </a:xfrm>
        </p:grpSpPr>
        <p:sp>
          <p:nvSpPr>
            <p:cNvPr id="57" name="Isosceles Triangle 56"/>
            <p:cNvSpPr/>
            <p:nvPr/>
          </p:nvSpPr>
          <p:spPr>
            <a:xfrm>
              <a:off x="717331" y="4559314"/>
              <a:ext cx="211278" cy="182136"/>
            </a:xfrm>
            <a:prstGeom prst="triangle">
              <a:avLst/>
            </a:prstGeom>
            <a:solidFill>
              <a:srgbClr val="FFC3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582981" y="4720699"/>
              <a:ext cx="479978"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MS C</a:t>
              </a:r>
            </a:p>
          </p:txBody>
        </p:sp>
      </p:grpSp>
      <p:grpSp>
        <p:nvGrpSpPr>
          <p:cNvPr id="59" name="Group 58"/>
          <p:cNvGrpSpPr/>
          <p:nvPr/>
        </p:nvGrpSpPr>
        <p:grpSpPr>
          <a:xfrm>
            <a:off x="3371936" y="4674313"/>
            <a:ext cx="479978" cy="392217"/>
            <a:chOff x="582981" y="4559314"/>
            <a:chExt cx="479978" cy="392217"/>
          </a:xfrm>
        </p:grpSpPr>
        <p:sp>
          <p:nvSpPr>
            <p:cNvPr id="60" name="Isosceles Triangle 59"/>
            <p:cNvSpPr/>
            <p:nvPr/>
          </p:nvSpPr>
          <p:spPr>
            <a:xfrm>
              <a:off x="717331" y="4559314"/>
              <a:ext cx="211278" cy="182136"/>
            </a:xfrm>
            <a:prstGeom prst="triangle">
              <a:avLst/>
            </a:prstGeom>
            <a:solidFill>
              <a:srgbClr val="FFC3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582981" y="4720699"/>
              <a:ext cx="479978"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IOC</a:t>
              </a:r>
            </a:p>
          </p:txBody>
        </p:sp>
      </p:grpSp>
      <p:grpSp>
        <p:nvGrpSpPr>
          <p:cNvPr id="64" name="Group 63"/>
          <p:cNvGrpSpPr/>
          <p:nvPr/>
        </p:nvGrpSpPr>
        <p:grpSpPr>
          <a:xfrm>
            <a:off x="5087577" y="4670442"/>
            <a:ext cx="479978" cy="392217"/>
            <a:chOff x="582981" y="4559314"/>
            <a:chExt cx="479978" cy="392217"/>
          </a:xfrm>
        </p:grpSpPr>
        <p:sp>
          <p:nvSpPr>
            <p:cNvPr id="65" name="Isosceles Triangle 64"/>
            <p:cNvSpPr/>
            <p:nvPr/>
          </p:nvSpPr>
          <p:spPr>
            <a:xfrm>
              <a:off x="717331" y="4559314"/>
              <a:ext cx="211278" cy="182136"/>
            </a:xfrm>
            <a:prstGeom prst="triangle">
              <a:avLst/>
            </a:prstGeom>
            <a:solidFill>
              <a:srgbClr val="FFC3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582981" y="4720699"/>
              <a:ext cx="479978"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FOC</a:t>
              </a:r>
            </a:p>
          </p:txBody>
        </p:sp>
      </p:grpSp>
      <p:grpSp>
        <p:nvGrpSpPr>
          <p:cNvPr id="69" name="Group 68"/>
          <p:cNvGrpSpPr/>
          <p:nvPr/>
        </p:nvGrpSpPr>
        <p:grpSpPr>
          <a:xfrm>
            <a:off x="7979042" y="4669042"/>
            <a:ext cx="641431" cy="393617"/>
            <a:chOff x="502254" y="4559314"/>
            <a:chExt cx="641431" cy="393617"/>
          </a:xfrm>
        </p:grpSpPr>
        <p:sp>
          <p:nvSpPr>
            <p:cNvPr id="70" name="Isosceles Triangle 69"/>
            <p:cNvSpPr/>
            <p:nvPr/>
          </p:nvSpPr>
          <p:spPr>
            <a:xfrm>
              <a:off x="717331" y="4559314"/>
              <a:ext cx="211278" cy="182136"/>
            </a:xfrm>
            <a:prstGeom prst="triangle">
              <a:avLst/>
            </a:prstGeom>
            <a:solidFill>
              <a:srgbClr val="FFC3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502254" y="4722099"/>
              <a:ext cx="641431"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Disposal</a:t>
              </a:r>
            </a:p>
          </p:txBody>
        </p:sp>
      </p:grpSp>
      <p:grpSp>
        <p:nvGrpSpPr>
          <p:cNvPr id="125" name="Group 124"/>
          <p:cNvGrpSpPr/>
          <p:nvPr/>
        </p:nvGrpSpPr>
        <p:grpSpPr>
          <a:xfrm>
            <a:off x="1744843" y="3340743"/>
            <a:ext cx="3820803" cy="695041"/>
            <a:chOff x="1619249" y="3316222"/>
            <a:chExt cx="3805516" cy="695041"/>
          </a:xfrm>
        </p:grpSpPr>
        <p:sp>
          <p:nvSpPr>
            <p:cNvPr id="81" name="TextBox 80"/>
            <p:cNvSpPr txBox="1"/>
            <p:nvPr/>
          </p:nvSpPr>
          <p:spPr>
            <a:xfrm>
              <a:off x="1619249" y="3765042"/>
              <a:ext cx="3805516" cy="246221"/>
            </a:xfrm>
            <a:prstGeom prst="rect">
              <a:avLst/>
            </a:prstGeom>
            <a:solidFill>
              <a:srgbClr val="285EAC"/>
            </a:solidFill>
          </p:spPr>
          <p:txBody>
            <a:bodyPr wrap="square" rtlCol="0">
              <a:spAutoFit/>
            </a:bodyPr>
            <a:lstStyle/>
            <a:p>
              <a:pPr algn="ctr" defTabSz="622697"/>
              <a:r>
                <a:rPr lang="en-US" sz="1000" b="1" dirty="0">
                  <a:solidFill>
                    <a:schemeClr val="bg1"/>
                  </a:solidFill>
                  <a:latin typeface="Arial" panose="020B0604020202020204" pitchFamily="34" charset="0"/>
                  <a:cs typeface="Arial" panose="020B0604020202020204" pitchFamily="34" charset="0"/>
                </a:rPr>
                <a:t>PROCUREMENT</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07938" y="3316222"/>
              <a:ext cx="431490" cy="409291"/>
            </a:xfrm>
            <a:prstGeom prst="rect">
              <a:avLst/>
            </a:prstGeom>
          </p:spPr>
        </p:pic>
        <p:cxnSp>
          <p:nvCxnSpPr>
            <p:cNvPr id="18" name="Straight Connector 17"/>
            <p:cNvCxnSpPr/>
            <p:nvPr/>
          </p:nvCxnSpPr>
          <p:spPr>
            <a:xfrm>
              <a:off x="3320753" y="3683029"/>
              <a:ext cx="0" cy="82013"/>
            </a:xfrm>
            <a:prstGeom prst="line">
              <a:avLst/>
            </a:prstGeom>
            <a:ln w="19050">
              <a:solidFill>
                <a:srgbClr val="285EAC"/>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3645337" y="2901783"/>
            <a:ext cx="4746092" cy="246221"/>
          </a:xfrm>
          <a:prstGeom prst="rect">
            <a:avLst/>
          </a:prstGeom>
          <a:solidFill>
            <a:srgbClr val="7F8181"/>
          </a:solidFill>
        </p:spPr>
        <p:txBody>
          <a:bodyPr wrap="square" rtlCol="0">
            <a:spAutoFit/>
          </a:bodyPr>
          <a:lstStyle/>
          <a:p>
            <a:pPr algn="ctr" defTabSz="622697"/>
            <a:r>
              <a:rPr lang="en-US" sz="1000" b="1" dirty="0">
                <a:solidFill>
                  <a:schemeClr val="bg1"/>
                </a:solidFill>
                <a:latin typeface="Arial" panose="020B0604020202020204" pitchFamily="34" charset="0"/>
                <a:cs typeface="Arial" panose="020B0604020202020204" pitchFamily="34" charset="0"/>
              </a:rPr>
              <a:t>OPERATIONS &amp; SUSTAINMENT</a:t>
            </a:r>
            <a:endParaRPr lang="en-US" sz="800" b="1" dirty="0">
              <a:solidFill>
                <a:schemeClr val="bg1"/>
              </a:solidFill>
              <a:latin typeface="Arial" panose="020B0604020202020204" pitchFamily="34" charset="0"/>
              <a:cs typeface="Arial" panose="020B0604020202020204" pitchFamily="34" charset="0"/>
            </a:endParaRPr>
          </a:p>
        </p:txBody>
      </p:sp>
      <p:grpSp>
        <p:nvGrpSpPr>
          <p:cNvPr id="36" name="Group 35"/>
          <p:cNvGrpSpPr/>
          <p:nvPr/>
        </p:nvGrpSpPr>
        <p:grpSpPr>
          <a:xfrm>
            <a:off x="5729911" y="2449202"/>
            <a:ext cx="492864" cy="452581"/>
            <a:chOff x="2131620" y="2063556"/>
            <a:chExt cx="434578" cy="452581"/>
          </a:xfrm>
        </p:grpSpPr>
        <p:pic>
          <p:nvPicPr>
            <p:cNvPr id="27" name="Picture 2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31620" y="2063556"/>
              <a:ext cx="434578" cy="412220"/>
            </a:xfrm>
            <a:prstGeom prst="rect">
              <a:avLst/>
            </a:prstGeom>
          </p:spPr>
        </p:pic>
        <p:cxnSp>
          <p:nvCxnSpPr>
            <p:cNvPr id="80" name="Straight Connector 79"/>
            <p:cNvCxnSpPr/>
            <p:nvPr/>
          </p:nvCxnSpPr>
          <p:spPr>
            <a:xfrm>
              <a:off x="2340328" y="2434124"/>
              <a:ext cx="0" cy="82013"/>
            </a:xfrm>
            <a:prstGeom prst="line">
              <a:avLst/>
            </a:prstGeom>
            <a:ln w="19050">
              <a:solidFill>
                <a:srgbClr val="7F8181"/>
              </a:solidFill>
            </a:ln>
          </p:spPr>
          <p:style>
            <a:lnRef idx="1">
              <a:schemeClr val="accent1"/>
            </a:lnRef>
            <a:fillRef idx="0">
              <a:schemeClr val="accent1"/>
            </a:fillRef>
            <a:effectRef idx="0">
              <a:schemeClr val="accent1"/>
            </a:effectRef>
            <a:fontRef idx="minor">
              <a:schemeClr val="tx1"/>
            </a:fontRef>
          </p:style>
        </p:cxnSp>
      </p:grpSp>
      <p:graphicFrame>
        <p:nvGraphicFramePr>
          <p:cNvPr id="122" name="Table 121"/>
          <p:cNvGraphicFramePr>
            <a:graphicFrameLocks noGrp="1"/>
          </p:cNvGraphicFramePr>
          <p:nvPr>
            <p:extLst>
              <p:ext uri="{D42A27DB-BD31-4B8C-83A1-F6EECF244321}">
                <p14:modId xmlns:p14="http://schemas.microsoft.com/office/powerpoint/2010/main" val="3407491105"/>
              </p:ext>
            </p:extLst>
          </p:nvPr>
        </p:nvGraphicFramePr>
        <p:xfrm>
          <a:off x="3652978" y="3135271"/>
          <a:ext cx="4875282" cy="457200"/>
        </p:xfrm>
        <a:graphic>
          <a:graphicData uri="http://schemas.openxmlformats.org/drawingml/2006/table">
            <a:tbl>
              <a:tblPr firstRow="1" bandRow="1">
                <a:tableStyleId>{5C22544A-7EE6-4342-B048-85BDC9FD1C3A}</a:tableStyleId>
              </a:tblPr>
              <a:tblGrid>
                <a:gridCol w="2239735">
                  <a:extLst>
                    <a:ext uri="{9D8B030D-6E8A-4147-A177-3AD203B41FA5}">
                      <a16:colId xmlns:a16="http://schemas.microsoft.com/office/drawing/2014/main" val="1605538332"/>
                    </a:ext>
                  </a:extLst>
                </a:gridCol>
                <a:gridCol w="2635547">
                  <a:extLst>
                    <a:ext uri="{9D8B030D-6E8A-4147-A177-3AD203B41FA5}">
                      <a16:colId xmlns:a16="http://schemas.microsoft.com/office/drawing/2014/main" val="4093902182"/>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dirty="0">
                          <a:solidFill>
                            <a:schemeClr val="tx1"/>
                          </a:solidFill>
                          <a:effectLst/>
                          <a:latin typeface="Arial" panose="020B0604020202020204" pitchFamily="34" charset="0"/>
                          <a:ea typeface="+mn-ea"/>
                          <a:cs typeface="Arial" panose="020B0604020202020204" pitchFamily="34" charset="0"/>
                        </a:rPr>
                        <a:t>— Supply</a:t>
                      </a:r>
                      <a:r>
                        <a:rPr lang="en-US" sz="800" b="1" i="0" kern="1200" baseline="0" dirty="0">
                          <a:solidFill>
                            <a:schemeClr val="tx1"/>
                          </a:solidFill>
                          <a:effectLst/>
                          <a:latin typeface="Arial" panose="020B0604020202020204" pitchFamily="34" charset="0"/>
                          <a:ea typeface="+mn-ea"/>
                          <a:cs typeface="Arial" panose="020B0604020202020204" pitchFamily="34" charset="0"/>
                        </a:rPr>
                        <a:t> Chain &amp; Supplier Management</a:t>
                      </a:r>
                      <a:br>
                        <a:rPr lang="en-US" sz="800" b="1" dirty="0">
                          <a:solidFill>
                            <a:schemeClr val="tx1"/>
                          </a:solidFill>
                          <a:latin typeface="Arial" panose="020B0604020202020204" pitchFamily="34" charset="0"/>
                          <a:cs typeface="Arial" panose="020B0604020202020204" pitchFamily="34" charset="0"/>
                        </a:rPr>
                      </a:br>
                      <a:r>
                        <a:rPr lang="en-US" sz="800" b="1" i="0" kern="1200" dirty="0">
                          <a:solidFill>
                            <a:schemeClr val="tx1"/>
                          </a:solidFill>
                          <a:effectLst/>
                          <a:latin typeface="Arial" panose="020B0604020202020204" pitchFamily="34" charset="0"/>
                          <a:ea typeface="+mn-ea"/>
                          <a:cs typeface="Arial" panose="020B0604020202020204" pitchFamily="34" charset="0"/>
                        </a:rPr>
                        <a:t>— Materials</a:t>
                      </a:r>
                      <a:r>
                        <a:rPr lang="en-US" sz="800" b="1" i="0" kern="1200" baseline="0" dirty="0">
                          <a:solidFill>
                            <a:schemeClr val="tx1"/>
                          </a:solidFill>
                          <a:effectLst/>
                          <a:latin typeface="Arial" panose="020B0604020202020204" pitchFamily="34" charset="0"/>
                          <a:ea typeface="+mn-ea"/>
                          <a:cs typeface="Arial" panose="020B0604020202020204" pitchFamily="34" charset="0"/>
                        </a:rPr>
                        <a:t> 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dirty="0">
                          <a:solidFill>
                            <a:schemeClr val="tx1"/>
                          </a:solidFill>
                          <a:effectLst/>
                          <a:latin typeface="Arial" panose="020B0604020202020204" pitchFamily="34" charset="0"/>
                          <a:ea typeface="+mn-ea"/>
                          <a:cs typeface="Arial" panose="020B0604020202020204" pitchFamily="34" charset="0"/>
                        </a:rPr>
                        <a:t>— </a:t>
                      </a:r>
                      <a:r>
                        <a:rPr lang="en-US" sz="800" b="1" i="0" kern="1200" baseline="0" dirty="0">
                          <a:solidFill>
                            <a:schemeClr val="tx1"/>
                          </a:solidFill>
                          <a:effectLst/>
                          <a:latin typeface="Arial" panose="020B0604020202020204" pitchFamily="34" charset="0"/>
                          <a:ea typeface="+mn-ea"/>
                          <a:cs typeface="Arial" panose="020B0604020202020204" pitchFamily="34" charset="0"/>
                        </a:rPr>
                        <a:t>Engineering Change Orders</a:t>
                      </a:r>
                      <a:endParaRPr lang="en-US" sz="800" b="1" dirty="0">
                        <a:solidFill>
                          <a:schemeClr val="tx1"/>
                        </a:solidFill>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dirty="0">
                          <a:solidFill>
                            <a:schemeClr val="tx1"/>
                          </a:solidFill>
                          <a:effectLst/>
                          <a:latin typeface="Arial" panose="020B0604020202020204" pitchFamily="34" charset="0"/>
                          <a:ea typeface="+mn-ea"/>
                          <a:cs typeface="Arial" panose="020B0604020202020204" pitchFamily="34" charset="0"/>
                        </a:rPr>
                        <a:t>— Diminishing</a:t>
                      </a:r>
                      <a:r>
                        <a:rPr lang="en-US" sz="800" b="1" i="0" kern="1200" baseline="0" dirty="0">
                          <a:solidFill>
                            <a:schemeClr val="tx1"/>
                          </a:solidFill>
                          <a:effectLst/>
                          <a:latin typeface="Arial" panose="020B0604020202020204" pitchFamily="34" charset="0"/>
                          <a:ea typeface="+mn-ea"/>
                          <a:cs typeface="Arial" panose="020B0604020202020204" pitchFamily="34" charset="0"/>
                        </a:rPr>
                        <a:t> Manufacturing &amp; Materials 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dirty="0">
                          <a:solidFill>
                            <a:schemeClr val="tx1"/>
                          </a:solidFill>
                          <a:effectLst/>
                          <a:latin typeface="Arial" panose="020B0604020202020204" pitchFamily="34" charset="0"/>
                          <a:ea typeface="+mn-ea"/>
                          <a:cs typeface="Arial" panose="020B0604020202020204" pitchFamily="34" charset="0"/>
                        </a:rPr>
                        <a:t>— </a:t>
                      </a:r>
                      <a:r>
                        <a:rPr lang="en-US" sz="800" b="1" i="0" kern="1200" baseline="0" dirty="0">
                          <a:solidFill>
                            <a:schemeClr val="tx1"/>
                          </a:solidFill>
                          <a:effectLst/>
                          <a:latin typeface="Arial" panose="020B0604020202020204" pitchFamily="34" charset="0"/>
                          <a:ea typeface="+mn-ea"/>
                          <a:cs typeface="Arial" panose="020B0604020202020204" pitchFamily="34" charset="0"/>
                        </a:rPr>
                        <a:t>Re-manufacturing &amp; Production Line Re-start</a:t>
                      </a:r>
                      <a:br>
                        <a:rPr lang="en-US" sz="800" b="1" dirty="0">
                          <a:solidFill>
                            <a:schemeClr val="tx1"/>
                          </a:solidFill>
                          <a:latin typeface="Arial" panose="020B0604020202020204" pitchFamily="34" charset="0"/>
                          <a:cs typeface="Arial" panose="020B0604020202020204" pitchFamily="34" charset="0"/>
                        </a:rPr>
                      </a:br>
                      <a:r>
                        <a:rPr lang="en-US" sz="800" b="1" i="0" kern="1200" dirty="0">
                          <a:solidFill>
                            <a:schemeClr val="tx1"/>
                          </a:solidFill>
                          <a:effectLst/>
                          <a:latin typeface="Arial" panose="020B0604020202020204" pitchFamily="34" charset="0"/>
                          <a:ea typeface="+mn-ea"/>
                          <a:cs typeface="Arial" panose="020B0604020202020204" pitchFamily="34" charset="0"/>
                        </a:rPr>
                        <a:t>— Maintenance,</a:t>
                      </a:r>
                      <a:r>
                        <a:rPr lang="en-US" sz="800" b="1" i="0" kern="1200" baseline="0" dirty="0">
                          <a:solidFill>
                            <a:schemeClr val="tx1"/>
                          </a:solidFill>
                          <a:effectLst/>
                          <a:latin typeface="Arial" panose="020B0604020202020204" pitchFamily="34" charset="0"/>
                          <a:ea typeface="+mn-ea"/>
                          <a:cs typeface="Arial" panose="020B0604020202020204" pitchFamily="34" charset="0"/>
                        </a:rPr>
                        <a:t> Repair, Overhaul</a:t>
                      </a:r>
                      <a:endParaRPr lang="en-US" sz="800" b="1" dirty="0">
                        <a:solidFill>
                          <a:schemeClr val="tx1"/>
                        </a:solidFill>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3772626"/>
                  </a:ext>
                </a:extLst>
              </a:tr>
            </a:tbl>
          </a:graphicData>
        </a:graphic>
      </p:graphicFrame>
      <p:graphicFrame>
        <p:nvGraphicFramePr>
          <p:cNvPr id="123" name="Table 122"/>
          <p:cNvGraphicFramePr>
            <a:graphicFrameLocks noGrp="1"/>
          </p:cNvGraphicFramePr>
          <p:nvPr>
            <p:extLst>
              <p:ext uri="{D42A27DB-BD31-4B8C-83A1-F6EECF244321}">
                <p14:modId xmlns:p14="http://schemas.microsoft.com/office/powerpoint/2010/main" val="74970344"/>
              </p:ext>
            </p:extLst>
          </p:nvPr>
        </p:nvGraphicFramePr>
        <p:xfrm>
          <a:off x="1990625" y="4047112"/>
          <a:ext cx="3805518" cy="701040"/>
        </p:xfrm>
        <a:graphic>
          <a:graphicData uri="http://schemas.openxmlformats.org/drawingml/2006/table">
            <a:tbl>
              <a:tblPr firstRow="1" bandRow="1">
                <a:tableStyleId>{5C22544A-7EE6-4342-B048-85BDC9FD1C3A}</a:tableStyleId>
              </a:tblPr>
              <a:tblGrid>
                <a:gridCol w="1540509">
                  <a:extLst>
                    <a:ext uri="{9D8B030D-6E8A-4147-A177-3AD203B41FA5}">
                      <a16:colId xmlns:a16="http://schemas.microsoft.com/office/drawing/2014/main" val="1605538332"/>
                    </a:ext>
                  </a:extLst>
                </a:gridCol>
                <a:gridCol w="2265009">
                  <a:extLst>
                    <a:ext uri="{9D8B030D-6E8A-4147-A177-3AD203B41FA5}">
                      <a16:colId xmlns:a16="http://schemas.microsoft.com/office/drawing/2014/main" val="4093902182"/>
                    </a:ext>
                  </a:extLst>
                </a:gridCol>
              </a:tblGrid>
              <a:tr h="274320">
                <a:tc>
                  <a:txBody>
                    <a:bodyPr/>
                    <a:lstStyle/>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 Production Pilot</a:t>
                      </a:r>
                      <a:r>
                        <a:rPr lang="en-US" sz="800" b="1" i="0" kern="1200" baseline="0" dirty="0">
                          <a:solidFill>
                            <a:schemeClr val="tx1"/>
                          </a:solidFill>
                          <a:effectLst/>
                          <a:latin typeface="Arial" panose="020B0604020202020204" pitchFamily="34" charset="0"/>
                          <a:ea typeface="+mn-ea"/>
                          <a:cs typeface="Arial" panose="020B0604020202020204" pitchFamily="34" charset="0"/>
                        </a:rPr>
                        <a:t> Line</a:t>
                      </a:r>
                      <a:endParaRPr lang="en-US" sz="800" b="1" i="0" kern="1200" dirty="0">
                        <a:solidFill>
                          <a:schemeClr val="tx1"/>
                        </a:solidFill>
                        <a:effectLst/>
                        <a:latin typeface="Arial" panose="020B0604020202020204" pitchFamily="34" charset="0"/>
                        <a:ea typeface="+mn-ea"/>
                        <a:cs typeface="Arial" panose="020B0604020202020204" pitchFamily="34" charset="0"/>
                      </a:endParaRPr>
                    </a:p>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 PFMEA</a:t>
                      </a:r>
                    </a:p>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 Work Instructions</a:t>
                      </a:r>
                    </a:p>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 Factory Layout M&amp;S</a:t>
                      </a:r>
                    </a:p>
                    <a:p>
                      <a:pPr marL="0" indent="0" defTabSz="622697">
                        <a:buFont typeface="Arial" panose="020B0604020202020204" pitchFamily="34" charset="0"/>
                        <a:buNone/>
                      </a:pPr>
                      <a:r>
                        <a:rPr lang="en-US" sz="800" b="0" dirty="0">
                          <a:solidFill>
                            <a:schemeClr val="tx1"/>
                          </a:solidFill>
                          <a:latin typeface="Arial" panose="020B0604020202020204" pitchFamily="34" charset="0"/>
                          <a:cs typeface="Arial" panose="020B0604020202020204" pitchFamily="34" charset="0"/>
                        </a:rPr>
                        <a:t> </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a:t>
                      </a:r>
                      <a:r>
                        <a:rPr lang="en-US" sz="800" b="1" i="0" kern="1200" baseline="0" dirty="0">
                          <a:solidFill>
                            <a:schemeClr val="tx1"/>
                          </a:solidFill>
                          <a:effectLst/>
                          <a:latin typeface="Arial" panose="020B0604020202020204" pitchFamily="34" charset="0"/>
                          <a:ea typeface="+mn-ea"/>
                          <a:cs typeface="Arial" panose="020B0604020202020204" pitchFamily="34" charset="0"/>
                        </a:rPr>
                        <a:t> First Article Test</a:t>
                      </a:r>
                    </a:p>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 Full</a:t>
                      </a:r>
                      <a:r>
                        <a:rPr lang="en-US" sz="800" b="1" i="0" kern="1200" baseline="0" dirty="0">
                          <a:solidFill>
                            <a:schemeClr val="tx1"/>
                          </a:solidFill>
                          <a:effectLst/>
                          <a:latin typeface="Arial" panose="020B0604020202020204" pitchFamily="34" charset="0"/>
                          <a:ea typeface="+mn-ea"/>
                          <a:cs typeface="Arial" panose="020B0604020202020204" pitchFamily="34" charset="0"/>
                        </a:rPr>
                        <a:t> Rate Production</a:t>
                      </a:r>
                      <a:endParaRPr lang="en-US" sz="800" b="1" i="0" kern="1200" dirty="0">
                        <a:solidFill>
                          <a:schemeClr val="tx1"/>
                        </a:solidFill>
                        <a:effectLst/>
                        <a:latin typeface="Arial" panose="020B0604020202020204" pitchFamily="34" charset="0"/>
                        <a:ea typeface="+mn-ea"/>
                        <a:cs typeface="Arial" panose="020B0604020202020204" pitchFamily="34" charset="0"/>
                      </a:endParaRPr>
                    </a:p>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 Process and Quality Data</a:t>
                      </a:r>
                    </a:p>
                    <a:p>
                      <a:pPr marL="0" indent="0" defTabSz="622697">
                        <a:buFont typeface="Arial" panose="020B0604020202020204" pitchFamily="34" charset="0"/>
                        <a:buNone/>
                      </a:pPr>
                      <a:r>
                        <a:rPr lang="en-US" sz="800" b="1" i="0" kern="1200" dirty="0">
                          <a:solidFill>
                            <a:schemeClr val="tx1"/>
                          </a:solidFill>
                          <a:effectLst/>
                          <a:latin typeface="Arial" panose="020B0604020202020204" pitchFamily="34" charset="0"/>
                          <a:ea typeface="+mn-ea"/>
                          <a:cs typeface="Arial" panose="020B0604020202020204" pitchFamily="34" charset="0"/>
                        </a:rPr>
                        <a:t>— Material</a:t>
                      </a:r>
                      <a:r>
                        <a:rPr lang="en-US" sz="800" b="1" i="0" kern="1200" baseline="0" dirty="0">
                          <a:solidFill>
                            <a:schemeClr val="tx1"/>
                          </a:solidFill>
                          <a:effectLst/>
                          <a:latin typeface="Arial" panose="020B0604020202020204" pitchFamily="34" charset="0"/>
                          <a:ea typeface="+mn-ea"/>
                          <a:cs typeface="Arial" panose="020B0604020202020204" pitchFamily="34" charset="0"/>
                        </a:rPr>
                        <a:t> Requirements Planning</a:t>
                      </a:r>
                      <a:endParaRPr lang="en-US" sz="800" b="1" dirty="0">
                        <a:solidFill>
                          <a:schemeClr val="tx1"/>
                        </a:solidFill>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3772626"/>
                  </a:ext>
                </a:extLst>
              </a:tr>
            </a:tbl>
          </a:graphicData>
        </a:graphic>
      </p:graphicFrame>
      <p:sp>
        <p:nvSpPr>
          <p:cNvPr id="128" name="Freeform 127"/>
          <p:cNvSpPr/>
          <p:nvPr/>
        </p:nvSpPr>
        <p:spPr>
          <a:xfrm>
            <a:off x="536028" y="1434661"/>
            <a:ext cx="8127124" cy="3208283"/>
          </a:xfrm>
          <a:custGeom>
            <a:avLst/>
            <a:gdLst>
              <a:gd name="connsiteX0" fmla="*/ 0 w 591207"/>
              <a:gd name="connsiteY0" fmla="*/ 386262 h 386262"/>
              <a:gd name="connsiteX1" fmla="*/ 15765 w 591207"/>
              <a:gd name="connsiteY1" fmla="*/ 338965 h 386262"/>
              <a:gd name="connsiteX2" fmla="*/ 31531 w 591207"/>
              <a:gd name="connsiteY2" fmla="*/ 315317 h 386262"/>
              <a:gd name="connsiteX3" fmla="*/ 39414 w 591207"/>
              <a:gd name="connsiteY3" fmla="*/ 291669 h 386262"/>
              <a:gd name="connsiteX4" fmla="*/ 86710 w 591207"/>
              <a:gd name="connsiteY4" fmla="*/ 220724 h 386262"/>
              <a:gd name="connsiteX5" fmla="*/ 102476 w 591207"/>
              <a:gd name="connsiteY5" fmla="*/ 197076 h 386262"/>
              <a:gd name="connsiteX6" fmla="*/ 173421 w 591207"/>
              <a:gd name="connsiteY6" fmla="*/ 118248 h 386262"/>
              <a:gd name="connsiteX7" fmla="*/ 283779 w 591207"/>
              <a:gd name="connsiteY7" fmla="*/ 63069 h 386262"/>
              <a:gd name="connsiteX8" fmla="*/ 331076 w 591207"/>
              <a:gd name="connsiteY8" fmla="*/ 39421 h 386262"/>
              <a:gd name="connsiteX9" fmla="*/ 362607 w 591207"/>
              <a:gd name="connsiteY9" fmla="*/ 31538 h 386262"/>
              <a:gd name="connsiteX10" fmla="*/ 402021 w 591207"/>
              <a:gd name="connsiteY10" fmla="*/ 23655 h 386262"/>
              <a:gd name="connsiteX11" fmla="*/ 457200 w 591207"/>
              <a:gd name="connsiteY11" fmla="*/ 7889 h 386262"/>
              <a:gd name="connsiteX12" fmla="*/ 591207 w 591207"/>
              <a:gd name="connsiteY12" fmla="*/ 7 h 386262"/>
              <a:gd name="connsiteX0" fmla="*/ 7444 w 6558016"/>
              <a:gd name="connsiteY0" fmla="*/ 1395248 h 1395248"/>
              <a:gd name="connsiteX1" fmla="*/ 23209 w 6558016"/>
              <a:gd name="connsiteY1" fmla="*/ 1347951 h 1395248"/>
              <a:gd name="connsiteX2" fmla="*/ 38975 w 6558016"/>
              <a:gd name="connsiteY2" fmla="*/ 1324303 h 1395248"/>
              <a:gd name="connsiteX3" fmla="*/ 46858 w 6558016"/>
              <a:gd name="connsiteY3" fmla="*/ 1300655 h 1395248"/>
              <a:gd name="connsiteX4" fmla="*/ 94154 w 6558016"/>
              <a:gd name="connsiteY4" fmla="*/ 1229710 h 1395248"/>
              <a:gd name="connsiteX5" fmla="*/ 109920 w 6558016"/>
              <a:gd name="connsiteY5" fmla="*/ 1206062 h 1395248"/>
              <a:gd name="connsiteX6" fmla="*/ 180865 w 6558016"/>
              <a:gd name="connsiteY6" fmla="*/ 1127234 h 1395248"/>
              <a:gd name="connsiteX7" fmla="*/ 291223 w 6558016"/>
              <a:gd name="connsiteY7" fmla="*/ 1072055 h 1395248"/>
              <a:gd name="connsiteX8" fmla="*/ 338520 w 6558016"/>
              <a:gd name="connsiteY8" fmla="*/ 1048407 h 1395248"/>
              <a:gd name="connsiteX9" fmla="*/ 370051 w 6558016"/>
              <a:gd name="connsiteY9" fmla="*/ 1040524 h 1395248"/>
              <a:gd name="connsiteX10" fmla="*/ 409465 w 6558016"/>
              <a:gd name="connsiteY10" fmla="*/ 1032641 h 1395248"/>
              <a:gd name="connsiteX11" fmla="*/ 464644 w 6558016"/>
              <a:gd name="connsiteY11" fmla="*/ 1016875 h 1395248"/>
              <a:gd name="connsiteX12" fmla="*/ 6558016 w 6558016"/>
              <a:gd name="connsiteY12" fmla="*/ 0 h 1395248"/>
              <a:gd name="connsiteX0" fmla="*/ 0 w 8142889"/>
              <a:gd name="connsiteY0" fmla="*/ 3160986 h 3160986"/>
              <a:gd name="connsiteX1" fmla="*/ 1608082 w 8142889"/>
              <a:gd name="connsiteY1" fmla="*/ 1347951 h 3160986"/>
              <a:gd name="connsiteX2" fmla="*/ 1623848 w 8142889"/>
              <a:gd name="connsiteY2" fmla="*/ 1324303 h 3160986"/>
              <a:gd name="connsiteX3" fmla="*/ 1631731 w 8142889"/>
              <a:gd name="connsiteY3" fmla="*/ 1300655 h 3160986"/>
              <a:gd name="connsiteX4" fmla="*/ 1679027 w 8142889"/>
              <a:gd name="connsiteY4" fmla="*/ 1229710 h 3160986"/>
              <a:gd name="connsiteX5" fmla="*/ 1694793 w 8142889"/>
              <a:gd name="connsiteY5" fmla="*/ 1206062 h 3160986"/>
              <a:gd name="connsiteX6" fmla="*/ 1765738 w 8142889"/>
              <a:gd name="connsiteY6" fmla="*/ 1127234 h 3160986"/>
              <a:gd name="connsiteX7" fmla="*/ 1876096 w 8142889"/>
              <a:gd name="connsiteY7" fmla="*/ 1072055 h 3160986"/>
              <a:gd name="connsiteX8" fmla="*/ 1923393 w 8142889"/>
              <a:gd name="connsiteY8" fmla="*/ 1048407 h 3160986"/>
              <a:gd name="connsiteX9" fmla="*/ 1954924 w 8142889"/>
              <a:gd name="connsiteY9" fmla="*/ 1040524 h 3160986"/>
              <a:gd name="connsiteX10" fmla="*/ 1994338 w 8142889"/>
              <a:gd name="connsiteY10" fmla="*/ 1032641 h 3160986"/>
              <a:gd name="connsiteX11" fmla="*/ 2049517 w 8142889"/>
              <a:gd name="connsiteY11" fmla="*/ 1016875 h 3160986"/>
              <a:gd name="connsiteX12" fmla="*/ 8142889 w 8142889"/>
              <a:gd name="connsiteY12" fmla="*/ 0 h 3160986"/>
              <a:gd name="connsiteX0" fmla="*/ 0 w 8142889"/>
              <a:gd name="connsiteY0" fmla="*/ 3160986 h 3160986"/>
              <a:gd name="connsiteX1" fmla="*/ 1608082 w 8142889"/>
              <a:gd name="connsiteY1" fmla="*/ 1347951 h 3160986"/>
              <a:gd name="connsiteX2" fmla="*/ 1623848 w 8142889"/>
              <a:gd name="connsiteY2" fmla="*/ 1324303 h 3160986"/>
              <a:gd name="connsiteX3" fmla="*/ 1631731 w 8142889"/>
              <a:gd name="connsiteY3" fmla="*/ 1300655 h 3160986"/>
              <a:gd name="connsiteX4" fmla="*/ 1679027 w 8142889"/>
              <a:gd name="connsiteY4" fmla="*/ 1229710 h 3160986"/>
              <a:gd name="connsiteX5" fmla="*/ 1765738 w 8142889"/>
              <a:gd name="connsiteY5" fmla="*/ 1127234 h 3160986"/>
              <a:gd name="connsiteX6" fmla="*/ 1876096 w 8142889"/>
              <a:gd name="connsiteY6" fmla="*/ 1072055 h 3160986"/>
              <a:gd name="connsiteX7" fmla="*/ 1923393 w 8142889"/>
              <a:gd name="connsiteY7" fmla="*/ 1048407 h 3160986"/>
              <a:gd name="connsiteX8" fmla="*/ 1954924 w 8142889"/>
              <a:gd name="connsiteY8" fmla="*/ 1040524 h 3160986"/>
              <a:gd name="connsiteX9" fmla="*/ 1994338 w 8142889"/>
              <a:gd name="connsiteY9" fmla="*/ 1032641 h 3160986"/>
              <a:gd name="connsiteX10" fmla="*/ 2049517 w 8142889"/>
              <a:gd name="connsiteY10" fmla="*/ 1016875 h 3160986"/>
              <a:gd name="connsiteX11" fmla="*/ 8142889 w 8142889"/>
              <a:gd name="connsiteY11" fmla="*/ 0 h 3160986"/>
              <a:gd name="connsiteX0" fmla="*/ 0 w 8142889"/>
              <a:gd name="connsiteY0" fmla="*/ 3160986 h 3160986"/>
              <a:gd name="connsiteX1" fmla="*/ 1608082 w 8142889"/>
              <a:gd name="connsiteY1" fmla="*/ 1347951 h 3160986"/>
              <a:gd name="connsiteX2" fmla="*/ 1623848 w 8142889"/>
              <a:gd name="connsiteY2" fmla="*/ 1324303 h 3160986"/>
              <a:gd name="connsiteX3" fmla="*/ 1631731 w 8142889"/>
              <a:gd name="connsiteY3" fmla="*/ 1300655 h 3160986"/>
              <a:gd name="connsiteX4" fmla="*/ 1765738 w 8142889"/>
              <a:gd name="connsiteY4" fmla="*/ 1127234 h 3160986"/>
              <a:gd name="connsiteX5" fmla="*/ 1876096 w 8142889"/>
              <a:gd name="connsiteY5" fmla="*/ 1072055 h 3160986"/>
              <a:gd name="connsiteX6" fmla="*/ 1923393 w 8142889"/>
              <a:gd name="connsiteY6" fmla="*/ 1048407 h 3160986"/>
              <a:gd name="connsiteX7" fmla="*/ 1954924 w 8142889"/>
              <a:gd name="connsiteY7" fmla="*/ 1040524 h 3160986"/>
              <a:gd name="connsiteX8" fmla="*/ 1994338 w 8142889"/>
              <a:gd name="connsiteY8" fmla="*/ 1032641 h 3160986"/>
              <a:gd name="connsiteX9" fmla="*/ 2049517 w 8142889"/>
              <a:gd name="connsiteY9" fmla="*/ 1016875 h 3160986"/>
              <a:gd name="connsiteX10" fmla="*/ 8142889 w 8142889"/>
              <a:gd name="connsiteY10" fmla="*/ 0 h 3160986"/>
              <a:gd name="connsiteX0" fmla="*/ 0 w 8142889"/>
              <a:gd name="connsiteY0" fmla="*/ 3160986 h 3160986"/>
              <a:gd name="connsiteX1" fmla="*/ 1608082 w 8142889"/>
              <a:gd name="connsiteY1" fmla="*/ 1347951 h 3160986"/>
              <a:gd name="connsiteX2" fmla="*/ 1623848 w 8142889"/>
              <a:gd name="connsiteY2" fmla="*/ 1324303 h 3160986"/>
              <a:gd name="connsiteX3" fmla="*/ 1631731 w 8142889"/>
              <a:gd name="connsiteY3" fmla="*/ 1300655 h 3160986"/>
              <a:gd name="connsiteX4" fmla="*/ 1876096 w 8142889"/>
              <a:gd name="connsiteY4" fmla="*/ 1072055 h 3160986"/>
              <a:gd name="connsiteX5" fmla="*/ 1923393 w 8142889"/>
              <a:gd name="connsiteY5" fmla="*/ 1048407 h 3160986"/>
              <a:gd name="connsiteX6" fmla="*/ 1954924 w 8142889"/>
              <a:gd name="connsiteY6" fmla="*/ 1040524 h 3160986"/>
              <a:gd name="connsiteX7" fmla="*/ 1994338 w 8142889"/>
              <a:gd name="connsiteY7" fmla="*/ 1032641 h 3160986"/>
              <a:gd name="connsiteX8" fmla="*/ 2049517 w 8142889"/>
              <a:gd name="connsiteY8" fmla="*/ 1016875 h 3160986"/>
              <a:gd name="connsiteX9" fmla="*/ 8142889 w 8142889"/>
              <a:gd name="connsiteY9" fmla="*/ 0 h 3160986"/>
              <a:gd name="connsiteX0" fmla="*/ 0 w 8142889"/>
              <a:gd name="connsiteY0" fmla="*/ 3160986 h 3160986"/>
              <a:gd name="connsiteX1" fmla="*/ 1608082 w 8142889"/>
              <a:gd name="connsiteY1" fmla="*/ 1347951 h 3160986"/>
              <a:gd name="connsiteX2" fmla="*/ 1623848 w 8142889"/>
              <a:gd name="connsiteY2" fmla="*/ 1324303 h 3160986"/>
              <a:gd name="connsiteX3" fmla="*/ 1876096 w 8142889"/>
              <a:gd name="connsiteY3" fmla="*/ 1072055 h 3160986"/>
              <a:gd name="connsiteX4" fmla="*/ 1923393 w 8142889"/>
              <a:gd name="connsiteY4" fmla="*/ 1048407 h 3160986"/>
              <a:gd name="connsiteX5" fmla="*/ 1954924 w 8142889"/>
              <a:gd name="connsiteY5" fmla="*/ 1040524 h 3160986"/>
              <a:gd name="connsiteX6" fmla="*/ 1994338 w 8142889"/>
              <a:gd name="connsiteY6" fmla="*/ 1032641 h 3160986"/>
              <a:gd name="connsiteX7" fmla="*/ 2049517 w 8142889"/>
              <a:gd name="connsiteY7" fmla="*/ 1016875 h 3160986"/>
              <a:gd name="connsiteX8" fmla="*/ 8142889 w 8142889"/>
              <a:gd name="connsiteY8" fmla="*/ 0 h 3160986"/>
              <a:gd name="connsiteX0" fmla="*/ 0 w 8142889"/>
              <a:gd name="connsiteY0" fmla="*/ 3160986 h 3160986"/>
              <a:gd name="connsiteX1" fmla="*/ 1608082 w 8142889"/>
              <a:gd name="connsiteY1" fmla="*/ 1347951 h 3160986"/>
              <a:gd name="connsiteX2" fmla="*/ 1876096 w 8142889"/>
              <a:gd name="connsiteY2" fmla="*/ 1072055 h 3160986"/>
              <a:gd name="connsiteX3" fmla="*/ 1923393 w 8142889"/>
              <a:gd name="connsiteY3" fmla="*/ 1048407 h 3160986"/>
              <a:gd name="connsiteX4" fmla="*/ 1954924 w 8142889"/>
              <a:gd name="connsiteY4" fmla="*/ 1040524 h 3160986"/>
              <a:gd name="connsiteX5" fmla="*/ 1994338 w 8142889"/>
              <a:gd name="connsiteY5" fmla="*/ 1032641 h 3160986"/>
              <a:gd name="connsiteX6" fmla="*/ 2049517 w 8142889"/>
              <a:gd name="connsiteY6" fmla="*/ 1016875 h 3160986"/>
              <a:gd name="connsiteX7" fmla="*/ 8142889 w 8142889"/>
              <a:gd name="connsiteY7" fmla="*/ 0 h 3160986"/>
              <a:gd name="connsiteX0" fmla="*/ 0 w 8142889"/>
              <a:gd name="connsiteY0" fmla="*/ 3160986 h 3160986"/>
              <a:gd name="connsiteX1" fmla="*/ 1876096 w 8142889"/>
              <a:gd name="connsiteY1" fmla="*/ 1072055 h 3160986"/>
              <a:gd name="connsiteX2" fmla="*/ 1923393 w 8142889"/>
              <a:gd name="connsiteY2" fmla="*/ 1048407 h 3160986"/>
              <a:gd name="connsiteX3" fmla="*/ 1954924 w 8142889"/>
              <a:gd name="connsiteY3" fmla="*/ 1040524 h 3160986"/>
              <a:gd name="connsiteX4" fmla="*/ 1994338 w 8142889"/>
              <a:gd name="connsiteY4" fmla="*/ 1032641 h 3160986"/>
              <a:gd name="connsiteX5" fmla="*/ 2049517 w 8142889"/>
              <a:gd name="connsiteY5" fmla="*/ 1016875 h 3160986"/>
              <a:gd name="connsiteX6" fmla="*/ 8142889 w 8142889"/>
              <a:gd name="connsiteY6" fmla="*/ 0 h 3160986"/>
              <a:gd name="connsiteX0" fmla="*/ 0 w 8142889"/>
              <a:gd name="connsiteY0" fmla="*/ 3160986 h 3160986"/>
              <a:gd name="connsiteX1" fmla="*/ 1876096 w 8142889"/>
              <a:gd name="connsiteY1" fmla="*/ 1072055 h 3160986"/>
              <a:gd name="connsiteX2" fmla="*/ 1923393 w 8142889"/>
              <a:gd name="connsiteY2" fmla="*/ 1048407 h 3160986"/>
              <a:gd name="connsiteX3" fmla="*/ 1954924 w 8142889"/>
              <a:gd name="connsiteY3" fmla="*/ 1040524 h 3160986"/>
              <a:gd name="connsiteX4" fmla="*/ 2049517 w 8142889"/>
              <a:gd name="connsiteY4" fmla="*/ 1016875 h 3160986"/>
              <a:gd name="connsiteX5" fmla="*/ 8142889 w 8142889"/>
              <a:gd name="connsiteY5" fmla="*/ 0 h 3160986"/>
              <a:gd name="connsiteX0" fmla="*/ 0 w 8142889"/>
              <a:gd name="connsiteY0" fmla="*/ 3160986 h 3160986"/>
              <a:gd name="connsiteX1" fmla="*/ 1876096 w 8142889"/>
              <a:gd name="connsiteY1" fmla="*/ 1072055 h 3160986"/>
              <a:gd name="connsiteX2" fmla="*/ 1923393 w 8142889"/>
              <a:gd name="connsiteY2" fmla="*/ 1048407 h 3160986"/>
              <a:gd name="connsiteX3" fmla="*/ 1954924 w 8142889"/>
              <a:gd name="connsiteY3" fmla="*/ 1040524 h 3160986"/>
              <a:gd name="connsiteX4" fmla="*/ 8142889 w 8142889"/>
              <a:gd name="connsiteY4" fmla="*/ 0 h 3160986"/>
              <a:gd name="connsiteX0" fmla="*/ 0 w 8142889"/>
              <a:gd name="connsiteY0" fmla="*/ 3160986 h 3160986"/>
              <a:gd name="connsiteX1" fmla="*/ 1876096 w 8142889"/>
              <a:gd name="connsiteY1" fmla="*/ 1072055 h 3160986"/>
              <a:gd name="connsiteX2" fmla="*/ 1923393 w 8142889"/>
              <a:gd name="connsiteY2" fmla="*/ 1048407 h 3160986"/>
              <a:gd name="connsiteX3" fmla="*/ 8142889 w 8142889"/>
              <a:gd name="connsiteY3" fmla="*/ 0 h 3160986"/>
              <a:gd name="connsiteX0" fmla="*/ 0 w 8142889"/>
              <a:gd name="connsiteY0" fmla="*/ 3160986 h 3160986"/>
              <a:gd name="connsiteX1" fmla="*/ 1876096 w 8142889"/>
              <a:gd name="connsiteY1" fmla="*/ 1072055 h 3160986"/>
              <a:gd name="connsiteX2" fmla="*/ 8142889 w 8142889"/>
              <a:gd name="connsiteY2" fmla="*/ 0 h 3160986"/>
              <a:gd name="connsiteX0" fmla="*/ 0 w 8142889"/>
              <a:gd name="connsiteY0" fmla="*/ 3160986 h 3160986"/>
              <a:gd name="connsiteX1" fmla="*/ 1008992 w 8142889"/>
              <a:gd name="connsiteY1" fmla="*/ 528145 h 3160986"/>
              <a:gd name="connsiteX2" fmla="*/ 8142889 w 8142889"/>
              <a:gd name="connsiteY2" fmla="*/ 0 h 3160986"/>
              <a:gd name="connsiteX0" fmla="*/ 0 w 8142889"/>
              <a:gd name="connsiteY0" fmla="*/ 3160986 h 3160986"/>
              <a:gd name="connsiteX1" fmla="*/ 1008992 w 8142889"/>
              <a:gd name="connsiteY1" fmla="*/ 528145 h 3160986"/>
              <a:gd name="connsiteX2" fmla="*/ 8142889 w 8142889"/>
              <a:gd name="connsiteY2" fmla="*/ 0 h 3160986"/>
              <a:gd name="connsiteX0" fmla="*/ 0 w 8142889"/>
              <a:gd name="connsiteY0" fmla="*/ 3160986 h 3160986"/>
              <a:gd name="connsiteX1" fmla="*/ 1032641 w 8142889"/>
              <a:gd name="connsiteY1" fmla="*/ 646387 h 3160986"/>
              <a:gd name="connsiteX2" fmla="*/ 8142889 w 8142889"/>
              <a:gd name="connsiteY2" fmla="*/ 0 h 3160986"/>
              <a:gd name="connsiteX0" fmla="*/ 0 w 8142889"/>
              <a:gd name="connsiteY0" fmla="*/ 3160986 h 3160986"/>
              <a:gd name="connsiteX1" fmla="*/ 1032641 w 8142889"/>
              <a:gd name="connsiteY1" fmla="*/ 646387 h 3160986"/>
              <a:gd name="connsiteX2" fmla="*/ 8142889 w 8142889"/>
              <a:gd name="connsiteY2" fmla="*/ 0 h 3160986"/>
              <a:gd name="connsiteX0" fmla="*/ 0 w 8142889"/>
              <a:gd name="connsiteY0" fmla="*/ 3160986 h 3160986"/>
              <a:gd name="connsiteX1" fmla="*/ 228600 w 8142889"/>
              <a:gd name="connsiteY1" fmla="*/ 2554013 h 3160986"/>
              <a:gd name="connsiteX2" fmla="*/ 1032641 w 8142889"/>
              <a:gd name="connsiteY2" fmla="*/ 646387 h 3160986"/>
              <a:gd name="connsiteX3" fmla="*/ 8142889 w 8142889"/>
              <a:gd name="connsiteY3" fmla="*/ 0 h 3160986"/>
              <a:gd name="connsiteX0" fmla="*/ 7732 w 8150621"/>
              <a:gd name="connsiteY0" fmla="*/ 3160986 h 3160986"/>
              <a:gd name="connsiteX1" fmla="*/ 94442 w 8150621"/>
              <a:gd name="connsiteY1" fmla="*/ 2404241 h 3160986"/>
              <a:gd name="connsiteX2" fmla="*/ 1040373 w 8150621"/>
              <a:gd name="connsiteY2" fmla="*/ 646387 h 3160986"/>
              <a:gd name="connsiteX3" fmla="*/ 8150621 w 8150621"/>
              <a:gd name="connsiteY3" fmla="*/ 0 h 3160986"/>
              <a:gd name="connsiteX0" fmla="*/ 7732 w 8150621"/>
              <a:gd name="connsiteY0" fmla="*/ 3160986 h 3160986"/>
              <a:gd name="connsiteX1" fmla="*/ 94442 w 8150621"/>
              <a:gd name="connsiteY1" fmla="*/ 2404241 h 3160986"/>
              <a:gd name="connsiteX2" fmla="*/ 1040373 w 8150621"/>
              <a:gd name="connsiteY2" fmla="*/ 646387 h 3160986"/>
              <a:gd name="connsiteX3" fmla="*/ 8150621 w 8150621"/>
              <a:gd name="connsiteY3" fmla="*/ 0 h 3160986"/>
              <a:gd name="connsiteX0" fmla="*/ 0 w 8142889"/>
              <a:gd name="connsiteY0" fmla="*/ 3160986 h 3160986"/>
              <a:gd name="connsiteX1" fmla="*/ 86710 w 8142889"/>
              <a:gd name="connsiteY1" fmla="*/ 2404241 h 3160986"/>
              <a:gd name="connsiteX2" fmla="*/ 1032641 w 8142889"/>
              <a:gd name="connsiteY2" fmla="*/ 646387 h 3160986"/>
              <a:gd name="connsiteX3" fmla="*/ 8142889 w 8142889"/>
              <a:gd name="connsiteY3" fmla="*/ 0 h 3160986"/>
              <a:gd name="connsiteX0" fmla="*/ 17531 w 8160420"/>
              <a:gd name="connsiteY0" fmla="*/ 3160986 h 3160986"/>
              <a:gd name="connsiteX1" fmla="*/ 104241 w 8160420"/>
              <a:gd name="connsiteY1" fmla="*/ 2404241 h 3160986"/>
              <a:gd name="connsiteX2" fmla="*/ 845220 w 8160420"/>
              <a:gd name="connsiteY2" fmla="*/ 583325 h 3160986"/>
              <a:gd name="connsiteX3" fmla="*/ 8160420 w 8160420"/>
              <a:gd name="connsiteY3" fmla="*/ 0 h 3160986"/>
              <a:gd name="connsiteX0" fmla="*/ 0 w 8142889"/>
              <a:gd name="connsiteY0" fmla="*/ 3160986 h 3160986"/>
              <a:gd name="connsiteX1" fmla="*/ 86710 w 8142889"/>
              <a:gd name="connsiteY1" fmla="*/ 2404241 h 3160986"/>
              <a:gd name="connsiteX2" fmla="*/ 827689 w 8142889"/>
              <a:gd name="connsiteY2" fmla="*/ 583325 h 3160986"/>
              <a:gd name="connsiteX3" fmla="*/ 8142889 w 8142889"/>
              <a:gd name="connsiteY3" fmla="*/ 0 h 3160986"/>
              <a:gd name="connsiteX0" fmla="*/ 16572 w 8143696"/>
              <a:gd name="connsiteY0" fmla="*/ 3208283 h 3208283"/>
              <a:gd name="connsiteX1" fmla="*/ 103282 w 8143696"/>
              <a:gd name="connsiteY1" fmla="*/ 2451538 h 3208283"/>
              <a:gd name="connsiteX2" fmla="*/ 844261 w 8143696"/>
              <a:gd name="connsiteY2" fmla="*/ 630622 h 3208283"/>
              <a:gd name="connsiteX3" fmla="*/ 8143696 w 8143696"/>
              <a:gd name="connsiteY3" fmla="*/ 0 h 3208283"/>
              <a:gd name="connsiteX0" fmla="*/ 0 w 8127124"/>
              <a:gd name="connsiteY0" fmla="*/ 3208283 h 3208283"/>
              <a:gd name="connsiteX1" fmla="*/ 86710 w 8127124"/>
              <a:gd name="connsiteY1" fmla="*/ 2451538 h 3208283"/>
              <a:gd name="connsiteX2" fmla="*/ 827689 w 8127124"/>
              <a:gd name="connsiteY2" fmla="*/ 630622 h 3208283"/>
              <a:gd name="connsiteX3" fmla="*/ 8127124 w 8127124"/>
              <a:gd name="connsiteY3" fmla="*/ 0 h 3208283"/>
              <a:gd name="connsiteX0" fmla="*/ 0 w 8127124"/>
              <a:gd name="connsiteY0" fmla="*/ 3208283 h 3208283"/>
              <a:gd name="connsiteX1" fmla="*/ 86710 w 8127124"/>
              <a:gd name="connsiteY1" fmla="*/ 2451538 h 3208283"/>
              <a:gd name="connsiteX2" fmla="*/ 827689 w 8127124"/>
              <a:gd name="connsiteY2" fmla="*/ 630622 h 3208283"/>
              <a:gd name="connsiteX3" fmla="*/ 8127124 w 8127124"/>
              <a:gd name="connsiteY3" fmla="*/ 0 h 3208283"/>
              <a:gd name="connsiteX0" fmla="*/ 0 w 8127124"/>
              <a:gd name="connsiteY0" fmla="*/ 3208283 h 3208283"/>
              <a:gd name="connsiteX1" fmla="*/ 86710 w 8127124"/>
              <a:gd name="connsiteY1" fmla="*/ 2451538 h 3208283"/>
              <a:gd name="connsiteX2" fmla="*/ 827689 w 8127124"/>
              <a:gd name="connsiteY2" fmla="*/ 630622 h 3208283"/>
              <a:gd name="connsiteX3" fmla="*/ 8127124 w 8127124"/>
              <a:gd name="connsiteY3" fmla="*/ 0 h 3208283"/>
              <a:gd name="connsiteX0" fmla="*/ 0 w 8127124"/>
              <a:gd name="connsiteY0" fmla="*/ 3208283 h 3208283"/>
              <a:gd name="connsiteX1" fmla="*/ 86710 w 8127124"/>
              <a:gd name="connsiteY1" fmla="*/ 2451538 h 3208283"/>
              <a:gd name="connsiteX2" fmla="*/ 827689 w 8127124"/>
              <a:gd name="connsiteY2" fmla="*/ 630622 h 3208283"/>
              <a:gd name="connsiteX3" fmla="*/ 8127124 w 8127124"/>
              <a:gd name="connsiteY3" fmla="*/ 0 h 3208283"/>
              <a:gd name="connsiteX0" fmla="*/ 0 w 8127124"/>
              <a:gd name="connsiteY0" fmla="*/ 3208283 h 3208283"/>
              <a:gd name="connsiteX1" fmla="*/ 86710 w 8127124"/>
              <a:gd name="connsiteY1" fmla="*/ 2451538 h 3208283"/>
              <a:gd name="connsiteX2" fmla="*/ 827689 w 8127124"/>
              <a:gd name="connsiteY2" fmla="*/ 630622 h 3208283"/>
              <a:gd name="connsiteX3" fmla="*/ 8127124 w 8127124"/>
              <a:gd name="connsiteY3" fmla="*/ 0 h 3208283"/>
              <a:gd name="connsiteX0" fmla="*/ 0 w 8127124"/>
              <a:gd name="connsiteY0" fmla="*/ 3208283 h 3208283"/>
              <a:gd name="connsiteX1" fmla="*/ 86710 w 8127124"/>
              <a:gd name="connsiteY1" fmla="*/ 2451538 h 3208283"/>
              <a:gd name="connsiteX2" fmla="*/ 938048 w 8127124"/>
              <a:gd name="connsiteY2" fmla="*/ 614857 h 3208283"/>
              <a:gd name="connsiteX3" fmla="*/ 8127124 w 8127124"/>
              <a:gd name="connsiteY3" fmla="*/ 0 h 3208283"/>
              <a:gd name="connsiteX0" fmla="*/ 0 w 8127124"/>
              <a:gd name="connsiteY0" fmla="*/ 3208283 h 3208283"/>
              <a:gd name="connsiteX1" fmla="*/ 86710 w 8127124"/>
              <a:gd name="connsiteY1" fmla="*/ 2451538 h 3208283"/>
              <a:gd name="connsiteX2" fmla="*/ 938048 w 8127124"/>
              <a:gd name="connsiteY2" fmla="*/ 614857 h 3208283"/>
              <a:gd name="connsiteX3" fmla="*/ 8127124 w 8127124"/>
              <a:gd name="connsiteY3" fmla="*/ 0 h 3208283"/>
            </a:gdLst>
            <a:ahLst/>
            <a:cxnLst>
              <a:cxn ang="0">
                <a:pos x="connsiteX0" y="connsiteY0"/>
              </a:cxn>
              <a:cxn ang="0">
                <a:pos x="connsiteX1" y="connsiteY1"/>
              </a:cxn>
              <a:cxn ang="0">
                <a:pos x="connsiteX2" y="connsiteY2"/>
              </a:cxn>
              <a:cxn ang="0">
                <a:pos x="connsiteX3" y="connsiteY3"/>
              </a:cxn>
            </a:cxnLst>
            <a:rect l="l" t="t" r="r" b="b"/>
            <a:pathLst>
              <a:path w="8127124" h="3208283">
                <a:moveTo>
                  <a:pt x="0" y="3208283"/>
                </a:moveTo>
                <a:cubicBezTo>
                  <a:pt x="38100" y="3107121"/>
                  <a:pt x="24962" y="3138652"/>
                  <a:pt x="86710" y="2451538"/>
                </a:cubicBezTo>
                <a:cubicBezTo>
                  <a:pt x="258817" y="1401818"/>
                  <a:pt x="329817" y="741080"/>
                  <a:pt x="938048" y="614857"/>
                </a:cubicBezTo>
                <a:cubicBezTo>
                  <a:pt x="2304943" y="331192"/>
                  <a:pt x="6821542" y="223345"/>
                  <a:pt x="8127124" y="0"/>
                </a:cubicBez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grpSp>
        <p:nvGrpSpPr>
          <p:cNvPr id="40" name="Group 39"/>
          <p:cNvGrpSpPr/>
          <p:nvPr/>
        </p:nvGrpSpPr>
        <p:grpSpPr>
          <a:xfrm>
            <a:off x="509679" y="2776809"/>
            <a:ext cx="1656119" cy="2062316"/>
            <a:chOff x="490957" y="2027745"/>
            <a:chExt cx="1656119" cy="2062316"/>
          </a:xfrm>
        </p:grpSpPr>
        <p:sp>
          <p:nvSpPr>
            <p:cNvPr id="74" name="TextBox 73"/>
            <p:cNvSpPr txBox="1"/>
            <p:nvPr/>
          </p:nvSpPr>
          <p:spPr>
            <a:xfrm flipH="1">
              <a:off x="588063" y="2469343"/>
              <a:ext cx="1189407" cy="230832"/>
            </a:xfrm>
            <a:prstGeom prst="rect">
              <a:avLst/>
            </a:prstGeom>
            <a:solidFill>
              <a:srgbClr val="1B1D4D"/>
            </a:solidFill>
          </p:spPr>
          <p:txBody>
            <a:bodyPr wrap="square" rtlCol="0">
              <a:spAutoFit/>
            </a:bodyPr>
            <a:lstStyle/>
            <a:p>
              <a:pPr algn="ctr" defTabSz="622697"/>
              <a:r>
                <a:rPr lang="en-US" sz="900" b="1" dirty="0">
                  <a:solidFill>
                    <a:schemeClr val="bg1"/>
                  </a:solidFill>
                  <a:latin typeface="Arial" panose="020B0604020202020204" pitchFamily="34" charset="0"/>
                  <a:cs typeface="Arial" panose="020B0604020202020204" pitchFamily="34" charset="0"/>
                </a:rPr>
                <a:t>DEVELOPEMENT</a:t>
              </a:r>
            </a:p>
          </p:txBody>
        </p:sp>
        <p:grpSp>
          <p:nvGrpSpPr>
            <p:cNvPr id="37" name="Group 36"/>
            <p:cNvGrpSpPr/>
            <p:nvPr/>
          </p:nvGrpSpPr>
          <p:grpSpPr>
            <a:xfrm>
              <a:off x="941806" y="2027745"/>
              <a:ext cx="432678" cy="449947"/>
              <a:chOff x="2737687" y="2700383"/>
              <a:chExt cx="432678" cy="449947"/>
            </a:xfrm>
          </p:grpSpPr>
          <p:cxnSp>
            <p:nvCxnSpPr>
              <p:cNvPr id="79" name="Straight Connector 78"/>
              <p:cNvCxnSpPr/>
              <p:nvPr/>
            </p:nvCxnSpPr>
            <p:spPr>
              <a:xfrm>
                <a:off x="2947550" y="3068317"/>
                <a:ext cx="0" cy="82013"/>
              </a:xfrm>
              <a:prstGeom prst="line">
                <a:avLst/>
              </a:prstGeom>
              <a:ln w="19050">
                <a:solidFill>
                  <a:srgbClr val="1B1D4D"/>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37687" y="2700383"/>
                <a:ext cx="432678" cy="410418"/>
              </a:xfrm>
              <a:prstGeom prst="rect">
                <a:avLst/>
              </a:prstGeom>
            </p:spPr>
          </p:pic>
        </p:grpSp>
        <p:sp>
          <p:nvSpPr>
            <p:cNvPr id="39" name="TextBox 38"/>
            <p:cNvSpPr txBox="1"/>
            <p:nvPr/>
          </p:nvSpPr>
          <p:spPr>
            <a:xfrm>
              <a:off x="490957" y="2643511"/>
              <a:ext cx="1656119" cy="1446550"/>
            </a:xfrm>
            <a:prstGeom prst="rect">
              <a:avLst/>
            </a:prstGeom>
            <a:noFill/>
          </p:spPr>
          <p:txBody>
            <a:bodyPr wrap="square" rtlCol="0">
              <a:spAutoFit/>
            </a:bodyPr>
            <a:lstStyle/>
            <a:p>
              <a:pPr marL="111125" indent="-111125" defTabSz="622697"/>
              <a:r>
                <a:rPr lang="en-US" sz="800" b="1" dirty="0">
                  <a:latin typeface="Arial" panose="020B0604020202020204" pitchFamily="34" charset="0"/>
                  <a:cs typeface="Arial" panose="020B0604020202020204" pitchFamily="34" charset="0"/>
                </a:rPr>
                <a:t>— Manufacturing Feasibility Assessment</a:t>
              </a:r>
            </a:p>
            <a:p>
              <a:pPr marL="119063" indent="-119063" defTabSz="622697"/>
              <a:r>
                <a:rPr lang="en-US" sz="800" b="1" dirty="0">
                  <a:latin typeface="Arial" panose="020B0604020202020204" pitchFamily="34" charset="0"/>
                  <a:cs typeface="Arial" panose="020B0604020202020204" pitchFamily="34" charset="0"/>
                </a:rPr>
                <a:t>— Producibility </a:t>
              </a:r>
            </a:p>
            <a:p>
              <a:pPr defTabSz="622697"/>
              <a:r>
                <a:rPr lang="en-US" sz="800" b="1" dirty="0">
                  <a:latin typeface="Arial" panose="020B0604020202020204" pitchFamily="34" charset="0"/>
                  <a:cs typeface="Arial" panose="020B0604020202020204" pitchFamily="34" charset="0"/>
                </a:rPr>
                <a:t>— 3D Models</a:t>
              </a:r>
            </a:p>
            <a:p>
              <a:pPr defTabSz="622697"/>
              <a:r>
                <a:rPr lang="en-US" sz="800" b="1" dirty="0">
                  <a:latin typeface="Arial" panose="020B0604020202020204" pitchFamily="34" charset="0"/>
                  <a:cs typeface="Arial" panose="020B0604020202020204" pitchFamily="34" charset="0"/>
                </a:rPr>
                <a:t>— Tech Data Pkgs</a:t>
              </a:r>
            </a:p>
            <a:p>
              <a:pPr defTabSz="622697"/>
              <a:r>
                <a:rPr lang="en-US" sz="800" b="1" dirty="0">
                  <a:latin typeface="Arial" panose="020B0604020202020204" pitchFamily="34" charset="0"/>
                  <a:cs typeface="Arial" panose="020B0604020202020204" pitchFamily="34" charset="0"/>
                </a:rPr>
                <a:t>— Materials selection</a:t>
              </a:r>
            </a:p>
            <a:p>
              <a:pPr defTabSz="622697"/>
              <a:r>
                <a:rPr lang="en-US" sz="800" b="1" dirty="0">
                  <a:latin typeface="Arial" panose="020B0604020202020204" pitchFamily="34" charset="0"/>
                  <a:cs typeface="Arial" panose="020B0604020202020204" pitchFamily="34" charset="0"/>
                </a:rPr>
                <a:t>— Design Trades</a:t>
              </a:r>
            </a:p>
            <a:p>
              <a:pPr defTabSz="622697"/>
              <a:r>
                <a:rPr lang="en-US" sz="800" b="1" dirty="0">
                  <a:latin typeface="Arial" panose="020B0604020202020204" pitchFamily="34" charset="0"/>
                  <a:cs typeface="Arial" panose="020B0604020202020204" pitchFamily="34" charset="0"/>
                </a:rPr>
                <a:t>— Quality Considerations</a:t>
              </a:r>
            </a:p>
            <a:p>
              <a:pPr defTabSz="622697"/>
              <a:r>
                <a:rPr lang="en-US" sz="800" b="1" dirty="0">
                  <a:latin typeface="Arial" panose="020B0604020202020204" pitchFamily="34" charset="0"/>
                  <a:cs typeface="Arial" panose="020B0604020202020204" pitchFamily="34" charset="0"/>
                </a:rPr>
                <a:t>— Sustainment Plans</a:t>
              </a:r>
            </a:p>
            <a:p>
              <a:pPr defTabSz="622697"/>
              <a:r>
                <a:rPr lang="en-US" sz="800" b="1" dirty="0">
                  <a:latin typeface="Arial" panose="020B0604020202020204" pitchFamily="34" charset="0"/>
                  <a:cs typeface="Arial" panose="020B0604020202020204" pitchFamily="34" charset="0"/>
                </a:rPr>
                <a:t>— Data Architecture Defined</a:t>
              </a:r>
            </a:p>
            <a:p>
              <a:pPr defTabSz="622697"/>
              <a:endParaRPr lang="en-US" sz="800" b="1" dirty="0">
                <a:latin typeface="Arial" panose="020B0604020202020204" pitchFamily="34" charset="0"/>
                <a:cs typeface="Arial" panose="020B0604020202020204" pitchFamily="34" charset="0"/>
              </a:endParaRPr>
            </a:p>
          </p:txBody>
        </p:sp>
      </p:grpSp>
      <p:sp>
        <p:nvSpPr>
          <p:cNvPr id="130" name="Oval 129"/>
          <p:cNvSpPr/>
          <p:nvPr/>
        </p:nvSpPr>
        <p:spPr>
          <a:xfrm>
            <a:off x="831126" y="2609430"/>
            <a:ext cx="112695" cy="112695"/>
          </a:xfrm>
          <a:prstGeom prst="ellipse">
            <a:avLst/>
          </a:prstGeom>
          <a:ln>
            <a:solidFill>
              <a:srgbClr val="1B1D4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1" name="TextBox 130"/>
          <p:cNvSpPr txBox="1"/>
          <p:nvPr/>
        </p:nvSpPr>
        <p:spPr>
          <a:xfrm>
            <a:off x="962026" y="2380290"/>
            <a:ext cx="2044729" cy="46166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Early in development, ~70% of O&amp;S costs are decided based on the material solution selected*</a:t>
            </a:r>
          </a:p>
        </p:txBody>
      </p:sp>
      <p:sp>
        <p:nvSpPr>
          <p:cNvPr id="132" name="TextBox 131"/>
          <p:cNvSpPr txBox="1"/>
          <p:nvPr/>
        </p:nvSpPr>
        <p:spPr>
          <a:xfrm>
            <a:off x="1893568" y="1925247"/>
            <a:ext cx="2082217" cy="46166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By the start of procurement, ~90% of O&amp;S costs are decided based on design and programmatic decisions*</a:t>
            </a:r>
          </a:p>
        </p:txBody>
      </p:sp>
      <p:grpSp>
        <p:nvGrpSpPr>
          <p:cNvPr id="138" name="Group 137"/>
          <p:cNvGrpSpPr/>
          <p:nvPr/>
        </p:nvGrpSpPr>
        <p:grpSpPr>
          <a:xfrm>
            <a:off x="1044805" y="1521865"/>
            <a:ext cx="2071929" cy="525133"/>
            <a:chOff x="1044806" y="1521865"/>
            <a:chExt cx="1879370" cy="525133"/>
          </a:xfrm>
        </p:grpSpPr>
        <p:sp>
          <p:nvSpPr>
            <p:cNvPr id="96" name="Rectangle 95"/>
            <p:cNvSpPr/>
            <p:nvPr/>
          </p:nvSpPr>
          <p:spPr>
            <a:xfrm>
              <a:off x="1044806" y="1521865"/>
              <a:ext cx="1879370" cy="253328"/>
            </a:xfrm>
            <a:prstGeom prst="rect">
              <a:avLst/>
            </a:prstGeom>
            <a:solidFill>
              <a:srgbClr val="E01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1352552" y="1521865"/>
              <a:ext cx="1571624" cy="400110"/>
            </a:xfrm>
            <a:prstGeom prst="rect">
              <a:avLst/>
            </a:prstGeom>
            <a:noFill/>
          </p:spPr>
          <p:txBody>
            <a:bodyPr wrap="square" rtlCol="0">
              <a:spAutoFit/>
            </a:bodyPr>
            <a:lstStyle/>
            <a:p>
              <a:pPr defTabSz="622697"/>
              <a:r>
                <a:rPr lang="en-US" sz="1000" b="1" dirty="0">
                  <a:solidFill>
                    <a:schemeClr val="bg1"/>
                  </a:solidFill>
                  <a:latin typeface="Arial" panose="020B0604020202020204" pitchFamily="34" charset="0"/>
                  <a:cs typeface="Arial" panose="020B0604020202020204" pitchFamily="34" charset="0"/>
                </a:rPr>
                <a:t>Early M&amp;Q Involvement</a:t>
              </a:r>
            </a:p>
          </p:txBody>
        </p:sp>
        <p:pic>
          <p:nvPicPr>
            <p:cNvPr id="100" name="Picture 9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85139" y="1538998"/>
              <a:ext cx="230650" cy="218784"/>
            </a:xfrm>
            <a:prstGeom prst="rect">
              <a:avLst/>
            </a:prstGeom>
          </p:spPr>
        </p:pic>
        <p:cxnSp>
          <p:nvCxnSpPr>
            <p:cNvPr id="134" name="Straight Arrow Connector 133"/>
            <p:cNvCxnSpPr/>
            <p:nvPr/>
          </p:nvCxnSpPr>
          <p:spPr>
            <a:xfrm flipH="1">
              <a:off x="1044807" y="1757782"/>
              <a:ext cx="429187" cy="289216"/>
            </a:xfrm>
            <a:prstGeom prst="straightConnector1">
              <a:avLst/>
            </a:prstGeom>
            <a:ln w="12700">
              <a:solidFill>
                <a:srgbClr val="E0121A"/>
              </a:solidFill>
              <a:tailEnd type="triangle"/>
            </a:ln>
          </p:spPr>
          <p:style>
            <a:lnRef idx="1">
              <a:schemeClr val="accent1"/>
            </a:lnRef>
            <a:fillRef idx="0">
              <a:schemeClr val="accent1"/>
            </a:fillRef>
            <a:effectRef idx="0">
              <a:schemeClr val="accent1"/>
            </a:effectRef>
            <a:fontRef idx="minor">
              <a:schemeClr val="tx1"/>
            </a:fontRef>
          </p:style>
        </p:cxnSp>
      </p:grpSp>
      <p:sp>
        <p:nvSpPr>
          <p:cNvPr id="129" name="Oval 128"/>
          <p:cNvSpPr/>
          <p:nvPr/>
        </p:nvSpPr>
        <p:spPr>
          <a:xfrm>
            <a:off x="1451690" y="1990651"/>
            <a:ext cx="112695" cy="112695"/>
          </a:xfrm>
          <a:prstGeom prst="ellipse">
            <a:avLst/>
          </a:prstGeom>
          <a:ln>
            <a:solidFill>
              <a:srgbClr val="1B1D4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aphicFrame>
        <p:nvGraphicFramePr>
          <p:cNvPr id="139" name="Table 138"/>
          <p:cNvGraphicFramePr>
            <a:graphicFrameLocks noGrp="1"/>
          </p:cNvGraphicFramePr>
          <p:nvPr/>
        </p:nvGraphicFramePr>
        <p:xfrm>
          <a:off x="1395038" y="5417282"/>
          <a:ext cx="6353925" cy="335280"/>
        </p:xfrm>
        <a:graphic>
          <a:graphicData uri="http://schemas.openxmlformats.org/drawingml/2006/table">
            <a:tbl>
              <a:tblPr firstRow="1" bandRow="1">
                <a:tableStyleId>{5C22544A-7EE6-4342-B048-85BDC9FD1C3A}</a:tableStyleId>
              </a:tblPr>
              <a:tblGrid>
                <a:gridCol w="2412031">
                  <a:extLst>
                    <a:ext uri="{9D8B030D-6E8A-4147-A177-3AD203B41FA5}">
                      <a16:colId xmlns:a16="http://schemas.microsoft.com/office/drawing/2014/main" val="1605538332"/>
                    </a:ext>
                  </a:extLst>
                </a:gridCol>
                <a:gridCol w="1955649">
                  <a:extLst>
                    <a:ext uri="{9D8B030D-6E8A-4147-A177-3AD203B41FA5}">
                      <a16:colId xmlns:a16="http://schemas.microsoft.com/office/drawing/2014/main" val="4093902182"/>
                    </a:ext>
                  </a:extLst>
                </a:gridCol>
                <a:gridCol w="1986245">
                  <a:extLst>
                    <a:ext uri="{9D8B030D-6E8A-4147-A177-3AD203B41FA5}">
                      <a16:colId xmlns:a16="http://schemas.microsoft.com/office/drawing/2014/main" val="2961748601"/>
                    </a:ext>
                  </a:extLst>
                </a:gridCol>
              </a:tblGrid>
              <a:tr h="274320">
                <a:tc>
                  <a:txBody>
                    <a:bodyPr/>
                    <a:lstStyle/>
                    <a:p>
                      <a:pPr algn="l" defTabSz="622697"/>
                      <a:r>
                        <a:rPr lang="en-US" sz="800" b="0" dirty="0">
                          <a:solidFill>
                            <a:schemeClr val="bg1"/>
                          </a:solidFill>
                          <a:latin typeface="Arial" panose="020B0604020202020204" pitchFamily="34" charset="0"/>
                          <a:cs typeface="Arial" panose="020B0604020202020204" pitchFamily="34" charset="0"/>
                        </a:rPr>
                        <a:t>PFMEA:</a:t>
                      </a:r>
                      <a:r>
                        <a:rPr lang="en-US" sz="800" b="0" baseline="0" dirty="0">
                          <a:solidFill>
                            <a:schemeClr val="bg1"/>
                          </a:solidFill>
                          <a:latin typeface="Arial" panose="020B0604020202020204" pitchFamily="34" charset="0"/>
                          <a:cs typeface="Arial" panose="020B0604020202020204" pitchFamily="34" charset="0"/>
                        </a:rPr>
                        <a:t> Process Failure Modes &amp; Effects Analysis</a:t>
                      </a:r>
                      <a:endParaRPr lang="en-US" sz="800" b="0" dirty="0">
                        <a:solidFill>
                          <a:schemeClr val="bg1"/>
                        </a:solidFill>
                        <a:latin typeface="Arial" panose="020B0604020202020204" pitchFamily="34" charset="0"/>
                        <a:cs typeface="Arial" panose="020B0604020202020204" pitchFamily="34" charset="0"/>
                      </a:endParaRPr>
                    </a:p>
                    <a:p>
                      <a:pPr algn="l" defTabSz="622697"/>
                      <a:r>
                        <a:rPr lang="en-US" sz="800" b="0" dirty="0">
                          <a:solidFill>
                            <a:schemeClr val="bg1"/>
                          </a:solidFill>
                          <a:latin typeface="Arial" panose="020B0604020202020204" pitchFamily="34" charset="0"/>
                          <a:cs typeface="Arial" panose="020B0604020202020204" pitchFamily="34" charset="0"/>
                        </a:rPr>
                        <a:t>FOC = Full Operating Capability</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5BAA"/>
                    </a:solidFill>
                  </a:tcPr>
                </a:tc>
                <a:tc>
                  <a:txBody>
                    <a:bodyPr/>
                    <a:lstStyle/>
                    <a:p>
                      <a:pPr algn="l" defTabSz="622697"/>
                      <a:r>
                        <a:rPr lang="en-US" sz="800" b="0" dirty="0">
                          <a:solidFill>
                            <a:schemeClr val="bg1"/>
                          </a:solidFill>
                          <a:latin typeface="Arial" panose="020B0604020202020204" pitchFamily="34" charset="0"/>
                          <a:cs typeface="Arial" panose="020B0604020202020204" pitchFamily="34" charset="0"/>
                        </a:rPr>
                        <a:t>IOC = Initial Operating Capability</a:t>
                      </a:r>
                    </a:p>
                    <a:p>
                      <a:pPr algn="l" defTabSz="622697"/>
                      <a:r>
                        <a:rPr lang="en-US" sz="800" b="0" dirty="0">
                          <a:solidFill>
                            <a:schemeClr val="bg1"/>
                          </a:solidFill>
                          <a:latin typeface="Arial" panose="020B0604020202020204" pitchFamily="34" charset="0"/>
                          <a:cs typeface="Arial" panose="020B0604020202020204" pitchFamily="34" charset="0"/>
                        </a:rPr>
                        <a:t>LCC = Life Cycle Costs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5BAA"/>
                    </a:solidFill>
                  </a:tcPr>
                </a:tc>
                <a:tc>
                  <a:txBody>
                    <a:bodyPr/>
                    <a:lstStyle/>
                    <a:p>
                      <a:pPr algn="l" defTabSz="622697"/>
                      <a:r>
                        <a:rPr lang="en-US" sz="800" b="0" dirty="0">
                          <a:solidFill>
                            <a:schemeClr val="bg1"/>
                          </a:solidFill>
                          <a:latin typeface="Arial" panose="020B0604020202020204" pitchFamily="34" charset="0"/>
                          <a:cs typeface="Arial" panose="020B0604020202020204" pitchFamily="34" charset="0"/>
                        </a:rPr>
                        <a:t>MS A/B/C = Milestone A/B/C</a:t>
                      </a:r>
                    </a:p>
                    <a:p>
                      <a:pPr algn="l" defTabSz="622697"/>
                      <a:r>
                        <a:rPr lang="en-US" sz="800" b="0" dirty="0">
                          <a:solidFill>
                            <a:schemeClr val="bg1"/>
                          </a:solidFill>
                          <a:latin typeface="Arial" panose="020B0604020202020204" pitchFamily="34" charset="0"/>
                          <a:cs typeface="Arial" panose="020B0604020202020204" pitchFamily="34" charset="0"/>
                        </a:rPr>
                        <a:t>O&amp;S = Operations and Sustainment</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5BAA"/>
                    </a:solidFill>
                  </a:tcPr>
                </a:tc>
                <a:extLst>
                  <a:ext uri="{0D108BD9-81ED-4DB2-BD59-A6C34878D82A}">
                    <a16:rowId xmlns:a16="http://schemas.microsoft.com/office/drawing/2014/main" val="3563772626"/>
                  </a:ext>
                </a:extLst>
              </a:tr>
            </a:tbl>
          </a:graphicData>
        </a:graphic>
      </p:graphicFrame>
      <p:sp>
        <p:nvSpPr>
          <p:cNvPr id="141" name="TextBox 140"/>
          <p:cNvSpPr txBox="1"/>
          <p:nvPr/>
        </p:nvSpPr>
        <p:spPr>
          <a:xfrm>
            <a:off x="8170220" y="1473938"/>
            <a:ext cx="505856"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100%</a:t>
            </a:r>
          </a:p>
        </p:txBody>
      </p:sp>
      <p:sp>
        <p:nvSpPr>
          <p:cNvPr id="67"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7759496" y="6487247"/>
            <a:ext cx="1140664"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10</a:t>
            </a:fld>
            <a:endParaRPr lang="en-US" dirty="0"/>
          </a:p>
        </p:txBody>
      </p:sp>
    </p:spTree>
    <p:extLst>
      <p:ext uri="{BB962C8B-B14F-4D97-AF65-F5344CB8AC3E}">
        <p14:creationId xmlns:p14="http://schemas.microsoft.com/office/powerpoint/2010/main" val="40979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M&amp;Q Data Element Needs </a:t>
            </a:r>
          </a:p>
        </p:txBody>
      </p:sp>
      <p:sp>
        <p:nvSpPr>
          <p:cNvPr id="5" name="Slide Number Placeholder 4"/>
          <p:cNvSpPr>
            <a:spLocks noGrp="1"/>
          </p:cNvSpPr>
          <p:nvPr>
            <p:ph type="sldNum" sz="quarter" idx="4"/>
          </p:nvPr>
        </p:nvSpPr>
        <p:spPr/>
        <p:txBody>
          <a:bodyPr/>
          <a:lstStyle/>
          <a:p>
            <a:fld id="{A95DF160-2252-4507-9087-606C83CDB7D9}" type="slidenum">
              <a:rPr lang="en-US" smtClean="0"/>
              <a:pPr/>
              <a:t>11</a:t>
            </a:fld>
            <a:endParaRPr lang="en-US" dirty="0"/>
          </a:p>
        </p:txBody>
      </p:sp>
      <p:sp>
        <p:nvSpPr>
          <p:cNvPr id="2" name="Rectangle 1"/>
          <p:cNvSpPr/>
          <p:nvPr/>
        </p:nvSpPr>
        <p:spPr>
          <a:xfrm>
            <a:off x="6820898" y="1395248"/>
            <a:ext cx="2152228" cy="4972909"/>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88167" y="1395248"/>
            <a:ext cx="2017689" cy="3401572"/>
          </a:xfrm>
          <a:prstGeom prst="rect">
            <a:avLst/>
          </a:prstGeom>
          <a:noFill/>
        </p:spPr>
        <p:txBody>
          <a:bodyPr wrap="square" rtlCol="0">
            <a:spAutoFit/>
          </a:bodyPr>
          <a:lstStyle/>
          <a:p>
            <a:pPr marL="173736" lvl="1" indent="-173736" algn="ctr">
              <a:lnSpc>
                <a:spcPct val="107000"/>
              </a:lnSpc>
            </a:pPr>
            <a:r>
              <a:rPr lang="en-US" sz="1200" b="1" u="sng" dirty="0">
                <a:solidFill>
                  <a:schemeClr val="lt1"/>
                </a:solidFill>
                <a:latin typeface="Arial" panose="020B0604020202020204" pitchFamily="34" charset="0"/>
                <a:cs typeface="Arial" panose="020B0604020202020204" pitchFamily="34" charset="0"/>
              </a:rPr>
              <a:t>Enterprise Data </a:t>
            </a:r>
            <a:endParaRPr lang="en-US" sz="1100" u="sng" dirty="0">
              <a:solidFill>
                <a:schemeClr val="lt1"/>
              </a:solidFill>
              <a:latin typeface="Arial" panose="020B0604020202020204" pitchFamily="34" charset="0"/>
              <a:cs typeface="Arial" panose="020B0604020202020204" pitchFamily="34" charset="0"/>
            </a:endParaRP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Customer Demand</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Cost and Financial</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EVMS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Contracts</a:t>
            </a:r>
          </a:p>
          <a:p>
            <a:pPr marL="173736" lvl="1"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Data Rights</a:t>
            </a:r>
            <a:endParaRPr lang="en-US" sz="1050" b="1" dirty="0">
              <a:solidFill>
                <a:schemeClr val="lt1"/>
              </a:solidFill>
              <a:latin typeface="Arial" panose="020B0604020202020204" pitchFamily="34" charset="0"/>
              <a:cs typeface="Arial" panose="020B0604020202020204" pitchFamily="34" charset="0"/>
            </a:endParaRPr>
          </a:p>
          <a:p>
            <a:pPr marL="173736" lvl="1"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Work Breakdown Structure</a:t>
            </a:r>
            <a:endParaRPr lang="en-US" sz="1050" b="1" dirty="0">
              <a:solidFill>
                <a:schemeClr val="lt1"/>
              </a:solidFill>
              <a:latin typeface="Arial" panose="020B0604020202020204" pitchFamily="34" charset="0"/>
              <a:cs typeface="Arial" panose="020B0604020202020204" pitchFamily="34" charset="0"/>
            </a:endParaRP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Supplier Data</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Data Services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DT/OT Data</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R&amp;M Data</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Maintenance Data </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FRACAS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Configuration Management Board</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Maintenance, Repair and Overhaul</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Operational Data</a:t>
            </a:r>
          </a:p>
        </p:txBody>
      </p:sp>
      <p:sp>
        <p:nvSpPr>
          <p:cNvPr id="14" name="Rectangle 13"/>
          <p:cNvSpPr/>
          <p:nvPr/>
        </p:nvSpPr>
        <p:spPr>
          <a:xfrm>
            <a:off x="4604788" y="1395248"/>
            <a:ext cx="2148840" cy="49729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666236" y="1395248"/>
            <a:ext cx="2087391" cy="4965655"/>
          </a:xfrm>
          <a:prstGeom prst="rect">
            <a:avLst/>
          </a:prstGeom>
          <a:noFill/>
        </p:spPr>
        <p:txBody>
          <a:bodyPr wrap="square" rtlCol="0">
            <a:spAutoFit/>
          </a:bodyPr>
          <a:lstStyle/>
          <a:p>
            <a:pPr marL="173736" lvl="1" indent="-173736" algn="ctr">
              <a:lnSpc>
                <a:spcPct val="107000"/>
              </a:lnSpc>
            </a:pPr>
            <a:r>
              <a:rPr lang="en-US" sz="1200" b="1" u="sng" dirty="0">
                <a:solidFill>
                  <a:schemeClr val="lt1"/>
                </a:solidFill>
                <a:latin typeface="Arial" panose="020B0604020202020204" pitchFamily="34" charset="0"/>
                <a:cs typeface="Arial" panose="020B0604020202020204" pitchFamily="34" charset="0"/>
              </a:rPr>
              <a:t>M&amp;Q Data</a:t>
            </a:r>
            <a:endParaRPr lang="en-US" sz="1100" u="sng" dirty="0">
              <a:solidFill>
                <a:schemeClr val="lt1"/>
              </a:solidFill>
              <a:latin typeface="Arial" panose="020B0604020202020204" pitchFamily="34" charset="0"/>
              <a:cs typeface="Arial" panose="020B0604020202020204" pitchFamily="34" charset="0"/>
            </a:endParaRP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Manufacturing Floor Layout M&amp;S</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Pilot Line</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Production Line</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Industrial Eng. Data</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CAM Data</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Work Instructions</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PFMEA</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Materials Data</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Machine Status</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Inspection/Quality</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Defects/scrap &amp; re-work</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First Article Test </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First Pass Yield</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Statistical Process Control</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Time Studies</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Learning Curves</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Inventory Management</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Production Schedules</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Quality Mgt System</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Suppliers Quality</a:t>
            </a:r>
          </a:p>
          <a:p>
            <a:pPr marL="173736" indent="-173736">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Industrial Control Systems</a:t>
            </a:r>
          </a:p>
          <a:p>
            <a:pPr marL="173736" lvl="0" indent="-173736" defTabSz="914400">
              <a:lnSpc>
                <a:spcPct val="107000"/>
              </a:lnSpc>
              <a:buFont typeface="Arial" panose="020B0604020202020204" pitchFamily="34" charset="0"/>
              <a:buChar char="•"/>
              <a:defRPr/>
            </a:pPr>
            <a:r>
              <a:rPr lang="en-US" sz="1050" b="1" dirty="0">
                <a:solidFill>
                  <a:schemeClr val="bg1"/>
                </a:solidFill>
                <a:latin typeface="Arial" panose="020B0604020202020204" pitchFamily="34" charset="0"/>
                <a:cs typeface="Arial" panose="020B0604020202020204" pitchFamily="34" charset="0"/>
              </a:rPr>
              <a:t>Packaging Details</a:t>
            </a:r>
          </a:p>
          <a:p>
            <a:pPr marL="173736" lvl="0" indent="-173736" defTabSz="914400">
              <a:lnSpc>
                <a:spcPct val="107000"/>
              </a:lnSpc>
              <a:buFont typeface="Arial" panose="020B0604020202020204" pitchFamily="34" charset="0"/>
              <a:buChar char="•"/>
              <a:defRPr/>
            </a:pPr>
            <a:r>
              <a:rPr lang="en-US" sz="1050" b="1" dirty="0">
                <a:solidFill>
                  <a:schemeClr val="bg1"/>
                </a:solidFill>
                <a:latin typeface="Arial" panose="020B0604020202020204" pitchFamily="34" charset="0"/>
                <a:cs typeface="Arial" panose="020B0604020202020204" pitchFamily="34" charset="0"/>
              </a:rPr>
              <a:t>Non-conformance</a:t>
            </a:r>
          </a:p>
          <a:p>
            <a:pPr marL="173736" lvl="0" indent="-173736" defTabSz="914400">
              <a:lnSpc>
                <a:spcPct val="107000"/>
              </a:lnSpc>
              <a:buFont typeface="Arial" panose="020B0604020202020204" pitchFamily="34" charset="0"/>
              <a:buChar char="•"/>
              <a:defRPr/>
            </a:pPr>
            <a:r>
              <a:rPr lang="en-US" sz="1050" b="1" dirty="0">
                <a:solidFill>
                  <a:schemeClr val="bg1"/>
                </a:solidFill>
                <a:latin typeface="Arial" panose="020B0604020202020204" pitchFamily="34" charset="0"/>
                <a:cs typeface="Arial" panose="020B0604020202020204" pitchFamily="34" charset="0"/>
              </a:rPr>
              <a:t>DMSMS</a:t>
            </a:r>
          </a:p>
          <a:p>
            <a:pPr marL="173736" lvl="0" indent="-173736" defTabSz="914400">
              <a:lnSpc>
                <a:spcPct val="107000"/>
              </a:lnSpc>
              <a:buFont typeface="Arial" panose="020B0604020202020204" pitchFamily="34" charset="0"/>
              <a:buChar char="•"/>
              <a:defRPr/>
            </a:pPr>
            <a:r>
              <a:rPr lang="en-US" sz="1050" b="1" dirty="0">
                <a:solidFill>
                  <a:schemeClr val="bg1"/>
                </a:solidFill>
                <a:latin typeface="Arial" panose="020B0604020202020204" pitchFamily="34" charset="0"/>
                <a:cs typeface="Arial" panose="020B0604020202020204" pitchFamily="34" charset="0"/>
              </a:rPr>
              <a:t>TRAs &amp; MRAs</a:t>
            </a:r>
          </a:p>
        </p:txBody>
      </p:sp>
      <p:grpSp>
        <p:nvGrpSpPr>
          <p:cNvPr id="7" name="Group 6">
            <a:extLst>
              <a:ext uri="{FF2B5EF4-FFF2-40B4-BE49-F238E27FC236}">
                <a16:creationId xmlns:a16="http://schemas.microsoft.com/office/drawing/2014/main" id="{62C4A106-FFFA-2CC3-C2EA-F08B467208A9}"/>
              </a:ext>
            </a:extLst>
          </p:cNvPr>
          <p:cNvGrpSpPr/>
          <p:nvPr/>
        </p:nvGrpSpPr>
        <p:grpSpPr>
          <a:xfrm>
            <a:off x="170874" y="1395248"/>
            <a:ext cx="2148840" cy="4972909"/>
            <a:chOff x="2388678" y="1395248"/>
            <a:chExt cx="2148840" cy="4972909"/>
          </a:xfrm>
        </p:grpSpPr>
        <p:sp>
          <p:nvSpPr>
            <p:cNvPr id="16" name="Rectangle 15"/>
            <p:cNvSpPr/>
            <p:nvPr/>
          </p:nvSpPr>
          <p:spPr>
            <a:xfrm>
              <a:off x="2388678" y="1395248"/>
              <a:ext cx="2148840" cy="4972909"/>
            </a:xfrm>
            <a:prstGeom prst="rect">
              <a:avLst/>
            </a:prstGeom>
            <a:solidFill>
              <a:srgbClr val="275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454253" y="1395248"/>
              <a:ext cx="2017689" cy="2364365"/>
            </a:xfrm>
            <a:prstGeom prst="rect">
              <a:avLst/>
            </a:prstGeom>
            <a:noFill/>
          </p:spPr>
          <p:txBody>
            <a:bodyPr wrap="square" rtlCol="0">
              <a:spAutoFit/>
            </a:bodyPr>
            <a:lstStyle/>
            <a:p>
              <a:pPr marL="173736" lvl="1" indent="-173736">
                <a:lnSpc>
                  <a:spcPct val="107000"/>
                </a:lnSpc>
              </a:pPr>
              <a:r>
                <a:rPr lang="en-US" sz="1200" b="1" u="sng" dirty="0">
                  <a:solidFill>
                    <a:schemeClr val="lt1"/>
                  </a:solidFill>
                  <a:latin typeface="Arial" panose="020B0604020202020204" pitchFamily="34" charset="0"/>
                  <a:cs typeface="Arial" panose="020B0604020202020204" pitchFamily="34" charset="0"/>
                </a:rPr>
                <a:t>Engineering Design Data</a:t>
              </a:r>
              <a:endParaRPr lang="en-US" sz="1100" u="sng" dirty="0">
                <a:solidFill>
                  <a:schemeClr val="lt1"/>
                </a:solidFill>
                <a:latin typeface="Arial" panose="020B0604020202020204" pitchFamily="34" charset="0"/>
                <a:cs typeface="Arial" panose="020B0604020202020204" pitchFamily="34" charset="0"/>
              </a:endParaRP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Producibility Analysis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CAD</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2D Drawings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3Di Viewables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Native CAD</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Neutral CAD</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Special Inspection   Equipment</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Special Packaging Instruction Documents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Special Tooling </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Engineering Analysis</a:t>
              </a:r>
            </a:p>
          </p:txBody>
        </p:sp>
      </p:grpSp>
      <p:grpSp>
        <p:nvGrpSpPr>
          <p:cNvPr id="6" name="Group 5">
            <a:extLst>
              <a:ext uri="{FF2B5EF4-FFF2-40B4-BE49-F238E27FC236}">
                <a16:creationId xmlns:a16="http://schemas.microsoft.com/office/drawing/2014/main" id="{3434369B-42BA-F42E-1093-3B50A7B1BBA5}"/>
              </a:ext>
            </a:extLst>
          </p:cNvPr>
          <p:cNvGrpSpPr/>
          <p:nvPr/>
        </p:nvGrpSpPr>
        <p:grpSpPr>
          <a:xfrm>
            <a:off x="2399475" y="1387994"/>
            <a:ext cx="2148840" cy="4972909"/>
            <a:chOff x="170874" y="1395248"/>
            <a:chExt cx="2148840" cy="4972909"/>
          </a:xfrm>
        </p:grpSpPr>
        <p:sp>
          <p:nvSpPr>
            <p:cNvPr id="19" name="Rectangle 18"/>
            <p:cNvSpPr/>
            <p:nvPr/>
          </p:nvSpPr>
          <p:spPr>
            <a:xfrm>
              <a:off x="170874" y="1395248"/>
              <a:ext cx="2148840" cy="497290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36449" y="1395248"/>
              <a:ext cx="2017689" cy="4582537"/>
            </a:xfrm>
            <a:prstGeom prst="rect">
              <a:avLst/>
            </a:prstGeom>
            <a:noFill/>
          </p:spPr>
          <p:txBody>
            <a:bodyPr wrap="square" rtlCol="0">
              <a:spAutoFit/>
            </a:bodyPr>
            <a:lstStyle/>
            <a:p>
              <a:pPr marL="0" lvl="1" algn="ctr"/>
              <a:r>
                <a:rPr lang="en-US" sz="1200" b="1" u="sng" dirty="0">
                  <a:solidFill>
                    <a:schemeClr val="lt1"/>
                  </a:solidFill>
                  <a:latin typeface="Arial" panose="020B0604020202020204" pitchFamily="34" charset="0"/>
                  <a:cs typeface="Arial" panose="020B0604020202020204" pitchFamily="34" charset="0"/>
                </a:rPr>
                <a:t>Technical Product Data</a:t>
              </a:r>
              <a:endParaRPr lang="en-US" sz="1100" b="1" u="sng" dirty="0">
                <a:solidFill>
                  <a:schemeClr val="lt1"/>
                </a:solidFill>
                <a:latin typeface="Arial" panose="020B0604020202020204" pitchFamily="34" charset="0"/>
                <a:cs typeface="Arial" panose="020B0604020202020204" pitchFamily="34" charset="0"/>
              </a:endParaRPr>
            </a:p>
            <a:p>
              <a:pPr>
                <a:lnSpc>
                  <a:spcPct val="107000"/>
                </a:lnSpc>
              </a:pPr>
              <a:r>
                <a:rPr lang="en-US" sz="1050" b="1" dirty="0">
                  <a:solidFill>
                    <a:schemeClr val="bg1"/>
                  </a:solidFill>
                  <a:latin typeface="Arial" panose="020B0604020202020204" pitchFamily="34" charset="0"/>
                  <a:cs typeface="Arial" panose="020B0604020202020204" pitchFamily="34" charset="0"/>
                </a:rPr>
                <a:t>TDP (3 levels)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Digital Models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Drawings (Level III)</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Bill of Materials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Specifications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Standards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Quality Assurance Provisions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Software Documentation</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Packaging Details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Associated Lists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Technical Data Package List</a:t>
              </a:r>
            </a:p>
            <a:p>
              <a:pPr marL="171450" marR="0" indent="-171450">
                <a:lnSpc>
                  <a:spcPct val="107000"/>
                </a:lnSpc>
                <a:spcBef>
                  <a:spcPts val="0"/>
                </a:spcBef>
                <a:spcAft>
                  <a:spcPts val="0"/>
                </a:spcAft>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Document number assignment report</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Critical manufacturing processes </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Source Control Requests</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Engineering Drawing Tree</a:t>
              </a:r>
            </a:p>
            <a:p>
              <a:pPr marL="171450" indent="-171450">
                <a:lnSpc>
                  <a:spcPct val="107000"/>
                </a:lnSpc>
                <a:buFont typeface="Arial" panose="020B0604020202020204" pitchFamily="34" charset="0"/>
                <a:buChar char="•"/>
              </a:pPr>
              <a:r>
                <a:rPr lang="en-US" sz="1050" b="1" dirty="0">
                  <a:solidFill>
                    <a:schemeClr val="bg1"/>
                  </a:solidFill>
                  <a:latin typeface="Arial" panose="020B0604020202020204" pitchFamily="34" charset="0"/>
                  <a:cs typeface="Arial" panose="020B0604020202020204" pitchFamily="34" charset="0"/>
                </a:rPr>
                <a:t>CM Data</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Engineering Change Proposals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Approved Deviations</a:t>
              </a:r>
            </a:p>
            <a:p>
              <a:pPr marL="173736" lvl="1" indent="-173736">
                <a:lnSpc>
                  <a:spcPct val="107000"/>
                </a:lnSpc>
                <a:buFont typeface="Arial" panose="020B0604020202020204" pitchFamily="34" charset="0"/>
                <a:buChar char="•"/>
              </a:pPr>
              <a:r>
                <a:rPr lang="en-US" sz="1050" b="1" dirty="0">
                  <a:solidFill>
                    <a:schemeClr val="lt1"/>
                  </a:solidFill>
                  <a:latin typeface="Arial" panose="020B0604020202020204" pitchFamily="34" charset="0"/>
                  <a:cs typeface="Arial" panose="020B0604020202020204" pitchFamily="34" charset="0"/>
                </a:rPr>
                <a:t>Engineering Design Data </a:t>
              </a:r>
              <a:endParaRPr lang="en-US" sz="1050" b="1" dirty="0">
                <a:solidFill>
                  <a:schemeClr val="bg1"/>
                </a:solidFill>
                <a:latin typeface="Arial" panose="020B0604020202020204" pitchFamily="34" charset="0"/>
                <a:cs typeface="Arial" panose="020B0604020202020204" pitchFamily="34" charset="0"/>
              </a:endParaRPr>
            </a:p>
          </p:txBody>
        </p:sp>
      </p:grpSp>
      <p:sp>
        <p:nvSpPr>
          <p:cNvPr id="8" name="Left-Right Arrow 7"/>
          <p:cNvSpPr/>
          <p:nvPr/>
        </p:nvSpPr>
        <p:spPr>
          <a:xfrm>
            <a:off x="51644" y="5984423"/>
            <a:ext cx="9070428" cy="536028"/>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Interdependence of M&amp;Q Data Elements and the System Digital Thread</a:t>
            </a:r>
          </a:p>
        </p:txBody>
      </p:sp>
    </p:spTree>
    <p:extLst>
      <p:ext uri="{BB962C8B-B14F-4D97-AF65-F5344CB8AC3E}">
        <p14:creationId xmlns:p14="http://schemas.microsoft.com/office/powerpoint/2010/main" val="420344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p:cNvSpPr txBox="1"/>
          <p:nvPr/>
        </p:nvSpPr>
        <p:spPr>
          <a:xfrm>
            <a:off x="4817939" y="1889642"/>
            <a:ext cx="3587093" cy="215444"/>
          </a:xfrm>
          <a:prstGeom prst="rect">
            <a:avLst/>
          </a:prstGeom>
          <a:ln w="6350">
            <a:solidFill>
              <a:srgbClr val="FFCF53"/>
            </a:solidFill>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800" dirty="0"/>
              <a:t>Supportability FMEA – LORA – MTA – RCM – CBM+	        Updates</a:t>
            </a:r>
          </a:p>
        </p:txBody>
      </p:sp>
      <p:cxnSp>
        <p:nvCxnSpPr>
          <p:cNvPr id="90" name="Elbow Connector 89"/>
          <p:cNvCxnSpPr>
            <a:cxnSpLocks/>
            <a:stCxn id="117" idx="0"/>
          </p:cNvCxnSpPr>
          <p:nvPr/>
        </p:nvCxnSpPr>
        <p:spPr>
          <a:xfrm rot="16200000" flipV="1">
            <a:off x="4423982" y="-1902781"/>
            <a:ext cx="1255266" cy="77863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181671" y="3770322"/>
            <a:ext cx="901600" cy="50242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50" dirty="0"/>
              <a:t>FRACAS</a:t>
            </a:r>
            <a:endParaRPr lang="en-US" sz="950" dirty="0">
              <a:cs typeface="Calibri"/>
            </a:endParaRPr>
          </a:p>
        </p:txBody>
      </p:sp>
      <p:sp>
        <p:nvSpPr>
          <p:cNvPr id="4" name="Title 3"/>
          <p:cNvSpPr>
            <a:spLocks noGrp="1"/>
          </p:cNvSpPr>
          <p:nvPr>
            <p:ph type="title"/>
          </p:nvPr>
        </p:nvSpPr>
        <p:spPr>
          <a:xfrm>
            <a:off x="1352552" y="384139"/>
            <a:ext cx="6675826" cy="677002"/>
          </a:xfrm>
        </p:spPr>
        <p:txBody>
          <a:bodyPr>
            <a:normAutofit/>
          </a:bodyPr>
          <a:lstStyle/>
          <a:p>
            <a:r>
              <a:rPr lang="en-US" dirty="0">
                <a:latin typeface="Franklin Gothic Medium Cond"/>
              </a:rPr>
              <a:t>Early Application in Engineering Data</a:t>
            </a:r>
          </a:p>
        </p:txBody>
      </p:sp>
      <p:sp>
        <p:nvSpPr>
          <p:cNvPr id="2" name="Slide Number Placeholder 1"/>
          <p:cNvSpPr>
            <a:spLocks noGrp="1"/>
          </p:cNvSpPr>
          <p:nvPr>
            <p:ph type="sldNum" sz="quarter" idx="4"/>
          </p:nvPr>
        </p:nvSpPr>
        <p:spPr/>
        <p:txBody>
          <a:bodyPr/>
          <a:lstStyle/>
          <a:p>
            <a:fld id="{A95DF160-2252-4507-9087-606C83CDB7D9}" type="slidenum">
              <a:rPr lang="en-US" smtClean="0"/>
              <a:pPr/>
              <a:t>12</a:t>
            </a:fld>
            <a:endParaRPr lang="en-US" dirty="0"/>
          </a:p>
        </p:txBody>
      </p:sp>
      <p:sp>
        <p:nvSpPr>
          <p:cNvPr id="117" name="Right Arrow 116"/>
          <p:cNvSpPr/>
          <p:nvPr/>
        </p:nvSpPr>
        <p:spPr>
          <a:xfrm>
            <a:off x="90733" y="2618026"/>
            <a:ext cx="9010934" cy="313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545556" y="1511842"/>
            <a:ext cx="203207" cy="305863"/>
          </a:xfrm>
          <a:prstGeom prst="rect">
            <a:avLst/>
          </a:prstGeom>
        </p:spPr>
        <p:txBody>
          <a:bodyPr wrap="square">
            <a:normAutofit/>
          </a:bodyPr>
          <a:lstStyle/>
          <a:p>
            <a:pPr marL="600075" lvl="1" indent="-257175">
              <a:buFont typeface="+mj-lt"/>
              <a:buAutoNum type="alphaLcPeriod"/>
            </a:pPr>
            <a:endParaRPr lang="en-US" sz="1350" dirty="0"/>
          </a:p>
        </p:txBody>
      </p:sp>
      <p:sp>
        <p:nvSpPr>
          <p:cNvPr id="12" name="Freeform 11"/>
          <p:cNvSpPr/>
          <p:nvPr/>
        </p:nvSpPr>
        <p:spPr>
          <a:xfrm>
            <a:off x="234542" y="2404392"/>
            <a:ext cx="714403" cy="734624"/>
          </a:xfrm>
          <a:prstGeom prst="rect">
            <a:avLst/>
          </a:prstGeom>
          <a:solidFill>
            <a:schemeClr val="accent6">
              <a:lumMod val="60000"/>
              <a:lumOff val="40000"/>
            </a:schemeClr>
          </a:solidFill>
          <a:ln w="38100">
            <a:solidFill>
              <a:srgbClr val="FF0000"/>
            </a:solidFill>
          </a:ln>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pPr>
            <a:r>
              <a:rPr lang="en-US" sz="975" b="1" dirty="0"/>
              <a:t>Draft</a:t>
            </a:r>
          </a:p>
          <a:p>
            <a:pPr algn="ctr" defTabSz="433388">
              <a:lnSpc>
                <a:spcPct val="90000"/>
              </a:lnSpc>
              <a:spcBef>
                <a:spcPct val="0"/>
              </a:spcBef>
            </a:pPr>
            <a:r>
              <a:rPr lang="en-US" sz="975" b="1" dirty="0"/>
              <a:t>CDD</a:t>
            </a:r>
          </a:p>
          <a:p>
            <a:pPr algn="ctr" defTabSz="433388">
              <a:lnSpc>
                <a:spcPct val="90000"/>
              </a:lnSpc>
              <a:spcBef>
                <a:spcPct val="0"/>
              </a:spcBef>
            </a:pPr>
            <a:r>
              <a:rPr lang="en-US" sz="975" b="1" dirty="0"/>
              <a:t>KPPs/KSAs</a:t>
            </a:r>
          </a:p>
          <a:p>
            <a:pPr algn="ctr" defTabSz="433388">
              <a:lnSpc>
                <a:spcPct val="90000"/>
              </a:lnSpc>
              <a:spcBef>
                <a:spcPct val="0"/>
              </a:spcBef>
            </a:pPr>
            <a:r>
              <a:rPr lang="en-US" sz="975" b="1" dirty="0"/>
              <a:t>Input</a:t>
            </a:r>
          </a:p>
        </p:txBody>
      </p:sp>
      <p:sp>
        <p:nvSpPr>
          <p:cNvPr id="13" name="Freeform 12"/>
          <p:cNvSpPr/>
          <p:nvPr/>
        </p:nvSpPr>
        <p:spPr>
          <a:xfrm>
            <a:off x="1076240" y="2411116"/>
            <a:ext cx="805379" cy="734624"/>
          </a:xfrm>
          <a:prstGeom prst="rect">
            <a:avLst/>
          </a:prstGeom>
          <a:solidFill>
            <a:schemeClr val="accent6">
              <a:lumMod val="60000"/>
              <a:lumOff val="40000"/>
            </a:schemeClr>
          </a:solidFill>
          <a:ln w="38100">
            <a:solidFill>
              <a:srgbClr val="FF0000"/>
            </a:solidFill>
          </a:ln>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b="1" dirty="0"/>
              <a:t>Engineering Design Analysis</a:t>
            </a:r>
          </a:p>
        </p:txBody>
      </p:sp>
      <p:sp>
        <p:nvSpPr>
          <p:cNvPr id="14" name="Freeform 13"/>
          <p:cNvSpPr/>
          <p:nvPr/>
        </p:nvSpPr>
        <p:spPr>
          <a:xfrm>
            <a:off x="1963820" y="2411116"/>
            <a:ext cx="804955" cy="734624"/>
          </a:xfrm>
          <a:prstGeom prst="rect">
            <a:avLst/>
          </a:prstGeom>
          <a:solidFill>
            <a:schemeClr val="accent6">
              <a:lumMod val="60000"/>
              <a:lumOff val="40000"/>
            </a:schemeClr>
          </a:solidFill>
          <a:ln w="38100">
            <a:solidFill>
              <a:srgbClr val="FF0000"/>
            </a:solidFill>
          </a:ln>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b="1" dirty="0"/>
              <a:t>Producibility Analysis</a:t>
            </a:r>
          </a:p>
        </p:txBody>
      </p:sp>
      <p:sp>
        <p:nvSpPr>
          <p:cNvPr id="16" name="Freeform 15"/>
          <p:cNvSpPr/>
          <p:nvPr/>
        </p:nvSpPr>
        <p:spPr>
          <a:xfrm>
            <a:off x="3795224" y="2411116"/>
            <a:ext cx="795589" cy="734624"/>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b="1" dirty="0"/>
              <a:t>Production Planning</a:t>
            </a:r>
          </a:p>
        </p:txBody>
      </p:sp>
      <p:sp>
        <p:nvSpPr>
          <p:cNvPr id="17" name="Freeform 16"/>
          <p:cNvSpPr/>
          <p:nvPr/>
        </p:nvSpPr>
        <p:spPr>
          <a:xfrm>
            <a:off x="4662208" y="2411116"/>
            <a:ext cx="795589" cy="734624"/>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b="1" dirty="0"/>
              <a:t>First Article Test</a:t>
            </a:r>
            <a:endParaRPr lang="en-US" sz="700" b="1" dirty="0"/>
          </a:p>
        </p:txBody>
      </p:sp>
      <p:sp>
        <p:nvSpPr>
          <p:cNvPr id="18" name="Freeform 17"/>
          <p:cNvSpPr/>
          <p:nvPr/>
        </p:nvSpPr>
        <p:spPr>
          <a:xfrm>
            <a:off x="5551373" y="2417469"/>
            <a:ext cx="744917" cy="709887"/>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pPr>
            <a:r>
              <a:rPr lang="en-US" sz="1000" b="1" dirty="0"/>
              <a:t>MFG processes</a:t>
            </a:r>
          </a:p>
          <a:p>
            <a:pPr algn="ctr" defTabSz="433388">
              <a:lnSpc>
                <a:spcPct val="90000"/>
              </a:lnSpc>
              <a:spcBef>
                <a:spcPct val="0"/>
              </a:spcBef>
            </a:pPr>
            <a:r>
              <a:rPr lang="en-US" sz="1000" b="1" dirty="0"/>
              <a:t> &amp; operations</a:t>
            </a:r>
          </a:p>
        </p:txBody>
      </p:sp>
      <p:sp>
        <p:nvSpPr>
          <p:cNvPr id="19" name="Freeform 18"/>
          <p:cNvSpPr/>
          <p:nvPr/>
        </p:nvSpPr>
        <p:spPr>
          <a:xfrm>
            <a:off x="6421597" y="2411116"/>
            <a:ext cx="710049" cy="734624"/>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b="1" dirty="0"/>
              <a:t>Quality Assurance </a:t>
            </a:r>
            <a:endParaRPr lang="en-US" sz="700" b="1" dirty="0"/>
          </a:p>
        </p:txBody>
      </p:sp>
      <p:sp>
        <p:nvSpPr>
          <p:cNvPr id="20" name="Freeform 19"/>
          <p:cNvSpPr/>
          <p:nvPr/>
        </p:nvSpPr>
        <p:spPr>
          <a:xfrm>
            <a:off x="7236654" y="2411116"/>
            <a:ext cx="742398" cy="734624"/>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b="1" dirty="0"/>
              <a:t>Packaging, Special Handling</a:t>
            </a:r>
            <a:endParaRPr lang="en-US" sz="700" b="1" dirty="0"/>
          </a:p>
        </p:txBody>
      </p:sp>
      <p:sp>
        <p:nvSpPr>
          <p:cNvPr id="21" name="Freeform 20"/>
          <p:cNvSpPr/>
          <p:nvPr/>
        </p:nvSpPr>
        <p:spPr>
          <a:xfrm>
            <a:off x="8075956" y="2404392"/>
            <a:ext cx="805252" cy="734624"/>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00" b="1" dirty="0"/>
              <a:t>Maintenance Repair Overhaul</a:t>
            </a:r>
          </a:p>
        </p:txBody>
      </p:sp>
      <p:sp>
        <p:nvSpPr>
          <p:cNvPr id="27" name="Rectangle 26"/>
          <p:cNvSpPr/>
          <p:nvPr/>
        </p:nvSpPr>
        <p:spPr>
          <a:xfrm>
            <a:off x="2840170" y="2411118"/>
            <a:ext cx="897107" cy="73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b="1" dirty="0"/>
              <a:t>TDP</a:t>
            </a:r>
          </a:p>
        </p:txBody>
      </p:sp>
      <p:cxnSp>
        <p:nvCxnSpPr>
          <p:cNvPr id="97" name="Straight Arrow Connector 96"/>
          <p:cNvCxnSpPr/>
          <p:nvPr/>
        </p:nvCxnSpPr>
        <p:spPr>
          <a:xfrm flipH="1">
            <a:off x="7799735" y="3145740"/>
            <a:ext cx="229" cy="9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8561230" y="3145740"/>
            <a:ext cx="0" cy="250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063" y="1296517"/>
            <a:ext cx="1117512" cy="1077218"/>
          </a:xfrm>
          <a:prstGeom prst="rect">
            <a:avLst/>
          </a:prstGeom>
          <a:noFill/>
        </p:spPr>
        <p:txBody>
          <a:bodyPr wrap="square" rtlCol="0">
            <a:spAutoFit/>
          </a:bodyPr>
          <a:lstStyle/>
          <a:p>
            <a:r>
              <a:rPr lang="en-US" sz="800" dirty="0"/>
              <a:t>Historical Data</a:t>
            </a:r>
          </a:p>
          <a:p>
            <a:r>
              <a:rPr lang="en-US" sz="800" dirty="0"/>
              <a:t>OMS/MP, CONOPS</a:t>
            </a:r>
          </a:p>
          <a:p>
            <a:r>
              <a:rPr lang="en-US" sz="800" dirty="0"/>
              <a:t>Sustainment Concept</a:t>
            </a:r>
          </a:p>
          <a:p>
            <a:r>
              <a:rPr lang="en-US" sz="800" dirty="0"/>
              <a:t>ICD</a:t>
            </a:r>
          </a:p>
          <a:p>
            <a:r>
              <a:rPr lang="en-US" sz="800" dirty="0"/>
              <a:t>AoA (Study Guide)</a:t>
            </a:r>
          </a:p>
          <a:p>
            <a:r>
              <a:rPr lang="en-US" sz="800" dirty="0"/>
              <a:t>User Requirements</a:t>
            </a:r>
          </a:p>
          <a:p>
            <a:r>
              <a:rPr lang="en-US" sz="800" dirty="0"/>
              <a:t>- Functional</a:t>
            </a:r>
          </a:p>
          <a:p>
            <a:r>
              <a:rPr lang="en-US" sz="800" dirty="0"/>
              <a:t>- Non Functional</a:t>
            </a:r>
          </a:p>
        </p:txBody>
      </p:sp>
      <p:sp>
        <p:nvSpPr>
          <p:cNvPr id="36" name="Rectangle 35"/>
          <p:cNvSpPr/>
          <p:nvPr/>
        </p:nvSpPr>
        <p:spPr>
          <a:xfrm>
            <a:off x="3867407" y="4454504"/>
            <a:ext cx="894148" cy="50242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System Design</a:t>
            </a:r>
          </a:p>
          <a:p>
            <a:pPr algn="ctr" defTabSz="433388">
              <a:lnSpc>
                <a:spcPct val="90000"/>
              </a:lnSpc>
              <a:spcBef>
                <a:spcPct val="0"/>
              </a:spcBef>
              <a:spcAft>
                <a:spcPct val="35000"/>
              </a:spcAft>
            </a:pPr>
            <a:r>
              <a:rPr lang="en-US" sz="700" dirty="0"/>
              <a:t>(e.g., Environmental</a:t>
            </a:r>
          </a:p>
          <a:p>
            <a:pPr algn="ctr" defTabSz="433388">
              <a:lnSpc>
                <a:spcPct val="90000"/>
              </a:lnSpc>
              <a:spcBef>
                <a:spcPct val="0"/>
              </a:spcBef>
              <a:spcAft>
                <a:spcPct val="35000"/>
              </a:spcAft>
            </a:pPr>
            <a:r>
              <a:rPr lang="en-US" sz="700" dirty="0"/>
              <a:t>Stress – Strength)</a:t>
            </a:r>
          </a:p>
        </p:txBody>
      </p:sp>
      <p:sp>
        <p:nvSpPr>
          <p:cNvPr id="37" name="Rectangle 36"/>
          <p:cNvSpPr/>
          <p:nvPr/>
        </p:nvSpPr>
        <p:spPr>
          <a:xfrm>
            <a:off x="3871097" y="5132522"/>
            <a:ext cx="886768" cy="469888"/>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Sensor Design</a:t>
            </a:r>
          </a:p>
          <a:p>
            <a:pPr algn="ctr" defTabSz="433388">
              <a:lnSpc>
                <a:spcPct val="90000"/>
              </a:lnSpc>
              <a:spcBef>
                <a:spcPct val="0"/>
              </a:spcBef>
              <a:spcAft>
                <a:spcPct val="35000"/>
              </a:spcAft>
            </a:pPr>
            <a:r>
              <a:rPr lang="en-US" sz="975" dirty="0"/>
              <a:t>(PHM, CBM+)</a:t>
            </a:r>
          </a:p>
        </p:txBody>
      </p:sp>
      <p:cxnSp>
        <p:nvCxnSpPr>
          <p:cNvPr id="53" name="Elbow Connector 52"/>
          <p:cNvCxnSpPr>
            <a:stCxn id="66" idx="1"/>
            <a:endCxn id="76" idx="3"/>
          </p:cNvCxnSpPr>
          <p:nvPr/>
        </p:nvCxnSpPr>
        <p:spPr>
          <a:xfrm rot="10800000" flipV="1">
            <a:off x="6695456" y="5065134"/>
            <a:ext cx="40206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679685" y="3913810"/>
            <a:ext cx="1451688" cy="21544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dirty="0"/>
              <a:t>TIRs</a:t>
            </a:r>
          </a:p>
        </p:txBody>
      </p:sp>
      <p:sp>
        <p:nvSpPr>
          <p:cNvPr id="66" name="TextBox 65"/>
          <p:cNvSpPr txBox="1"/>
          <p:nvPr/>
        </p:nvSpPr>
        <p:spPr>
          <a:xfrm>
            <a:off x="7097520" y="4895858"/>
            <a:ext cx="1945198" cy="3385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dirty="0"/>
              <a:t>Onboard Sensors Telemetry</a:t>
            </a:r>
          </a:p>
          <a:p>
            <a:pPr algn="ctr"/>
            <a:r>
              <a:rPr lang="en-US" sz="800" dirty="0"/>
              <a:t>(Environmental Context)</a:t>
            </a:r>
          </a:p>
        </p:txBody>
      </p:sp>
      <p:sp>
        <p:nvSpPr>
          <p:cNvPr id="67" name="TextBox 66"/>
          <p:cNvSpPr txBox="1"/>
          <p:nvPr/>
        </p:nvSpPr>
        <p:spPr>
          <a:xfrm>
            <a:off x="8189600" y="3897311"/>
            <a:ext cx="527328" cy="21544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dirty="0"/>
              <a:t>MAFs</a:t>
            </a:r>
          </a:p>
        </p:txBody>
      </p:sp>
      <p:sp>
        <p:nvSpPr>
          <p:cNvPr id="76" name="TextBox 75"/>
          <p:cNvSpPr txBox="1"/>
          <p:nvPr/>
        </p:nvSpPr>
        <p:spPr>
          <a:xfrm>
            <a:off x="5897124" y="4837420"/>
            <a:ext cx="798332" cy="4554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800" dirty="0"/>
              <a:t>Review Boards</a:t>
            </a:r>
          </a:p>
          <a:p>
            <a:pPr algn="ctr"/>
            <a:r>
              <a:rPr lang="en-US" sz="800" dirty="0"/>
              <a:t>R&amp;M, Safety, HFAC</a:t>
            </a:r>
          </a:p>
        </p:txBody>
      </p:sp>
      <p:cxnSp>
        <p:nvCxnSpPr>
          <p:cNvPr id="99" name="Elbow Connector 98"/>
          <p:cNvCxnSpPr>
            <a:stCxn id="64" idx="1"/>
            <a:endCxn id="76" idx="0"/>
          </p:cNvCxnSpPr>
          <p:nvPr/>
        </p:nvCxnSpPr>
        <p:spPr>
          <a:xfrm rot="10800000" flipV="1">
            <a:off x="6296291" y="4021532"/>
            <a:ext cx="383395" cy="81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66" idx="2"/>
            <a:endCxn id="37" idx="3"/>
          </p:cNvCxnSpPr>
          <p:nvPr/>
        </p:nvCxnSpPr>
        <p:spPr>
          <a:xfrm rot="5400000">
            <a:off x="6347465" y="3644812"/>
            <a:ext cx="133054" cy="33122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867407" y="1615533"/>
            <a:ext cx="798332" cy="576879"/>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800" dirty="0"/>
              <a:t>DFMEA</a:t>
            </a:r>
          </a:p>
          <a:p>
            <a:pPr algn="ctr"/>
            <a:r>
              <a:rPr lang="en-US" sz="800" dirty="0"/>
              <a:t>Safety and HA</a:t>
            </a:r>
          </a:p>
          <a:p>
            <a:pPr algn="ctr"/>
            <a:r>
              <a:rPr lang="en-US" sz="800" dirty="0"/>
              <a:t>HSI and HF</a:t>
            </a:r>
          </a:p>
          <a:p>
            <a:pPr algn="ctr"/>
            <a:endParaRPr lang="en-US" sz="800" dirty="0"/>
          </a:p>
        </p:txBody>
      </p:sp>
      <p:sp>
        <p:nvSpPr>
          <p:cNvPr id="137" name="TextBox 136"/>
          <p:cNvSpPr txBox="1"/>
          <p:nvPr/>
        </p:nvSpPr>
        <p:spPr>
          <a:xfrm>
            <a:off x="4839076" y="1628302"/>
            <a:ext cx="2960659" cy="215444"/>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800" b="1" dirty="0"/>
              <a:t>Process Failure Modes &amp; Effects Analysis</a:t>
            </a:r>
          </a:p>
        </p:txBody>
      </p:sp>
      <p:sp>
        <p:nvSpPr>
          <p:cNvPr id="63" name="Rectangle 62"/>
          <p:cNvSpPr/>
          <p:nvPr/>
        </p:nvSpPr>
        <p:spPr>
          <a:xfrm>
            <a:off x="2526234" y="1447474"/>
            <a:ext cx="6270143" cy="159457"/>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r>
              <a:rPr lang="en-US" sz="975" b="1" dirty="0"/>
              <a:t>Design and Development</a:t>
            </a:r>
            <a:r>
              <a:rPr lang="en-US" sz="975" dirty="0"/>
              <a:t>						</a:t>
            </a:r>
            <a:r>
              <a:rPr lang="en-US" sz="975" b="1" dirty="0"/>
              <a:t>LRIP</a:t>
            </a:r>
            <a:r>
              <a:rPr lang="en-US" sz="975" dirty="0"/>
              <a:t>         		 </a:t>
            </a:r>
            <a:r>
              <a:rPr lang="en-US" sz="975" b="1" dirty="0"/>
              <a:t>FRP</a:t>
            </a:r>
            <a:r>
              <a:rPr lang="en-US" sz="975" dirty="0"/>
              <a:t> </a:t>
            </a:r>
          </a:p>
        </p:txBody>
      </p:sp>
      <p:sp>
        <p:nvSpPr>
          <p:cNvPr id="83" name="Rectangle 82"/>
          <p:cNvSpPr/>
          <p:nvPr/>
        </p:nvSpPr>
        <p:spPr>
          <a:xfrm>
            <a:off x="8218615" y="5512497"/>
            <a:ext cx="794981" cy="287665"/>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Sustainment Reviews</a:t>
            </a:r>
          </a:p>
        </p:txBody>
      </p:sp>
      <p:sp>
        <p:nvSpPr>
          <p:cNvPr id="88" name="TextBox 87"/>
          <p:cNvSpPr txBox="1"/>
          <p:nvPr/>
        </p:nvSpPr>
        <p:spPr>
          <a:xfrm>
            <a:off x="2831287" y="1574477"/>
            <a:ext cx="1060656" cy="576879"/>
          </a:xfrm>
          <a:prstGeom prst="rect">
            <a:avLst/>
          </a:prstGeom>
          <a:noFill/>
        </p:spPr>
        <p:txBody>
          <a:bodyPr wrap="square" rtlCol="0">
            <a:spAutoFit/>
          </a:bodyPr>
          <a:lstStyle/>
          <a:p>
            <a:pPr algn="r"/>
            <a:r>
              <a:rPr lang="en-US" sz="800" dirty="0"/>
              <a:t>Indentured BOM</a:t>
            </a:r>
          </a:p>
          <a:p>
            <a:pPr algn="r"/>
            <a:r>
              <a:rPr lang="en-US" sz="800" dirty="0"/>
              <a:t>Failure Modes</a:t>
            </a:r>
          </a:p>
          <a:p>
            <a:pPr algn="r"/>
            <a:r>
              <a:rPr lang="en-US" sz="800" dirty="0"/>
              <a:t>Failure Rates</a:t>
            </a:r>
          </a:p>
          <a:p>
            <a:endParaRPr lang="en-US" sz="800" dirty="0"/>
          </a:p>
        </p:txBody>
      </p:sp>
      <p:sp>
        <p:nvSpPr>
          <p:cNvPr id="93" name="TextBox 92"/>
          <p:cNvSpPr txBox="1"/>
          <p:nvPr/>
        </p:nvSpPr>
        <p:spPr>
          <a:xfrm>
            <a:off x="6843717" y="3632407"/>
            <a:ext cx="1831557" cy="21544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dirty="0"/>
              <a:t>Mishap Data</a:t>
            </a:r>
          </a:p>
        </p:txBody>
      </p:sp>
      <p:sp>
        <p:nvSpPr>
          <p:cNvPr id="120" name="TextBox 119"/>
          <p:cNvSpPr txBox="1"/>
          <p:nvPr/>
        </p:nvSpPr>
        <p:spPr>
          <a:xfrm>
            <a:off x="1348269" y="1738914"/>
            <a:ext cx="1244619" cy="584775"/>
          </a:xfrm>
          <a:prstGeom prst="rect">
            <a:avLst/>
          </a:prstGeom>
          <a:noFill/>
        </p:spPr>
        <p:txBody>
          <a:bodyPr wrap="square" lIns="91440" tIns="45720" rIns="91440" bIns="45720" rtlCol="0" anchor="t">
            <a:spAutoFit/>
          </a:bodyPr>
          <a:lstStyle/>
          <a:p>
            <a:r>
              <a:rPr lang="en-US" sz="800" dirty="0">
                <a:solidFill>
                  <a:srgbClr val="FF0000"/>
                </a:solidFill>
              </a:rPr>
              <a:t>AoA</a:t>
            </a:r>
          </a:p>
          <a:p>
            <a:r>
              <a:rPr lang="en-US" sz="800" dirty="0">
                <a:solidFill>
                  <a:srgbClr val="FF0000"/>
                </a:solidFill>
              </a:rPr>
              <a:t>Trade Studies</a:t>
            </a:r>
          </a:p>
          <a:p>
            <a:r>
              <a:rPr lang="en-US" sz="800" dirty="0">
                <a:solidFill>
                  <a:srgbClr val="FF0000"/>
                </a:solidFill>
              </a:rPr>
              <a:t>LCSP</a:t>
            </a:r>
          </a:p>
          <a:p>
            <a:r>
              <a:rPr lang="en-US" sz="800" dirty="0">
                <a:solidFill>
                  <a:srgbClr val="FF0000"/>
                </a:solidFill>
              </a:rPr>
              <a:t>Early MFG &amp; Quality</a:t>
            </a:r>
            <a:endParaRPr lang="en-US" sz="800" dirty="0">
              <a:solidFill>
                <a:srgbClr val="FF0000"/>
              </a:solidFill>
              <a:cs typeface="Calibri"/>
            </a:endParaRPr>
          </a:p>
        </p:txBody>
      </p:sp>
      <p:sp>
        <p:nvSpPr>
          <p:cNvPr id="58" name="Rectangle 57"/>
          <p:cNvSpPr/>
          <p:nvPr/>
        </p:nvSpPr>
        <p:spPr>
          <a:xfrm>
            <a:off x="8203446" y="5822355"/>
            <a:ext cx="731520" cy="451026"/>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Sensor Data</a:t>
            </a:r>
          </a:p>
        </p:txBody>
      </p:sp>
      <p:sp>
        <p:nvSpPr>
          <p:cNvPr id="59" name="Rectangle 58"/>
          <p:cNvSpPr/>
          <p:nvPr/>
        </p:nvSpPr>
        <p:spPr>
          <a:xfrm>
            <a:off x="7097520" y="5822355"/>
            <a:ext cx="731520" cy="45102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Network</a:t>
            </a:r>
          </a:p>
        </p:txBody>
      </p:sp>
      <p:sp>
        <p:nvSpPr>
          <p:cNvPr id="60" name="Rectangle 59"/>
          <p:cNvSpPr/>
          <p:nvPr/>
        </p:nvSpPr>
        <p:spPr>
          <a:xfrm>
            <a:off x="5963937" y="5822355"/>
            <a:ext cx="731520" cy="45102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Modern Analytics</a:t>
            </a:r>
          </a:p>
        </p:txBody>
      </p:sp>
      <p:sp>
        <p:nvSpPr>
          <p:cNvPr id="61" name="Rectangle 60"/>
          <p:cNvSpPr/>
          <p:nvPr/>
        </p:nvSpPr>
        <p:spPr>
          <a:xfrm>
            <a:off x="4900539" y="5822355"/>
            <a:ext cx="731520" cy="45102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Decision</a:t>
            </a:r>
          </a:p>
        </p:txBody>
      </p:sp>
      <p:cxnSp>
        <p:nvCxnSpPr>
          <p:cNvPr id="11" name="Straight Arrow Connector 10"/>
          <p:cNvCxnSpPr/>
          <p:nvPr/>
        </p:nvCxnSpPr>
        <p:spPr>
          <a:xfrm flipH="1">
            <a:off x="7829040" y="6047868"/>
            <a:ext cx="374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695457" y="6047868"/>
            <a:ext cx="402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613587" y="6047868"/>
            <a:ext cx="350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3871097" y="4029254"/>
            <a:ext cx="886768" cy="24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80" dirty="0"/>
              <a:t>Digital Twin(s)</a:t>
            </a:r>
          </a:p>
        </p:txBody>
      </p:sp>
      <p:cxnSp>
        <p:nvCxnSpPr>
          <p:cNvPr id="77" name="Elbow Connector 76"/>
          <p:cNvCxnSpPr>
            <a:stCxn id="36" idx="3"/>
            <a:endCxn id="16" idx="2"/>
          </p:cNvCxnSpPr>
          <p:nvPr/>
        </p:nvCxnSpPr>
        <p:spPr>
          <a:xfrm flipH="1" flipV="1">
            <a:off x="4193019" y="3145740"/>
            <a:ext cx="568536" cy="1559975"/>
          </a:xfrm>
          <a:prstGeom prst="bentConnector4">
            <a:avLst>
              <a:gd name="adj1" fmla="val -40209"/>
              <a:gd name="adj2" fmla="val 5805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p:cNvCxnSpPr/>
          <p:nvPr/>
        </p:nvCxnSpPr>
        <p:spPr>
          <a:xfrm rot="16200000" flipH="1">
            <a:off x="3763596" y="3582520"/>
            <a:ext cx="883514" cy="0"/>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181"/>
          <p:cNvCxnSpPr>
            <a:stCxn id="36" idx="2"/>
            <a:endCxn id="37" idx="0"/>
          </p:cNvCxnSpPr>
          <p:nvPr/>
        </p:nvCxnSpPr>
        <p:spPr>
          <a:xfrm rot="5400000">
            <a:off x="4233033" y="5051073"/>
            <a:ext cx="175597" cy="0"/>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35" idx="2"/>
            <a:endCxn id="16" idx="0"/>
          </p:cNvCxnSpPr>
          <p:nvPr/>
        </p:nvCxnSpPr>
        <p:spPr>
          <a:xfrm rot="5400000">
            <a:off x="4120444" y="2264987"/>
            <a:ext cx="218704" cy="73554"/>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662887" y="1959680"/>
            <a:ext cx="1764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662887" y="1737010"/>
            <a:ext cx="1764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795044" y="6097430"/>
            <a:ext cx="952670" cy="215444"/>
          </a:xfrm>
          <a:prstGeom prst="rect">
            <a:avLst/>
          </a:prstGeom>
          <a:noFill/>
        </p:spPr>
        <p:txBody>
          <a:bodyPr wrap="square" rtlCol="0">
            <a:spAutoFit/>
          </a:bodyPr>
          <a:lstStyle/>
          <a:p>
            <a:pPr algn="ctr"/>
            <a:r>
              <a:rPr lang="en-US" sz="800" dirty="0"/>
              <a:t>( To Stakeholder)</a:t>
            </a:r>
          </a:p>
        </p:txBody>
      </p:sp>
      <p:sp>
        <p:nvSpPr>
          <p:cNvPr id="74" name="TextBox 73"/>
          <p:cNvSpPr txBox="1"/>
          <p:nvPr/>
        </p:nvSpPr>
        <p:spPr>
          <a:xfrm>
            <a:off x="2789" y="3163360"/>
            <a:ext cx="878730" cy="215444"/>
          </a:xfrm>
          <a:prstGeom prst="rect">
            <a:avLst/>
          </a:prstGeom>
          <a:noFill/>
          <a:ln w="9525">
            <a:solidFill>
              <a:schemeClr val="tx1"/>
            </a:solidFill>
          </a:ln>
        </p:spPr>
        <p:txBody>
          <a:bodyPr wrap="square" rtlCol="0">
            <a:spAutoFit/>
          </a:bodyPr>
          <a:lstStyle/>
          <a:p>
            <a:pPr algn="ctr"/>
            <a:r>
              <a:rPr lang="en-US" sz="800" dirty="0"/>
              <a:t>Capability Needs</a:t>
            </a:r>
          </a:p>
        </p:txBody>
      </p:sp>
      <p:cxnSp>
        <p:nvCxnSpPr>
          <p:cNvPr id="81" name="Elbow Connector 80"/>
          <p:cNvCxnSpPr/>
          <p:nvPr/>
        </p:nvCxnSpPr>
        <p:spPr>
          <a:xfrm rot="5400000" flipH="1" flipV="1">
            <a:off x="-35785" y="3007191"/>
            <a:ext cx="293078"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36" idx="0"/>
            <a:endCxn id="75" idx="2"/>
          </p:cNvCxnSpPr>
          <p:nvPr/>
        </p:nvCxnSpPr>
        <p:spPr>
          <a:xfrm flipV="1">
            <a:off x="4314481" y="4278907"/>
            <a:ext cx="0" cy="1755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2" name="Flowchart: Magnetic Disk 231"/>
          <p:cNvSpPr/>
          <p:nvPr/>
        </p:nvSpPr>
        <p:spPr>
          <a:xfrm>
            <a:off x="3782014" y="3000334"/>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39" name="Flowchart: Magnetic Disk 238"/>
          <p:cNvSpPr/>
          <p:nvPr/>
        </p:nvSpPr>
        <p:spPr>
          <a:xfrm>
            <a:off x="3705305" y="4053388"/>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40" name="Flowchart: Magnetic Disk 239"/>
          <p:cNvSpPr/>
          <p:nvPr/>
        </p:nvSpPr>
        <p:spPr>
          <a:xfrm>
            <a:off x="3715596" y="4742624"/>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41" name="Flowchart: Magnetic Disk 240"/>
          <p:cNvSpPr/>
          <p:nvPr/>
        </p:nvSpPr>
        <p:spPr>
          <a:xfrm>
            <a:off x="2865503" y="3013301"/>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42" name="Flowchart: Magnetic Disk 241"/>
          <p:cNvSpPr/>
          <p:nvPr/>
        </p:nvSpPr>
        <p:spPr>
          <a:xfrm>
            <a:off x="5730411" y="4715277"/>
            <a:ext cx="222923" cy="28085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43" name="Flowchart: Magnetic Disk 242"/>
          <p:cNvSpPr/>
          <p:nvPr/>
        </p:nvSpPr>
        <p:spPr>
          <a:xfrm>
            <a:off x="8028378" y="5458778"/>
            <a:ext cx="222923" cy="28085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44" name="Flowchart: Magnetic Disk 243"/>
          <p:cNvSpPr/>
          <p:nvPr/>
        </p:nvSpPr>
        <p:spPr>
          <a:xfrm>
            <a:off x="4793287" y="5758088"/>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45" name="Flowchart: Magnetic Disk 244"/>
          <p:cNvSpPr/>
          <p:nvPr/>
        </p:nvSpPr>
        <p:spPr>
          <a:xfrm>
            <a:off x="1090664" y="3047798"/>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62" name="Flowchart: Magnetic Disk 261"/>
          <p:cNvSpPr/>
          <p:nvPr/>
        </p:nvSpPr>
        <p:spPr>
          <a:xfrm>
            <a:off x="3715596" y="5401957"/>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grpSp>
        <p:nvGrpSpPr>
          <p:cNvPr id="270" name="Group 269"/>
          <p:cNvGrpSpPr/>
          <p:nvPr/>
        </p:nvGrpSpPr>
        <p:grpSpPr>
          <a:xfrm>
            <a:off x="85587" y="5372697"/>
            <a:ext cx="3346164" cy="1099771"/>
            <a:chOff x="86743" y="4689139"/>
            <a:chExt cx="3346164" cy="1099771"/>
          </a:xfrm>
        </p:grpSpPr>
        <p:sp>
          <p:nvSpPr>
            <p:cNvPr id="5" name="Rounded Rectangle 4"/>
            <p:cNvSpPr/>
            <p:nvPr/>
          </p:nvSpPr>
          <p:spPr>
            <a:xfrm>
              <a:off x="86743" y="4689139"/>
              <a:ext cx="3294752" cy="1068949"/>
            </a:xfrm>
            <a:prstGeom prst="rect">
              <a:avLst/>
            </a:prstGeom>
            <a:ln>
              <a:solidFill>
                <a:srgbClr val="265CAA"/>
              </a:solidFill>
            </a:ln>
          </p:spPr>
          <p:style>
            <a:lnRef idx="2">
              <a:schemeClr val="accent6"/>
            </a:lnRef>
            <a:fillRef idx="1">
              <a:schemeClr val="lt1"/>
            </a:fillRef>
            <a:effectRef idx="0">
              <a:schemeClr val="accent6"/>
            </a:effectRef>
            <a:fontRef idx="minor">
              <a:schemeClr val="dk1"/>
            </a:fontRef>
          </p:style>
          <p:txBody>
            <a:bodyPr rtlCol="0" anchor="t"/>
            <a:lstStyle/>
            <a:p>
              <a:r>
                <a:rPr lang="en-US" sz="1350" dirty="0"/>
                <a:t>Legend</a:t>
              </a:r>
            </a:p>
          </p:txBody>
        </p:sp>
        <p:sp>
          <p:nvSpPr>
            <p:cNvPr id="28" name="Freeform 27"/>
            <p:cNvSpPr/>
            <p:nvPr/>
          </p:nvSpPr>
          <p:spPr>
            <a:xfrm>
              <a:off x="147903" y="5230462"/>
              <a:ext cx="568755" cy="21624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Activity</a:t>
              </a:r>
            </a:p>
          </p:txBody>
        </p:sp>
        <p:sp>
          <p:nvSpPr>
            <p:cNvPr id="29" name="Freeform 28"/>
            <p:cNvSpPr/>
            <p:nvPr/>
          </p:nvSpPr>
          <p:spPr>
            <a:xfrm>
              <a:off x="155740" y="4948997"/>
              <a:ext cx="566139" cy="215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Data</a:t>
              </a:r>
            </a:p>
          </p:txBody>
        </p:sp>
        <p:sp>
          <p:nvSpPr>
            <p:cNvPr id="258" name="Freeform 28"/>
            <p:cNvSpPr/>
            <p:nvPr/>
          </p:nvSpPr>
          <p:spPr>
            <a:xfrm>
              <a:off x="974884" y="5189790"/>
              <a:ext cx="2220395" cy="30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defTabSz="433388">
                <a:lnSpc>
                  <a:spcPct val="90000"/>
                </a:lnSpc>
                <a:spcBef>
                  <a:spcPct val="0"/>
                </a:spcBef>
                <a:spcAft>
                  <a:spcPct val="35000"/>
                </a:spcAft>
              </a:pPr>
              <a:r>
                <a:rPr lang="en-US" sz="975" dirty="0">
                  <a:solidFill>
                    <a:schemeClr val="tx1"/>
                  </a:solidFill>
                </a:rPr>
                <a:t>Blue Lines Represent the Digital Thread</a:t>
              </a:r>
            </a:p>
          </p:txBody>
        </p:sp>
        <p:sp>
          <p:nvSpPr>
            <p:cNvPr id="266" name="Flowchart: Magnetic Disk 265"/>
            <p:cNvSpPr/>
            <p:nvPr/>
          </p:nvSpPr>
          <p:spPr>
            <a:xfrm>
              <a:off x="1974426" y="4881167"/>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67" name="Freeform 28"/>
            <p:cNvSpPr/>
            <p:nvPr/>
          </p:nvSpPr>
          <p:spPr>
            <a:xfrm>
              <a:off x="2240372" y="4881167"/>
              <a:ext cx="1192535" cy="28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defTabSz="433388">
                <a:lnSpc>
                  <a:spcPct val="90000"/>
                </a:lnSpc>
                <a:spcBef>
                  <a:spcPct val="0"/>
                </a:spcBef>
                <a:spcAft>
                  <a:spcPct val="35000"/>
                </a:spcAft>
              </a:pPr>
              <a:r>
                <a:rPr lang="en-US" sz="950" dirty="0">
                  <a:solidFill>
                    <a:schemeClr val="tx1"/>
                  </a:solidFill>
                </a:rPr>
                <a:t>To &amp; From Data Library (IDE)</a:t>
              </a:r>
              <a:endParaRPr lang="en-US" sz="975" dirty="0">
                <a:solidFill>
                  <a:schemeClr val="tx1"/>
                </a:solidFill>
              </a:endParaRPr>
            </a:p>
          </p:txBody>
        </p:sp>
        <p:sp>
          <p:nvSpPr>
            <p:cNvPr id="268" name="Flowchart: Magnetic Disk 267"/>
            <p:cNvSpPr/>
            <p:nvPr/>
          </p:nvSpPr>
          <p:spPr>
            <a:xfrm>
              <a:off x="939802" y="4881167"/>
              <a:ext cx="222923" cy="28085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69" name="Freeform 28"/>
            <p:cNvSpPr/>
            <p:nvPr/>
          </p:nvSpPr>
          <p:spPr>
            <a:xfrm>
              <a:off x="1175650" y="4881167"/>
              <a:ext cx="812790" cy="2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defTabSz="433388">
                <a:lnSpc>
                  <a:spcPct val="90000"/>
                </a:lnSpc>
                <a:spcBef>
                  <a:spcPct val="0"/>
                </a:spcBef>
                <a:spcAft>
                  <a:spcPct val="35000"/>
                </a:spcAft>
              </a:pPr>
              <a:r>
                <a:rPr lang="en-US" sz="950" dirty="0">
                  <a:solidFill>
                    <a:schemeClr val="tx1"/>
                  </a:solidFill>
                </a:rPr>
                <a:t>To Data Library (IDE)</a:t>
              </a:r>
              <a:endParaRPr lang="en-US" sz="975" dirty="0">
                <a:solidFill>
                  <a:schemeClr val="tx1"/>
                </a:solidFill>
              </a:endParaRPr>
            </a:p>
          </p:txBody>
        </p:sp>
        <p:sp>
          <p:nvSpPr>
            <p:cNvPr id="110" name="Freeform 27"/>
            <p:cNvSpPr/>
            <p:nvPr/>
          </p:nvSpPr>
          <p:spPr>
            <a:xfrm>
              <a:off x="147902" y="5513097"/>
              <a:ext cx="568755" cy="216246"/>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75" dirty="0"/>
                <a:t>M&amp;Q</a:t>
              </a:r>
            </a:p>
          </p:txBody>
        </p:sp>
        <p:sp>
          <p:nvSpPr>
            <p:cNvPr id="111" name="Freeform 28"/>
            <p:cNvSpPr/>
            <p:nvPr/>
          </p:nvSpPr>
          <p:spPr>
            <a:xfrm>
              <a:off x="974883" y="5483150"/>
              <a:ext cx="2220395" cy="30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defTabSz="433388">
                <a:lnSpc>
                  <a:spcPct val="90000"/>
                </a:lnSpc>
                <a:spcBef>
                  <a:spcPct val="0"/>
                </a:spcBef>
                <a:spcAft>
                  <a:spcPct val="35000"/>
                </a:spcAft>
              </a:pPr>
              <a:r>
                <a:rPr lang="en-US" sz="975" dirty="0">
                  <a:solidFill>
                    <a:schemeClr val="tx1"/>
                  </a:solidFill>
                </a:rPr>
                <a:t>M&amp;Q Related Activities and Processes</a:t>
              </a:r>
            </a:p>
          </p:txBody>
        </p:sp>
      </p:grpSp>
      <p:sp>
        <p:nvSpPr>
          <p:cNvPr id="271" name="Flowchart: Magnetic Disk 270"/>
          <p:cNvSpPr/>
          <p:nvPr/>
        </p:nvSpPr>
        <p:spPr>
          <a:xfrm>
            <a:off x="176338" y="1356625"/>
            <a:ext cx="222923" cy="28085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72" name="Flowchart: Magnetic Disk 271"/>
          <p:cNvSpPr/>
          <p:nvPr/>
        </p:nvSpPr>
        <p:spPr>
          <a:xfrm>
            <a:off x="3812591" y="2033355"/>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73" name="Flowchart: Magnetic Disk 272"/>
          <p:cNvSpPr/>
          <p:nvPr/>
        </p:nvSpPr>
        <p:spPr>
          <a:xfrm>
            <a:off x="4939427" y="1882006"/>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274" name="Flowchart: Magnetic Disk 273"/>
          <p:cNvSpPr/>
          <p:nvPr/>
        </p:nvSpPr>
        <p:spPr>
          <a:xfrm>
            <a:off x="4939426" y="1578977"/>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101" name="Flowchart: Magnetic Disk 100"/>
          <p:cNvSpPr/>
          <p:nvPr/>
        </p:nvSpPr>
        <p:spPr>
          <a:xfrm>
            <a:off x="5052703" y="4094553"/>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cxnSp>
        <p:nvCxnSpPr>
          <p:cNvPr id="159" name="Elbow Connector 158"/>
          <p:cNvCxnSpPr>
            <a:stCxn id="103" idx="2"/>
            <a:endCxn id="92" idx="3"/>
          </p:cNvCxnSpPr>
          <p:nvPr/>
        </p:nvCxnSpPr>
        <p:spPr>
          <a:xfrm rot="10800000">
            <a:off x="6083271" y="4021534"/>
            <a:ext cx="1888292" cy="476697"/>
          </a:xfrm>
          <a:prstGeom prst="bentConnector3">
            <a:avLst>
              <a:gd name="adj1" fmla="val 828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67" idx="2"/>
            <a:endCxn id="103" idx="1"/>
          </p:cNvCxnSpPr>
          <p:nvPr/>
        </p:nvCxnSpPr>
        <p:spPr>
          <a:xfrm rot="16200000" flipH="1">
            <a:off x="8386025" y="4179993"/>
            <a:ext cx="134478"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cxnSpLocks/>
            <a:stCxn id="93" idx="3"/>
            <a:endCxn id="103" idx="4"/>
          </p:cNvCxnSpPr>
          <p:nvPr/>
        </p:nvCxnSpPr>
        <p:spPr>
          <a:xfrm>
            <a:off x="8675274" y="3740129"/>
            <a:ext cx="259692" cy="758101"/>
          </a:xfrm>
          <a:prstGeom prst="bentConnector3">
            <a:avLst>
              <a:gd name="adj1" fmla="val 156827"/>
            </a:avLst>
          </a:prstGeom>
          <a:ln>
            <a:tailEnd type="triangle"/>
          </a:ln>
        </p:spPr>
        <p:style>
          <a:lnRef idx="1">
            <a:schemeClr val="accent1"/>
          </a:lnRef>
          <a:fillRef idx="0">
            <a:schemeClr val="accent1"/>
          </a:fillRef>
          <a:effectRef idx="0">
            <a:schemeClr val="accent1"/>
          </a:effectRef>
          <a:fontRef idx="minor">
            <a:schemeClr val="tx1"/>
          </a:fontRef>
        </p:style>
      </p:cxnSp>
      <p:sp>
        <p:nvSpPr>
          <p:cNvPr id="172" name="Flowchart: Magnetic Disk 171"/>
          <p:cNvSpPr/>
          <p:nvPr/>
        </p:nvSpPr>
        <p:spPr>
          <a:xfrm>
            <a:off x="8670742" y="2074091"/>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cxnSp>
        <p:nvCxnSpPr>
          <p:cNvPr id="185" name="Elbow Connector 184"/>
          <p:cNvCxnSpPr>
            <a:stCxn id="76" idx="1"/>
            <a:endCxn id="92" idx="2"/>
          </p:cNvCxnSpPr>
          <p:nvPr/>
        </p:nvCxnSpPr>
        <p:spPr>
          <a:xfrm rot="10800000">
            <a:off x="5632472" y="4272744"/>
            <a:ext cx="264653" cy="7923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1" name="Elbow Connector 190"/>
          <p:cNvCxnSpPr>
            <a:stCxn id="64" idx="1"/>
            <a:endCxn id="92" idx="3"/>
          </p:cNvCxnSpPr>
          <p:nvPr/>
        </p:nvCxnSpPr>
        <p:spPr>
          <a:xfrm rot="10800000" flipV="1">
            <a:off x="6083271" y="4021531"/>
            <a:ext cx="59641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Elbow Connector 196"/>
          <p:cNvCxnSpPr>
            <a:stCxn id="93" idx="1"/>
          </p:cNvCxnSpPr>
          <p:nvPr/>
        </p:nvCxnSpPr>
        <p:spPr>
          <a:xfrm rot="10800000" flipV="1">
            <a:off x="6413993" y="3740128"/>
            <a:ext cx="429724" cy="284149"/>
          </a:xfrm>
          <a:prstGeom prst="bentConnector3">
            <a:avLst>
              <a:gd name="adj1" fmla="val 101719"/>
            </a:avLst>
          </a:prstGeom>
          <a:ln>
            <a:tailEnd type="none"/>
          </a:ln>
        </p:spPr>
        <p:style>
          <a:lnRef idx="1">
            <a:schemeClr val="accent1"/>
          </a:lnRef>
          <a:fillRef idx="0">
            <a:schemeClr val="accent1"/>
          </a:fillRef>
          <a:effectRef idx="0">
            <a:schemeClr val="accent1"/>
          </a:effectRef>
          <a:fontRef idx="minor">
            <a:schemeClr val="tx1"/>
          </a:fontRef>
        </p:style>
      </p:cxnSp>
      <p:cxnSp>
        <p:nvCxnSpPr>
          <p:cNvPr id="204" name="Elbow Connector 203"/>
          <p:cNvCxnSpPr/>
          <p:nvPr/>
        </p:nvCxnSpPr>
        <p:spPr>
          <a:xfrm rot="16200000" flipH="1">
            <a:off x="5280536" y="3669893"/>
            <a:ext cx="200855" cy="1"/>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61555" y="3398644"/>
            <a:ext cx="3927987" cy="1787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75" dirty="0"/>
              <a:t>R&amp;M Assessment (Data Analytics)</a:t>
            </a:r>
          </a:p>
        </p:txBody>
      </p:sp>
      <p:sp>
        <p:nvSpPr>
          <p:cNvPr id="236" name="Flowchart: Magnetic Disk 235"/>
          <p:cNvSpPr/>
          <p:nvPr/>
        </p:nvSpPr>
        <p:spPr>
          <a:xfrm>
            <a:off x="4695354" y="3386370"/>
            <a:ext cx="222923" cy="28085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15" name="TextBox 14">
            <a:extLst>
              <a:ext uri="{FF2B5EF4-FFF2-40B4-BE49-F238E27FC236}">
                <a16:creationId xmlns:a16="http://schemas.microsoft.com/office/drawing/2014/main" id="{7BAED69C-B8D2-D678-C7F2-0931C7140284}"/>
              </a:ext>
            </a:extLst>
          </p:cNvPr>
          <p:cNvSpPr txBox="1"/>
          <p:nvPr/>
        </p:nvSpPr>
        <p:spPr>
          <a:xfrm>
            <a:off x="2996358" y="2083193"/>
            <a:ext cx="837284" cy="338554"/>
          </a:xfrm>
          <a:prstGeom prst="rect">
            <a:avLst/>
          </a:prstGeom>
          <a:noFill/>
        </p:spPr>
        <p:txBody>
          <a:bodyPr wrap="square" lIns="91440" tIns="45720" rIns="91440" bIns="45720" rtlCol="0" anchor="t">
            <a:spAutoFit/>
          </a:bodyPr>
          <a:lstStyle/>
          <a:p>
            <a:r>
              <a:rPr lang="en-US" sz="800" dirty="0">
                <a:ea typeface="Calibri"/>
                <a:cs typeface="Calibri"/>
              </a:rPr>
              <a:t>SOW</a:t>
            </a:r>
          </a:p>
          <a:p>
            <a:r>
              <a:rPr lang="en-US" sz="800" dirty="0">
                <a:ea typeface="Calibri"/>
                <a:cs typeface="Calibri"/>
              </a:rPr>
              <a:t>CDD</a:t>
            </a:r>
          </a:p>
        </p:txBody>
      </p:sp>
      <p:sp>
        <p:nvSpPr>
          <p:cNvPr id="22" name="TextBox 21">
            <a:extLst>
              <a:ext uri="{FF2B5EF4-FFF2-40B4-BE49-F238E27FC236}">
                <a16:creationId xmlns:a16="http://schemas.microsoft.com/office/drawing/2014/main" id="{5B336087-7BDF-33BF-5927-6D05B8AF07D1}"/>
              </a:ext>
            </a:extLst>
          </p:cNvPr>
          <p:cNvSpPr txBox="1"/>
          <p:nvPr/>
        </p:nvSpPr>
        <p:spPr>
          <a:xfrm>
            <a:off x="402878" y="3693045"/>
            <a:ext cx="1159017" cy="276999"/>
          </a:xfrm>
          <a:prstGeom prst="rect">
            <a:avLst/>
          </a:prstGeom>
          <a:noFill/>
        </p:spPr>
        <p:txBody>
          <a:bodyPr wrap="square" lIns="91440" tIns="45720" rIns="91440" bIns="45720" rtlCol="0" anchor="t">
            <a:spAutoFit/>
          </a:bodyPr>
          <a:lstStyle/>
          <a:p>
            <a:pPr algn="ctr"/>
            <a:r>
              <a:rPr lang="en-US" sz="1200" dirty="0">
                <a:solidFill>
                  <a:srgbClr val="FFFFFF"/>
                </a:solidFill>
                <a:ea typeface="Calibri"/>
                <a:cs typeface="Calibri"/>
              </a:rPr>
              <a:t>Contractor IDE</a:t>
            </a:r>
            <a:endParaRPr lang="en-US" sz="2800" dirty="0"/>
          </a:p>
        </p:txBody>
      </p:sp>
      <p:sp>
        <p:nvSpPr>
          <p:cNvPr id="23" name="TextBox 22">
            <a:extLst>
              <a:ext uri="{FF2B5EF4-FFF2-40B4-BE49-F238E27FC236}">
                <a16:creationId xmlns:a16="http://schemas.microsoft.com/office/drawing/2014/main" id="{84DBDE2F-2A71-E250-EE12-218656A87ABE}"/>
              </a:ext>
            </a:extLst>
          </p:cNvPr>
          <p:cNvSpPr txBox="1"/>
          <p:nvPr/>
        </p:nvSpPr>
        <p:spPr>
          <a:xfrm>
            <a:off x="2181363" y="3702171"/>
            <a:ext cx="1341458" cy="276999"/>
          </a:xfrm>
          <a:prstGeom prst="rect">
            <a:avLst/>
          </a:prstGeom>
          <a:noFill/>
        </p:spPr>
        <p:txBody>
          <a:bodyPr wrap="square" lIns="91440" tIns="45720" rIns="91440" bIns="45720" rtlCol="0" anchor="t">
            <a:spAutoFit/>
          </a:bodyPr>
          <a:lstStyle/>
          <a:p>
            <a:pPr algn="ctr"/>
            <a:r>
              <a:rPr lang="en-US" sz="1200" dirty="0">
                <a:solidFill>
                  <a:srgbClr val="FFFFFF"/>
                </a:solidFill>
                <a:ea typeface="Calibri"/>
                <a:cs typeface="Calibri"/>
              </a:rPr>
              <a:t>Government IDE</a:t>
            </a:r>
          </a:p>
        </p:txBody>
      </p:sp>
      <p:cxnSp>
        <p:nvCxnSpPr>
          <p:cNvPr id="26" name="Straight Arrow Connector 25">
            <a:extLst>
              <a:ext uri="{FF2B5EF4-FFF2-40B4-BE49-F238E27FC236}">
                <a16:creationId xmlns:a16="http://schemas.microsoft.com/office/drawing/2014/main" id="{1100EC02-02F8-2167-5B48-DB75C101B3B3}"/>
              </a:ext>
            </a:extLst>
          </p:cNvPr>
          <p:cNvCxnSpPr/>
          <p:nvPr/>
        </p:nvCxnSpPr>
        <p:spPr>
          <a:xfrm flipV="1">
            <a:off x="1660787" y="4425410"/>
            <a:ext cx="438160" cy="104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Flowchart: Magnetic Disk 102"/>
          <p:cNvSpPr/>
          <p:nvPr/>
        </p:nvSpPr>
        <p:spPr>
          <a:xfrm>
            <a:off x="7971563" y="4247233"/>
            <a:ext cx="963403" cy="501993"/>
          </a:xfrm>
          <a:prstGeom prst="flowChartMagneticDisk">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Maintenance Data Collection System</a:t>
            </a:r>
          </a:p>
        </p:txBody>
      </p:sp>
      <p:sp>
        <p:nvSpPr>
          <p:cNvPr id="105" name="Rectangle 104"/>
          <p:cNvSpPr/>
          <p:nvPr/>
        </p:nvSpPr>
        <p:spPr>
          <a:xfrm>
            <a:off x="4397799" y="2217424"/>
            <a:ext cx="4345632" cy="137525"/>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noProof="0" dirty="0">
                <a:solidFill>
                  <a:prstClr val="black"/>
                </a:solidFill>
                <a:latin typeface="Calibri" panose="020F0502020204030204"/>
              </a:rPr>
              <a:t>Manufacturing </a:t>
            </a:r>
            <a:r>
              <a:rPr kumimoji="0" lang="en-US" sz="900" b="1" i="0" u="none" strike="noStrike" kern="1200" cap="none" spc="0" normalizeH="0" noProof="0" dirty="0">
                <a:ln>
                  <a:noFill/>
                </a:ln>
                <a:solidFill>
                  <a:prstClr val="black"/>
                </a:solidFill>
                <a:effectLst/>
                <a:uLnTx/>
                <a:uFillTx/>
                <a:latin typeface="Calibri" panose="020F0502020204030204"/>
              </a:rPr>
              <a:t> processes &amp; operations, quality control/assurance </a:t>
            </a:r>
            <a:r>
              <a:rPr kumimoji="0" lang="en-US" sz="900" b="1" i="0" u="none" strike="noStrike" kern="1200" cap="none" spc="0" normalizeH="0" baseline="0" noProof="0" dirty="0">
                <a:ln>
                  <a:noFill/>
                </a:ln>
                <a:solidFill>
                  <a:prstClr val="black"/>
                </a:solidFill>
                <a:effectLst/>
                <a:uLnTx/>
                <a:uFillTx/>
                <a:latin typeface="Calibri" panose="020F0502020204030204"/>
              </a:rPr>
              <a:t>  </a:t>
            </a:r>
          </a:p>
        </p:txBody>
      </p:sp>
      <p:sp>
        <p:nvSpPr>
          <p:cNvPr id="106" name="Rectangle 105"/>
          <p:cNvSpPr/>
          <p:nvPr/>
        </p:nvSpPr>
        <p:spPr>
          <a:xfrm>
            <a:off x="4662888" y="3245335"/>
            <a:ext cx="4272078" cy="117376"/>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75" b="1" dirty="0">
                <a:solidFill>
                  <a:prstClr val="black"/>
                </a:solidFill>
                <a:latin typeface="Calibri" panose="020F0502020204030204"/>
              </a:rPr>
              <a:t>Materials Management/Inventory/Supplier Data/STE/SIE</a:t>
            </a:r>
            <a:endParaRPr kumimoji="0" lang="en-US" sz="975" b="1" i="0" u="none" strike="noStrike" kern="1200" cap="none" spc="0" normalizeH="0" baseline="0" noProof="0" dirty="0">
              <a:ln>
                <a:noFill/>
              </a:ln>
              <a:solidFill>
                <a:prstClr val="black"/>
              </a:solidFill>
              <a:effectLst/>
              <a:uLnTx/>
              <a:uFillTx/>
              <a:latin typeface="Calibri" panose="020F0502020204030204"/>
            </a:endParaRPr>
          </a:p>
        </p:txBody>
      </p:sp>
      <p:sp>
        <p:nvSpPr>
          <p:cNvPr id="112" name="Flowchart: Magnetic Disk 111"/>
          <p:cNvSpPr/>
          <p:nvPr/>
        </p:nvSpPr>
        <p:spPr>
          <a:xfrm>
            <a:off x="4502934" y="3150716"/>
            <a:ext cx="222923" cy="28085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sp>
        <p:nvSpPr>
          <p:cNvPr id="116" name="TextBox 115">
            <a:extLst>
              <a:ext uri="{FF2B5EF4-FFF2-40B4-BE49-F238E27FC236}">
                <a16:creationId xmlns:a16="http://schemas.microsoft.com/office/drawing/2014/main" id="{5B336087-7BDF-33BF-5927-6D05B8AF07D1}"/>
              </a:ext>
            </a:extLst>
          </p:cNvPr>
          <p:cNvSpPr txBox="1"/>
          <p:nvPr/>
        </p:nvSpPr>
        <p:spPr>
          <a:xfrm>
            <a:off x="193575" y="3803838"/>
            <a:ext cx="1491762" cy="276999"/>
          </a:xfrm>
          <a:prstGeom prst="rect">
            <a:avLst/>
          </a:prstGeom>
          <a:noFill/>
        </p:spPr>
        <p:txBody>
          <a:bodyPr wrap="square" lIns="91440" tIns="45720" rIns="91440" bIns="45720" rtlCol="0" anchor="t">
            <a:spAutoFit/>
          </a:bodyPr>
          <a:lstStyle/>
          <a:p>
            <a:pPr algn="ctr"/>
            <a:r>
              <a:rPr lang="en-US" sz="1200" dirty="0">
                <a:solidFill>
                  <a:srgbClr val="FFFFFF"/>
                </a:solidFill>
                <a:ea typeface="Calibri"/>
                <a:cs typeface="Calibri"/>
              </a:rPr>
              <a:t>Contractor IDE*</a:t>
            </a:r>
            <a:endParaRPr lang="en-US" sz="2800" dirty="0"/>
          </a:p>
        </p:txBody>
      </p:sp>
      <p:sp>
        <p:nvSpPr>
          <p:cNvPr id="118" name="TextBox 117">
            <a:extLst>
              <a:ext uri="{FF2B5EF4-FFF2-40B4-BE49-F238E27FC236}">
                <a16:creationId xmlns:a16="http://schemas.microsoft.com/office/drawing/2014/main" id="{84DBDE2F-2A71-E250-EE12-218656A87ABE}"/>
              </a:ext>
            </a:extLst>
          </p:cNvPr>
          <p:cNvSpPr txBox="1"/>
          <p:nvPr/>
        </p:nvSpPr>
        <p:spPr>
          <a:xfrm>
            <a:off x="2183146" y="3778326"/>
            <a:ext cx="1474932" cy="276999"/>
          </a:xfrm>
          <a:prstGeom prst="rect">
            <a:avLst/>
          </a:prstGeom>
          <a:noFill/>
        </p:spPr>
        <p:txBody>
          <a:bodyPr wrap="square" lIns="91440" tIns="45720" rIns="91440" bIns="45720" rtlCol="0" anchor="t">
            <a:spAutoFit/>
          </a:bodyPr>
          <a:lstStyle/>
          <a:p>
            <a:pPr algn="ctr"/>
            <a:r>
              <a:rPr lang="en-US" sz="1200" dirty="0">
                <a:solidFill>
                  <a:srgbClr val="FFFFFF"/>
                </a:solidFill>
                <a:ea typeface="Calibri"/>
                <a:cs typeface="Calibri"/>
              </a:rPr>
              <a:t>Government IDE*</a:t>
            </a:r>
          </a:p>
        </p:txBody>
      </p:sp>
      <p:sp>
        <p:nvSpPr>
          <p:cNvPr id="119" name="TextBox 118">
            <a:extLst>
              <a:ext uri="{FF2B5EF4-FFF2-40B4-BE49-F238E27FC236}">
                <a16:creationId xmlns:a16="http://schemas.microsoft.com/office/drawing/2014/main" id="{D1648171-9AD0-8460-9422-8BE42CBAA90B}"/>
              </a:ext>
            </a:extLst>
          </p:cNvPr>
          <p:cNvSpPr txBox="1"/>
          <p:nvPr/>
        </p:nvSpPr>
        <p:spPr>
          <a:xfrm>
            <a:off x="76225" y="6452262"/>
            <a:ext cx="2141047" cy="400110"/>
          </a:xfrm>
          <a:prstGeom prst="rect">
            <a:avLst/>
          </a:prstGeom>
          <a:noFill/>
        </p:spPr>
        <p:txBody>
          <a:bodyPr wrap="square" lIns="91440" tIns="45720" rIns="91440" bIns="45720" rtlCol="0" anchor="t">
            <a:spAutoFit/>
          </a:bodyPr>
          <a:lstStyle/>
          <a:p>
            <a:r>
              <a:rPr lang="en-US" sz="1000" b="1" dirty="0">
                <a:ea typeface="Calibri"/>
                <a:cs typeface="Calibri"/>
              </a:rPr>
              <a:t>*Contractually agreed to content, views, access,</a:t>
            </a:r>
            <a:r>
              <a:rPr lang="en-US" sz="1000" b="1" dirty="0">
                <a:solidFill>
                  <a:srgbClr val="000000"/>
                </a:solidFill>
                <a:ea typeface="Calibri"/>
                <a:cs typeface="Calibri"/>
              </a:rPr>
              <a:t> and delivery of data.</a:t>
            </a:r>
            <a:endParaRPr lang="en-US" sz="1000" b="1" dirty="0">
              <a:solidFill>
                <a:srgbClr val="FFFFFF"/>
              </a:solidFill>
              <a:ea typeface="Calibri"/>
              <a:cs typeface="Calibri"/>
            </a:endParaRPr>
          </a:p>
        </p:txBody>
      </p:sp>
      <p:sp>
        <p:nvSpPr>
          <p:cNvPr id="122" name="Flowchart: Magnetic Disk 121"/>
          <p:cNvSpPr/>
          <p:nvPr/>
        </p:nvSpPr>
        <p:spPr>
          <a:xfrm>
            <a:off x="1960223" y="3033400"/>
            <a:ext cx="222923" cy="28085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p>
        </p:txBody>
      </p:sp>
      <p:cxnSp>
        <p:nvCxnSpPr>
          <p:cNvPr id="121" name="Straight Arrow Connector 120"/>
          <p:cNvCxnSpPr/>
          <p:nvPr/>
        </p:nvCxnSpPr>
        <p:spPr>
          <a:xfrm flipH="1">
            <a:off x="6843747" y="3114152"/>
            <a:ext cx="229" cy="9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5963937" y="3134739"/>
            <a:ext cx="229" cy="9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8256935" y="3602940"/>
            <a:ext cx="229" cy="9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8409335" y="3755340"/>
            <a:ext cx="229" cy="9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8451595" y="3144460"/>
            <a:ext cx="229" cy="9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319251" y="3510903"/>
            <a:ext cx="3329901" cy="189160"/>
            <a:chOff x="0" y="3396454"/>
            <a:chExt cx="4123295" cy="228600"/>
          </a:xfrm>
        </p:grpSpPr>
        <p:sp>
          <p:nvSpPr>
            <p:cNvPr id="108" name="Rectangle 107"/>
            <p:cNvSpPr/>
            <p:nvPr/>
          </p:nvSpPr>
          <p:spPr>
            <a:xfrm>
              <a:off x="675003" y="3396454"/>
              <a:ext cx="3448292" cy="2286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5985" tIns="75985" rIns="75985" bIns="75985" numCol="1" spcCol="1270" anchor="ctr" anchorCtr="0">
              <a:noAutofit/>
            </a:bodyPr>
            <a:lstStyle/>
            <a:p>
              <a:pPr algn="ctr" defTabSz="433388">
                <a:lnSpc>
                  <a:spcPct val="90000"/>
                </a:lnSpc>
                <a:spcBef>
                  <a:spcPct val="0"/>
                </a:spcBef>
                <a:spcAft>
                  <a:spcPct val="35000"/>
                </a:spcAft>
              </a:pPr>
              <a:r>
                <a:rPr lang="en-US" sz="980" dirty="0"/>
                <a:t>Digital Twin(s)</a:t>
              </a:r>
            </a:p>
          </p:txBody>
        </p:sp>
        <p:sp>
          <p:nvSpPr>
            <p:cNvPr id="109" name="Right Arrow 108"/>
            <p:cNvSpPr/>
            <p:nvPr/>
          </p:nvSpPr>
          <p:spPr>
            <a:xfrm>
              <a:off x="0" y="3396454"/>
              <a:ext cx="1684955" cy="228600"/>
            </a:xfrm>
            <a:prstGeom prst="rightArrow">
              <a:avLst>
                <a:gd name="adj1" fmla="val 100000"/>
                <a:gd name="adj2" fmla="val 50000"/>
              </a:avLst>
            </a:prstGeom>
            <a:solidFill>
              <a:srgbClr val="FFD99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Digital Twin Planning</a:t>
              </a:r>
            </a:p>
          </p:txBody>
        </p:sp>
      </p:grpSp>
      <p:sp>
        <p:nvSpPr>
          <p:cNvPr id="127" name="TextBox 126"/>
          <p:cNvSpPr txBox="1"/>
          <p:nvPr/>
        </p:nvSpPr>
        <p:spPr>
          <a:xfrm>
            <a:off x="2088468" y="3258573"/>
            <a:ext cx="527328" cy="215444"/>
          </a:xfrm>
          <a:prstGeom prst="rect">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b="1" dirty="0">
                <a:solidFill>
                  <a:schemeClr val="tx1"/>
                </a:solidFill>
              </a:rPr>
              <a:t>MRA</a:t>
            </a:r>
          </a:p>
        </p:txBody>
      </p:sp>
      <p:sp>
        <p:nvSpPr>
          <p:cNvPr id="128" name="TextBox 127"/>
          <p:cNvSpPr txBox="1"/>
          <p:nvPr/>
        </p:nvSpPr>
        <p:spPr>
          <a:xfrm>
            <a:off x="899605" y="3249515"/>
            <a:ext cx="527328" cy="215444"/>
          </a:xfrm>
          <a:prstGeom prst="rect">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b="1" dirty="0">
                <a:solidFill>
                  <a:schemeClr val="tx1"/>
                </a:solidFill>
              </a:rPr>
              <a:t>MFE</a:t>
            </a:r>
          </a:p>
        </p:txBody>
      </p:sp>
      <p:sp>
        <p:nvSpPr>
          <p:cNvPr id="129" name="TextBox 128"/>
          <p:cNvSpPr txBox="1"/>
          <p:nvPr/>
        </p:nvSpPr>
        <p:spPr>
          <a:xfrm>
            <a:off x="3617704" y="3262817"/>
            <a:ext cx="527328" cy="215444"/>
          </a:xfrm>
          <a:prstGeom prst="rect">
            <a:avLst/>
          </a:prstGeom>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b="1" dirty="0">
                <a:solidFill>
                  <a:schemeClr val="tx1"/>
                </a:solidFill>
              </a:rPr>
              <a:t>MRA</a:t>
            </a:r>
          </a:p>
        </p:txBody>
      </p:sp>
      <p:sp>
        <p:nvSpPr>
          <p:cNvPr id="130" name="TextBox 129"/>
          <p:cNvSpPr txBox="1"/>
          <p:nvPr/>
        </p:nvSpPr>
        <p:spPr>
          <a:xfrm>
            <a:off x="5660167" y="1418963"/>
            <a:ext cx="527328" cy="215444"/>
          </a:xfrm>
          <a:prstGeom prst="rect">
            <a:avLst/>
          </a:prstGeom>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b="1" dirty="0">
                <a:solidFill>
                  <a:schemeClr val="tx1"/>
                </a:solidFill>
              </a:rPr>
              <a:t>MRA</a:t>
            </a:r>
          </a:p>
        </p:txBody>
      </p:sp>
      <p:sp>
        <p:nvSpPr>
          <p:cNvPr id="131" name="TextBox 130"/>
          <p:cNvSpPr txBox="1"/>
          <p:nvPr/>
        </p:nvSpPr>
        <p:spPr>
          <a:xfrm>
            <a:off x="7106756" y="1418963"/>
            <a:ext cx="527328" cy="215444"/>
          </a:xfrm>
          <a:prstGeom prst="rect">
            <a:avLst/>
          </a:prstGeom>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800" b="1" dirty="0">
                <a:solidFill>
                  <a:schemeClr val="tx1"/>
                </a:solidFill>
              </a:rPr>
              <a:t>MRA</a:t>
            </a:r>
          </a:p>
        </p:txBody>
      </p:sp>
      <p:sp>
        <p:nvSpPr>
          <p:cNvPr id="6" name="Oval 5"/>
          <p:cNvSpPr/>
          <p:nvPr/>
        </p:nvSpPr>
        <p:spPr>
          <a:xfrm>
            <a:off x="1235368" y="1711103"/>
            <a:ext cx="1226580" cy="654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lowchart: Magnetic Disk 135"/>
          <p:cNvSpPr/>
          <p:nvPr/>
        </p:nvSpPr>
        <p:spPr>
          <a:xfrm>
            <a:off x="2118722" y="3723368"/>
            <a:ext cx="1493562" cy="16184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7"/>
            <a:endParaRPr lang="en-US" sz="800" b="1" dirty="0"/>
          </a:p>
          <a:p>
            <a:pPr marL="171450" indent="-112713">
              <a:buFont typeface="Arial" panose="020B0604020202020204" pitchFamily="34" charset="0"/>
              <a:buChar char="•"/>
            </a:pPr>
            <a:r>
              <a:rPr lang="en-US" sz="800" b="1" dirty="0"/>
              <a:t>CAD/CAM</a:t>
            </a:r>
          </a:p>
          <a:p>
            <a:pPr marL="171450" indent="-112713">
              <a:buFont typeface="Arial" panose="020B0604020202020204" pitchFamily="34" charset="0"/>
              <a:buChar char="•"/>
            </a:pPr>
            <a:r>
              <a:rPr lang="en-US" sz="800" b="1" dirty="0"/>
              <a:t>TDPs</a:t>
            </a:r>
          </a:p>
          <a:p>
            <a:pPr marL="171450" indent="-112713">
              <a:buFont typeface="Arial" panose="020B0604020202020204" pitchFamily="34" charset="0"/>
              <a:buChar char="•"/>
            </a:pPr>
            <a:r>
              <a:rPr lang="en-US" sz="800" b="1" dirty="0"/>
              <a:t>Mfg. Work Instructions</a:t>
            </a:r>
          </a:p>
          <a:p>
            <a:pPr marL="171450" indent="-112713">
              <a:buFont typeface="Arial" panose="020B0604020202020204" pitchFamily="34" charset="0"/>
              <a:buChar char="•"/>
            </a:pPr>
            <a:r>
              <a:rPr lang="en-US" sz="800" b="1" dirty="0"/>
              <a:t>Failure Data</a:t>
            </a:r>
          </a:p>
          <a:p>
            <a:pPr marL="171450" indent="-112713">
              <a:buFont typeface="Arial" panose="020B0604020202020204" pitchFamily="34" charset="0"/>
              <a:buChar char="•"/>
            </a:pPr>
            <a:r>
              <a:rPr lang="en-US" sz="800" b="1" dirty="0"/>
              <a:t>Quality Inspection Data</a:t>
            </a:r>
          </a:p>
          <a:p>
            <a:pPr marL="171450" indent="-112713">
              <a:buFont typeface="Arial" panose="020B0604020202020204" pitchFamily="34" charset="0"/>
              <a:buChar char="•"/>
            </a:pPr>
            <a:r>
              <a:rPr lang="en-US" sz="800" b="1" dirty="0"/>
              <a:t>ERP/MRP/MRP II</a:t>
            </a:r>
          </a:p>
          <a:p>
            <a:pPr marL="171450" indent="-112713">
              <a:buFont typeface="Arial" panose="020B0604020202020204" pitchFamily="34" charset="0"/>
              <a:buChar char="•"/>
            </a:pPr>
            <a:r>
              <a:rPr lang="en-US" sz="800" b="1" dirty="0"/>
              <a:t>Demand Planning</a:t>
            </a:r>
          </a:p>
          <a:p>
            <a:pPr marL="171450" indent="-112713">
              <a:buFont typeface="Arial" panose="020B0604020202020204" pitchFamily="34" charset="0"/>
              <a:buChar char="•"/>
            </a:pPr>
            <a:r>
              <a:rPr lang="en-US" sz="800" b="1" dirty="0"/>
              <a:t>PLM  (CM, BOMs)</a:t>
            </a:r>
          </a:p>
          <a:p>
            <a:pPr marL="171450" indent="-112713">
              <a:buFont typeface="Arial" panose="020B0604020202020204" pitchFamily="34" charset="0"/>
              <a:buChar char="•"/>
            </a:pPr>
            <a:r>
              <a:rPr lang="en-US" sz="800" b="1" dirty="0"/>
              <a:t>Modelling &amp; Simulation</a:t>
            </a:r>
          </a:p>
        </p:txBody>
      </p:sp>
      <p:sp>
        <p:nvSpPr>
          <p:cNvPr id="138" name="Flowchart: Magnetic Disk 137">
            <a:extLst>
              <a:ext uri="{FF2B5EF4-FFF2-40B4-BE49-F238E27FC236}">
                <a16:creationId xmlns:a16="http://schemas.microsoft.com/office/drawing/2014/main" id="{2C6139D5-AFE1-C582-CB43-D3990B26E693}"/>
              </a:ext>
            </a:extLst>
          </p:cNvPr>
          <p:cNvSpPr/>
          <p:nvPr/>
        </p:nvSpPr>
        <p:spPr>
          <a:xfrm>
            <a:off x="144077" y="3721647"/>
            <a:ext cx="1493562" cy="16219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12713"/>
            <a:endParaRPr lang="en-US" sz="1000" dirty="0"/>
          </a:p>
          <a:p>
            <a:pPr marL="171450" indent="-112713">
              <a:buFont typeface="Arial" panose="020B0604020202020204" pitchFamily="34" charset="0"/>
              <a:buChar char="•"/>
            </a:pPr>
            <a:r>
              <a:rPr lang="en-US" sz="800" b="1" dirty="0"/>
              <a:t>CAD/CAM</a:t>
            </a:r>
          </a:p>
          <a:p>
            <a:pPr marL="171450" indent="-112713">
              <a:buFont typeface="Arial" panose="020B0604020202020204" pitchFamily="34" charset="0"/>
              <a:buChar char="•"/>
            </a:pPr>
            <a:r>
              <a:rPr lang="en-US" sz="800" b="1" dirty="0"/>
              <a:t>TDPs</a:t>
            </a:r>
          </a:p>
          <a:p>
            <a:pPr marL="171450" indent="-112713">
              <a:buFont typeface="Arial" panose="020B0604020202020204" pitchFamily="34" charset="0"/>
              <a:buChar char="•"/>
            </a:pPr>
            <a:r>
              <a:rPr lang="en-US" sz="800" b="1" dirty="0"/>
              <a:t>Mfg. Work Instructions</a:t>
            </a:r>
          </a:p>
          <a:p>
            <a:pPr marL="171450" indent="-112713">
              <a:buFont typeface="Arial" panose="020B0604020202020204" pitchFamily="34" charset="0"/>
              <a:buChar char="•"/>
            </a:pPr>
            <a:r>
              <a:rPr lang="en-US" sz="800" b="1" dirty="0"/>
              <a:t>Failure Data</a:t>
            </a:r>
          </a:p>
          <a:p>
            <a:pPr marL="171450" indent="-112713">
              <a:buFont typeface="Arial" panose="020B0604020202020204" pitchFamily="34" charset="0"/>
              <a:buChar char="•"/>
            </a:pPr>
            <a:r>
              <a:rPr lang="en-US" sz="800" b="1" dirty="0"/>
              <a:t>Quality Inspection Data</a:t>
            </a:r>
          </a:p>
          <a:p>
            <a:pPr marL="171450" indent="-112713">
              <a:buFont typeface="Arial" panose="020B0604020202020204" pitchFamily="34" charset="0"/>
              <a:buChar char="•"/>
            </a:pPr>
            <a:r>
              <a:rPr lang="en-US" sz="800" b="1" dirty="0"/>
              <a:t>ERP/MRP/MRP II</a:t>
            </a:r>
          </a:p>
          <a:p>
            <a:pPr marL="171450" indent="-112713">
              <a:buFont typeface="Arial" panose="020B0604020202020204" pitchFamily="34" charset="0"/>
              <a:buChar char="•"/>
            </a:pPr>
            <a:r>
              <a:rPr lang="en-US" sz="800" b="1" dirty="0"/>
              <a:t>Demand Planning</a:t>
            </a:r>
          </a:p>
          <a:p>
            <a:pPr marL="171450" indent="-112713">
              <a:buFont typeface="Arial" panose="020B0604020202020204" pitchFamily="34" charset="0"/>
              <a:buChar char="•"/>
            </a:pPr>
            <a:r>
              <a:rPr lang="en-US" sz="800" b="1" dirty="0"/>
              <a:t>PLM  (CM, BOMs)</a:t>
            </a:r>
          </a:p>
          <a:p>
            <a:pPr marL="171450" indent="-112713">
              <a:buFont typeface="Arial" panose="020B0604020202020204" pitchFamily="34" charset="0"/>
              <a:buChar char="•"/>
            </a:pPr>
            <a:r>
              <a:rPr lang="en-US" sz="800" b="1" dirty="0"/>
              <a:t>Modelling &amp; Simulation</a:t>
            </a:r>
          </a:p>
        </p:txBody>
      </p:sp>
      <p:sp>
        <p:nvSpPr>
          <p:cNvPr id="140" name="TextBox 139">
            <a:extLst>
              <a:ext uri="{FF2B5EF4-FFF2-40B4-BE49-F238E27FC236}">
                <a16:creationId xmlns:a16="http://schemas.microsoft.com/office/drawing/2014/main" id="{5B336087-7BDF-33BF-5927-6D05B8AF07D1}"/>
              </a:ext>
            </a:extLst>
          </p:cNvPr>
          <p:cNvSpPr txBox="1"/>
          <p:nvPr/>
        </p:nvSpPr>
        <p:spPr>
          <a:xfrm>
            <a:off x="145261" y="3846934"/>
            <a:ext cx="1491762" cy="276999"/>
          </a:xfrm>
          <a:prstGeom prst="rect">
            <a:avLst/>
          </a:prstGeom>
          <a:noFill/>
        </p:spPr>
        <p:txBody>
          <a:bodyPr wrap="square" lIns="91440" tIns="45720" rIns="91440" bIns="45720" rtlCol="0" anchor="t">
            <a:spAutoFit/>
          </a:bodyPr>
          <a:lstStyle/>
          <a:p>
            <a:pPr algn="ctr"/>
            <a:r>
              <a:rPr lang="en-US" sz="1200" b="1" dirty="0">
                <a:solidFill>
                  <a:srgbClr val="FFFFFF"/>
                </a:solidFill>
                <a:ea typeface="Calibri"/>
                <a:cs typeface="Calibri"/>
              </a:rPr>
              <a:t>Contractor</a:t>
            </a:r>
            <a:r>
              <a:rPr lang="en-US" sz="1200" dirty="0">
                <a:solidFill>
                  <a:srgbClr val="FFFFFF"/>
                </a:solidFill>
                <a:ea typeface="Calibri"/>
                <a:cs typeface="Calibri"/>
              </a:rPr>
              <a:t> </a:t>
            </a:r>
            <a:r>
              <a:rPr lang="en-US" sz="1200" b="1" dirty="0">
                <a:solidFill>
                  <a:srgbClr val="FFFFFF"/>
                </a:solidFill>
                <a:ea typeface="Calibri"/>
                <a:cs typeface="Calibri"/>
              </a:rPr>
              <a:t>IDE*</a:t>
            </a:r>
            <a:endParaRPr lang="en-US" sz="2800" b="1" dirty="0"/>
          </a:p>
        </p:txBody>
      </p:sp>
      <p:sp>
        <p:nvSpPr>
          <p:cNvPr id="141" name="TextBox 140">
            <a:extLst>
              <a:ext uri="{FF2B5EF4-FFF2-40B4-BE49-F238E27FC236}">
                <a16:creationId xmlns:a16="http://schemas.microsoft.com/office/drawing/2014/main" id="{84DBDE2F-2A71-E250-EE12-218656A87ABE}"/>
              </a:ext>
            </a:extLst>
          </p:cNvPr>
          <p:cNvSpPr txBox="1"/>
          <p:nvPr/>
        </p:nvSpPr>
        <p:spPr>
          <a:xfrm>
            <a:off x="2134832" y="3846934"/>
            <a:ext cx="1474932" cy="276999"/>
          </a:xfrm>
          <a:prstGeom prst="rect">
            <a:avLst/>
          </a:prstGeom>
          <a:noFill/>
        </p:spPr>
        <p:txBody>
          <a:bodyPr wrap="square" lIns="91440" tIns="45720" rIns="91440" bIns="45720" rtlCol="0" anchor="t">
            <a:spAutoFit/>
          </a:bodyPr>
          <a:lstStyle/>
          <a:p>
            <a:pPr algn="ctr"/>
            <a:r>
              <a:rPr lang="en-US" sz="1200" b="1" dirty="0">
                <a:solidFill>
                  <a:srgbClr val="FFFFFF"/>
                </a:solidFill>
                <a:ea typeface="Calibri"/>
                <a:cs typeface="Calibri"/>
              </a:rPr>
              <a:t>Government</a:t>
            </a:r>
            <a:r>
              <a:rPr lang="en-US" sz="1200" dirty="0">
                <a:solidFill>
                  <a:srgbClr val="FFFFFF"/>
                </a:solidFill>
                <a:ea typeface="Calibri"/>
                <a:cs typeface="Calibri"/>
              </a:rPr>
              <a:t> </a:t>
            </a:r>
            <a:r>
              <a:rPr lang="en-US" sz="1200" b="1" dirty="0">
                <a:solidFill>
                  <a:srgbClr val="FFFFFF"/>
                </a:solidFill>
                <a:ea typeface="Calibri"/>
                <a:cs typeface="Calibri"/>
              </a:rPr>
              <a:t>IDE*</a:t>
            </a:r>
          </a:p>
        </p:txBody>
      </p:sp>
    </p:spTree>
    <p:extLst>
      <p:ext uri="{BB962C8B-B14F-4D97-AF65-F5344CB8AC3E}">
        <p14:creationId xmlns:p14="http://schemas.microsoft.com/office/powerpoint/2010/main" val="18530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450654" y="1452371"/>
            <a:ext cx="4120429" cy="3474188"/>
          </a:xfrm>
          <a:ln>
            <a:solidFill>
              <a:schemeClr val="tx1"/>
            </a:solidFill>
          </a:ln>
        </p:spPr>
        <p:txBody>
          <a:bodyPr>
            <a:normAutofit/>
          </a:bodyPr>
          <a:lstStyle/>
          <a:p>
            <a:r>
              <a:rPr lang="en-US" sz="1800" dirty="0"/>
              <a:t>Outlines M&amp;Q activities starting with</a:t>
            </a:r>
            <a:r>
              <a:rPr lang="en-US" sz="1800" dirty="0">
                <a:solidFill>
                  <a:schemeClr val="tx1"/>
                </a:solidFill>
              </a:rPr>
              <a:t> early S&amp;T through Preliminary Design Review</a:t>
            </a:r>
          </a:p>
          <a:p>
            <a:r>
              <a:rPr lang="en-US" sz="1800" dirty="0"/>
              <a:t>M&amp;Q inputs to program requirements, design trade-offs, risk assessments, and acquisition planning</a:t>
            </a:r>
          </a:p>
          <a:p>
            <a:r>
              <a:rPr lang="en-US" sz="1800" dirty="0"/>
              <a:t>Early manufacturing and industrial base assessments</a:t>
            </a:r>
          </a:p>
          <a:p>
            <a:r>
              <a:rPr lang="en-US" sz="1800" dirty="0"/>
              <a:t>Emphasizes early development teams pursue M&amp;Q resources from across DoD </a:t>
            </a:r>
          </a:p>
        </p:txBody>
      </p:sp>
      <p:sp>
        <p:nvSpPr>
          <p:cNvPr id="4" name="Title 3"/>
          <p:cNvSpPr>
            <a:spLocks noGrp="1"/>
          </p:cNvSpPr>
          <p:nvPr>
            <p:ph type="title"/>
          </p:nvPr>
        </p:nvSpPr>
        <p:spPr/>
        <p:txBody>
          <a:bodyPr/>
          <a:lstStyle/>
          <a:p>
            <a:r>
              <a:rPr lang="en-US" dirty="0"/>
              <a:t>Early M&amp;Q Engineering Guide </a:t>
            </a:r>
          </a:p>
        </p:txBody>
      </p:sp>
      <p:sp>
        <p:nvSpPr>
          <p:cNvPr id="5" name="Slide Number Placeholder 4"/>
          <p:cNvSpPr>
            <a:spLocks noGrp="1"/>
          </p:cNvSpPr>
          <p:nvPr>
            <p:ph type="sldNum" sz="quarter" idx="4"/>
          </p:nvPr>
        </p:nvSpPr>
        <p:spPr/>
        <p:txBody>
          <a:bodyPr/>
          <a:lstStyle/>
          <a:p>
            <a:fld id="{A95DF160-2252-4507-9087-606C83CDB7D9}" type="slidenum">
              <a:rPr lang="en-US" smtClean="0"/>
              <a:pPr/>
              <a:t>13</a:t>
            </a:fld>
            <a:endParaRPr lang="en-US" dirty="0"/>
          </a:p>
        </p:txBody>
      </p:sp>
      <p:sp>
        <p:nvSpPr>
          <p:cNvPr id="10" name="Title 10">
            <a:extLst>
              <a:ext uri="{FF2B5EF4-FFF2-40B4-BE49-F238E27FC236}">
                <a16:creationId xmlns:a16="http://schemas.microsoft.com/office/drawing/2014/main" id="{EB3C3D58-57D5-40AB-AEC5-F94A911E5925}"/>
              </a:ext>
            </a:extLst>
          </p:cNvPr>
          <p:cNvSpPr txBox="1">
            <a:spLocks/>
          </p:cNvSpPr>
          <p:nvPr/>
        </p:nvSpPr>
        <p:spPr>
          <a:xfrm>
            <a:off x="1352551" y="271396"/>
            <a:ext cx="8005009" cy="677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r>
              <a:rPr lang="en-US" sz="3600" dirty="0">
                <a:latin typeface="Franklin Gothic Medium Cond"/>
              </a:rPr>
              <a:t> </a:t>
            </a:r>
            <a:endParaRPr lang="en-US" dirty="0">
              <a:latin typeface="Franklin Gothic Medium Cond"/>
            </a:endParaRPr>
          </a:p>
        </p:txBody>
      </p:sp>
      <p:pic>
        <p:nvPicPr>
          <p:cNvPr id="2" name="Picture 1"/>
          <p:cNvPicPr>
            <a:picLocks noChangeAspect="1"/>
          </p:cNvPicPr>
          <p:nvPr/>
        </p:nvPicPr>
        <p:blipFill>
          <a:blip r:embed="rId3"/>
          <a:stretch>
            <a:fillRect/>
          </a:stretch>
        </p:blipFill>
        <p:spPr>
          <a:xfrm>
            <a:off x="1323430" y="1480796"/>
            <a:ext cx="1780755" cy="234590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397041" y="3923438"/>
            <a:ext cx="3633531" cy="1896020"/>
          </a:xfrm>
          <a:prstGeom prst="rect">
            <a:avLst/>
          </a:prstGeom>
        </p:spPr>
      </p:pic>
      <p:sp>
        <p:nvSpPr>
          <p:cNvPr id="9" name="object 13"/>
          <p:cNvSpPr txBox="1"/>
          <p:nvPr/>
        </p:nvSpPr>
        <p:spPr>
          <a:xfrm>
            <a:off x="5606846" y="5285857"/>
            <a:ext cx="2152650" cy="299720"/>
          </a:xfrm>
          <a:prstGeom prst="rect">
            <a:avLst/>
          </a:prstGeom>
        </p:spPr>
        <p:txBody>
          <a:bodyPr vert="horz" wrap="square" lIns="0" tIns="12700" rIns="0" bIns="0" rtlCol="0">
            <a:spAutoFit/>
          </a:bodyPr>
          <a:lstStyle/>
          <a:p>
            <a:pPr marL="12700">
              <a:lnSpc>
                <a:spcPct val="100000"/>
              </a:lnSpc>
              <a:spcBef>
                <a:spcPts val="100"/>
              </a:spcBef>
            </a:pPr>
            <a:r>
              <a:rPr sz="1800" u="heavy" spc="-10" dirty="0">
                <a:solidFill>
                  <a:srgbClr val="0562C1"/>
                </a:solidFill>
                <a:uFill>
                  <a:solidFill>
                    <a:srgbClr val="0562C1"/>
                  </a:solidFill>
                </a:uFill>
                <a:latin typeface="Calibri"/>
                <a:cs typeface="Calibri"/>
              </a:rPr>
              <a:t>https://ac.cto.mil/</a:t>
            </a:r>
            <a:r>
              <a:rPr lang="en-US" sz="1800" u="heavy" spc="-10" dirty="0">
                <a:solidFill>
                  <a:srgbClr val="0562C1"/>
                </a:solidFill>
                <a:uFill>
                  <a:solidFill>
                    <a:srgbClr val="0562C1"/>
                  </a:solidFill>
                </a:uFill>
                <a:latin typeface="Calibri"/>
                <a:cs typeface="Calibri"/>
              </a:rPr>
              <a:t>maq</a:t>
            </a:r>
            <a:endParaRPr sz="1800" dirty="0">
              <a:latin typeface="Calibri"/>
              <a:cs typeface="Calibri"/>
            </a:endParaRPr>
          </a:p>
        </p:txBody>
      </p:sp>
      <p:sp>
        <p:nvSpPr>
          <p:cNvPr id="12" name="object 10"/>
          <p:cNvSpPr txBox="1"/>
          <p:nvPr/>
        </p:nvSpPr>
        <p:spPr>
          <a:xfrm>
            <a:off x="5709130" y="5004385"/>
            <a:ext cx="2379468"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Arial" panose="020B0604020202020204" pitchFamily="34" charset="0"/>
                <a:cs typeface="Arial" panose="020B0604020202020204" pitchFamily="34" charset="0"/>
              </a:rPr>
              <a:t>Issued </a:t>
            </a:r>
            <a:r>
              <a:rPr lang="en-US" spc="-5" dirty="0">
                <a:latin typeface="Arial" panose="020B0604020202020204" pitchFamily="34" charset="0"/>
                <a:cs typeface="Arial" panose="020B0604020202020204" pitchFamily="34" charset="0"/>
              </a:rPr>
              <a:t>July</a:t>
            </a:r>
            <a:r>
              <a:rPr sz="1800" spc="-8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202</a:t>
            </a:r>
            <a:r>
              <a:rPr lang="en-US" spc="-5" dirty="0">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p:txBody>
      </p:sp>
      <p:sp>
        <p:nvSpPr>
          <p:cNvPr id="13" name="Rectangle 12"/>
          <p:cNvSpPr/>
          <p:nvPr/>
        </p:nvSpPr>
        <p:spPr>
          <a:xfrm>
            <a:off x="730366" y="5964300"/>
            <a:ext cx="7840717" cy="4001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685800">
              <a:spcBef>
                <a:spcPct val="0"/>
              </a:spcBef>
            </a:pPr>
            <a:r>
              <a:rPr lang="en-US" sz="2000" dirty="0"/>
              <a:t>Input from M&amp;Q community is welcome for future updates</a:t>
            </a:r>
          </a:p>
        </p:txBody>
      </p:sp>
    </p:spTree>
    <p:extLst>
      <p:ext uri="{BB962C8B-B14F-4D97-AF65-F5344CB8AC3E}">
        <p14:creationId xmlns:p14="http://schemas.microsoft.com/office/powerpoint/2010/main" val="239802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16" y="3164265"/>
            <a:ext cx="8074168" cy="2862078"/>
          </a:xfrm>
          <a:prstGeom prst="rect">
            <a:avLst/>
          </a:prstGeom>
        </p:spPr>
      </p:pic>
      <p:sp>
        <p:nvSpPr>
          <p:cNvPr id="3" name="Title 2"/>
          <p:cNvSpPr>
            <a:spLocks noGrp="1"/>
          </p:cNvSpPr>
          <p:nvPr>
            <p:ph type="title"/>
          </p:nvPr>
        </p:nvSpPr>
        <p:spPr/>
        <p:txBody>
          <a:bodyPr/>
          <a:lstStyle/>
          <a:p>
            <a:r>
              <a:rPr lang="en-US" dirty="0"/>
              <a:t>Digital Manufacturing Enterprise (DME)</a:t>
            </a:r>
          </a:p>
        </p:txBody>
      </p:sp>
      <p:sp>
        <p:nvSpPr>
          <p:cNvPr id="4" name="Slide Number Placeholder 3"/>
          <p:cNvSpPr>
            <a:spLocks noGrp="1"/>
          </p:cNvSpPr>
          <p:nvPr>
            <p:ph type="sldNum" sz="quarter" idx="4"/>
          </p:nvPr>
        </p:nvSpPr>
        <p:spPr/>
        <p:txBody>
          <a:bodyPr/>
          <a:lstStyle/>
          <a:p>
            <a:fld id="{A95DF160-2252-4507-9087-606C83CDB7D9}" type="slidenum">
              <a:rPr lang="en-US" smtClean="0"/>
              <a:pPr/>
              <a:t>14</a:t>
            </a:fld>
            <a:endParaRPr lang="en-US" dirty="0"/>
          </a:p>
        </p:txBody>
      </p:sp>
      <p:sp>
        <p:nvSpPr>
          <p:cNvPr id="30" name="Rectangle 29"/>
          <p:cNvSpPr/>
          <p:nvPr/>
        </p:nvSpPr>
        <p:spPr>
          <a:xfrm>
            <a:off x="614471" y="1626014"/>
            <a:ext cx="7915058"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Joint Defense Manufacturing Council recognizes the importance of including M&amp;Q in the digital thread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Three priority Risks, Issues and Opportunities identified for action</a:t>
            </a:r>
          </a:p>
        </p:txBody>
      </p:sp>
      <p:sp>
        <p:nvSpPr>
          <p:cNvPr id="8" name="TextBox 7"/>
          <p:cNvSpPr txBox="1"/>
          <p:nvPr/>
        </p:nvSpPr>
        <p:spPr>
          <a:xfrm>
            <a:off x="1411013" y="3291138"/>
            <a:ext cx="6769426" cy="677108"/>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SECURE DATA INFRASTRUCTURE</a:t>
            </a:r>
          </a:p>
          <a:p>
            <a:r>
              <a:rPr lang="en-US" sz="1200" dirty="0">
                <a:solidFill>
                  <a:schemeClr val="bg1"/>
                </a:solidFill>
                <a:latin typeface="Arial" panose="020B0604020202020204" pitchFamily="34" charset="0"/>
                <a:cs typeface="Arial" panose="020B0604020202020204" pitchFamily="34" charset="0"/>
              </a:rPr>
              <a:t>Facilitate data exchange between Gov’t &amp; Industry through enhanced infrastructure, standards and cybersecurity</a:t>
            </a:r>
          </a:p>
        </p:txBody>
      </p:sp>
      <p:sp>
        <p:nvSpPr>
          <p:cNvPr id="29" name="TextBox 28"/>
          <p:cNvSpPr txBox="1"/>
          <p:nvPr/>
        </p:nvSpPr>
        <p:spPr>
          <a:xfrm>
            <a:off x="1411013" y="4306168"/>
            <a:ext cx="7023539" cy="538609"/>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DIGITAL TECH DATA PACKAGE REQUIREMENTS</a:t>
            </a:r>
          </a:p>
          <a:p>
            <a:pPr marL="12064" marR="5080">
              <a:lnSpc>
                <a:spcPts val="1540"/>
              </a:lnSpc>
              <a:spcBef>
                <a:spcPts val="270"/>
              </a:spcBef>
              <a:tabLst>
                <a:tab pos="127000" algn="l"/>
              </a:tabLst>
            </a:pPr>
            <a:r>
              <a:rPr lang="en-US" sz="1200" dirty="0">
                <a:solidFill>
                  <a:schemeClr val="bg1"/>
                </a:solidFill>
                <a:latin typeface="Arial" panose="020B0604020202020204" pitchFamily="34" charset="0"/>
                <a:cs typeface="Arial" panose="020B0604020202020204" pitchFamily="34" charset="0"/>
              </a:rPr>
              <a:t>Build on existing TDP standards development and contracting approaches to implement across DoD</a:t>
            </a:r>
          </a:p>
        </p:txBody>
      </p:sp>
      <p:sp>
        <p:nvSpPr>
          <p:cNvPr id="31" name="TextBox 30"/>
          <p:cNvSpPr txBox="1"/>
          <p:nvPr/>
        </p:nvSpPr>
        <p:spPr>
          <a:xfrm>
            <a:off x="1411013" y="5231707"/>
            <a:ext cx="6941574" cy="538609"/>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PATHFINDER DEMOS OF DIGITAL MANUFACTURING</a:t>
            </a:r>
          </a:p>
          <a:p>
            <a:pPr marL="12064" marR="5080">
              <a:lnSpc>
                <a:spcPts val="1540"/>
              </a:lnSpc>
              <a:spcBef>
                <a:spcPts val="270"/>
              </a:spcBef>
              <a:tabLst>
                <a:tab pos="127000" algn="l"/>
              </a:tabLst>
            </a:pPr>
            <a:r>
              <a:rPr lang="en-US" sz="1200" dirty="0">
                <a:solidFill>
                  <a:schemeClr val="bg1"/>
                </a:solidFill>
                <a:latin typeface="Arial" panose="020B0604020202020204" pitchFamily="34" charset="0"/>
                <a:cs typeface="Arial" panose="020B0604020202020204" pitchFamily="34" charset="0"/>
              </a:rPr>
              <a:t>Demonstrate the benefits of digital manufacturing to develop best practices</a:t>
            </a:r>
          </a:p>
        </p:txBody>
      </p:sp>
    </p:spTree>
    <p:extLst>
      <p:ext uri="{BB962C8B-B14F-4D97-AF65-F5344CB8AC3E}">
        <p14:creationId xmlns:p14="http://schemas.microsoft.com/office/powerpoint/2010/main" val="198839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059" y="1682607"/>
            <a:ext cx="8711901" cy="4351338"/>
          </a:xfrm>
        </p:spPr>
        <p:txBody>
          <a:bodyPr>
            <a:normAutofit/>
          </a:bodyPr>
          <a:lstStyle/>
          <a:p>
            <a:r>
              <a:rPr lang="en-US" dirty="0"/>
              <a:t>DoD is strategically focused on leveraging data and advanced manufacturing technologies to deliver superior capabilities </a:t>
            </a:r>
          </a:p>
          <a:p>
            <a:r>
              <a:rPr lang="en-US"/>
              <a:t>The Department </a:t>
            </a:r>
            <a:r>
              <a:rPr lang="en-US" dirty="0"/>
              <a:t>is broadly engaged and invested in enhancing the US industrial base </a:t>
            </a:r>
          </a:p>
          <a:p>
            <a:r>
              <a:rPr lang="en-US" dirty="0"/>
              <a:t>We must work together from concept development through sustainment to create a resilient and agile supply chain</a:t>
            </a:r>
          </a:p>
        </p:txBody>
      </p:sp>
      <p:sp>
        <p:nvSpPr>
          <p:cNvPr id="3" name="Title 2"/>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4"/>
          </p:nvPr>
        </p:nvSpPr>
        <p:spPr/>
        <p:txBody>
          <a:bodyPr/>
          <a:lstStyle/>
          <a:p>
            <a:fld id="{A95DF160-2252-4507-9087-606C83CDB7D9}" type="slidenum">
              <a:rPr lang="en-US" smtClean="0"/>
              <a:pPr/>
              <a:t>15</a:t>
            </a:fld>
            <a:endParaRPr lang="en-US" dirty="0"/>
          </a:p>
        </p:txBody>
      </p:sp>
    </p:spTree>
    <p:extLst>
      <p:ext uri="{BB962C8B-B14F-4D97-AF65-F5344CB8AC3E}">
        <p14:creationId xmlns:p14="http://schemas.microsoft.com/office/powerpoint/2010/main" val="368135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B59DE-3627-4B15-91E3-0C15F0CF4B5B}"/>
              </a:ext>
            </a:extLst>
          </p:cNvPr>
          <p:cNvSpPr>
            <a:spLocks noGrp="1"/>
          </p:cNvSpPr>
          <p:nvPr>
            <p:ph idx="1"/>
          </p:nvPr>
        </p:nvSpPr>
        <p:spPr>
          <a:xfrm>
            <a:off x="243840" y="1598525"/>
            <a:ext cx="8711901" cy="4351338"/>
          </a:xfrm>
        </p:spPr>
        <p:txBody>
          <a:bodyPr/>
          <a:lstStyle/>
          <a:p>
            <a:endParaRPr lang="en-US" dirty="0"/>
          </a:p>
          <a:p>
            <a:pPr marL="0" indent="0" algn="ctr">
              <a:buNone/>
            </a:pPr>
            <a:r>
              <a:rPr lang="en-US" dirty="0"/>
              <a:t>Office of the Under Secretary of Defense for </a:t>
            </a:r>
          </a:p>
          <a:p>
            <a:pPr marL="0" indent="0" algn="ctr">
              <a:buNone/>
            </a:pPr>
            <a:r>
              <a:rPr lang="en-US" dirty="0"/>
              <a:t>Research and Engineering</a:t>
            </a:r>
          </a:p>
          <a:p>
            <a:pPr marL="0" indent="0" algn="ctr">
              <a:spcBef>
                <a:spcPts val="1800"/>
              </a:spcBef>
              <a:buNone/>
            </a:pPr>
            <a:r>
              <a:rPr lang="en-US" sz="2400" u="sng" dirty="0">
                <a:hlinkClick r:id="rId2"/>
              </a:rPr>
              <a:t>osd.r-e.comm@mail.mil</a:t>
            </a:r>
            <a:r>
              <a:rPr lang="en-US" sz="2400" dirty="0"/>
              <a:t> | Attn: Specialty Engineering</a:t>
            </a:r>
          </a:p>
          <a:p>
            <a:pPr marL="0" indent="0" algn="ctr">
              <a:spcBef>
                <a:spcPts val="1800"/>
              </a:spcBef>
              <a:buNone/>
            </a:pPr>
            <a:r>
              <a:rPr lang="en-US" sz="2400" dirty="0">
                <a:hlinkClick r:id="rId3"/>
              </a:rPr>
              <a:t>https://www.cto.mil</a:t>
            </a:r>
            <a:endParaRPr lang="en-US" sz="2400" dirty="0"/>
          </a:p>
          <a:p>
            <a:pPr marL="0" indent="0" algn="ctr">
              <a:spcBef>
                <a:spcPts val="1800"/>
              </a:spcBef>
              <a:buNone/>
            </a:pPr>
            <a:r>
              <a:rPr lang="en-US" sz="2400" dirty="0">
                <a:hlinkClick r:id="rId4"/>
              </a:rPr>
              <a:t>https://ac.cto.mil/engineering</a:t>
            </a:r>
            <a:endParaRPr lang="en-US" sz="2400" dirty="0"/>
          </a:p>
          <a:p>
            <a:pPr marL="0" indent="0" algn="ctr">
              <a:spcBef>
                <a:spcPts val="1800"/>
              </a:spcBef>
              <a:buNone/>
            </a:pPr>
            <a:endParaRPr lang="en-US" dirty="0"/>
          </a:p>
          <a:p>
            <a:endParaRPr lang="en-US" dirty="0"/>
          </a:p>
        </p:txBody>
      </p:sp>
      <p:sp>
        <p:nvSpPr>
          <p:cNvPr id="3" name="Title 2">
            <a:extLst>
              <a:ext uri="{FF2B5EF4-FFF2-40B4-BE49-F238E27FC236}">
                <a16:creationId xmlns:a16="http://schemas.microsoft.com/office/drawing/2014/main" id="{E8F833DA-C6F0-4610-B63F-3632B0D1C9A0}"/>
              </a:ext>
            </a:extLst>
          </p:cNvPr>
          <p:cNvSpPr>
            <a:spLocks noGrp="1"/>
          </p:cNvSpPr>
          <p:nvPr>
            <p:ph type="title"/>
          </p:nvPr>
        </p:nvSpPr>
        <p:spPr/>
        <p:txBody>
          <a:bodyPr/>
          <a:lstStyle/>
          <a:p>
            <a:r>
              <a:rPr lang="en-US" dirty="0"/>
              <a:t>Contact</a:t>
            </a:r>
          </a:p>
        </p:txBody>
      </p:sp>
      <p:sp>
        <p:nvSpPr>
          <p:cNvPr id="4" name="Slide Number Placeholder 3">
            <a:extLst>
              <a:ext uri="{FF2B5EF4-FFF2-40B4-BE49-F238E27FC236}">
                <a16:creationId xmlns:a16="http://schemas.microsoft.com/office/drawing/2014/main" id="{2BF1361F-2847-4040-A7FA-8E03DA266E5B}"/>
              </a:ext>
            </a:extLst>
          </p:cNvPr>
          <p:cNvSpPr>
            <a:spLocks noGrp="1"/>
          </p:cNvSpPr>
          <p:nvPr>
            <p:ph type="sldNum" sz="quarter" idx="4"/>
          </p:nvPr>
        </p:nvSpPr>
        <p:spPr/>
        <p:txBody>
          <a:bodyPr/>
          <a:lstStyle/>
          <a:p>
            <a:fld id="{A95DF160-2252-4507-9087-606C83CDB7D9}" type="slidenum">
              <a:rPr lang="en-US" smtClean="0"/>
              <a:pPr/>
              <a:t>16</a:t>
            </a:fld>
            <a:endParaRPr lang="en-US" dirty="0"/>
          </a:p>
        </p:txBody>
      </p:sp>
    </p:spTree>
    <p:extLst>
      <p:ext uri="{BB962C8B-B14F-4D97-AF65-F5344CB8AC3E}">
        <p14:creationId xmlns:p14="http://schemas.microsoft.com/office/powerpoint/2010/main" val="83141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E3C96-AD71-5476-D09B-3DAAA09B45E7}"/>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06457D0B-4607-646B-BDA5-6E17CFCD319A}"/>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AD3A75BE-EEDB-14D2-8F92-3D1175087991}"/>
              </a:ext>
            </a:extLst>
          </p:cNvPr>
          <p:cNvSpPr>
            <a:spLocks noGrp="1"/>
          </p:cNvSpPr>
          <p:nvPr>
            <p:ph type="sldNum" sz="quarter" idx="4"/>
          </p:nvPr>
        </p:nvSpPr>
        <p:spPr/>
        <p:txBody>
          <a:bodyPr/>
          <a:lstStyle/>
          <a:p>
            <a:fld id="{A95DF160-2252-4507-9087-606C83CDB7D9}" type="slidenum">
              <a:rPr lang="en-US" smtClean="0"/>
              <a:pPr/>
              <a:t>17</a:t>
            </a:fld>
            <a:endParaRPr lang="en-US" dirty="0"/>
          </a:p>
        </p:txBody>
      </p:sp>
    </p:spTree>
    <p:extLst>
      <p:ext uri="{BB962C8B-B14F-4D97-AF65-F5344CB8AC3E}">
        <p14:creationId xmlns:p14="http://schemas.microsoft.com/office/powerpoint/2010/main" val="43197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059" y="1494154"/>
            <a:ext cx="8711901" cy="4826635"/>
          </a:xfrm>
        </p:spPr>
        <p:txBody>
          <a:bodyPr>
            <a:normAutofit lnSpcReduction="10000"/>
          </a:bodyPr>
          <a:lstStyle/>
          <a:p>
            <a:r>
              <a:rPr lang="en-US" sz="2000" b="1" dirty="0">
                <a:solidFill>
                  <a:schemeClr val="accent6"/>
                </a:solidFill>
                <a:latin typeface=" Arial"/>
              </a:rPr>
              <a:t>Joint Additive Manufacturing Model Exchange (JAMMEX) -</a:t>
            </a:r>
            <a:r>
              <a:rPr lang="en-US" sz="2000" dirty="0">
                <a:solidFill>
                  <a:schemeClr val="tx1"/>
                </a:solidFill>
                <a:latin typeface=" Arial"/>
              </a:rPr>
              <a:t>Create a joint web-based portal to access and share approved AM data files and models across DoD.  Interoperable data sharing systems called for in </a:t>
            </a:r>
            <a:r>
              <a:rPr lang="en-US" sz="2000" dirty="0" err="1">
                <a:solidFill>
                  <a:schemeClr val="tx1"/>
                </a:solidFill>
                <a:latin typeface=" Arial"/>
              </a:rPr>
              <a:t>DoDI</a:t>
            </a:r>
            <a:r>
              <a:rPr lang="en-US" sz="2000" dirty="0">
                <a:solidFill>
                  <a:schemeClr val="tx1"/>
                </a:solidFill>
                <a:latin typeface=" Arial"/>
              </a:rPr>
              <a:t> 5000.93. JAMMEX is operational.</a:t>
            </a:r>
            <a:endParaRPr lang="nl-NL" sz="2000" b="1" dirty="0">
              <a:solidFill>
                <a:schemeClr val="accent6"/>
              </a:solidFill>
              <a:latin typeface=" Arial"/>
            </a:endParaRPr>
          </a:p>
          <a:p>
            <a:r>
              <a:rPr lang="en-US" sz="2000" b="1" dirty="0">
                <a:solidFill>
                  <a:schemeClr val="accent2"/>
                </a:solidFill>
                <a:latin typeface=" Arial"/>
              </a:rPr>
              <a:t>Joint Metal Additive Database Definition (JMADD) - </a:t>
            </a:r>
            <a:r>
              <a:rPr lang="en-US" sz="2000" dirty="0">
                <a:solidFill>
                  <a:schemeClr val="tx1"/>
                </a:solidFill>
                <a:latin typeface=" Arial"/>
              </a:rPr>
              <a:t>Create a publicly available, statistically substantiated material property database and corresponding material and process specifications for Laser Powder Bed Fusion (L-PBF) of Titanium-6 Aluminum-4 Vanadium (Ti6Al4V).</a:t>
            </a:r>
            <a:endParaRPr lang="en-US" sz="2000" b="1" dirty="0">
              <a:solidFill>
                <a:schemeClr val="accent2"/>
              </a:solidFill>
              <a:latin typeface=" Arial"/>
            </a:endParaRPr>
          </a:p>
          <a:p>
            <a:r>
              <a:rPr lang="en-US" sz="2000" b="1" dirty="0">
                <a:solidFill>
                  <a:schemeClr val="accent6"/>
                </a:solidFill>
                <a:latin typeface=" Arial"/>
              </a:rPr>
              <a:t>Joint Additive Manufacturing Acceptability (JAMA) and the AM Data Package Approach - </a:t>
            </a:r>
            <a:r>
              <a:rPr lang="en-US" sz="2000" dirty="0">
                <a:solidFill>
                  <a:schemeClr val="tx1"/>
                </a:solidFill>
                <a:latin typeface=" Arial"/>
              </a:rPr>
              <a:t>Establish a recommended best practice, per DODI 5000.93, to define a common AM data package approach to be applied across the DoD. </a:t>
            </a:r>
            <a:endParaRPr lang="en-US" sz="2000" b="1" dirty="0">
              <a:solidFill>
                <a:schemeClr val="accent6"/>
              </a:solidFill>
              <a:latin typeface=" Arial"/>
            </a:endParaRPr>
          </a:p>
          <a:p>
            <a:r>
              <a:rPr lang="en-US" sz="2000" b="1" dirty="0">
                <a:solidFill>
                  <a:srgbClr val="0070C0"/>
                </a:solidFill>
                <a:latin typeface=" Arial"/>
              </a:rPr>
              <a:t>Additive Manufacturing Portal for Education (AMPED) Project - </a:t>
            </a:r>
            <a:r>
              <a:rPr lang="en-US" sz="2000" dirty="0">
                <a:solidFill>
                  <a:prstClr val="black"/>
                </a:solidFill>
                <a:latin typeface=" Arial"/>
              </a:rPr>
              <a:t>Identify &amp; share AM training best practices and i</a:t>
            </a:r>
            <a:r>
              <a:rPr lang="en-US" sz="2000" dirty="0">
                <a:solidFill>
                  <a:schemeClr val="tx1"/>
                </a:solidFill>
                <a:latin typeface=" Arial"/>
              </a:rPr>
              <a:t>dentify and fill common content gaps in AM training. Central</a:t>
            </a:r>
            <a:r>
              <a:rPr lang="en-US" sz="2000" dirty="0">
                <a:solidFill>
                  <a:prstClr val="black"/>
                </a:solidFill>
                <a:latin typeface=" Arial"/>
              </a:rPr>
              <a:t>ize knowledge through creation of the Additive Manufacturing Portal for Education (AMPED).</a:t>
            </a:r>
            <a:endParaRPr lang="en-US" sz="2000" i="1" dirty="0">
              <a:solidFill>
                <a:prstClr val="black"/>
              </a:solidFill>
              <a:latin typeface=" Arial"/>
            </a:endParaRPr>
          </a:p>
          <a:p>
            <a:endParaRPr lang="en-US" sz="2000" b="1" dirty="0">
              <a:solidFill>
                <a:srgbClr val="0070C0"/>
              </a:solidFill>
            </a:endParaRPr>
          </a:p>
          <a:p>
            <a:endParaRPr lang="en-US" sz="2000" dirty="0"/>
          </a:p>
        </p:txBody>
      </p:sp>
      <p:sp>
        <p:nvSpPr>
          <p:cNvPr id="3" name="Title 2"/>
          <p:cNvSpPr>
            <a:spLocks noGrp="1"/>
          </p:cNvSpPr>
          <p:nvPr>
            <p:ph type="title"/>
          </p:nvPr>
        </p:nvSpPr>
        <p:spPr/>
        <p:txBody>
          <a:bodyPr/>
          <a:lstStyle/>
          <a:p>
            <a:r>
              <a:rPr lang="en-US" dirty="0"/>
              <a:t>Projects Aligned with Priorities</a:t>
            </a:r>
          </a:p>
        </p:txBody>
      </p:sp>
      <p:sp>
        <p:nvSpPr>
          <p:cNvPr id="4" name="Slide Number Placeholder 3"/>
          <p:cNvSpPr>
            <a:spLocks noGrp="1"/>
          </p:cNvSpPr>
          <p:nvPr>
            <p:ph type="sldNum" sz="quarter" idx="4"/>
          </p:nvPr>
        </p:nvSpPr>
        <p:spPr/>
        <p:txBody>
          <a:bodyPr/>
          <a:lstStyle/>
          <a:p>
            <a:fld id="{A95DF160-2252-4507-9087-606C83CDB7D9}" type="slidenum">
              <a:rPr lang="en-US" smtClean="0"/>
              <a:pPr/>
              <a:t>18</a:t>
            </a:fld>
            <a:endParaRPr lang="en-US" dirty="0"/>
          </a:p>
        </p:txBody>
      </p:sp>
    </p:spTree>
    <p:extLst>
      <p:ext uri="{BB962C8B-B14F-4D97-AF65-F5344CB8AC3E}">
        <p14:creationId xmlns:p14="http://schemas.microsoft.com/office/powerpoint/2010/main" val="358179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9EC04-1622-41A8-B1A4-9281F2E24863}"/>
              </a:ext>
            </a:extLst>
          </p:cNvPr>
          <p:cNvSpPr>
            <a:spLocks noGrp="1"/>
          </p:cNvSpPr>
          <p:nvPr>
            <p:ph type="title"/>
          </p:nvPr>
        </p:nvSpPr>
        <p:spPr>
          <a:xfrm>
            <a:off x="1352551" y="384139"/>
            <a:ext cx="7454565" cy="677002"/>
          </a:xfrm>
        </p:spPr>
        <p:txBody>
          <a:bodyPr>
            <a:normAutofit fontScale="90000"/>
          </a:bodyPr>
          <a:lstStyle/>
          <a:p>
            <a:r>
              <a:rPr lang="en-US" dirty="0"/>
              <a:t>Office of the Under Secretary of Defense for Research and Engineering (OUSD(R&amp;E)) Mission</a:t>
            </a:r>
          </a:p>
        </p:txBody>
      </p:sp>
      <p:grpSp>
        <p:nvGrpSpPr>
          <p:cNvPr id="6" name="Group 5"/>
          <p:cNvGrpSpPr/>
          <p:nvPr/>
        </p:nvGrpSpPr>
        <p:grpSpPr>
          <a:xfrm>
            <a:off x="5845629" y="1496186"/>
            <a:ext cx="2743200" cy="4733044"/>
            <a:chOff x="6516901" y="1255105"/>
            <a:chExt cx="2219769" cy="4587999"/>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6901" y="1255105"/>
              <a:ext cx="2216645" cy="1390932"/>
            </a:xfrm>
            <a:prstGeom prst="rect">
              <a:avLst/>
            </a:prstGeom>
            <a:noFill/>
            <a:ln w="2857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6516901" y="4452172"/>
              <a:ext cx="2219769" cy="1390932"/>
            </a:xfrm>
            <a:prstGeom prst="rect">
              <a:avLst/>
            </a:prstGeom>
            <a:ln w="28575">
              <a:solidFill>
                <a:srgbClr val="002060"/>
              </a:solidFill>
            </a:ln>
            <a:effectLst/>
          </p:spPr>
        </p:pic>
      </p:grpSp>
      <p:pic>
        <p:nvPicPr>
          <p:cNvPr id="9" name="Picture 8"/>
          <p:cNvPicPr>
            <a:picLocks/>
          </p:cNvPicPr>
          <p:nvPr/>
        </p:nvPicPr>
        <p:blipFill>
          <a:blip r:embed="rId4" cstate="email">
            <a:extLst>
              <a:ext uri="{28A0092B-C50C-407E-A947-70E740481C1C}">
                <a14:useLocalDpi xmlns:a14="http://schemas.microsoft.com/office/drawing/2010/main"/>
              </a:ext>
            </a:extLst>
          </a:blip>
          <a:stretch>
            <a:fillRect/>
          </a:stretch>
        </p:blipFill>
        <p:spPr>
          <a:xfrm>
            <a:off x="5841768" y="3145255"/>
            <a:ext cx="2743200" cy="1434905"/>
          </a:xfrm>
          <a:prstGeom prst="rect">
            <a:avLst/>
          </a:prstGeom>
          <a:ln w="28575">
            <a:solidFill>
              <a:schemeClr val="tx1"/>
            </a:solidFill>
          </a:ln>
        </p:spPr>
      </p:pic>
      <p:sp>
        <p:nvSpPr>
          <p:cNvPr id="11" name="Slide Number Placeholder 5"/>
          <p:cNvSpPr txBox="1">
            <a:spLocks/>
          </p:cNvSpPr>
          <p:nvPr/>
        </p:nvSpPr>
        <p:spPr>
          <a:xfrm>
            <a:off x="7086600" y="6664276"/>
            <a:ext cx="2057400" cy="188199"/>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D11789-1CC9-C941-849B-FAFF09E08D5B}" type="slidenum">
              <a:rPr lang="en-US" sz="1100" smtClean="0">
                <a:latin typeface="Arial" panose="020B0604020202020204" pitchFamily="34" charset="0"/>
                <a:cs typeface="Arial" panose="020B0604020202020204" pitchFamily="34" charset="0"/>
              </a:rPr>
              <a:pPr algn="r"/>
              <a:t>2</a:t>
            </a:fld>
            <a:endParaRPr lang="en-US" sz="1100" dirty="0">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5D5CEF28-196C-394F-BA0D-734080521D9F}"/>
              </a:ext>
            </a:extLst>
          </p:cNvPr>
          <p:cNvSpPr>
            <a:spLocks noGrp="1"/>
          </p:cNvSpPr>
          <p:nvPr/>
        </p:nvSpPr>
        <p:spPr>
          <a:xfrm>
            <a:off x="252772" y="1497625"/>
            <a:ext cx="5394512" cy="4731605"/>
          </a:xfrm>
          <a:prstGeom prst="rect">
            <a:avLst/>
          </a:prstGeom>
        </p:spPr>
        <p:txBody>
          <a:bodyPr vert="horz" lIns="84406" tIns="42203" rIns="84406" bIns="4220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1021" indent="-211021" defTabSz="844083">
              <a:spcBef>
                <a:spcPts val="923"/>
              </a:spcBef>
              <a:spcAft>
                <a:spcPts val="185"/>
              </a:spcAft>
              <a:buClr>
                <a:srgbClr val="44546A">
                  <a:lumMod val="75000"/>
                </a:srgbClr>
              </a:buClr>
              <a:buFont typeface="Arial" panose="020B0604020202020204" pitchFamily="34" charset="0"/>
              <a:buChar char="•"/>
              <a:tabLst>
                <a:tab pos="896838" algn="l"/>
              </a:tabLst>
              <a:defRPr/>
            </a:pPr>
            <a:r>
              <a:rPr lang="en-US" sz="2031" b="1" dirty="0">
                <a:latin typeface="Calibri" panose="020F0502020204030204"/>
              </a:rPr>
              <a:t>Ensure Technological Superiority for the U.S. Military</a:t>
            </a:r>
          </a:p>
          <a:p>
            <a:pPr marL="738572" lvl="1" indent="-316531" algn="l" defTabSz="844083">
              <a:spcBef>
                <a:spcPts val="462"/>
              </a:spcBef>
              <a:spcAft>
                <a:spcPts val="185"/>
              </a:spcAft>
              <a:buClr>
                <a:srgbClr val="44546A">
                  <a:lumMod val="75000"/>
                </a:srgbClr>
              </a:buClr>
              <a:buFont typeface="Calibri" panose="020F0502020204030204" pitchFamily="34" charset="0"/>
              <a:buChar char="-"/>
              <a:tabLst>
                <a:tab pos="896838" algn="l"/>
              </a:tabLst>
              <a:defRPr/>
            </a:pPr>
            <a:r>
              <a:rPr lang="en-US" sz="2031" dirty="0">
                <a:solidFill>
                  <a:schemeClr val="tx1"/>
                </a:solidFill>
                <a:latin typeface="Calibri" panose="020F0502020204030204"/>
              </a:rPr>
              <a:t>Set the technical direction for the Department of Defense (DoD)                             </a:t>
            </a:r>
          </a:p>
          <a:p>
            <a:pPr marL="738572" lvl="1" indent="-316531" algn="l" defTabSz="844083">
              <a:spcBef>
                <a:spcPts val="462"/>
              </a:spcBef>
              <a:spcAft>
                <a:spcPts val="185"/>
              </a:spcAft>
              <a:buClr>
                <a:srgbClr val="44546A">
                  <a:lumMod val="75000"/>
                </a:srgbClr>
              </a:buClr>
              <a:buFont typeface="Calibri" panose="020F0502020204030204" pitchFamily="34" charset="0"/>
              <a:buChar char="-"/>
              <a:tabLst>
                <a:tab pos="896838" algn="l"/>
              </a:tabLst>
              <a:defRPr/>
            </a:pPr>
            <a:r>
              <a:rPr lang="en-US" sz="2031" dirty="0">
                <a:solidFill>
                  <a:schemeClr val="tx1"/>
                </a:solidFill>
                <a:latin typeface="Calibri" panose="020F0502020204030204"/>
              </a:rPr>
              <a:t>Champion and pursue new capabilities, concepts, and prototyping activities throughout DoD research and development enterprise</a:t>
            </a:r>
          </a:p>
          <a:p>
            <a:pPr marL="211021" indent="-211021" defTabSz="844083" fontAlgn="base">
              <a:spcBef>
                <a:spcPts val="923"/>
              </a:spcBef>
              <a:spcAft>
                <a:spcPts val="185"/>
              </a:spcAft>
              <a:buClr>
                <a:srgbClr val="44546A">
                  <a:lumMod val="75000"/>
                </a:srgbClr>
              </a:buClr>
              <a:buFont typeface="Arial" panose="020B0604020202020204" pitchFamily="34" charset="0"/>
              <a:buChar char="•"/>
              <a:tabLst>
                <a:tab pos="896838" algn="l"/>
              </a:tabLst>
              <a:defRPr/>
            </a:pPr>
            <a:r>
              <a:rPr lang="en-US" sz="2031" b="1" dirty="0">
                <a:latin typeface="Calibri" panose="020F0502020204030204"/>
              </a:rPr>
              <a:t>Bolster Modernization </a:t>
            </a:r>
          </a:p>
          <a:p>
            <a:pPr marL="738572" lvl="1" indent="-316531" algn="l" defTabSz="844083" fontAlgn="base">
              <a:spcBef>
                <a:spcPts val="462"/>
              </a:spcBef>
              <a:spcAft>
                <a:spcPts val="185"/>
              </a:spcAft>
              <a:buClr>
                <a:srgbClr val="44546A">
                  <a:lumMod val="75000"/>
                </a:srgbClr>
              </a:buClr>
              <a:buFont typeface="Calibri" panose="020F0502020204030204" pitchFamily="34" charset="0"/>
              <a:buChar char="-"/>
              <a:tabLst>
                <a:tab pos="896838" algn="l"/>
              </a:tabLst>
              <a:defRPr/>
            </a:pPr>
            <a:r>
              <a:rPr lang="en-US" sz="2031" dirty="0">
                <a:solidFill>
                  <a:schemeClr val="tx1"/>
                </a:solidFill>
                <a:latin typeface="Calibri" panose="020F0502020204030204"/>
              </a:rPr>
              <a:t>Pilot new acquisition pathways and concepts of operation</a:t>
            </a:r>
          </a:p>
          <a:p>
            <a:pPr marL="738572" lvl="1" indent="-316531" algn="l" defTabSz="844083" fontAlgn="base">
              <a:spcBef>
                <a:spcPts val="462"/>
              </a:spcBef>
              <a:spcAft>
                <a:spcPts val="185"/>
              </a:spcAft>
              <a:buClr>
                <a:srgbClr val="44546A">
                  <a:lumMod val="75000"/>
                </a:srgbClr>
              </a:buClr>
              <a:buFont typeface="Calibri" panose="020F0502020204030204" pitchFamily="34" charset="0"/>
              <a:buChar char="-"/>
              <a:tabLst>
                <a:tab pos="896838" algn="l"/>
              </a:tabLst>
              <a:defRPr/>
            </a:pPr>
            <a:r>
              <a:rPr lang="en-US" sz="2031" dirty="0">
                <a:solidFill>
                  <a:schemeClr val="tx1"/>
                </a:solidFill>
                <a:latin typeface="Calibri" panose="020F0502020204030204"/>
              </a:rPr>
              <a:t>Accelerate capabilities to the Warfighter</a:t>
            </a:r>
          </a:p>
          <a:p>
            <a:pPr marL="1058034" lvl="2" indent="-213952" algn="l" defTabSz="844083">
              <a:spcBef>
                <a:spcPts val="369"/>
              </a:spcBef>
              <a:spcAft>
                <a:spcPts val="185"/>
              </a:spcAft>
              <a:buFont typeface="Arial" panose="020B0604020202020204" pitchFamily="34" charset="0"/>
              <a:buChar char="•"/>
              <a:defRPr/>
            </a:pPr>
            <a:endParaRPr lang="en-US" sz="2031" i="1" dirty="0">
              <a:solidFill>
                <a:srgbClr val="5F5F5F"/>
              </a:solidFill>
              <a:latin typeface="Calibri" panose="020F0502020204030204"/>
            </a:endParaRPr>
          </a:p>
          <a:p>
            <a:pPr marL="1107858" lvl="2" indent="-263776" algn="l" defTabSz="844083">
              <a:spcBef>
                <a:spcPts val="369"/>
              </a:spcBef>
              <a:spcAft>
                <a:spcPts val="185"/>
              </a:spcAft>
              <a:buFont typeface="Arial" panose="020B0604020202020204" pitchFamily="34" charset="0"/>
              <a:buChar char="–"/>
              <a:defRPr/>
            </a:pPr>
            <a:endParaRPr lang="en-US" sz="2031" dirty="0">
              <a:solidFill>
                <a:prstClr val="black">
                  <a:lumMod val="75000"/>
                  <a:lumOff val="25000"/>
                </a:prstClr>
              </a:solidFill>
              <a:latin typeface="Calibri" panose="020F0502020204030204"/>
            </a:endParaRPr>
          </a:p>
          <a:p>
            <a:pPr marL="685817" lvl="1" indent="-263776" algn="l" defTabSz="844083">
              <a:spcBef>
                <a:spcPts val="369"/>
              </a:spcBef>
              <a:spcAft>
                <a:spcPts val="185"/>
              </a:spcAft>
              <a:buFont typeface="Arial" panose="020B0604020202020204" pitchFamily="34" charset="0"/>
              <a:buChar char="–"/>
              <a:defRPr/>
            </a:pPr>
            <a:endParaRPr lang="en-US" sz="2031" dirty="0">
              <a:solidFill>
                <a:prstClr val="black">
                  <a:lumMod val="75000"/>
                  <a:lumOff val="25000"/>
                </a:prstClr>
              </a:solidFill>
              <a:latin typeface="Calibri" panose="020F0502020204030204"/>
            </a:endParaRPr>
          </a:p>
          <a:p>
            <a:pPr defTabSz="844083">
              <a:spcBef>
                <a:spcPts val="923"/>
              </a:spcBef>
              <a:defRPr/>
            </a:pPr>
            <a:r>
              <a:rPr lang="en-US" sz="2031" dirty="0">
                <a:solidFill>
                  <a:prstClr val="black"/>
                </a:solidFill>
                <a:latin typeface="Calibri" panose="020F0502020204030204"/>
              </a:rPr>
              <a:t> </a:t>
            </a:r>
          </a:p>
        </p:txBody>
      </p:sp>
    </p:spTree>
    <p:extLst>
      <p:ext uri="{BB962C8B-B14F-4D97-AF65-F5344CB8AC3E}">
        <p14:creationId xmlns:p14="http://schemas.microsoft.com/office/powerpoint/2010/main" val="248740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Office of Under Secretary of Defense </a:t>
            </a:r>
            <a:br>
              <a:rPr lang="en-US" sz="3200" dirty="0"/>
            </a:br>
            <a:r>
              <a:rPr lang="en-US" sz="3200" dirty="0"/>
              <a:t>Research and Engineering Organization</a:t>
            </a:r>
          </a:p>
        </p:txBody>
      </p:sp>
      <p:pic>
        <p:nvPicPr>
          <p:cNvPr id="6" name="Content Placeholder 5"/>
          <p:cNvPicPr>
            <a:picLocks noGrp="1" noChangeAspect="1"/>
          </p:cNvPicPr>
          <p:nvPr>
            <p:ph idx="1"/>
          </p:nvPr>
        </p:nvPicPr>
        <p:blipFill>
          <a:blip r:embed="rId3"/>
          <a:stretch>
            <a:fillRect/>
          </a:stretch>
        </p:blipFill>
        <p:spPr>
          <a:xfrm>
            <a:off x="174770" y="1583887"/>
            <a:ext cx="8880005" cy="4722319"/>
          </a:xfrm>
          <a:prstGeom prst="rect">
            <a:avLst/>
          </a:prstGeom>
        </p:spPr>
      </p:pic>
      <p:sp>
        <p:nvSpPr>
          <p:cNvPr id="8" name="Oval 7"/>
          <p:cNvSpPr/>
          <p:nvPr/>
        </p:nvSpPr>
        <p:spPr>
          <a:xfrm>
            <a:off x="85123" y="3209365"/>
            <a:ext cx="1994689" cy="466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
          </p:nvPr>
        </p:nvSpPr>
        <p:spPr/>
        <p:txBody>
          <a:bodyPr/>
          <a:lstStyle/>
          <a:p>
            <a:fld id="{A95DF160-2252-4507-9087-606C83CDB7D9}" type="slidenum">
              <a:rPr lang="en-US" smtClean="0"/>
              <a:pPr/>
              <a:t>3</a:t>
            </a:fld>
            <a:endParaRPr lang="en-US" dirty="0"/>
          </a:p>
        </p:txBody>
      </p:sp>
    </p:spTree>
    <p:extLst>
      <p:ext uri="{BB962C8B-B14F-4D97-AF65-F5344CB8AC3E}">
        <p14:creationId xmlns:p14="http://schemas.microsoft.com/office/powerpoint/2010/main" val="221950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17A82-78D9-4CB6-AF98-21762654CFD9}"/>
              </a:ext>
            </a:extLst>
          </p:cNvPr>
          <p:cNvSpPr>
            <a:spLocks noGrp="1"/>
          </p:cNvSpPr>
          <p:nvPr>
            <p:ph idx="1"/>
          </p:nvPr>
        </p:nvSpPr>
        <p:spPr>
          <a:xfrm>
            <a:off x="108213" y="1361945"/>
            <a:ext cx="4546793" cy="5118897"/>
          </a:xfrm>
        </p:spPr>
        <p:txBody>
          <a:bodyPr>
            <a:normAutofit lnSpcReduction="10000"/>
          </a:bodyPr>
          <a:lstStyle/>
          <a:p>
            <a:pPr marL="211021" indent="-211021">
              <a:lnSpc>
                <a:spcPct val="90000"/>
              </a:lnSpc>
              <a:spcBef>
                <a:spcPts val="923"/>
              </a:spcBef>
              <a:buClr>
                <a:schemeClr val="tx2">
                  <a:lumMod val="75000"/>
                </a:schemeClr>
              </a:buClr>
              <a:buFont typeface="Arial" panose="020B0604020202020204" pitchFamily="34" charset="0"/>
              <a:buChar char="•"/>
              <a:tabLst>
                <a:tab pos="896838" algn="l"/>
              </a:tabLst>
              <a:defRPr/>
            </a:pPr>
            <a:r>
              <a:rPr lang="en-US" sz="1600" b="1" dirty="0"/>
              <a:t>Modernize Defense Systems</a:t>
            </a:r>
          </a:p>
          <a:p>
            <a:pPr marL="764941" lvl="1" indent="-342900">
              <a:lnSpc>
                <a:spcPct val="90000"/>
              </a:lnSpc>
              <a:spcBef>
                <a:spcPts val="462"/>
              </a:spcBef>
              <a:buClr>
                <a:schemeClr val="tx2">
                  <a:lumMod val="75000"/>
                </a:schemeClr>
              </a:buClr>
              <a:tabLst>
                <a:tab pos="896838" algn="l"/>
              </a:tabLst>
              <a:defRPr/>
            </a:pPr>
            <a:r>
              <a:rPr lang="en-US" sz="1600" dirty="0"/>
              <a:t>Greater performance through design freedom enabled by AM</a:t>
            </a:r>
          </a:p>
          <a:p>
            <a:pPr marL="764941" lvl="1" indent="-342900">
              <a:lnSpc>
                <a:spcPct val="90000"/>
              </a:lnSpc>
              <a:spcBef>
                <a:spcPts val="462"/>
              </a:spcBef>
              <a:buClr>
                <a:schemeClr val="tx2">
                  <a:lumMod val="75000"/>
                </a:schemeClr>
              </a:buClr>
              <a:tabLst>
                <a:tab pos="896838" algn="l"/>
              </a:tabLst>
              <a:defRPr/>
            </a:pPr>
            <a:r>
              <a:rPr lang="en-US" sz="1600" dirty="0"/>
              <a:t>Part reduction</a:t>
            </a:r>
          </a:p>
          <a:p>
            <a:pPr marL="764941" lvl="1" indent="-342900">
              <a:lnSpc>
                <a:spcPct val="90000"/>
              </a:lnSpc>
              <a:spcBef>
                <a:spcPts val="462"/>
              </a:spcBef>
              <a:buClr>
                <a:schemeClr val="tx2">
                  <a:lumMod val="75000"/>
                </a:schemeClr>
              </a:buClr>
              <a:tabLst>
                <a:tab pos="896838" algn="l"/>
              </a:tabLst>
              <a:defRPr/>
            </a:pPr>
            <a:r>
              <a:rPr lang="en-US" sz="1600" dirty="0"/>
              <a:t>Faster prototype and design cycles</a:t>
            </a:r>
          </a:p>
          <a:p>
            <a:pPr marL="764941" lvl="1" indent="-342900">
              <a:lnSpc>
                <a:spcPct val="90000"/>
              </a:lnSpc>
              <a:spcBef>
                <a:spcPts val="462"/>
              </a:spcBef>
              <a:buClr>
                <a:schemeClr val="tx2">
                  <a:lumMod val="75000"/>
                </a:schemeClr>
              </a:buClr>
              <a:tabLst>
                <a:tab pos="896838" algn="l"/>
              </a:tabLst>
              <a:defRPr/>
            </a:pPr>
            <a:r>
              <a:rPr lang="en-US" sz="1600" b="1" i="1" dirty="0"/>
              <a:t>Faster, lighter, stronger, more impactful systems</a:t>
            </a:r>
          </a:p>
          <a:p>
            <a:pPr marL="211021" indent="-211021">
              <a:lnSpc>
                <a:spcPct val="90000"/>
              </a:lnSpc>
              <a:spcBef>
                <a:spcPts val="1662"/>
              </a:spcBef>
              <a:buClr>
                <a:schemeClr val="tx2">
                  <a:lumMod val="75000"/>
                </a:schemeClr>
              </a:buClr>
              <a:buFont typeface="Arial" panose="020B0604020202020204" pitchFamily="34" charset="0"/>
              <a:buChar char="•"/>
              <a:tabLst>
                <a:tab pos="896838" algn="l"/>
              </a:tabLst>
              <a:defRPr/>
            </a:pPr>
            <a:r>
              <a:rPr lang="en-US" sz="1600" b="1" dirty="0"/>
              <a:t>Increase Material Readiness and Efficiency</a:t>
            </a:r>
          </a:p>
          <a:p>
            <a:pPr marL="764941" lvl="1" indent="-342900">
              <a:lnSpc>
                <a:spcPct val="90000"/>
              </a:lnSpc>
              <a:spcBef>
                <a:spcPts val="462"/>
              </a:spcBef>
              <a:buClr>
                <a:schemeClr val="tx2">
                  <a:lumMod val="75000"/>
                </a:schemeClr>
              </a:buClr>
              <a:tabLst>
                <a:tab pos="896838" algn="l"/>
              </a:tabLst>
              <a:defRPr/>
            </a:pPr>
            <a:r>
              <a:rPr lang="en-US" sz="1600" dirty="0"/>
              <a:t>Address part obsolescence</a:t>
            </a:r>
          </a:p>
          <a:p>
            <a:pPr marL="764941" lvl="1" indent="-342900">
              <a:lnSpc>
                <a:spcPct val="90000"/>
              </a:lnSpc>
              <a:spcBef>
                <a:spcPts val="462"/>
              </a:spcBef>
              <a:buClr>
                <a:schemeClr val="tx2">
                  <a:lumMod val="75000"/>
                </a:schemeClr>
              </a:buClr>
              <a:tabLst>
                <a:tab pos="896838" algn="l"/>
              </a:tabLst>
              <a:defRPr/>
            </a:pPr>
            <a:r>
              <a:rPr lang="en-US" sz="1600" dirty="0"/>
              <a:t>Reduced logistics footprint</a:t>
            </a:r>
          </a:p>
          <a:p>
            <a:pPr marL="764941" lvl="1" indent="-342900">
              <a:lnSpc>
                <a:spcPct val="90000"/>
              </a:lnSpc>
              <a:spcBef>
                <a:spcPts val="462"/>
              </a:spcBef>
              <a:buClr>
                <a:schemeClr val="tx2">
                  <a:lumMod val="75000"/>
                </a:schemeClr>
              </a:buClr>
              <a:tabLst>
                <a:tab pos="896838" algn="l"/>
              </a:tabLst>
              <a:defRPr/>
            </a:pPr>
            <a:r>
              <a:rPr lang="en-US" sz="1600" dirty="0"/>
              <a:t>Rapid tooling and job aids</a:t>
            </a:r>
          </a:p>
          <a:p>
            <a:pPr marL="764941" lvl="1" indent="-342900">
              <a:lnSpc>
                <a:spcPct val="90000"/>
              </a:lnSpc>
              <a:spcBef>
                <a:spcPts val="462"/>
              </a:spcBef>
              <a:buClr>
                <a:schemeClr val="tx2">
                  <a:lumMod val="75000"/>
                </a:schemeClr>
              </a:buClr>
              <a:tabLst>
                <a:tab pos="896838" algn="l"/>
              </a:tabLst>
              <a:defRPr/>
            </a:pPr>
            <a:r>
              <a:rPr lang="en-US" sz="1600" b="1" i="1" dirty="0"/>
              <a:t>Increased system availability and lower cost</a:t>
            </a:r>
          </a:p>
          <a:p>
            <a:pPr marL="211021" indent="-211021">
              <a:lnSpc>
                <a:spcPct val="90000"/>
              </a:lnSpc>
              <a:spcBef>
                <a:spcPts val="1662"/>
              </a:spcBef>
              <a:buClr>
                <a:schemeClr val="tx2">
                  <a:lumMod val="75000"/>
                </a:schemeClr>
              </a:buClr>
              <a:buFont typeface="Arial" panose="020B0604020202020204" pitchFamily="34" charset="0"/>
              <a:buChar char="•"/>
              <a:tabLst>
                <a:tab pos="896838" algn="l"/>
              </a:tabLst>
              <a:defRPr/>
            </a:pPr>
            <a:r>
              <a:rPr lang="en-US" sz="1600" b="1" dirty="0"/>
              <a:t>Enhanced Warfighter Innovation and Capability</a:t>
            </a:r>
          </a:p>
          <a:p>
            <a:pPr marL="764941" lvl="1" indent="-342900">
              <a:lnSpc>
                <a:spcPct val="90000"/>
              </a:lnSpc>
              <a:spcBef>
                <a:spcPts val="462"/>
              </a:spcBef>
              <a:buClr>
                <a:schemeClr val="tx2">
                  <a:lumMod val="75000"/>
                </a:schemeClr>
              </a:buClr>
              <a:tabLst>
                <a:tab pos="896838" algn="l"/>
              </a:tabLst>
              <a:defRPr/>
            </a:pPr>
            <a:r>
              <a:rPr lang="en-US" sz="1600" dirty="0"/>
              <a:t>Training and job aids</a:t>
            </a:r>
          </a:p>
          <a:p>
            <a:pPr marL="764941" lvl="1" indent="-342900">
              <a:lnSpc>
                <a:spcPct val="90000"/>
              </a:lnSpc>
              <a:spcBef>
                <a:spcPts val="462"/>
              </a:spcBef>
              <a:buClr>
                <a:schemeClr val="tx2">
                  <a:lumMod val="75000"/>
                </a:schemeClr>
              </a:buClr>
              <a:tabLst>
                <a:tab pos="896838" algn="l"/>
              </a:tabLst>
              <a:defRPr/>
            </a:pPr>
            <a:r>
              <a:rPr lang="en-US" sz="1600" dirty="0"/>
              <a:t>Innovative solutions in theater</a:t>
            </a:r>
          </a:p>
          <a:p>
            <a:pPr marL="764941" lvl="1" indent="-342900">
              <a:lnSpc>
                <a:spcPct val="90000"/>
              </a:lnSpc>
              <a:spcBef>
                <a:spcPts val="462"/>
              </a:spcBef>
              <a:buClr>
                <a:schemeClr val="tx2">
                  <a:lumMod val="75000"/>
                </a:schemeClr>
              </a:buClr>
              <a:tabLst>
                <a:tab pos="896838" algn="l"/>
              </a:tabLst>
              <a:defRPr/>
            </a:pPr>
            <a:r>
              <a:rPr lang="en-US" sz="1600" b="1" i="1" dirty="0"/>
              <a:t>More responsive and capable units</a:t>
            </a:r>
            <a:endParaRPr lang="en-US" sz="1600" dirty="0"/>
          </a:p>
        </p:txBody>
      </p:sp>
      <p:sp>
        <p:nvSpPr>
          <p:cNvPr id="3" name="Title 2">
            <a:extLst>
              <a:ext uri="{FF2B5EF4-FFF2-40B4-BE49-F238E27FC236}">
                <a16:creationId xmlns:a16="http://schemas.microsoft.com/office/drawing/2014/main" id="{0644991E-F8C3-47F1-8E2F-9CAC1A62C684}"/>
              </a:ext>
            </a:extLst>
          </p:cNvPr>
          <p:cNvSpPr>
            <a:spLocks noGrp="1"/>
          </p:cNvSpPr>
          <p:nvPr>
            <p:ph type="title"/>
          </p:nvPr>
        </p:nvSpPr>
        <p:spPr/>
        <p:txBody>
          <a:bodyPr>
            <a:normAutofit/>
          </a:bodyPr>
          <a:lstStyle/>
          <a:p>
            <a:r>
              <a:rPr lang="en-US" dirty="0"/>
              <a:t>Additive Manufacturing Supports DoD Mission</a:t>
            </a:r>
          </a:p>
        </p:txBody>
      </p:sp>
      <p:sp>
        <p:nvSpPr>
          <p:cNvPr id="13" name="Slide Number Placeholder 12">
            <a:extLst>
              <a:ext uri="{FF2B5EF4-FFF2-40B4-BE49-F238E27FC236}">
                <a16:creationId xmlns:a16="http://schemas.microsoft.com/office/drawing/2014/main" id="{3554DDB4-576C-489A-9157-FA6D9AF43938}"/>
              </a:ext>
            </a:extLst>
          </p:cNvPr>
          <p:cNvSpPr>
            <a:spLocks noGrp="1"/>
          </p:cNvSpPr>
          <p:nvPr>
            <p:ph type="sldNum" sz="quarter" idx="4294967295"/>
          </p:nvPr>
        </p:nvSpPr>
        <p:spPr>
          <a:xfrm>
            <a:off x="7759496" y="6487247"/>
            <a:ext cx="1140664"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5DF160-2252-4507-9087-606C83CDB7D9}" type="slidenum">
              <a:rPr lang="en-US" smtClean="0"/>
              <a:pPr/>
              <a:t>4</a:t>
            </a:fld>
            <a:endParaRPr lang="en-US" dirty="0"/>
          </a:p>
        </p:txBody>
      </p:sp>
      <p:sp>
        <p:nvSpPr>
          <p:cNvPr id="5" name="Rounded Rectangle 13">
            <a:extLst>
              <a:ext uri="{FF2B5EF4-FFF2-40B4-BE49-F238E27FC236}">
                <a16:creationId xmlns:a16="http://schemas.microsoft.com/office/drawing/2014/main" id="{31CA1BCD-F5A5-4A1F-B0CA-C9C5B506821E}"/>
              </a:ext>
            </a:extLst>
          </p:cNvPr>
          <p:cNvSpPr/>
          <p:nvPr/>
        </p:nvSpPr>
        <p:spPr>
          <a:xfrm>
            <a:off x="4605618" y="1332638"/>
            <a:ext cx="4545873" cy="3914502"/>
          </a:xfrm>
          <a:prstGeom prst="roundRect">
            <a:avLst>
              <a:gd name="adj" fmla="val 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en-US" sz="1662" dirty="0">
              <a:solidFill>
                <a:prstClr val="white"/>
              </a:solidFill>
              <a:latin typeface="Calibri" panose="020F0502020204030204"/>
            </a:endParaRPr>
          </a:p>
        </p:txBody>
      </p:sp>
      <p:pic>
        <p:nvPicPr>
          <p:cNvPr id="8" name="Picture 7" descr="A picture containing person, cooking&#10;&#10;Description automatically generated">
            <a:extLst>
              <a:ext uri="{FF2B5EF4-FFF2-40B4-BE49-F238E27FC236}">
                <a16:creationId xmlns:a16="http://schemas.microsoft.com/office/drawing/2014/main" id="{BFC01503-6371-455D-B8B5-9B7B3EC1B9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828"/>
          <a:stretch/>
        </p:blipFill>
        <p:spPr>
          <a:xfrm>
            <a:off x="7081976" y="1833557"/>
            <a:ext cx="1746028" cy="1198486"/>
          </a:xfrm>
          <a:prstGeom prst="rect">
            <a:avLst/>
          </a:prstGeom>
        </p:spPr>
      </p:pic>
      <p:sp>
        <p:nvSpPr>
          <p:cNvPr id="9" name="TextBox 8">
            <a:extLst>
              <a:ext uri="{FF2B5EF4-FFF2-40B4-BE49-F238E27FC236}">
                <a16:creationId xmlns:a16="http://schemas.microsoft.com/office/drawing/2014/main" id="{477AA2AE-1AE9-489C-98C7-7B6EE5B53888}"/>
              </a:ext>
            </a:extLst>
          </p:cNvPr>
          <p:cNvSpPr txBox="1"/>
          <p:nvPr/>
        </p:nvSpPr>
        <p:spPr>
          <a:xfrm>
            <a:off x="4510002" y="2909266"/>
            <a:ext cx="2491649" cy="323165"/>
          </a:xfrm>
          <a:prstGeom prst="rect">
            <a:avLst/>
          </a:prstGeom>
          <a:noFill/>
        </p:spPr>
        <p:txBody>
          <a:bodyPr wrap="square">
            <a:spAutoFit/>
          </a:bodyPr>
          <a:lstStyle/>
          <a:p>
            <a:pPr algn="ctr"/>
            <a:r>
              <a:rPr lang="en-US" sz="1500" b="1" i="1" dirty="0"/>
              <a:t>C-5 Overhead Panel</a:t>
            </a:r>
          </a:p>
        </p:txBody>
      </p:sp>
      <p:sp>
        <p:nvSpPr>
          <p:cNvPr id="11" name="TextBox 10">
            <a:extLst>
              <a:ext uri="{FF2B5EF4-FFF2-40B4-BE49-F238E27FC236}">
                <a16:creationId xmlns:a16="http://schemas.microsoft.com/office/drawing/2014/main" id="{600E756D-8F26-4B34-A93C-210E5C095195}"/>
              </a:ext>
            </a:extLst>
          </p:cNvPr>
          <p:cNvSpPr txBox="1"/>
          <p:nvPr/>
        </p:nvSpPr>
        <p:spPr>
          <a:xfrm>
            <a:off x="6722036" y="2987807"/>
            <a:ext cx="2491649" cy="553998"/>
          </a:xfrm>
          <a:prstGeom prst="rect">
            <a:avLst/>
          </a:prstGeom>
          <a:noFill/>
        </p:spPr>
        <p:txBody>
          <a:bodyPr wrap="square">
            <a:spAutoFit/>
          </a:bodyPr>
          <a:lstStyle/>
          <a:p>
            <a:pPr algn="ctr"/>
            <a:r>
              <a:rPr lang="en-US" sz="1500" b="1" i="1" dirty="0"/>
              <a:t>LVSR/MTVR Steering wheel removal device</a:t>
            </a:r>
          </a:p>
        </p:txBody>
      </p:sp>
      <p:sp>
        <p:nvSpPr>
          <p:cNvPr id="14" name="TextBox 13">
            <a:extLst>
              <a:ext uri="{FF2B5EF4-FFF2-40B4-BE49-F238E27FC236}">
                <a16:creationId xmlns:a16="http://schemas.microsoft.com/office/drawing/2014/main" id="{A6CBA4B2-0E02-4081-828C-084F9E124411}"/>
              </a:ext>
            </a:extLst>
          </p:cNvPr>
          <p:cNvSpPr txBox="1"/>
          <p:nvPr/>
        </p:nvSpPr>
        <p:spPr>
          <a:xfrm>
            <a:off x="4382042" y="5576388"/>
            <a:ext cx="4346641" cy="707886"/>
          </a:xfrm>
          <a:prstGeom prst="rect">
            <a:avLst/>
          </a:prstGeom>
          <a:noFill/>
        </p:spPr>
        <p:txBody>
          <a:bodyPr wrap="square" rtlCol="0">
            <a:spAutoFit/>
          </a:bodyPr>
          <a:lstStyle/>
          <a:p>
            <a:r>
              <a:rPr lang="en-US" sz="1300" b="1" i="0" dirty="0">
                <a:solidFill>
                  <a:srgbClr val="111C4E"/>
                </a:solidFill>
                <a:effectLst/>
                <a:latin typeface="Arial" panose="020B0604020202020204" pitchFamily="34" charset="0"/>
                <a:cs typeface="Arial" panose="020B0604020202020204" pitchFamily="34" charset="0"/>
              </a:rPr>
              <a:t>From: </a:t>
            </a:r>
            <a:r>
              <a:rPr lang="en-US" sz="1300" b="1" i="1" dirty="0">
                <a:solidFill>
                  <a:srgbClr val="111C4E"/>
                </a:solidFill>
                <a:effectLst/>
                <a:latin typeface="Arial" panose="020B0604020202020204" pitchFamily="34" charset="0"/>
                <a:cs typeface="Arial" panose="020B0604020202020204" pitchFamily="34" charset="0"/>
              </a:rPr>
              <a:t>Department of Defense Additive Manufacturing Strategy</a:t>
            </a:r>
            <a:r>
              <a:rPr lang="en-US" sz="1300" b="1" i="0" dirty="0">
                <a:solidFill>
                  <a:srgbClr val="111C4E"/>
                </a:solidFill>
                <a:effectLst/>
                <a:latin typeface="Arial" panose="020B0604020202020204" pitchFamily="34" charset="0"/>
                <a:cs typeface="Arial" panose="020B0604020202020204" pitchFamily="34" charset="0"/>
              </a:rPr>
              <a:t>, January 2021</a:t>
            </a:r>
            <a:br>
              <a:rPr lang="en-US" sz="1400" dirty="0">
                <a:solidFill>
                  <a:srgbClr val="111C4E"/>
                </a:solidFill>
                <a:latin typeface="Arial" panose="020B0604020202020204" pitchFamily="34" charset="0"/>
                <a:cs typeface="Arial" panose="020B0604020202020204" pitchFamily="34" charset="0"/>
              </a:rPr>
            </a:br>
            <a:endParaRPr lang="en-US" sz="1400" dirty="0">
              <a:solidFill>
                <a:srgbClr val="111C4E"/>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090F87B-6614-4B5E-AD84-F3211C2843DC}"/>
              </a:ext>
            </a:extLst>
          </p:cNvPr>
          <p:cNvSpPr txBox="1"/>
          <p:nvPr/>
        </p:nvSpPr>
        <p:spPr>
          <a:xfrm>
            <a:off x="4605617" y="1406463"/>
            <a:ext cx="4545873" cy="369332"/>
          </a:xfrm>
          <a:prstGeom prst="rect">
            <a:avLst/>
          </a:prstGeom>
          <a:noFill/>
        </p:spPr>
        <p:txBody>
          <a:bodyPr wrap="square">
            <a:spAutoFit/>
          </a:bodyPr>
          <a:lstStyle/>
          <a:p>
            <a:pPr algn="ctr"/>
            <a:r>
              <a:rPr lang="en-US" b="1" dirty="0"/>
              <a:t>Examples of AM in DoD Today</a:t>
            </a:r>
          </a:p>
        </p:txBody>
      </p:sp>
      <p:pic>
        <p:nvPicPr>
          <p:cNvPr id="4" name="Picture 3"/>
          <p:cNvPicPr>
            <a:picLocks noChangeAspect="1"/>
          </p:cNvPicPr>
          <p:nvPr/>
        </p:nvPicPr>
        <p:blipFill>
          <a:blip r:embed="rId4"/>
          <a:stretch>
            <a:fillRect/>
          </a:stretch>
        </p:blipFill>
        <p:spPr>
          <a:xfrm>
            <a:off x="4758431" y="1834872"/>
            <a:ext cx="1820396" cy="1090506"/>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67731" y="3523141"/>
            <a:ext cx="1640787" cy="1326303"/>
          </a:xfrm>
          <a:prstGeom prst="rect">
            <a:avLst/>
          </a:prstGeom>
        </p:spPr>
      </p:pic>
      <p:sp>
        <p:nvSpPr>
          <p:cNvPr id="18" name="TextBox 17">
            <a:extLst>
              <a:ext uri="{FF2B5EF4-FFF2-40B4-BE49-F238E27FC236}">
                <a16:creationId xmlns:a16="http://schemas.microsoft.com/office/drawing/2014/main" id="{600E756D-8F26-4B34-A93C-210E5C095195}"/>
              </a:ext>
            </a:extLst>
          </p:cNvPr>
          <p:cNvSpPr txBox="1"/>
          <p:nvPr/>
        </p:nvSpPr>
        <p:spPr>
          <a:xfrm>
            <a:off x="6761821" y="4857766"/>
            <a:ext cx="2491649" cy="553998"/>
          </a:xfrm>
          <a:prstGeom prst="rect">
            <a:avLst/>
          </a:prstGeom>
          <a:noFill/>
        </p:spPr>
        <p:txBody>
          <a:bodyPr wrap="square">
            <a:spAutoFit/>
          </a:bodyPr>
          <a:lstStyle/>
          <a:p>
            <a:pPr algn="ctr"/>
            <a:r>
              <a:rPr lang="en-US" sz="1500" b="1" i="1" dirty="0"/>
              <a:t>M777A2 Radio Bracket </a:t>
            </a:r>
            <a:br>
              <a:rPr lang="en-US" sz="1600" dirty="0"/>
            </a:br>
            <a:endParaRPr lang="en-US" sz="1500" b="1" i="1" dirty="0"/>
          </a:p>
        </p:txBody>
      </p:sp>
      <p:pic>
        <p:nvPicPr>
          <p:cNvPr id="19" name="Picture 18">
            <a:extLst>
              <a:ext uri="{FF2B5EF4-FFF2-40B4-BE49-F238E27FC236}">
                <a16:creationId xmlns:a16="http://schemas.microsoft.com/office/drawing/2014/main" id="{40A1ED47-7686-456E-B9FA-61BC23A495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895" t="36170" r="54140" b="7225"/>
          <a:stretch/>
        </p:blipFill>
        <p:spPr>
          <a:xfrm>
            <a:off x="4911782" y="3533236"/>
            <a:ext cx="1706829" cy="1203715"/>
          </a:xfrm>
          <a:prstGeom prst="rect">
            <a:avLst/>
          </a:prstGeom>
        </p:spPr>
      </p:pic>
      <p:sp>
        <p:nvSpPr>
          <p:cNvPr id="20" name="TextBox 19">
            <a:extLst>
              <a:ext uri="{FF2B5EF4-FFF2-40B4-BE49-F238E27FC236}">
                <a16:creationId xmlns:a16="http://schemas.microsoft.com/office/drawing/2014/main" id="{9EB3CC72-0D77-4170-A66B-8E9B984E3AFE}"/>
              </a:ext>
            </a:extLst>
          </p:cNvPr>
          <p:cNvSpPr txBox="1"/>
          <p:nvPr/>
        </p:nvSpPr>
        <p:spPr>
          <a:xfrm>
            <a:off x="4503639" y="4722221"/>
            <a:ext cx="2491649" cy="338554"/>
          </a:xfrm>
          <a:prstGeom prst="rect">
            <a:avLst/>
          </a:prstGeom>
          <a:noFill/>
        </p:spPr>
        <p:txBody>
          <a:bodyPr wrap="square">
            <a:spAutoFit/>
          </a:bodyPr>
          <a:lstStyle/>
          <a:p>
            <a:pPr algn="ctr"/>
            <a:r>
              <a:rPr lang="en-US" sz="1600" b="1" dirty="0"/>
              <a:t>F414 engine accelerator</a:t>
            </a:r>
          </a:p>
        </p:txBody>
      </p:sp>
    </p:spTree>
    <p:extLst>
      <p:ext uri="{BB962C8B-B14F-4D97-AF65-F5344CB8AC3E}">
        <p14:creationId xmlns:p14="http://schemas.microsoft.com/office/powerpoint/2010/main" val="417911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ACAAB1-B06A-4AF1-9931-A99A3FB40502}"/>
              </a:ext>
            </a:extLst>
          </p:cNvPr>
          <p:cNvPicPr>
            <a:picLocks noGrp="1" noChangeAspect="1"/>
          </p:cNvPicPr>
          <p:nvPr>
            <p:ph idx="1"/>
          </p:nvPr>
        </p:nvPicPr>
        <p:blipFill>
          <a:blip r:embed="rId2"/>
          <a:stretch>
            <a:fillRect/>
          </a:stretch>
        </p:blipFill>
        <p:spPr>
          <a:xfrm>
            <a:off x="457510" y="1977001"/>
            <a:ext cx="1518068" cy="1973489"/>
          </a:xfrm>
          <a:ln>
            <a:solidFill>
              <a:schemeClr val="tx1"/>
            </a:solidFill>
          </a:ln>
        </p:spPr>
      </p:pic>
      <p:sp>
        <p:nvSpPr>
          <p:cNvPr id="3" name="Title 2">
            <a:extLst>
              <a:ext uri="{FF2B5EF4-FFF2-40B4-BE49-F238E27FC236}">
                <a16:creationId xmlns:a16="http://schemas.microsoft.com/office/drawing/2014/main" id="{7A3209E7-4921-4FD0-9DED-0D04623B6E6B}"/>
              </a:ext>
            </a:extLst>
          </p:cNvPr>
          <p:cNvSpPr>
            <a:spLocks noGrp="1"/>
          </p:cNvSpPr>
          <p:nvPr>
            <p:ph type="title"/>
          </p:nvPr>
        </p:nvSpPr>
        <p:spPr/>
        <p:txBody>
          <a:bodyPr>
            <a:normAutofit fontScale="90000"/>
          </a:bodyPr>
          <a:lstStyle/>
          <a:p>
            <a:r>
              <a:rPr lang="en-US" dirty="0"/>
              <a:t>Key DoD References and Activities</a:t>
            </a:r>
          </a:p>
        </p:txBody>
      </p:sp>
      <p:sp>
        <p:nvSpPr>
          <p:cNvPr id="4" name="Slide Number Placeholder 3">
            <a:extLst>
              <a:ext uri="{FF2B5EF4-FFF2-40B4-BE49-F238E27FC236}">
                <a16:creationId xmlns:a16="http://schemas.microsoft.com/office/drawing/2014/main" id="{2B3DF3D5-BE0C-465E-9C85-96BF03AA9CC7}"/>
              </a:ext>
            </a:extLst>
          </p:cNvPr>
          <p:cNvSpPr>
            <a:spLocks noGrp="1"/>
          </p:cNvSpPr>
          <p:nvPr>
            <p:ph type="sldNum" sz="quarter" idx="4"/>
          </p:nvPr>
        </p:nvSpPr>
        <p:spPr/>
        <p:txBody>
          <a:bodyPr/>
          <a:lstStyle/>
          <a:p>
            <a:fld id="{A95DF160-2252-4507-9087-606C83CDB7D9}" type="slidenum">
              <a:rPr lang="en-US" smtClean="0"/>
              <a:pPr/>
              <a:t>5</a:t>
            </a:fld>
            <a:endParaRPr lang="en-US" dirty="0"/>
          </a:p>
        </p:txBody>
      </p:sp>
      <p:pic>
        <p:nvPicPr>
          <p:cNvPr id="8" name="Picture 7">
            <a:extLst>
              <a:ext uri="{FF2B5EF4-FFF2-40B4-BE49-F238E27FC236}">
                <a16:creationId xmlns:a16="http://schemas.microsoft.com/office/drawing/2014/main" id="{59228B67-D9FD-44AE-ABE9-BDB4F6A0BB24}"/>
              </a:ext>
            </a:extLst>
          </p:cNvPr>
          <p:cNvPicPr>
            <a:picLocks noChangeAspect="1"/>
          </p:cNvPicPr>
          <p:nvPr/>
        </p:nvPicPr>
        <p:blipFill>
          <a:blip r:embed="rId3"/>
          <a:stretch>
            <a:fillRect/>
          </a:stretch>
        </p:blipFill>
        <p:spPr>
          <a:xfrm>
            <a:off x="979396" y="3736444"/>
            <a:ext cx="1680020" cy="2151289"/>
          </a:xfrm>
          <a:prstGeom prst="rect">
            <a:avLst/>
          </a:prstGeom>
          <a:ln>
            <a:solidFill>
              <a:schemeClr val="tx1"/>
            </a:solidFill>
          </a:ln>
        </p:spPr>
      </p:pic>
      <p:sp>
        <p:nvSpPr>
          <p:cNvPr id="10" name="Text Box 514">
            <a:extLst>
              <a:ext uri="{FF2B5EF4-FFF2-40B4-BE49-F238E27FC236}">
                <a16:creationId xmlns:a16="http://schemas.microsoft.com/office/drawing/2014/main" id="{6B3CC2D5-8704-4D7F-A1CF-E57CAA97E26A}"/>
              </a:ext>
            </a:extLst>
          </p:cNvPr>
          <p:cNvSpPr txBox="1">
            <a:spLocks noChangeArrowheads="1"/>
          </p:cNvSpPr>
          <p:nvPr/>
        </p:nvSpPr>
        <p:spPr bwMode="auto">
          <a:xfrm>
            <a:off x="3305175" y="1626806"/>
            <a:ext cx="5499010" cy="4616648"/>
          </a:xfrm>
          <a:prstGeom prst="rect">
            <a:avLst/>
          </a:prstGeom>
          <a:solidFill>
            <a:schemeClr val="accent1">
              <a:lumMod val="20000"/>
              <a:lumOff val="80000"/>
            </a:schemeClr>
          </a:solidFill>
          <a:ln>
            <a:noFill/>
          </a:ln>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u="sng" dirty="0"/>
              <a:t>National Strategy for Advanced Manufacturing</a:t>
            </a:r>
          </a:p>
          <a:p>
            <a:pPr eaLnBrk="1" hangingPunct="1">
              <a:spcBef>
                <a:spcPct val="0"/>
              </a:spcBef>
              <a:buFontTx/>
              <a:buNone/>
            </a:pPr>
            <a:endParaRPr lang="en-US" altLang="en-US" sz="1400" u="sng" dirty="0"/>
          </a:p>
          <a:p>
            <a:pPr eaLnBrk="1" hangingPunct="1">
              <a:spcBef>
                <a:spcPct val="0"/>
              </a:spcBef>
              <a:buFontTx/>
              <a:buNone/>
            </a:pPr>
            <a:r>
              <a:rPr lang="en-US" altLang="en-US" sz="1400" u="sng" dirty="0"/>
              <a:t>Policy &amp; Guidance</a:t>
            </a:r>
            <a:r>
              <a:rPr lang="en-US" altLang="en-US" sz="1400" dirty="0"/>
              <a:t>  </a:t>
            </a:r>
          </a:p>
          <a:p>
            <a:pPr marL="171450" indent="-171450">
              <a:spcBef>
                <a:spcPct val="0"/>
              </a:spcBef>
            </a:pPr>
            <a:r>
              <a:rPr lang="en-US" altLang="en-US" sz="1400" dirty="0"/>
              <a:t>DoDI 5000.92 Innovation &amp; Technology to Sustain Materiel Readiness</a:t>
            </a:r>
          </a:p>
          <a:p>
            <a:pPr marL="171450" indent="-171450">
              <a:spcBef>
                <a:spcPct val="0"/>
              </a:spcBef>
            </a:pPr>
            <a:r>
              <a:rPr lang="en-US" altLang="en-US" sz="1400" dirty="0"/>
              <a:t>DoDI 5000.93 Use of Additive Manufacturing in the DoD</a:t>
            </a:r>
          </a:p>
          <a:p>
            <a:pPr marL="171450" indent="-171450">
              <a:spcBef>
                <a:spcPct val="0"/>
              </a:spcBef>
            </a:pPr>
            <a:r>
              <a:rPr lang="en-US" altLang="en-US" sz="1400" dirty="0"/>
              <a:t>MIL-HDBK-539 DE &amp; Modeling Practices</a:t>
            </a:r>
          </a:p>
          <a:p>
            <a:pPr marL="171450" indent="-171450">
              <a:spcBef>
                <a:spcPct val="0"/>
              </a:spcBef>
            </a:pPr>
            <a:r>
              <a:rPr lang="en-US" altLang="en-US" sz="1400" dirty="0"/>
              <a:t>DoD Additive Manufacturing Strategy</a:t>
            </a:r>
          </a:p>
          <a:p>
            <a:pPr marL="171450" indent="-171450">
              <a:spcBef>
                <a:spcPct val="0"/>
              </a:spcBef>
            </a:pPr>
            <a:r>
              <a:rPr lang="en-US" altLang="en-US" sz="1400" dirty="0"/>
              <a:t>DoD Digital Engineering Strategy</a:t>
            </a:r>
          </a:p>
          <a:p>
            <a:pPr marL="171450" indent="-171450">
              <a:spcBef>
                <a:spcPct val="0"/>
              </a:spcBef>
            </a:pPr>
            <a:r>
              <a:rPr lang="en-US" altLang="en-US" sz="1400" dirty="0"/>
              <a:t>DoD Data Strategy</a:t>
            </a:r>
          </a:p>
          <a:p>
            <a:pPr marL="171450" indent="-171450">
              <a:spcBef>
                <a:spcPct val="0"/>
              </a:spcBef>
            </a:pPr>
            <a:endParaRPr lang="en-US" altLang="en-US" sz="1400" dirty="0"/>
          </a:p>
          <a:p>
            <a:pPr>
              <a:spcBef>
                <a:spcPct val="0"/>
              </a:spcBef>
              <a:buNone/>
            </a:pPr>
            <a:r>
              <a:rPr lang="en-US" altLang="en-US" sz="1400" u="sng" dirty="0"/>
              <a:t>Joint Additive Manufacturing Model Exchange (JAMMEX)</a:t>
            </a:r>
          </a:p>
          <a:p>
            <a:pPr>
              <a:spcBef>
                <a:spcPct val="0"/>
              </a:spcBef>
              <a:buNone/>
            </a:pPr>
            <a:endParaRPr lang="en-US" altLang="en-US" sz="1400" dirty="0"/>
          </a:p>
          <a:p>
            <a:pPr>
              <a:spcBef>
                <a:spcPct val="0"/>
              </a:spcBef>
              <a:buNone/>
            </a:pPr>
            <a:r>
              <a:rPr lang="en-US" altLang="en-US" sz="1400" u="sng" dirty="0"/>
              <a:t>Working Groups</a:t>
            </a:r>
          </a:p>
          <a:p>
            <a:pPr marL="171450" indent="-171450">
              <a:spcBef>
                <a:spcPct val="0"/>
              </a:spcBef>
            </a:pPr>
            <a:r>
              <a:rPr lang="en-US" altLang="en-US" sz="1400" dirty="0"/>
              <a:t>Joint Additive Manufacturing Working Group (JAMWG)</a:t>
            </a:r>
          </a:p>
          <a:p>
            <a:pPr marL="171450" indent="-171450">
              <a:spcBef>
                <a:spcPct val="0"/>
              </a:spcBef>
            </a:pPr>
            <a:r>
              <a:rPr lang="en-US" altLang="en-US" sz="1400" dirty="0"/>
              <a:t>Additive Manufacturing for Maintenance Operations (AMMO)</a:t>
            </a:r>
          </a:p>
          <a:p>
            <a:pPr marL="171450" indent="-171450">
              <a:spcBef>
                <a:spcPct val="0"/>
              </a:spcBef>
            </a:pPr>
            <a:r>
              <a:rPr lang="en-US" altLang="en-US" sz="1400" dirty="0"/>
              <a:t>Digital Manufacturing Enterprise Working Group (DME WG)</a:t>
            </a:r>
          </a:p>
          <a:p>
            <a:pPr eaLnBrk="1" hangingPunct="1">
              <a:spcBef>
                <a:spcPct val="0"/>
              </a:spcBef>
              <a:buFontTx/>
              <a:buNone/>
            </a:pPr>
            <a:endParaRPr lang="en-US" altLang="en-US" sz="1400" dirty="0"/>
          </a:p>
          <a:p>
            <a:pPr eaLnBrk="1" hangingPunct="1">
              <a:spcBef>
                <a:spcPct val="0"/>
              </a:spcBef>
              <a:buFontTx/>
              <a:buNone/>
            </a:pPr>
            <a:r>
              <a:rPr lang="en-US" altLang="en-US" sz="1400" u="sng" dirty="0"/>
              <a:t>Manufacturing Innovation Institutes</a:t>
            </a:r>
          </a:p>
          <a:p>
            <a:pPr marL="171450" indent="-171450">
              <a:spcBef>
                <a:spcPct val="0"/>
              </a:spcBef>
            </a:pPr>
            <a:r>
              <a:rPr lang="en-US" altLang="en-US" sz="1400" dirty="0"/>
              <a:t>America Makes (Additive Manufacturing)</a:t>
            </a:r>
          </a:p>
          <a:p>
            <a:pPr marL="171450" indent="-171450">
              <a:spcBef>
                <a:spcPct val="0"/>
              </a:spcBef>
            </a:pPr>
            <a:r>
              <a:rPr lang="en-US" altLang="en-US" sz="1400" dirty="0"/>
              <a:t>MxD (Digital Manufacturing)</a:t>
            </a:r>
          </a:p>
        </p:txBody>
      </p:sp>
      <p:sp>
        <p:nvSpPr>
          <p:cNvPr id="12" name="TextBox 11">
            <a:extLst>
              <a:ext uri="{FF2B5EF4-FFF2-40B4-BE49-F238E27FC236}">
                <a16:creationId xmlns:a16="http://schemas.microsoft.com/office/drawing/2014/main" id="{48B7917C-54F6-4F0B-86BF-0837FA04D2D4}"/>
              </a:ext>
            </a:extLst>
          </p:cNvPr>
          <p:cNvSpPr txBox="1"/>
          <p:nvPr/>
        </p:nvSpPr>
        <p:spPr>
          <a:xfrm>
            <a:off x="705765" y="3474834"/>
            <a:ext cx="1021557" cy="261610"/>
          </a:xfrm>
          <a:prstGeom prst="rect">
            <a:avLst/>
          </a:prstGeom>
          <a:noFill/>
        </p:spPr>
        <p:txBody>
          <a:bodyPr wrap="square">
            <a:spAutoFit/>
          </a:bodyPr>
          <a:lstStyle/>
          <a:p>
            <a:pPr marL="171450" indent="-171450">
              <a:spcBef>
                <a:spcPct val="0"/>
              </a:spcBef>
            </a:pPr>
            <a:r>
              <a:rPr lang="en-US" altLang="en-US" sz="1100" dirty="0"/>
              <a:t>DoDI 5000.93</a:t>
            </a:r>
          </a:p>
        </p:txBody>
      </p:sp>
      <p:sp>
        <p:nvSpPr>
          <p:cNvPr id="13" name="TextBox 12">
            <a:extLst>
              <a:ext uri="{FF2B5EF4-FFF2-40B4-BE49-F238E27FC236}">
                <a16:creationId xmlns:a16="http://schemas.microsoft.com/office/drawing/2014/main" id="{AC818EA1-EEF5-4401-A4EA-FC9903FA7EDC}"/>
              </a:ext>
            </a:extLst>
          </p:cNvPr>
          <p:cNvSpPr txBox="1"/>
          <p:nvPr/>
        </p:nvSpPr>
        <p:spPr>
          <a:xfrm>
            <a:off x="1334821" y="5465890"/>
            <a:ext cx="969169" cy="261610"/>
          </a:xfrm>
          <a:prstGeom prst="rect">
            <a:avLst/>
          </a:prstGeom>
          <a:noFill/>
        </p:spPr>
        <p:txBody>
          <a:bodyPr wrap="square">
            <a:spAutoFit/>
          </a:bodyPr>
          <a:lstStyle/>
          <a:p>
            <a:pPr marL="171450" indent="-171450">
              <a:spcBef>
                <a:spcPct val="0"/>
              </a:spcBef>
            </a:pPr>
            <a:r>
              <a:rPr lang="en-US" altLang="en-US" sz="1100" dirty="0"/>
              <a:t>DoDI 5000.92</a:t>
            </a:r>
          </a:p>
        </p:txBody>
      </p:sp>
    </p:spTree>
    <p:extLst>
      <p:ext uri="{BB962C8B-B14F-4D97-AF65-F5344CB8AC3E}">
        <p14:creationId xmlns:p14="http://schemas.microsoft.com/office/powerpoint/2010/main" val="326706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46587" y="1068800"/>
          <a:ext cx="7801059" cy="5473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86075" y="6360983"/>
            <a:ext cx="7465779" cy="261610"/>
          </a:xfrm>
          <a:prstGeom prst="rect">
            <a:avLst/>
          </a:prstGeom>
        </p:spPr>
        <p:txBody>
          <a:bodyPr wrap="square">
            <a:spAutoFit/>
          </a:bodyPr>
          <a:lstStyle/>
          <a:p>
            <a:r>
              <a:rPr lang="en-US" sz="1100" dirty="0">
                <a:hlinkClick r:id="rId8"/>
              </a:rPr>
              <a:t>https://www.esd.whs.mil/Portals/54/Documents/DD/issuances/dodi/500093p.PDF?ver=JM7vpZGnbXAFX5uv91rXOQ%3d%3d</a:t>
            </a:r>
            <a:endParaRPr lang="en-US" sz="1100" dirty="0"/>
          </a:p>
        </p:txBody>
      </p:sp>
      <p:sp>
        <p:nvSpPr>
          <p:cNvPr id="4" name="TextBox 3"/>
          <p:cNvSpPr txBox="1"/>
          <p:nvPr/>
        </p:nvSpPr>
        <p:spPr>
          <a:xfrm>
            <a:off x="969167" y="6177509"/>
            <a:ext cx="1892704" cy="261610"/>
          </a:xfrm>
          <a:prstGeom prst="rect">
            <a:avLst/>
          </a:prstGeom>
          <a:noFill/>
        </p:spPr>
        <p:txBody>
          <a:bodyPr wrap="square" rtlCol="0">
            <a:spAutoFit/>
          </a:bodyPr>
          <a:lstStyle/>
          <a:p>
            <a:r>
              <a:rPr lang="en-US" sz="1100" b="1" i="1" dirty="0"/>
              <a:t>Initial Release June 10, 2021</a:t>
            </a:r>
          </a:p>
        </p:txBody>
      </p:sp>
      <p:sp>
        <p:nvSpPr>
          <p:cNvPr id="8" name="Slide Number Placeholder 5"/>
          <p:cNvSpPr txBox="1">
            <a:spLocks/>
          </p:cNvSpPr>
          <p:nvPr/>
        </p:nvSpPr>
        <p:spPr>
          <a:xfrm>
            <a:off x="6933943" y="6655633"/>
            <a:ext cx="2057400" cy="188199"/>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D11789-1CC9-C941-849B-FAFF09E08D5B}" type="slidenum">
              <a:rPr lang="en-US" sz="1100" smtClean="0">
                <a:solidFill>
                  <a:schemeClr val="bg1"/>
                </a:solidFill>
                <a:latin typeface="+mn-lt"/>
                <a:cs typeface="Arial" panose="020B0604020202020204" pitchFamily="34" charset="0"/>
              </a:rPr>
              <a:pPr algn="r"/>
              <a:t>6</a:t>
            </a:fld>
            <a:endParaRPr lang="en-US" sz="1100" dirty="0">
              <a:solidFill>
                <a:schemeClr val="bg1"/>
              </a:solidFill>
              <a:latin typeface="+mn-lt"/>
              <a:cs typeface="Arial" panose="020B0604020202020204" pitchFamily="34" charset="0"/>
            </a:endParaRPr>
          </a:p>
        </p:txBody>
      </p:sp>
      <p:sp>
        <p:nvSpPr>
          <p:cNvPr id="5" name="Title 4">
            <a:extLst>
              <a:ext uri="{FF2B5EF4-FFF2-40B4-BE49-F238E27FC236}">
                <a16:creationId xmlns:a16="http://schemas.microsoft.com/office/drawing/2014/main" id="{9050DF86-FBB1-4938-A933-F14B59C29645}"/>
              </a:ext>
            </a:extLst>
          </p:cNvPr>
          <p:cNvSpPr>
            <a:spLocks noGrp="1"/>
          </p:cNvSpPr>
          <p:nvPr>
            <p:ph type="title"/>
          </p:nvPr>
        </p:nvSpPr>
        <p:spPr/>
        <p:txBody>
          <a:bodyPr>
            <a:normAutofit fontScale="90000"/>
          </a:bodyPr>
          <a:lstStyle/>
          <a:p>
            <a:r>
              <a:rPr lang="en-US" sz="3200" dirty="0"/>
              <a:t>DoDI 5000.93 – The Use of Additive Manufacturing in the DoD</a:t>
            </a:r>
            <a:endParaRPr lang="en-US" dirty="0"/>
          </a:p>
        </p:txBody>
      </p:sp>
      <p:sp>
        <p:nvSpPr>
          <p:cNvPr id="10" name="Slide Number Placeholder 12">
            <a:extLst>
              <a:ext uri="{FF2B5EF4-FFF2-40B4-BE49-F238E27FC236}">
                <a16:creationId xmlns:a16="http://schemas.microsoft.com/office/drawing/2014/main" id="{3554DDB4-576C-489A-9157-FA6D9AF43938}"/>
              </a:ext>
            </a:extLst>
          </p:cNvPr>
          <p:cNvSpPr>
            <a:spLocks noGrp="1"/>
          </p:cNvSpPr>
          <p:nvPr>
            <p:ph type="sldNum" sz="quarter" idx="4294967295"/>
          </p:nvPr>
        </p:nvSpPr>
        <p:spPr>
          <a:xfrm>
            <a:off x="7759496" y="6487247"/>
            <a:ext cx="1140664"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5DF160-2252-4507-9087-606C83CDB7D9}" type="slidenum">
              <a:rPr lang="en-US" smtClean="0"/>
              <a:pPr/>
              <a:t>6</a:t>
            </a:fld>
            <a:endParaRPr lang="en-US" dirty="0"/>
          </a:p>
        </p:txBody>
      </p:sp>
    </p:spTree>
    <p:extLst>
      <p:ext uri="{BB962C8B-B14F-4D97-AF65-F5344CB8AC3E}">
        <p14:creationId xmlns:p14="http://schemas.microsoft.com/office/powerpoint/2010/main" val="120196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p:cNvSpPr txBox="1">
            <a:spLocks/>
          </p:cNvSpPr>
          <p:nvPr/>
        </p:nvSpPr>
        <p:spPr>
          <a:xfrm>
            <a:off x="-3574472" y="5718584"/>
            <a:ext cx="6811841" cy="244333"/>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Slide Number Placeholder 5"/>
          <p:cNvSpPr txBox="1">
            <a:spLocks/>
          </p:cNvSpPr>
          <p:nvPr/>
        </p:nvSpPr>
        <p:spPr>
          <a:xfrm>
            <a:off x="6933943" y="6655633"/>
            <a:ext cx="2057400" cy="188199"/>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D11789-1CC9-C941-849B-FAFF09E08D5B}" type="slidenum">
              <a:rPr lang="en-US" sz="1100" smtClean="0">
                <a:solidFill>
                  <a:schemeClr val="bg1"/>
                </a:solidFill>
                <a:latin typeface="+mn-lt"/>
                <a:cs typeface="Arial" panose="020B0604020202020204" pitchFamily="34" charset="0"/>
              </a:rPr>
              <a:pPr algn="r"/>
              <a:t>7</a:t>
            </a:fld>
            <a:endParaRPr lang="en-US" sz="1100" dirty="0">
              <a:solidFill>
                <a:schemeClr val="bg1"/>
              </a:solidFill>
              <a:latin typeface="+mn-lt"/>
              <a:cs typeface="Arial" panose="020B0604020202020204" pitchFamily="34" charset="0"/>
            </a:endParaRPr>
          </a:p>
        </p:txBody>
      </p:sp>
      <p:sp>
        <p:nvSpPr>
          <p:cNvPr id="19" name="Rectangle 18">
            <a:extLst>
              <a:ext uri="{FF2B5EF4-FFF2-40B4-BE49-F238E27FC236}">
                <a16:creationId xmlns:a16="http://schemas.microsoft.com/office/drawing/2014/main" id="{2BFFC10F-202A-40DA-A3C8-0561AA6533F0}"/>
              </a:ext>
            </a:extLst>
          </p:cNvPr>
          <p:cNvSpPr/>
          <p:nvPr/>
        </p:nvSpPr>
        <p:spPr>
          <a:xfrm>
            <a:off x="274449" y="1512442"/>
            <a:ext cx="2545769" cy="658632"/>
          </a:xfrm>
          <a:prstGeom prst="rect">
            <a:avLst/>
          </a:prstGeom>
          <a:solidFill>
            <a:srgbClr val="0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Advancing Research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&amp; Technology</a:t>
            </a:r>
          </a:p>
        </p:txBody>
      </p:sp>
      <p:sp>
        <p:nvSpPr>
          <p:cNvPr id="21" name="Rectangle 20">
            <a:extLst>
              <a:ext uri="{FF2B5EF4-FFF2-40B4-BE49-F238E27FC236}">
                <a16:creationId xmlns:a16="http://schemas.microsoft.com/office/drawing/2014/main" id="{B8B72035-6F8E-4B41-96BC-BD76DE5AD1D5}"/>
              </a:ext>
            </a:extLst>
          </p:cNvPr>
          <p:cNvSpPr/>
          <p:nvPr/>
        </p:nvSpPr>
        <p:spPr>
          <a:xfrm>
            <a:off x="3172390" y="1512442"/>
            <a:ext cx="2799220" cy="670901"/>
          </a:xfrm>
          <a:prstGeom prst="rect">
            <a:avLst/>
          </a:prstGeom>
          <a:solidFill>
            <a:srgbClr val="0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Establishing &amp; Growing Manufacturing Ecosystems</a:t>
            </a:r>
          </a:p>
        </p:txBody>
      </p:sp>
      <p:sp>
        <p:nvSpPr>
          <p:cNvPr id="24" name="Rectangle 23">
            <a:extLst>
              <a:ext uri="{FF2B5EF4-FFF2-40B4-BE49-F238E27FC236}">
                <a16:creationId xmlns:a16="http://schemas.microsoft.com/office/drawing/2014/main" id="{0F6CEA20-9CCD-4FFC-B0BE-E73530CE9A55}"/>
              </a:ext>
            </a:extLst>
          </p:cNvPr>
          <p:cNvSpPr/>
          <p:nvPr/>
        </p:nvSpPr>
        <p:spPr>
          <a:xfrm>
            <a:off x="6307077" y="1493220"/>
            <a:ext cx="2545769" cy="677854"/>
          </a:xfrm>
          <a:prstGeom prst="rect">
            <a:avLst/>
          </a:prstGeom>
          <a:solidFill>
            <a:srgbClr val="0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Securing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Human Capital </a:t>
            </a:r>
          </a:p>
        </p:txBody>
      </p:sp>
      <p:sp>
        <p:nvSpPr>
          <p:cNvPr id="26" name="Text Placeholder 2">
            <a:extLst>
              <a:ext uri="{FF2B5EF4-FFF2-40B4-BE49-F238E27FC236}">
                <a16:creationId xmlns:a16="http://schemas.microsoft.com/office/drawing/2014/main" id="{5D956FE8-9700-4D17-B9B4-2590EEF2E753}"/>
              </a:ext>
            </a:extLst>
          </p:cNvPr>
          <p:cNvSpPr txBox="1">
            <a:spLocks/>
          </p:cNvSpPr>
          <p:nvPr/>
        </p:nvSpPr>
        <p:spPr bwMode="auto">
          <a:xfrm>
            <a:off x="274450" y="2206199"/>
            <a:ext cx="2545769" cy="1861645"/>
          </a:xfrm>
          <a:prstGeom prst="rect">
            <a:avLst/>
          </a:prstGeom>
          <a:solidFill>
            <a:srgbClr val="002060"/>
          </a:solidFill>
          <a:ln w="9525">
            <a:solidFill>
              <a:srgbClr val="C2C1C2"/>
            </a:solidFill>
            <a:miter lim="800000"/>
            <a:headEnd/>
            <a:tailEnd/>
          </a:ln>
        </p:spPr>
        <p:txBody>
          <a:bodyPr anchor="ct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ea typeface="ＭＳ Ｐゴシック" charset="-128"/>
                <a:cs typeface="Calibri" panose="020F0502020204030204" pitchFamily="34" charset="0"/>
              </a:rPr>
              <a:t>Partner with industry to investment in applied research &amp; industrially-relevant manufacturing technologies       </a:t>
            </a:r>
          </a:p>
        </p:txBody>
      </p:sp>
      <p:sp>
        <p:nvSpPr>
          <p:cNvPr id="27" name="Text Placeholder 2">
            <a:extLst>
              <a:ext uri="{FF2B5EF4-FFF2-40B4-BE49-F238E27FC236}">
                <a16:creationId xmlns:a16="http://schemas.microsoft.com/office/drawing/2014/main" id="{A9BB8FB4-34AA-4AAC-9538-0AB636FEDF13}"/>
              </a:ext>
            </a:extLst>
          </p:cNvPr>
          <p:cNvSpPr txBox="1">
            <a:spLocks/>
          </p:cNvSpPr>
          <p:nvPr/>
        </p:nvSpPr>
        <p:spPr bwMode="auto">
          <a:xfrm>
            <a:off x="3172390" y="2210934"/>
            <a:ext cx="2799220" cy="1882709"/>
          </a:xfrm>
          <a:prstGeom prst="rect">
            <a:avLst/>
          </a:prstGeom>
          <a:solidFill>
            <a:srgbClr val="002060"/>
          </a:solidFill>
          <a:ln w="9525">
            <a:solidFill>
              <a:srgbClr val="C2C1C2"/>
            </a:solidFill>
            <a:miter lim="800000"/>
            <a:headEnd/>
            <a:tailEnd/>
          </a:ln>
        </p:spPr>
        <p:txBody>
          <a:bodyPr anchor="ct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ea typeface="ＭＳ Ｐゴシック" charset="-128"/>
                <a:cs typeface="Calibri" panose="020F0502020204030204" pitchFamily="34" charset="0"/>
              </a:rPr>
              <a:t>Establish regional manufacturing hubs and ecosystems for long-term, national Impact </a:t>
            </a:r>
          </a:p>
        </p:txBody>
      </p:sp>
      <p:sp>
        <p:nvSpPr>
          <p:cNvPr id="29" name="Text Placeholder 2">
            <a:extLst>
              <a:ext uri="{FF2B5EF4-FFF2-40B4-BE49-F238E27FC236}">
                <a16:creationId xmlns:a16="http://schemas.microsoft.com/office/drawing/2014/main" id="{C45391EF-506F-4893-8CC2-043EE9C8B4AA}"/>
              </a:ext>
            </a:extLst>
          </p:cNvPr>
          <p:cNvSpPr txBox="1">
            <a:spLocks/>
          </p:cNvSpPr>
          <p:nvPr/>
        </p:nvSpPr>
        <p:spPr bwMode="auto">
          <a:xfrm>
            <a:off x="6307077" y="2206199"/>
            <a:ext cx="2545768" cy="1892136"/>
          </a:xfrm>
          <a:prstGeom prst="rect">
            <a:avLst/>
          </a:prstGeom>
          <a:solidFill>
            <a:srgbClr val="002060"/>
          </a:solidFill>
          <a:ln w="9525">
            <a:solidFill>
              <a:srgbClr val="C2C1C2"/>
            </a:solidFill>
            <a:miter lim="800000"/>
            <a:headEnd/>
            <a:tailEnd/>
          </a:ln>
        </p:spPr>
        <p:txBody>
          <a:bodyPr anchor="ct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i="0" u="none" strike="noStrike" kern="0" cap="none" spc="0" normalizeH="0" baseline="0" noProof="0" dirty="0">
                <a:ln>
                  <a:noFill/>
                </a:ln>
                <a:solidFill>
                  <a:srgbClr val="FFFFFF"/>
                </a:solidFill>
                <a:effectLst/>
                <a:uLnTx/>
                <a:uFillTx/>
                <a:ea typeface="ＭＳ Ｐゴシック" charset="-128"/>
                <a:cs typeface="Calibri" panose="020F0502020204030204" pitchFamily="34" charset="0"/>
              </a:rPr>
              <a:t>Develop manufacturing-specific education &amp; workforce development resources to ensure innovative technology is manufacturable</a:t>
            </a:r>
          </a:p>
        </p:txBody>
      </p:sp>
      <p:sp>
        <p:nvSpPr>
          <p:cNvPr id="30" name="Rectangle 29">
            <a:extLst>
              <a:ext uri="{FF2B5EF4-FFF2-40B4-BE49-F238E27FC236}">
                <a16:creationId xmlns:a16="http://schemas.microsoft.com/office/drawing/2014/main" id="{1D21B100-6A9F-4EF0-83EF-820352E5DF1C}"/>
              </a:ext>
            </a:extLst>
          </p:cNvPr>
          <p:cNvSpPr/>
          <p:nvPr/>
        </p:nvSpPr>
        <p:spPr>
          <a:xfrm>
            <a:off x="556557" y="4416447"/>
            <a:ext cx="8142541" cy="1438855"/>
          </a:xfrm>
          <a:prstGeom prst="rect">
            <a:avLst/>
          </a:prstGeom>
        </p:spPr>
        <p:txBody>
          <a:bodyPr wrap="square">
            <a:spAutoFit/>
          </a:bodyPr>
          <a:lstStyle/>
          <a:p>
            <a:pPr marL="231775" marR="0" lvl="0" indent="-231775" algn="l" defTabSz="914400" rtl="0" eaLnBrk="1" fontAlgn="base" latinLnBrk="0" hangingPunct="1">
              <a:lnSpc>
                <a:spcPct val="80000"/>
              </a:lnSpc>
              <a:spcBef>
                <a:spcPts val="600"/>
              </a:spcBef>
              <a:spcAft>
                <a:spcPts val="300"/>
              </a:spcAft>
              <a:buClr>
                <a:srgbClr val="002060"/>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Industry driven, public-private partnerships are a resource for the entire DoD and other Federal agencies</a:t>
            </a:r>
          </a:p>
          <a:p>
            <a:pPr marL="231775" marR="0" lvl="0" indent="-231775" algn="l" defTabSz="914400" rtl="0" eaLnBrk="1" fontAlgn="base" latinLnBrk="0" hangingPunct="1">
              <a:lnSpc>
                <a:spcPct val="80000"/>
              </a:lnSpc>
              <a:spcBef>
                <a:spcPts val="600"/>
              </a:spcBef>
              <a:spcAft>
                <a:spcPts val="300"/>
              </a:spcAft>
              <a:buClr>
                <a:srgbClr val="002060"/>
              </a:buClr>
              <a:buSzTx/>
              <a:buFont typeface="Wingdings" pitchFamily="2" charset="2"/>
              <a:buChar char="§"/>
              <a:tabLst/>
              <a:defRPr/>
            </a:pPr>
            <a:r>
              <a:rPr kumimoji="0" lang="en-US" altLang="en-US" sz="2000" b="0" i="0" u="none" strike="noStrike" kern="1200" cap="none" spc="0" normalizeH="0" baseline="0" noProof="0" dirty="0">
                <a:ln>
                  <a:noFill/>
                </a:ln>
                <a:solidFill>
                  <a:prstClr val="black"/>
                </a:solidFill>
                <a:effectLst/>
                <a:uLnTx/>
                <a:uFillTx/>
                <a:ea typeface="+mn-ea"/>
                <a:cs typeface="+mn-cs"/>
              </a:rPr>
              <a:t>Tenets support DoD ManTech’s congressionally mandated mission to support the Warfighter w</a:t>
            </a:r>
            <a:r>
              <a:rPr kumimoji="0" lang="en-US" sz="2000" b="0" i="0" u="none" strike="noStrike" kern="1200" cap="none" spc="0" normalizeH="0" baseline="0" noProof="0" dirty="0">
                <a:ln>
                  <a:noFill/>
                </a:ln>
                <a:solidFill>
                  <a:prstClr val="black"/>
                </a:solidFill>
                <a:effectLst/>
                <a:uLnTx/>
                <a:uFillTx/>
                <a:ea typeface="+mn-ea"/>
                <a:cs typeface="+mn-cs"/>
              </a:rPr>
              <a:t>hile promoting the U.S. manufacturing base companies, expertise, &amp; intellectual property </a:t>
            </a:r>
          </a:p>
        </p:txBody>
      </p:sp>
      <p:sp>
        <p:nvSpPr>
          <p:cNvPr id="2" name="Title 1"/>
          <p:cNvSpPr>
            <a:spLocks noGrp="1"/>
          </p:cNvSpPr>
          <p:nvPr>
            <p:ph type="title"/>
          </p:nvPr>
        </p:nvSpPr>
        <p:spPr/>
        <p:txBody>
          <a:bodyPr>
            <a:normAutofit fontScale="90000"/>
          </a:bodyPr>
          <a:lstStyle/>
          <a:p>
            <a:pPr>
              <a:defRPr/>
            </a:pPr>
            <a:r>
              <a:rPr lang="en-US" b="1" dirty="0"/>
              <a:t>Partner with External Stakeholders to Accelerate AM Adoption: DoD Manufacturing Innovation Institutes</a:t>
            </a:r>
            <a:endParaRPr lang="en-US" dirty="0"/>
          </a:p>
        </p:txBody>
      </p:sp>
      <p:sp>
        <p:nvSpPr>
          <p:cNvPr id="15" name="Slide Number Placeholder 3">
            <a:extLst>
              <a:ext uri="{FF2B5EF4-FFF2-40B4-BE49-F238E27FC236}">
                <a16:creationId xmlns:a16="http://schemas.microsoft.com/office/drawing/2014/main" id="{8AAA393D-DAA0-C042-8C99-50A5DFC5CFCE}"/>
              </a:ext>
            </a:extLst>
          </p:cNvPr>
          <p:cNvSpPr>
            <a:spLocks noGrp="1"/>
          </p:cNvSpPr>
          <p:nvPr>
            <p:ph type="sldNum" sz="quarter" idx="4"/>
          </p:nvPr>
        </p:nvSpPr>
        <p:spPr>
          <a:xfrm>
            <a:off x="7759496" y="6487247"/>
            <a:ext cx="1140664" cy="365125"/>
          </a:xfrm>
        </p:spPr>
        <p:txBody>
          <a:bodyPr/>
          <a:lstStyle/>
          <a:p>
            <a:fld id="{92901CD8-BE54-44CF-BBB0-BA65B4521913}" type="slidenum">
              <a:rPr lang="en-US" sz="1100" smtClean="0">
                <a:latin typeface="Arial" panose="020B0604020202020204" pitchFamily="34" charset="0"/>
                <a:cs typeface="Arial" panose="020B0604020202020204" pitchFamily="34" charset="0"/>
              </a:rPr>
              <a:pPr/>
              <a:t>7</a:t>
            </a:fld>
            <a:endParaRPr lang="en-US"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3746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F9ED61-3936-47BF-998C-930F12AAD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918" y="4529287"/>
            <a:ext cx="3075082" cy="1898919"/>
          </a:xfrm>
          <a:prstGeom prst="rect">
            <a:avLst/>
          </a:prstGeom>
        </p:spPr>
      </p:pic>
      <p:graphicFrame>
        <p:nvGraphicFramePr>
          <p:cNvPr id="13" name="Diagram 12">
            <a:extLst>
              <a:ext uri="{FF2B5EF4-FFF2-40B4-BE49-F238E27FC236}">
                <a16:creationId xmlns:a16="http://schemas.microsoft.com/office/drawing/2014/main" id="{0A1C0654-0504-4C02-87BA-F85776ABA93D}"/>
              </a:ext>
            </a:extLst>
          </p:cNvPr>
          <p:cNvGraphicFramePr/>
          <p:nvPr/>
        </p:nvGraphicFramePr>
        <p:xfrm>
          <a:off x="-1452329" y="2555543"/>
          <a:ext cx="5627077" cy="3751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5F1C304D-E9B2-4509-A2BF-B5F8C4B6C229}"/>
              </a:ext>
            </a:extLst>
          </p:cNvPr>
          <p:cNvGraphicFramePr/>
          <p:nvPr/>
        </p:nvGraphicFramePr>
        <p:xfrm>
          <a:off x="1911212" y="2181511"/>
          <a:ext cx="8182114" cy="23171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Rectangle 6">
            <a:extLst>
              <a:ext uri="{FF2B5EF4-FFF2-40B4-BE49-F238E27FC236}">
                <a16:creationId xmlns:a16="http://schemas.microsoft.com/office/drawing/2014/main" id="{D4AE452E-67D5-45A1-97BE-EF731004E996}"/>
              </a:ext>
            </a:extLst>
          </p:cNvPr>
          <p:cNvSpPr/>
          <p:nvPr/>
        </p:nvSpPr>
        <p:spPr>
          <a:xfrm>
            <a:off x="4888015" y="4677839"/>
            <a:ext cx="2067562" cy="348109"/>
          </a:xfrm>
          <a:prstGeom prst="rect">
            <a:avLst/>
          </a:prstGeom>
        </p:spPr>
        <p:txBody>
          <a:bodyPr wrap="square">
            <a:spAutoFit/>
          </a:bodyPr>
          <a:lstStyle/>
          <a:p>
            <a:pPr defTabSz="844083"/>
            <a:r>
              <a:rPr lang="en-US" sz="1662" i="1" dirty="0">
                <a:solidFill>
                  <a:srgbClr val="002060"/>
                </a:solidFill>
                <a:latin typeface="Calibri" panose="020F0502020204030204"/>
              </a:rPr>
              <a:t>Opportunities:</a:t>
            </a:r>
          </a:p>
        </p:txBody>
      </p:sp>
      <p:sp>
        <p:nvSpPr>
          <p:cNvPr id="11" name="TextBox 10">
            <a:extLst>
              <a:ext uri="{FF2B5EF4-FFF2-40B4-BE49-F238E27FC236}">
                <a16:creationId xmlns:a16="http://schemas.microsoft.com/office/drawing/2014/main" id="{8771A2B2-2611-427E-A19C-550F49C688B6}"/>
              </a:ext>
            </a:extLst>
          </p:cNvPr>
          <p:cNvSpPr txBox="1"/>
          <p:nvPr/>
        </p:nvSpPr>
        <p:spPr>
          <a:xfrm>
            <a:off x="3747602" y="2255780"/>
            <a:ext cx="1556480" cy="348109"/>
          </a:xfrm>
          <a:prstGeom prst="rect">
            <a:avLst/>
          </a:prstGeom>
          <a:noFill/>
        </p:spPr>
        <p:txBody>
          <a:bodyPr wrap="square" rtlCol="0">
            <a:spAutoFit/>
          </a:bodyPr>
          <a:lstStyle/>
          <a:p>
            <a:pPr defTabSz="844083"/>
            <a:r>
              <a:rPr lang="en-US" sz="1662" i="1" dirty="0">
                <a:solidFill>
                  <a:srgbClr val="002060"/>
                </a:solidFill>
                <a:latin typeface="Calibri" panose="020F0502020204030204"/>
              </a:rPr>
              <a:t>Objectives:</a:t>
            </a:r>
          </a:p>
        </p:txBody>
      </p:sp>
      <p:grpSp>
        <p:nvGrpSpPr>
          <p:cNvPr id="25" name="Group 24">
            <a:extLst>
              <a:ext uri="{FF2B5EF4-FFF2-40B4-BE49-F238E27FC236}">
                <a16:creationId xmlns:a16="http://schemas.microsoft.com/office/drawing/2014/main" id="{4BE2C02A-1E1D-4B94-BC2C-449305E15772}"/>
              </a:ext>
            </a:extLst>
          </p:cNvPr>
          <p:cNvGrpSpPr/>
          <p:nvPr/>
        </p:nvGrpSpPr>
        <p:grpSpPr>
          <a:xfrm>
            <a:off x="2592616" y="4001111"/>
            <a:ext cx="1329139" cy="1143538"/>
            <a:chOff x="1034871" y="5531325"/>
            <a:chExt cx="1955117" cy="1081272"/>
          </a:xfrm>
          <a:solidFill>
            <a:srgbClr val="FFFF00"/>
          </a:solidFill>
        </p:grpSpPr>
        <p:pic>
          <p:nvPicPr>
            <p:cNvPr id="5" name="Picture 4">
              <a:extLst>
                <a:ext uri="{FF2B5EF4-FFF2-40B4-BE49-F238E27FC236}">
                  <a16:creationId xmlns:a16="http://schemas.microsoft.com/office/drawing/2014/main" id="{7AC8CE60-F7E1-4B2B-9D65-CB654EF163A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72644" y="5531325"/>
              <a:ext cx="1172311" cy="780452"/>
            </a:xfrm>
            <a:prstGeom prst="rect">
              <a:avLst/>
            </a:prstGeom>
            <a:grpFill/>
          </p:spPr>
        </p:pic>
        <p:sp>
          <p:nvSpPr>
            <p:cNvPr id="9" name="Rectangle 8">
              <a:extLst>
                <a:ext uri="{FF2B5EF4-FFF2-40B4-BE49-F238E27FC236}">
                  <a16:creationId xmlns:a16="http://schemas.microsoft.com/office/drawing/2014/main" id="{E7CA020E-1A05-403A-B569-5D65B751F2B1}"/>
                </a:ext>
              </a:extLst>
            </p:cNvPr>
            <p:cNvSpPr/>
            <p:nvPr/>
          </p:nvSpPr>
          <p:spPr>
            <a:xfrm>
              <a:off x="1034871" y="6229909"/>
              <a:ext cx="1955117" cy="382688"/>
            </a:xfrm>
            <a:prstGeom prst="rect">
              <a:avLst/>
            </a:prstGeom>
            <a:grpFill/>
          </p:spPr>
          <p:txBody>
            <a:bodyPr wrap="square">
              <a:spAutoFit/>
            </a:bodyPr>
            <a:lstStyle/>
            <a:p>
              <a:pPr marL="0" lvl="1" algn="ctr" defTabSz="844083"/>
              <a:r>
                <a:rPr lang="en-US" sz="1015" i="1" dirty="0">
                  <a:solidFill>
                    <a:prstClr val="black"/>
                  </a:solidFill>
                  <a:latin typeface="Calibri" panose="020F0502020204030204"/>
                </a:rPr>
                <a:t>JAMMEX - DoD </a:t>
              </a:r>
            </a:p>
            <a:p>
              <a:pPr marL="0" lvl="1" algn="ctr" defTabSz="844083"/>
              <a:r>
                <a:rPr lang="en-US" sz="1015" i="1" dirty="0">
                  <a:solidFill>
                    <a:prstClr val="black"/>
                  </a:solidFill>
                  <a:latin typeface="Calibri" panose="020F0502020204030204"/>
                </a:rPr>
                <a:t>3D file exchange</a:t>
              </a:r>
            </a:p>
          </p:txBody>
        </p:sp>
      </p:grpSp>
      <p:grpSp>
        <p:nvGrpSpPr>
          <p:cNvPr id="17" name="Group 16">
            <a:extLst>
              <a:ext uri="{FF2B5EF4-FFF2-40B4-BE49-F238E27FC236}">
                <a16:creationId xmlns:a16="http://schemas.microsoft.com/office/drawing/2014/main" id="{C9AA65BF-BA12-4FBA-8C44-91D8B4E8E5A6}"/>
              </a:ext>
            </a:extLst>
          </p:cNvPr>
          <p:cNvGrpSpPr/>
          <p:nvPr/>
        </p:nvGrpSpPr>
        <p:grpSpPr>
          <a:xfrm>
            <a:off x="3783075" y="4794320"/>
            <a:ext cx="1381118" cy="988050"/>
            <a:chOff x="7742981" y="3914262"/>
            <a:chExt cx="1496211" cy="1070387"/>
          </a:xfrm>
        </p:grpSpPr>
        <p:sp>
          <p:nvSpPr>
            <p:cNvPr id="10" name="Rectangle 9">
              <a:extLst>
                <a:ext uri="{FF2B5EF4-FFF2-40B4-BE49-F238E27FC236}">
                  <a16:creationId xmlns:a16="http://schemas.microsoft.com/office/drawing/2014/main" id="{256C6852-0A27-429C-B1C8-FE354CEFF252}"/>
                </a:ext>
              </a:extLst>
            </p:cNvPr>
            <p:cNvSpPr/>
            <p:nvPr/>
          </p:nvSpPr>
          <p:spPr>
            <a:xfrm>
              <a:off x="7742981" y="4546196"/>
              <a:ext cx="1496211" cy="438453"/>
            </a:xfrm>
            <a:prstGeom prst="rect">
              <a:avLst/>
            </a:prstGeom>
            <a:solidFill>
              <a:srgbClr val="00B0F0"/>
            </a:solidFill>
          </p:spPr>
          <p:txBody>
            <a:bodyPr wrap="square">
              <a:spAutoFit/>
            </a:bodyPr>
            <a:lstStyle/>
            <a:p>
              <a:pPr marL="0" lvl="1" algn="ctr" defTabSz="844083"/>
              <a:r>
                <a:rPr lang="en-US" sz="1015" i="1" dirty="0">
                  <a:solidFill>
                    <a:prstClr val="black"/>
                  </a:solidFill>
                  <a:latin typeface="Calibri" panose="020F0502020204030204"/>
                </a:rPr>
                <a:t>Advanced Tools for Rapid Qualification</a:t>
              </a:r>
            </a:p>
          </p:txBody>
        </p:sp>
        <p:pic>
          <p:nvPicPr>
            <p:cNvPr id="14" name="Picture 13">
              <a:extLst>
                <a:ext uri="{FF2B5EF4-FFF2-40B4-BE49-F238E27FC236}">
                  <a16:creationId xmlns:a16="http://schemas.microsoft.com/office/drawing/2014/main" id="{2AC882DB-4280-4FE4-A3DA-B4CA6656BC3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28428" y="3914262"/>
              <a:ext cx="1003518" cy="670492"/>
            </a:xfrm>
            <a:prstGeom prst="rect">
              <a:avLst/>
            </a:prstGeom>
          </p:spPr>
        </p:pic>
      </p:grpSp>
      <p:sp>
        <p:nvSpPr>
          <p:cNvPr id="31" name="TextBox 30">
            <a:extLst>
              <a:ext uri="{FF2B5EF4-FFF2-40B4-BE49-F238E27FC236}">
                <a16:creationId xmlns:a16="http://schemas.microsoft.com/office/drawing/2014/main" id="{4D621F33-9D01-4BD8-B0AC-02F1048A1F72}"/>
              </a:ext>
            </a:extLst>
          </p:cNvPr>
          <p:cNvSpPr txBox="1"/>
          <p:nvPr/>
        </p:nvSpPr>
        <p:spPr>
          <a:xfrm>
            <a:off x="406133" y="2233604"/>
            <a:ext cx="1556480" cy="348109"/>
          </a:xfrm>
          <a:prstGeom prst="rect">
            <a:avLst/>
          </a:prstGeom>
          <a:noFill/>
        </p:spPr>
        <p:txBody>
          <a:bodyPr wrap="square" rtlCol="0">
            <a:spAutoFit/>
          </a:bodyPr>
          <a:lstStyle/>
          <a:p>
            <a:pPr defTabSz="844083"/>
            <a:r>
              <a:rPr lang="en-US" sz="1662" i="1" dirty="0">
                <a:solidFill>
                  <a:srgbClr val="002060"/>
                </a:solidFill>
                <a:latin typeface="Calibri" panose="020F0502020204030204"/>
              </a:rPr>
              <a:t>Organization:</a:t>
            </a:r>
          </a:p>
        </p:txBody>
      </p:sp>
      <p:sp>
        <p:nvSpPr>
          <p:cNvPr id="32" name="TextBox 31">
            <a:extLst>
              <a:ext uri="{FF2B5EF4-FFF2-40B4-BE49-F238E27FC236}">
                <a16:creationId xmlns:a16="http://schemas.microsoft.com/office/drawing/2014/main" id="{2A9744B1-9799-4765-ABFF-FC1483704084}"/>
              </a:ext>
            </a:extLst>
          </p:cNvPr>
          <p:cNvSpPr txBox="1"/>
          <p:nvPr/>
        </p:nvSpPr>
        <p:spPr>
          <a:xfrm>
            <a:off x="2333530" y="3810354"/>
            <a:ext cx="1556480" cy="348109"/>
          </a:xfrm>
          <a:prstGeom prst="rect">
            <a:avLst/>
          </a:prstGeom>
          <a:noFill/>
        </p:spPr>
        <p:txBody>
          <a:bodyPr wrap="square" rtlCol="0">
            <a:spAutoFit/>
          </a:bodyPr>
          <a:lstStyle/>
          <a:p>
            <a:pPr defTabSz="844083"/>
            <a:r>
              <a:rPr lang="en-US" sz="1662" i="1" dirty="0">
                <a:solidFill>
                  <a:srgbClr val="002060"/>
                </a:solidFill>
                <a:latin typeface="Calibri" panose="020F0502020204030204"/>
              </a:rPr>
              <a:t>Outcomes:</a:t>
            </a:r>
          </a:p>
        </p:txBody>
      </p:sp>
      <p:sp>
        <p:nvSpPr>
          <p:cNvPr id="23" name="TextBox 22"/>
          <p:cNvSpPr txBox="1"/>
          <p:nvPr/>
        </p:nvSpPr>
        <p:spPr>
          <a:xfrm>
            <a:off x="845231" y="1356020"/>
            <a:ext cx="7539404" cy="660437"/>
          </a:xfrm>
          <a:prstGeom prst="rect">
            <a:avLst/>
          </a:prstGeom>
          <a:solidFill>
            <a:schemeClr val="accent1"/>
          </a:solidFill>
        </p:spPr>
        <p:txBody>
          <a:bodyPr wrap="square" rtlCol="0">
            <a:spAutoFit/>
          </a:bodyPr>
          <a:lstStyle/>
          <a:p>
            <a:pPr algn="ctr" defTabSz="844083"/>
            <a:r>
              <a:rPr lang="en-US" sz="1846" dirty="0">
                <a:solidFill>
                  <a:prstClr val="white"/>
                </a:solidFill>
                <a:latin typeface="Franklin Gothic Medium" panose="020B0603020102020204" pitchFamily="34" charset="0"/>
              </a:rPr>
              <a:t>Coordinating across the DoD Enterprise: Research and Engineering, Acquisition, Sustainment and Logistics</a:t>
            </a:r>
          </a:p>
        </p:txBody>
      </p:sp>
      <p:sp>
        <p:nvSpPr>
          <p:cNvPr id="18" name="TextBox 17">
            <a:extLst>
              <a:ext uri="{FF2B5EF4-FFF2-40B4-BE49-F238E27FC236}">
                <a16:creationId xmlns:a16="http://schemas.microsoft.com/office/drawing/2014/main" id="{DE9D88B5-8D15-4BFE-9FDC-C6A40203A07B}"/>
              </a:ext>
            </a:extLst>
          </p:cNvPr>
          <p:cNvSpPr txBox="1"/>
          <p:nvPr/>
        </p:nvSpPr>
        <p:spPr>
          <a:xfrm>
            <a:off x="1560549" y="2560010"/>
            <a:ext cx="1310730" cy="539763"/>
          </a:xfrm>
          <a:prstGeom prst="rect">
            <a:avLst/>
          </a:prstGeom>
          <a:noFill/>
        </p:spPr>
        <p:txBody>
          <a:bodyPr wrap="square" rtlCol="0">
            <a:spAutoFit/>
          </a:bodyPr>
          <a:lstStyle/>
          <a:p>
            <a:pPr defTabSz="844083"/>
            <a:r>
              <a:rPr lang="en-US" sz="969" i="1" dirty="0">
                <a:solidFill>
                  <a:prstClr val="black"/>
                </a:solidFill>
                <a:latin typeface="Calibri" panose="020F0502020204030204"/>
              </a:rPr>
              <a:t>SES/2Star - AM Overall Responsibility for org.</a:t>
            </a:r>
          </a:p>
        </p:txBody>
      </p:sp>
      <p:sp>
        <p:nvSpPr>
          <p:cNvPr id="26" name="TextBox 25">
            <a:extLst>
              <a:ext uri="{FF2B5EF4-FFF2-40B4-BE49-F238E27FC236}">
                <a16:creationId xmlns:a16="http://schemas.microsoft.com/office/drawing/2014/main" id="{72393A8B-4AF4-4E76-8D7B-41FCD924016F}"/>
              </a:ext>
            </a:extLst>
          </p:cNvPr>
          <p:cNvSpPr txBox="1"/>
          <p:nvPr/>
        </p:nvSpPr>
        <p:spPr>
          <a:xfrm>
            <a:off x="1560549" y="3289621"/>
            <a:ext cx="1041607" cy="660437"/>
          </a:xfrm>
          <a:prstGeom prst="rect">
            <a:avLst/>
          </a:prstGeom>
          <a:noFill/>
        </p:spPr>
        <p:txBody>
          <a:bodyPr wrap="square" rtlCol="0">
            <a:spAutoFit/>
          </a:bodyPr>
          <a:lstStyle/>
          <a:p>
            <a:pPr defTabSz="844083"/>
            <a:r>
              <a:rPr lang="en-US" sz="923" i="1" dirty="0">
                <a:solidFill>
                  <a:prstClr val="black"/>
                </a:solidFill>
                <a:latin typeface="Calibri" panose="020F0502020204030204"/>
              </a:rPr>
              <a:t>GG-15/AO Level/Org. Implementation Leads for AM</a:t>
            </a:r>
          </a:p>
        </p:txBody>
      </p:sp>
      <p:sp>
        <p:nvSpPr>
          <p:cNvPr id="28" name="TextBox 27">
            <a:extLst>
              <a:ext uri="{FF2B5EF4-FFF2-40B4-BE49-F238E27FC236}">
                <a16:creationId xmlns:a16="http://schemas.microsoft.com/office/drawing/2014/main" id="{EE934955-0A97-4CC9-A055-51920285857E}"/>
              </a:ext>
            </a:extLst>
          </p:cNvPr>
          <p:cNvSpPr txBox="1"/>
          <p:nvPr/>
        </p:nvSpPr>
        <p:spPr>
          <a:xfrm>
            <a:off x="400352" y="4715081"/>
            <a:ext cx="848670" cy="518412"/>
          </a:xfrm>
          <a:prstGeom prst="rect">
            <a:avLst/>
          </a:prstGeom>
          <a:noFill/>
        </p:spPr>
        <p:txBody>
          <a:bodyPr wrap="square" rtlCol="0">
            <a:spAutoFit/>
          </a:bodyPr>
          <a:lstStyle/>
          <a:p>
            <a:pPr defTabSz="844083"/>
            <a:r>
              <a:rPr lang="en-US" sz="923" i="1" dirty="0">
                <a:solidFill>
                  <a:prstClr val="black"/>
                </a:solidFill>
                <a:latin typeface="Calibri" panose="020F0502020204030204"/>
              </a:rPr>
              <a:t>Subject Matter Experts</a:t>
            </a:r>
          </a:p>
        </p:txBody>
      </p:sp>
      <p:cxnSp>
        <p:nvCxnSpPr>
          <p:cNvPr id="24" name="Straight Arrow Connector 23">
            <a:extLst>
              <a:ext uri="{FF2B5EF4-FFF2-40B4-BE49-F238E27FC236}">
                <a16:creationId xmlns:a16="http://schemas.microsoft.com/office/drawing/2014/main" id="{8BDC3227-700E-4520-BFB5-797A472F0C11}"/>
              </a:ext>
            </a:extLst>
          </p:cNvPr>
          <p:cNvCxnSpPr>
            <a:cxnSpLocks/>
          </p:cNvCxnSpPr>
          <p:nvPr/>
        </p:nvCxnSpPr>
        <p:spPr>
          <a:xfrm>
            <a:off x="2089893" y="4314975"/>
            <a:ext cx="512263" cy="18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AC37843-A38E-4C88-A074-76B50B74BCA1}"/>
              </a:ext>
            </a:extLst>
          </p:cNvPr>
          <p:cNvCxnSpPr>
            <a:cxnSpLocks/>
          </p:cNvCxnSpPr>
          <p:nvPr/>
        </p:nvCxnSpPr>
        <p:spPr>
          <a:xfrm>
            <a:off x="2401312" y="5357574"/>
            <a:ext cx="1381763" cy="1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460135" y="3606887"/>
            <a:ext cx="237566" cy="348109"/>
          </a:xfrm>
          <a:prstGeom prst="rect">
            <a:avLst/>
          </a:prstGeom>
        </p:spPr>
        <p:txBody>
          <a:bodyPr wrap="none">
            <a:spAutoFit/>
          </a:bodyPr>
          <a:lstStyle/>
          <a:p>
            <a:pPr defTabSz="844083"/>
            <a:r>
              <a:rPr lang="en-US" sz="1662" dirty="0">
                <a:solidFill>
                  <a:srgbClr val="000000"/>
                </a:solidFill>
                <a:latin typeface="Times New Roman" panose="02020603050405020304" pitchFamily="18" charset="0"/>
              </a:rPr>
              <a:t> </a:t>
            </a:r>
            <a:endParaRPr lang="en-US" sz="1662" dirty="0">
              <a:solidFill>
                <a:prstClr val="black"/>
              </a:solidFill>
              <a:latin typeface="Calibri" panose="020F0502020204030204"/>
            </a:endParaRPr>
          </a:p>
        </p:txBody>
      </p:sp>
      <p:sp>
        <p:nvSpPr>
          <p:cNvPr id="3" name="Title 2">
            <a:extLst>
              <a:ext uri="{FF2B5EF4-FFF2-40B4-BE49-F238E27FC236}">
                <a16:creationId xmlns:a16="http://schemas.microsoft.com/office/drawing/2014/main" id="{FF25E052-3B28-4C97-87EB-3BA1D1AA149D}"/>
              </a:ext>
            </a:extLst>
          </p:cNvPr>
          <p:cNvSpPr>
            <a:spLocks noGrp="1"/>
          </p:cNvSpPr>
          <p:nvPr>
            <p:ph type="title"/>
          </p:nvPr>
        </p:nvSpPr>
        <p:spPr/>
        <p:txBody>
          <a:bodyPr>
            <a:normAutofit/>
          </a:bodyPr>
          <a:lstStyle/>
          <a:p>
            <a:r>
              <a:rPr lang="en-US" sz="3200" b="1" dirty="0">
                <a:solidFill>
                  <a:prstClr val="white"/>
                </a:solidFill>
                <a:cs typeface="Arial" panose="020B0604020202020204" pitchFamily="34" charset="0"/>
              </a:rPr>
              <a:t>JAMWG: Collaborating and Taking Action</a:t>
            </a:r>
            <a:endParaRPr lang="en-US" dirty="0"/>
          </a:p>
        </p:txBody>
      </p:sp>
      <p:sp>
        <p:nvSpPr>
          <p:cNvPr id="30" name="Slide Number Placeholder 3">
            <a:extLst>
              <a:ext uri="{FF2B5EF4-FFF2-40B4-BE49-F238E27FC236}">
                <a16:creationId xmlns:a16="http://schemas.microsoft.com/office/drawing/2014/main" id="{8AAA393D-DAA0-C042-8C99-50A5DFC5CFCE}"/>
              </a:ext>
            </a:extLst>
          </p:cNvPr>
          <p:cNvSpPr>
            <a:spLocks noGrp="1"/>
          </p:cNvSpPr>
          <p:nvPr>
            <p:ph type="sldNum" sz="quarter" idx="4"/>
          </p:nvPr>
        </p:nvSpPr>
        <p:spPr/>
        <p:txBody>
          <a:bodyPr/>
          <a:lstStyle/>
          <a:p>
            <a:fld id="{92901CD8-BE54-44CF-BBB0-BA65B4521913}" type="slidenum">
              <a:rPr lang="en-US" sz="1100" smtClean="0">
                <a:latin typeface="Arial" panose="020B0604020202020204" pitchFamily="34" charset="0"/>
                <a:cs typeface="Arial" panose="020B0604020202020204" pitchFamily="34" charset="0"/>
              </a:rPr>
              <a:pPr/>
              <a:t>8</a:t>
            </a:fld>
            <a:endParaRPr lang="en-US" sz="1100" dirty="0">
              <a:latin typeface="Arial" panose="020B0604020202020204" pitchFamily="34" charset="0"/>
              <a:cs typeface="Arial" panose="020B0604020202020204" pitchFamily="34" charset="0"/>
            </a:endParaRPr>
          </a:p>
        </p:txBody>
      </p:sp>
      <p:graphicFrame>
        <p:nvGraphicFramePr>
          <p:cNvPr id="29" name="Content Placeholder 1"/>
          <p:cNvGraphicFramePr>
            <a:graphicFrameLocks noGrp="1"/>
          </p:cNvGraphicFramePr>
          <p:nvPr>
            <p:ph idx="4294967295"/>
          </p:nvPr>
        </p:nvGraphicFramePr>
        <p:xfrm>
          <a:off x="6662738" y="4305300"/>
          <a:ext cx="2481262" cy="226853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6" name="Rectangle 35">
            <a:extLst>
              <a:ext uri="{FF2B5EF4-FFF2-40B4-BE49-F238E27FC236}">
                <a16:creationId xmlns:a16="http://schemas.microsoft.com/office/drawing/2014/main" id="{6E09566F-BC88-4E03-AC18-7A6DA080BE8E}"/>
              </a:ext>
            </a:extLst>
          </p:cNvPr>
          <p:cNvSpPr/>
          <p:nvPr/>
        </p:nvSpPr>
        <p:spPr>
          <a:xfrm>
            <a:off x="2354638" y="6203654"/>
            <a:ext cx="1867113" cy="406265"/>
          </a:xfrm>
          <a:prstGeom prst="rect">
            <a:avLst/>
          </a:prstGeom>
          <a:solidFill>
            <a:schemeClr val="accent4">
              <a:lumMod val="40000"/>
              <a:lumOff val="60000"/>
            </a:schemeClr>
          </a:solidFill>
        </p:spPr>
        <p:txBody>
          <a:bodyPr wrap="square">
            <a:spAutoFit/>
          </a:bodyPr>
          <a:lstStyle/>
          <a:p>
            <a:pPr marL="0" lvl="1" algn="ctr" defTabSz="844083"/>
            <a:r>
              <a:rPr lang="en-US" sz="1020" i="1" dirty="0"/>
              <a:t>AM Mapping and Portal for Education (AMMPED) Project</a:t>
            </a:r>
            <a:endParaRPr lang="en-US" sz="1020" i="1" dirty="0">
              <a:latin typeface="Calibri" panose="020F0502020204030204"/>
            </a:endParaRPr>
          </a:p>
        </p:txBody>
      </p:sp>
      <p:pic>
        <p:nvPicPr>
          <p:cNvPr id="16" name="Picture 15" descr="Students studying with teacher overlooking">
            <a:extLst>
              <a:ext uri="{FF2B5EF4-FFF2-40B4-BE49-F238E27FC236}">
                <a16:creationId xmlns:a16="http://schemas.microsoft.com/office/drawing/2014/main" id="{336CD93D-4CD3-436C-B9EF-3B96A5CC1616}"/>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846710" y="5675486"/>
            <a:ext cx="845231" cy="563350"/>
          </a:xfrm>
          <a:prstGeom prst="rect">
            <a:avLst/>
          </a:prstGeom>
        </p:spPr>
      </p:pic>
      <p:cxnSp>
        <p:nvCxnSpPr>
          <p:cNvPr id="38" name="Straight Arrow Connector 37">
            <a:extLst>
              <a:ext uri="{FF2B5EF4-FFF2-40B4-BE49-F238E27FC236}">
                <a16:creationId xmlns:a16="http://schemas.microsoft.com/office/drawing/2014/main" id="{50414CF0-DBB9-48DD-BDA2-DC6834D21A7B}"/>
              </a:ext>
            </a:extLst>
          </p:cNvPr>
          <p:cNvCxnSpPr>
            <a:cxnSpLocks/>
          </p:cNvCxnSpPr>
          <p:nvPr/>
        </p:nvCxnSpPr>
        <p:spPr>
          <a:xfrm>
            <a:off x="2142347" y="5977959"/>
            <a:ext cx="657360" cy="66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31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22824" y="2179017"/>
            <a:ext cx="4684884" cy="2191886"/>
            <a:chOff x="2449463" y="2394314"/>
            <a:chExt cx="5178392" cy="2740677"/>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9464" y="2394314"/>
              <a:ext cx="5178391" cy="2468704"/>
            </a:xfrm>
            <a:prstGeom prst="rect">
              <a:avLst/>
            </a:prstGeom>
          </p:spPr>
        </p:pic>
        <p:sp>
          <p:nvSpPr>
            <p:cNvPr id="13" name="Rectangle 12"/>
            <p:cNvSpPr/>
            <p:nvPr/>
          </p:nvSpPr>
          <p:spPr>
            <a:xfrm>
              <a:off x="2449463" y="4780827"/>
              <a:ext cx="4890140" cy="354164"/>
            </a:xfrm>
            <a:prstGeom prst="rect">
              <a:avLst/>
            </a:prstGeom>
          </p:spPr>
          <p:txBody>
            <a:bodyPr wrap="square">
              <a:spAutoFit/>
            </a:bodyPr>
            <a:lstStyle/>
            <a:p>
              <a:r>
                <a:rPr lang="en-US" sz="1050" dirty="0"/>
                <a:t>Authoritative Source of Truth, Digital Engineering Strategy</a:t>
              </a:r>
            </a:p>
          </p:txBody>
        </p:sp>
      </p:grpSp>
      <p:pic>
        <p:nvPicPr>
          <p:cNvPr id="8" name="Content Placeholder 7"/>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1165" t="1542" r="1280" b="1569"/>
          <a:stretch/>
        </p:blipFill>
        <p:spPr>
          <a:xfrm>
            <a:off x="250102" y="1602165"/>
            <a:ext cx="1714500" cy="1886340"/>
          </a:xfrm>
          <a:prstGeom prst="rect">
            <a:avLst/>
          </a:prstGeom>
          <a:ln w="9525">
            <a:solidFill>
              <a:schemeClr val="tx1">
                <a:lumMod val="50000"/>
                <a:lumOff val="50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a:bodyPr>
          <a:lstStyle/>
          <a:p>
            <a:r>
              <a:rPr lang="en-US" dirty="0"/>
              <a:t>DoD Digital Engineering Strategy</a:t>
            </a:r>
          </a:p>
        </p:txBody>
      </p:sp>
      <p:sp>
        <p:nvSpPr>
          <p:cNvPr id="10" name="Rectangle 9"/>
          <p:cNvSpPr/>
          <p:nvPr/>
        </p:nvSpPr>
        <p:spPr>
          <a:xfrm>
            <a:off x="250103" y="3677288"/>
            <a:ext cx="1714499" cy="346249"/>
          </a:xfrm>
          <a:prstGeom prst="rect">
            <a:avLst/>
          </a:prstGeom>
        </p:spPr>
        <p:txBody>
          <a:bodyPr wrap="square">
            <a:spAutoFit/>
          </a:bodyPr>
          <a:lstStyle/>
          <a:p>
            <a:r>
              <a:rPr lang="en-US" sz="825" dirty="0"/>
              <a:t>U.S. Air Force photo by Jill Pickett </a:t>
            </a:r>
          </a:p>
          <a:p>
            <a:r>
              <a:rPr lang="en-US" sz="825" dirty="0"/>
              <a:t>HIGH MACH, Vol 67, No 12</a:t>
            </a:r>
          </a:p>
        </p:txBody>
      </p:sp>
      <p:sp>
        <p:nvSpPr>
          <p:cNvPr id="11" name="Rectangle 10"/>
          <p:cNvSpPr/>
          <p:nvPr/>
        </p:nvSpPr>
        <p:spPr>
          <a:xfrm>
            <a:off x="1216932" y="5022683"/>
            <a:ext cx="6928585" cy="11079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514350">
              <a:spcBef>
                <a:spcPct val="0"/>
              </a:spcBef>
            </a:pPr>
            <a:r>
              <a:rPr lang="en-US" sz="1400" dirty="0"/>
              <a:t>“</a:t>
            </a:r>
            <a:r>
              <a:rPr lang="en-US" dirty="0"/>
              <a:t>…business systems generate enormous volumes of data of which all retain and share their data for broader use. It is critical that data be of high quality, accurate, complete, timely, protected, and trustworthy.”</a:t>
            </a:r>
          </a:p>
          <a:p>
            <a:pPr algn="ctr" defTabSz="514350">
              <a:spcBef>
                <a:spcPct val="0"/>
              </a:spcBef>
            </a:pPr>
            <a:r>
              <a:rPr lang="en-US" sz="1200" dirty="0"/>
              <a:t>DoD Data Strategy, 2020</a:t>
            </a:r>
            <a:endParaRPr lang="en-US" sz="1400" dirty="0"/>
          </a:p>
        </p:txBody>
      </p:sp>
      <p:pic>
        <p:nvPicPr>
          <p:cNvPr id="12" name="Picture 2" descr="Soldier works on an unmanned aerial vehicl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5931" y="3404450"/>
            <a:ext cx="2127968" cy="141809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6765931" y="2741830"/>
            <a:ext cx="2127968" cy="600164"/>
          </a:xfrm>
          <a:prstGeom prst="rect">
            <a:avLst/>
          </a:prstGeom>
        </p:spPr>
        <p:txBody>
          <a:bodyPr wrap="square">
            <a:spAutoFit/>
          </a:bodyPr>
          <a:lstStyle/>
          <a:p>
            <a:r>
              <a:rPr lang="en-US" sz="825" dirty="0"/>
              <a:t>Photo By: Army Spc. Kayla Anstey, “Digital Transformation, AI Important in Keeping Battlefield Edge”  June 9, 2022</a:t>
            </a:r>
          </a:p>
          <a:p>
            <a:r>
              <a:rPr lang="en-US" sz="825" dirty="0"/>
              <a:t>960cyber.afrc.af.mil/News  </a:t>
            </a:r>
          </a:p>
        </p:txBody>
      </p:sp>
      <p:sp>
        <p:nvSpPr>
          <p:cNvPr id="4" name="Slide Number Placeholder 3"/>
          <p:cNvSpPr>
            <a:spLocks noGrp="1"/>
          </p:cNvSpPr>
          <p:nvPr>
            <p:ph type="sldNum" sz="quarter" idx="4"/>
          </p:nvPr>
        </p:nvSpPr>
        <p:spPr/>
        <p:txBody>
          <a:bodyPr/>
          <a:lstStyle/>
          <a:p>
            <a:fld id="{A95DF160-2252-4507-9087-606C83CDB7D9}" type="slidenum">
              <a:rPr lang="en-US" smtClean="0"/>
              <a:pPr/>
              <a:t>9</a:t>
            </a:fld>
            <a:endParaRPr lang="en-US" dirty="0"/>
          </a:p>
        </p:txBody>
      </p:sp>
    </p:spTree>
    <p:extLst>
      <p:ext uri="{BB962C8B-B14F-4D97-AF65-F5344CB8AC3E}">
        <p14:creationId xmlns:p14="http://schemas.microsoft.com/office/powerpoint/2010/main" val="901375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SDR&amp;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A3F3A2FFA860468C16BEA86531B964" ma:contentTypeVersion="3" ma:contentTypeDescription="Create a new document." ma:contentTypeScope="" ma:versionID="335097b13549a46e0e25de217c98bb51">
  <xsd:schema xmlns:xsd="http://www.w3.org/2001/XMLSchema" xmlns:xs="http://www.w3.org/2001/XMLSchema" xmlns:p="http://schemas.microsoft.com/office/2006/metadata/properties" xmlns:ns2="7818684b-539f-433b-a425-46071915bc58" targetNamespace="http://schemas.microsoft.com/office/2006/metadata/properties" ma:root="true" ma:fieldsID="3636e41d4790a7ad2345fc052c1d2fb1" ns2:_="">
    <xsd:import namespace="7818684b-539f-433b-a425-46071915bc58"/>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8684b-539f-433b-a425-46071915b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FCFFE4-BBF1-40CF-B1F5-550D404C008E}">
  <ds:schemaRefs>
    <ds:schemaRef ds:uri="http://schemas.microsoft.com/sharepoint/v3/contenttype/forms"/>
  </ds:schemaRefs>
</ds:datastoreItem>
</file>

<file path=customXml/itemProps2.xml><?xml version="1.0" encoding="utf-8"?>
<ds:datastoreItem xmlns:ds="http://schemas.openxmlformats.org/officeDocument/2006/customXml" ds:itemID="{41E00092-89F4-441C-AE58-19D390DCD71D}">
  <ds:schemaRefs>
    <ds:schemaRef ds:uri="http://schemas.microsoft.com/office/2006/metadata/properties"/>
    <ds:schemaRef ds:uri="http://purl.org/dc/terms/"/>
    <ds:schemaRef ds:uri="cba3e550-b95f-434c-b53c-5b6d0385868a"/>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ffc6b60-f5a7-4967-8ff4-fc279cb90253"/>
    <ds:schemaRef ds:uri="http://www.w3.org/XML/1998/namespace"/>
  </ds:schemaRefs>
</ds:datastoreItem>
</file>

<file path=customXml/itemProps3.xml><?xml version="1.0" encoding="utf-8"?>
<ds:datastoreItem xmlns:ds="http://schemas.openxmlformats.org/officeDocument/2006/customXml" ds:itemID="{B1B4861C-231C-4D4A-AE24-6079442AE9BB}"/>
</file>

<file path=docProps/app.xml><?xml version="1.0" encoding="utf-8"?>
<Properties xmlns="http://schemas.openxmlformats.org/officeDocument/2006/extended-properties" xmlns:vt="http://schemas.openxmlformats.org/officeDocument/2006/docPropsVTypes">
  <Template>Office Theme</Template>
  <TotalTime>3023</TotalTime>
  <Words>2119</Words>
  <Application>Microsoft Office PowerPoint</Application>
  <PresentationFormat>On-screen Show (4:3)</PresentationFormat>
  <Paragraphs>437</Paragraphs>
  <Slides>18</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 Arial</vt:lpstr>
      <vt:lpstr>Arial</vt:lpstr>
      <vt:lpstr>Arial Narrow</vt:lpstr>
      <vt:lpstr>Calibri</vt:lpstr>
      <vt:lpstr>Franklin Gothic Medium</vt:lpstr>
      <vt:lpstr>Franklin Gothic Medium Cond</vt:lpstr>
      <vt:lpstr>Times New Roman</vt:lpstr>
      <vt:lpstr>Wingdings</vt:lpstr>
      <vt:lpstr>USDR&amp;E</vt:lpstr>
      <vt:lpstr>Custom Design</vt:lpstr>
      <vt:lpstr>PowerPoint Presentation</vt:lpstr>
      <vt:lpstr>Office of the Under Secretary of Defense for Research and Engineering (OUSD(R&amp;E)) Mission</vt:lpstr>
      <vt:lpstr>Office of Under Secretary of Defense  Research and Engineering Organization</vt:lpstr>
      <vt:lpstr>Additive Manufacturing Supports DoD Mission</vt:lpstr>
      <vt:lpstr>Key DoD References and Activities</vt:lpstr>
      <vt:lpstr>DoDI 5000.93 – The Use of Additive Manufacturing in the DoD</vt:lpstr>
      <vt:lpstr>Partner with External Stakeholders to Accelerate AM Adoption: DoD Manufacturing Innovation Institutes</vt:lpstr>
      <vt:lpstr>JAMWG: Collaborating and Taking Action</vt:lpstr>
      <vt:lpstr>DoD Digital Engineering Strategy</vt:lpstr>
      <vt:lpstr>“Bake In” Manufacturing and Quality (M&amp;Q)  Data During System Design</vt:lpstr>
      <vt:lpstr>Example M&amp;Q Data Element Needs </vt:lpstr>
      <vt:lpstr>Early Application in Engineering Data</vt:lpstr>
      <vt:lpstr>Early M&amp;Q Engineering Guide </vt:lpstr>
      <vt:lpstr>Digital Manufacturing Enterprise (DME)</vt:lpstr>
      <vt:lpstr>Summary</vt:lpstr>
      <vt:lpstr>Contact</vt:lpstr>
      <vt:lpstr>Backup</vt:lpstr>
      <vt:lpstr>Projects Aligned with Priorities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Jenkins</dc:creator>
  <cp:lastModifiedBy>Gray, Stephen P CTR (USA)</cp:lastModifiedBy>
  <cp:revision>294</cp:revision>
  <cp:lastPrinted>2022-10-27T20:42:48Z</cp:lastPrinted>
  <dcterms:created xsi:type="dcterms:W3CDTF">2022-02-09T15:54:20Z</dcterms:created>
  <dcterms:modified xsi:type="dcterms:W3CDTF">2023-06-01T17:00:50Z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0x010100FEA3F3A2FFA860468C16BEA86531B964</vt:lpwstr>
  </property>
</Properties>
</file>