
<file path=[Content_Types].xml><?xml version="1.0" encoding="utf-8"?>
<Types xmlns="http://schemas.openxmlformats.org/package/2006/content-types"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4"/>
  </p:notesMasterIdLst>
  <p:sldIdLst>
    <p:sldId id="256" r:id="rId2"/>
    <p:sldId id="257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215"/>
    <p:restoredTop sz="94694"/>
  </p:normalViewPr>
  <p:slideViewPr>
    <p:cSldViewPr snapToGrid="0">
      <p:cViewPr varScale="1">
        <p:scale>
          <a:sx n="103" d="100"/>
          <a:sy n="103" d="100"/>
        </p:scale>
        <p:origin x="176" y="47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1DB5139-DD71-7F4C-A52D-09E43DC23E0B}" type="datetimeFigureOut">
              <a:rPr lang="en-US" smtClean="0"/>
              <a:t>10/31/22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ED4D40A-FD60-B343-B10B-49E42DE26B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94313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ED4D40A-FD60-B343-B10B-49E42DE26BD0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477320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ED4D40A-FD60-B343-B10B-49E42DE26BD0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18565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E6282D-80D6-7E0C-274B-B5CAF85909A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6EBD0FD-7D52-B7A6-11C9-0EA61E5621E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5A97BF5-01BE-864B-6B54-FFAEA267C6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3B9278-9038-AE49-AF73-224F29BBDC86}" type="datetimeFigureOut">
              <a:rPr lang="en-US" smtClean="0"/>
              <a:t>10/31/22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F504F4A-9F49-26E0-647D-B39169121D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13907D2-638C-445E-203C-F62B9CD80A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28F37F-08AE-914C-A728-CFAC64C9CE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99363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9350BA-F26F-B564-C9CE-5BCDABB938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3D1DBE9-66B5-5CA4-21A7-BF4684B3DAE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9326796-BBF5-F2CD-4FCD-EA18B325B9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3B9278-9038-AE49-AF73-224F29BBDC86}" type="datetimeFigureOut">
              <a:rPr lang="en-US" smtClean="0"/>
              <a:t>10/31/22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2ED4145-8A65-8FA6-ABE3-01B57DAFE9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9011D4D-D054-39F2-7398-AA730D2867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28F37F-08AE-914C-A728-CFAC64C9CE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18504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C0BEE7F-95FB-93EF-B559-4F3F163776D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29D8F61-9B32-A452-279E-DB166CD2CB5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67C2C7F-37F5-8975-43F3-715CE40769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3B9278-9038-AE49-AF73-224F29BBDC86}" type="datetimeFigureOut">
              <a:rPr lang="en-US" smtClean="0"/>
              <a:t>10/31/22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005D931-3A85-6FA7-B569-EFA1C6392C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93E382-A968-A1C4-C4E9-472767C2EB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28F37F-08AE-914C-A728-CFAC64C9CE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9808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A8CFD3-E28D-53E2-0A5B-9BA527A988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41E6B6-F1A0-67AE-8816-9CBCD83B19F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ED82B5F-94CB-DAD3-5D3F-44E9A55360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3B9278-9038-AE49-AF73-224F29BBDC86}" type="datetimeFigureOut">
              <a:rPr lang="en-US" smtClean="0"/>
              <a:t>10/31/22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A605180-80B9-DA97-BFEA-C8C491F9AA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EC87287-90BE-68AA-4B35-6D3C3D05EB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28F37F-08AE-914C-A728-CFAC64C9CE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34791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CB1521-ABF9-86FF-70BB-EE71570528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1670D7E-D447-3944-E5FC-4CBDC3CF69A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200211E-8571-EDFF-CAB6-520AD6B9A8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3B9278-9038-AE49-AF73-224F29BBDC86}" type="datetimeFigureOut">
              <a:rPr lang="en-US" smtClean="0"/>
              <a:t>10/31/22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F6988DC-AE32-EFB4-4C97-D0F376C464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8F68BB1-E2D8-B998-98F2-CCA82D136F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28F37F-08AE-914C-A728-CFAC64C9CE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08053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EF15A3-A494-AE3C-2F42-8A3F030D21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0C68A1-7C9B-BD49-2008-67F1B990789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9FA3295-B366-B8F5-DA0E-0E15625DFD1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9796B2E-CD9C-A9C5-0EFC-1EBAECF95E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3B9278-9038-AE49-AF73-224F29BBDC86}" type="datetimeFigureOut">
              <a:rPr lang="en-US" smtClean="0"/>
              <a:t>10/31/22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E1A38A4-A8F4-E2D1-06E3-4EB386958D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C7B41D6-4E49-1A1E-6824-50CFEEBBB1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28F37F-08AE-914C-A728-CFAC64C9CE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38328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F890E0-EA69-330D-B481-80189F815F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CD741F3-8EBA-26A5-8AD9-FE6AF291E1E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342BC0A-B3FC-1A2C-EDB7-3526EBD8B97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01337BB-65FD-A049-AA14-F4A9D900C7A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A2459A4-DF61-34DF-5ED2-A6071EA638F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F6528AE-14AC-58BD-7E51-FDEB3C9185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3B9278-9038-AE49-AF73-224F29BBDC86}" type="datetimeFigureOut">
              <a:rPr lang="en-US" smtClean="0"/>
              <a:t>10/31/22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E93E7D2-4F78-D274-583D-BA11643114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ABF86B2-C133-F039-B46D-0C24B81F93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28F37F-08AE-914C-A728-CFAC64C9CE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02585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B565BD-F092-1065-2BAB-E85C52B9EA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4B9B732-FD89-CC83-81DF-1139288E85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3B9278-9038-AE49-AF73-224F29BBDC86}" type="datetimeFigureOut">
              <a:rPr lang="en-US" smtClean="0"/>
              <a:t>10/31/22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A023E80-2D79-54C4-66EA-1A044EF6CC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2076670-E338-B4D2-1F9C-2E77A02C14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28F37F-08AE-914C-A728-CFAC64C9CE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68319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5A9D3D2-2097-925D-7596-268057360E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3B9278-9038-AE49-AF73-224F29BBDC86}" type="datetimeFigureOut">
              <a:rPr lang="en-US" smtClean="0"/>
              <a:t>10/31/22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A644360-ACD3-9F1B-8498-58F1D21399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33B826B-81F1-8BF5-4483-A691D75B91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28F37F-08AE-914C-A728-CFAC64C9CE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21005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6C56F9-309B-D1F0-7B15-8D9D09573B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639B1D-730B-DB82-72E4-03ABC4E06D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BE297F7-393F-B51C-5905-B73BE4C6E92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BFE31B4-66C2-581B-F844-A0F3620A7C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3B9278-9038-AE49-AF73-224F29BBDC86}" type="datetimeFigureOut">
              <a:rPr lang="en-US" smtClean="0"/>
              <a:t>10/31/22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E6BCEDC-DA1F-FDFC-37C7-A3DC987E37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51D29EB-8F1E-335E-4CEB-9FB5660E04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28F37F-08AE-914C-A728-CFAC64C9CE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68768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D2774B-1CF9-D4E7-34FA-2CC634680C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954FA98-CA72-9D5C-8CAA-B005EE55BA9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DA92841-A320-B8F0-2609-C189432CCF3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A9CB7E8-61FB-EC5E-F269-C3ACDDDD22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3B9278-9038-AE49-AF73-224F29BBDC86}" type="datetimeFigureOut">
              <a:rPr lang="en-US" smtClean="0"/>
              <a:t>10/31/22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3E00ABD-B514-38BF-8D79-C83B0E0710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FEA427B-F569-9A2B-45C0-4745CDA875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28F37F-08AE-914C-A728-CFAC64C9CE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44473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37D8037-B703-BCCC-4016-A9ED0FA009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C5EF6D9-1BE4-61F8-985C-134A43DEA84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E124E31-2271-B966-2EE7-D948E17417A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3B9278-9038-AE49-AF73-224F29BBDC86}" type="datetimeFigureOut">
              <a:rPr lang="en-US" smtClean="0"/>
              <a:t>10/31/22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0AFB834-D4C7-F3D7-0CAB-78B3BCCF64C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38AD6CA-CA8E-0112-2CF9-80E4FEB41E3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28F37F-08AE-914C-A728-CFAC64C9CE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88868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99604D-F44C-432B-7190-F7B86645001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0" i="0" dirty="0">
                <a:solidFill>
                  <a:srgbClr val="000000"/>
                </a:solidFill>
                <a:effectLst/>
                <a:latin typeface="docs-Calibri"/>
              </a:rPr>
              <a:t>Risk Management and You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35B819C-BEAA-9F4A-8331-99226A58207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b="0" i="0" dirty="0">
                <a:solidFill>
                  <a:srgbClr val="000000"/>
                </a:solidFill>
                <a:effectLst/>
                <a:latin typeface="docs-Calibri"/>
              </a:rPr>
              <a:t>Centers for Medicare and Medicaid Services/Department of Health and Human Services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41889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ybersecurityPodcast_TamaraKravitz_CMS_HHS_attachment" descr="Speaker Icon">
            <a:hlinkClick r:id="" action="ppaction://media"/>
            <a:extLst>
              <a:ext uri="{FF2B5EF4-FFF2-40B4-BE49-F238E27FC236}">
                <a16:creationId xmlns:a16="http://schemas.microsoft.com/office/drawing/2014/main" id="{F1C742F4-817A-E185-771B-CDCF2213710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689600" y="2107861"/>
            <a:ext cx="812800" cy="8128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75191B1C-C39F-7FA4-0B43-6163A42A27C2}"/>
              </a:ext>
            </a:extLst>
          </p:cNvPr>
          <p:cNvSpPr txBox="1"/>
          <p:nvPr/>
        </p:nvSpPr>
        <p:spPr>
          <a:xfrm>
            <a:off x="2231571" y="4169229"/>
            <a:ext cx="80336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Click the play button on the speaker icon to listen to the podcast. 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1D886181-68E7-51DD-124D-DC4856FC18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Podcast</a:t>
            </a:r>
          </a:p>
        </p:txBody>
      </p:sp>
    </p:spTree>
    <p:extLst>
      <p:ext uri="{BB962C8B-B14F-4D97-AF65-F5344CB8AC3E}">
        <p14:creationId xmlns:p14="http://schemas.microsoft.com/office/powerpoint/2010/main" val="11242650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7000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34</Words>
  <Application>Microsoft Macintosh PowerPoint</Application>
  <PresentationFormat>Widescreen</PresentationFormat>
  <Paragraphs>6</Paragraphs>
  <Slides>2</Slides>
  <Notes>2</Notes>
  <HiddenSlides>0</HiddenSlides>
  <MMClips>1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7" baseType="lpstr">
      <vt:lpstr>Arial</vt:lpstr>
      <vt:lpstr>Calibri</vt:lpstr>
      <vt:lpstr>Calibri Light</vt:lpstr>
      <vt:lpstr>docs-Calibri</vt:lpstr>
      <vt:lpstr>Office Theme</vt:lpstr>
      <vt:lpstr>Risk Management and You</vt:lpstr>
      <vt:lpstr>Podcast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Risk Management and You</dc:title>
  <dc:creator>Santos, Danielle R. (Fed)</dc:creator>
  <cp:lastModifiedBy>Santos, Danielle R. (Fed)</cp:lastModifiedBy>
  <cp:revision>2</cp:revision>
  <dcterms:created xsi:type="dcterms:W3CDTF">2022-10-31T16:13:20Z</dcterms:created>
  <dcterms:modified xsi:type="dcterms:W3CDTF">2022-10-31T16:17:04Z</dcterms:modified>
</cp:coreProperties>
</file>