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rels" ContentType="application/vnd.openxmlformats-package.relationships+xml"/>
  <Default Extension="emf" ContentType="image/x-emf"/>
  <Default Extension="vml" ContentType="application/vnd.openxmlformats-officedocument.vmlDrawing"/>
  <Default Extension="docx" ContentType="application/vnd.openxmlformats-officedocument.wordprocessingml.document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2.xml" ContentType="application/vnd.openxmlformats-officedocument.theme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theme/theme3.xml" ContentType="application/vnd.openxmlformats-officedocument.theme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4" Type="http://schemas.openxmlformats.org/officeDocument/2006/relationships/custom-properties" Target="docProps/custom.xml"/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928" r:id="rId5"/>
    <p:sldMasterId id="2147483648" r:id="rId6"/>
    <p:sldMasterId id="2147484590" r:id="rId7"/>
    <p:sldMasterId id="2147485038" r:id="rId8"/>
  </p:sldMasterIdLst>
  <p:notesMasterIdLst>
    <p:notesMasterId r:id="rId20"/>
  </p:notesMasterIdLst>
  <p:handoutMasterIdLst>
    <p:handoutMasterId r:id="rId21"/>
  </p:handoutMasterIdLst>
  <p:sldIdLst>
    <p:sldId id="280" r:id="rId9"/>
    <p:sldId id="326" r:id="rId10"/>
    <p:sldId id="311" r:id="rId11"/>
    <p:sldId id="336" r:id="rId12"/>
    <p:sldId id="342" r:id="rId13"/>
    <p:sldId id="343" r:id="rId14"/>
    <p:sldId id="312" r:id="rId15"/>
    <p:sldId id="337" r:id="rId16"/>
    <p:sldId id="309" r:id="rId17"/>
    <p:sldId id="338" r:id="rId18"/>
    <p:sldId id="339" r:id="rId19"/>
  </p:sldIdLst>
  <p:sldSz cx="9144000" cy="6858000" type="screen4x3"/>
  <p:notesSz cx="9296400" cy="70104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1pPr>
    <a:lvl2pPr marL="457159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2pPr>
    <a:lvl3pPr marL="914318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3pPr>
    <a:lvl4pPr marL="1371477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4pPr>
    <a:lvl5pPr marL="1828637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5pPr>
    <a:lvl6pPr marL="2285797" algn="l" defTabSz="457159" rtl="0" eaLnBrk="1" latinLnBrk="0" hangingPunct="1"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6pPr>
    <a:lvl7pPr marL="2742956" algn="l" defTabSz="457159" rtl="0" eaLnBrk="1" latinLnBrk="0" hangingPunct="1"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7pPr>
    <a:lvl8pPr marL="3200115" algn="l" defTabSz="457159" rtl="0" eaLnBrk="1" latinLnBrk="0" hangingPunct="1"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8pPr>
    <a:lvl9pPr marL="3657274" algn="l" defTabSz="457159" rtl="0" eaLnBrk="1" latinLnBrk="0" hangingPunct="1"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clrMru>
    <a:srgbClr val="00FFFF"/>
    <a:srgbClr val="707276"/>
    <a:srgbClr val="737373"/>
    <a:srgbClr val="B2B2B2"/>
    <a:srgbClr val="A83C0F"/>
    <a:srgbClr val="D57500"/>
    <a:srgbClr val="C0C0C0"/>
    <a:srgbClr val="2BD333"/>
    <a:srgbClr val="AFDCF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85BE263C-DBD7-4A20-BB59-AAB30ACAA65A}" styleName="Medium Style 3 - 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BDBED569-4797-4DF1-A0F4-6AAB3CD982D8}" styleName="Light Style 3 -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1E171933-4619-4E11-9A3F-F7608DF75F80}" styleName="Medium Style 1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2887" autoAdjust="0"/>
    <p:restoredTop sz="92837" autoAdjust="0"/>
  </p:normalViewPr>
  <p:slideViewPr>
    <p:cSldViewPr snapToObjects="1">
      <p:cViewPr varScale="1">
        <p:scale>
          <a:sx n="165" d="100"/>
          <a:sy n="165" d="100"/>
        </p:scale>
        <p:origin x="-112" y="-21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85" d="100"/>
        <a:sy n="85" d="100"/>
      </p:scale>
      <p:origin x="0" y="0"/>
    </p:cViewPr>
  </p:sorterViewPr>
  <p:notesViewPr>
    <p:cSldViewPr snapToObjects="1">
      <p:cViewPr varScale="1">
        <p:scale>
          <a:sx n="66" d="100"/>
          <a:sy n="66" d="100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1.xml"/><Relationship Id="rId20" Type="http://schemas.openxmlformats.org/officeDocument/2006/relationships/notesMaster" Target="notesMasters/notesMaster1.xml"/><Relationship Id="rId21" Type="http://schemas.openxmlformats.org/officeDocument/2006/relationships/handoutMaster" Target="handoutMasters/handoutMaster1.xml"/><Relationship Id="rId22" Type="http://schemas.openxmlformats.org/officeDocument/2006/relationships/printerSettings" Target="printerSettings/printerSettings1.bin"/><Relationship Id="rId23" Type="http://schemas.openxmlformats.org/officeDocument/2006/relationships/presProps" Target="presProps.xml"/><Relationship Id="rId24" Type="http://schemas.openxmlformats.org/officeDocument/2006/relationships/viewProps" Target="viewProps.xml"/><Relationship Id="rId25" Type="http://schemas.openxmlformats.org/officeDocument/2006/relationships/theme" Target="theme/theme1.xml"/><Relationship Id="rId26" Type="http://schemas.openxmlformats.org/officeDocument/2006/relationships/tableStyles" Target="tableStyles.xml"/><Relationship Id="rId10" Type="http://schemas.openxmlformats.org/officeDocument/2006/relationships/slide" Target="slides/slide2.xml"/><Relationship Id="rId11" Type="http://schemas.openxmlformats.org/officeDocument/2006/relationships/slide" Target="slides/slide3.xml"/><Relationship Id="rId12" Type="http://schemas.openxmlformats.org/officeDocument/2006/relationships/slide" Target="slides/slide4.xml"/><Relationship Id="rId13" Type="http://schemas.openxmlformats.org/officeDocument/2006/relationships/slide" Target="slides/slide5.xml"/><Relationship Id="rId14" Type="http://schemas.openxmlformats.org/officeDocument/2006/relationships/slide" Target="slides/slide6.xml"/><Relationship Id="rId15" Type="http://schemas.openxmlformats.org/officeDocument/2006/relationships/slide" Target="slides/slide7.xml"/><Relationship Id="rId16" Type="http://schemas.openxmlformats.org/officeDocument/2006/relationships/slide" Target="slides/slide8.xml"/><Relationship Id="rId17" Type="http://schemas.openxmlformats.org/officeDocument/2006/relationships/slide" Target="slides/slide9.xml"/><Relationship Id="rId18" Type="http://schemas.openxmlformats.org/officeDocument/2006/relationships/slide" Target="slides/slide10.xml"/><Relationship Id="rId19" Type="http://schemas.openxmlformats.org/officeDocument/2006/relationships/slide" Target="slides/slide11.xml"/><Relationship Id="rId1" Type="http://schemas.openxmlformats.org/officeDocument/2006/relationships/customXml" Target="../customXml/item1.xml"/><Relationship Id="rId2" Type="http://schemas.openxmlformats.org/officeDocument/2006/relationships/customXml" Target="../customXml/item2.xml"/><Relationship Id="rId3" Type="http://schemas.openxmlformats.org/officeDocument/2006/relationships/customXml" Target="../customXml/item3.xml"/><Relationship Id="rId4" Type="http://schemas.openxmlformats.org/officeDocument/2006/relationships/customXml" Target="../customXml/item4.xml"/><Relationship Id="rId5" Type="http://schemas.openxmlformats.org/officeDocument/2006/relationships/slideMaster" Target="slideMasters/slideMaster1.xml"/><Relationship Id="rId6" Type="http://schemas.openxmlformats.org/officeDocument/2006/relationships/slideMaster" Target="slideMasters/slideMaster2.xml"/><Relationship Id="rId7" Type="http://schemas.openxmlformats.org/officeDocument/2006/relationships/slideMaster" Target="slideMasters/slideMaster3.xml"/><Relationship Id="rId8" Type="http://schemas.openxmlformats.org/officeDocument/2006/relationships/slideMaster" Target="slideMasters/slideMaster4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Macintosh%20HD:Users:cuij708:Google%20Drive:16_softmag_EERE:motor-cost-breakdown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 dirty="0" smtClean="0"/>
              <a:t>40kW </a:t>
            </a:r>
            <a:r>
              <a:rPr lang="en-US" dirty="0"/>
              <a:t>Al </a:t>
            </a:r>
            <a:r>
              <a:rPr lang="en-US" dirty="0" smtClean="0"/>
              <a:t>Induction </a:t>
            </a:r>
            <a:r>
              <a:rPr lang="en-US" dirty="0"/>
              <a:t>motor, $450</a:t>
            </a:r>
          </a:p>
        </c:rich>
      </c:tx>
      <c:layout>
        <c:manualLayout>
          <c:xMode val="edge"/>
          <c:yMode val="edge"/>
          <c:x val="0.219973464018854"/>
          <c:y val="0.0980975029726516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229394592185411"/>
          <c:y val="0.220663786866855"/>
          <c:w val="0.585236220472441"/>
          <c:h val="0.619524361219162"/>
        </c:manualLayout>
      </c:layout>
      <c:pieChart>
        <c:varyColors val="1"/>
        <c:ser>
          <c:idx val="0"/>
          <c:order val="0"/>
          <c:tx>
            <c:strRef>
              <c:f>'AC-40kW'!$C$2</c:f>
              <c:strCache>
                <c:ptCount val="1"/>
                <c:pt idx="0">
                  <c:v>Cost breakdown of a 82.5kW motor, $399 each assuming 100k annual production</c:v>
                </c:pt>
              </c:strCache>
            </c:strRef>
          </c:tx>
          <c:dPt>
            <c:idx val="0"/>
            <c:bubble3D val="0"/>
            <c:spPr>
              <a:solidFill>
                <a:srgbClr val="00FF00"/>
              </a:solidFill>
            </c:spPr>
          </c:dPt>
          <c:dPt>
            <c:idx val="1"/>
            <c:bubble3D val="0"/>
            <c:spPr>
              <a:solidFill>
                <a:srgbClr val="3366FF"/>
              </a:solidFill>
            </c:spPr>
          </c:dPt>
          <c:dPt>
            <c:idx val="2"/>
            <c:bubble3D val="0"/>
            <c:spPr>
              <a:solidFill>
                <a:schemeClr val="bg1">
                  <a:lumMod val="85000"/>
                </a:schemeClr>
              </a:solidFill>
            </c:spPr>
          </c:dPt>
          <c:dPt>
            <c:idx val="3"/>
            <c:bubble3D val="0"/>
            <c:spPr>
              <a:solidFill>
                <a:schemeClr val="bg1">
                  <a:lumMod val="95000"/>
                </a:schemeClr>
              </a:solidFill>
            </c:spPr>
          </c:dPt>
          <c:dPt>
            <c:idx val="4"/>
            <c:bubble3D val="0"/>
            <c:spPr>
              <a:solidFill>
                <a:schemeClr val="bg1">
                  <a:lumMod val="85000"/>
                </a:schemeClr>
              </a:solidFill>
            </c:spPr>
          </c:dPt>
          <c:dPt>
            <c:idx val="5"/>
            <c:bubble3D val="0"/>
            <c:spPr>
              <a:solidFill>
                <a:schemeClr val="bg1">
                  <a:lumMod val="95000"/>
                </a:schemeClr>
              </a:solidFill>
            </c:spPr>
          </c:dPt>
          <c:dPt>
            <c:idx val="6"/>
            <c:bubble3D val="0"/>
            <c:spPr>
              <a:solidFill>
                <a:schemeClr val="bg1">
                  <a:lumMod val="85000"/>
                </a:schemeClr>
              </a:solidFill>
            </c:spPr>
          </c:dPt>
          <c:dPt>
            <c:idx val="7"/>
            <c:bubble3D val="0"/>
            <c:spPr>
              <a:solidFill>
                <a:schemeClr val="bg1">
                  <a:lumMod val="95000"/>
                </a:schemeClr>
              </a:solidFill>
            </c:spPr>
          </c:dPt>
          <c:dPt>
            <c:idx val="8"/>
            <c:bubble3D val="0"/>
            <c:spPr>
              <a:solidFill>
                <a:schemeClr val="bg1">
                  <a:lumMod val="85000"/>
                </a:schemeClr>
              </a:solidFill>
            </c:spPr>
          </c:dPt>
          <c:dPt>
            <c:idx val="9"/>
            <c:bubble3D val="0"/>
            <c:spPr>
              <a:solidFill>
                <a:schemeClr val="bg1">
                  <a:lumMod val="95000"/>
                </a:schemeClr>
              </a:solidFill>
            </c:spPr>
          </c:dPt>
          <c:dPt>
            <c:idx val="10"/>
            <c:bubble3D val="0"/>
            <c:spPr>
              <a:solidFill>
                <a:schemeClr val="bg1">
                  <a:lumMod val="85000"/>
                </a:schemeClr>
              </a:solidFill>
            </c:spPr>
          </c:dPt>
          <c:dPt>
            <c:idx val="11"/>
            <c:bubble3D val="0"/>
            <c:spPr>
              <a:solidFill>
                <a:schemeClr val="bg1">
                  <a:lumMod val="95000"/>
                </a:schemeClr>
              </a:solidFill>
            </c:spPr>
          </c:dPt>
          <c:dPt>
            <c:idx val="12"/>
            <c:bubble3D val="0"/>
            <c:spPr>
              <a:solidFill>
                <a:schemeClr val="bg1">
                  <a:lumMod val="85000"/>
                </a:schemeClr>
              </a:solidFill>
            </c:spPr>
          </c:dPt>
          <c:dPt>
            <c:idx val="13"/>
            <c:bubble3D val="0"/>
            <c:spPr>
              <a:solidFill>
                <a:schemeClr val="bg1">
                  <a:lumMod val="95000"/>
                </a:schemeClr>
              </a:solidFill>
            </c:spPr>
          </c:dPt>
          <c:dLbls>
            <c:showLegendKey val="0"/>
            <c:showVal val="1"/>
            <c:showCatName val="1"/>
            <c:showSerName val="0"/>
            <c:showPercent val="0"/>
            <c:showBubbleSize val="0"/>
            <c:showLeaderLines val="1"/>
          </c:dLbls>
          <c:cat>
            <c:strRef>
              <c:f>'AC-40kW'!$B$3:$B$16</c:f>
              <c:strCache>
                <c:ptCount val="8"/>
                <c:pt idx="0">
                  <c:v>Rotor Laminate</c:v>
                </c:pt>
                <c:pt idx="1">
                  <c:v>Stator Laminate</c:v>
                </c:pt>
                <c:pt idx="2">
                  <c:v>Field Winding (Cu)</c:v>
                </c:pt>
                <c:pt idx="3">
                  <c:v>Housing (Mg)</c:v>
                </c:pt>
                <c:pt idx="4">
                  <c:v>Shaft</c:v>
                </c:pt>
                <c:pt idx="5">
                  <c:v>Rotor Conductor (Al)</c:v>
                </c:pt>
                <c:pt idx="6">
                  <c:v>Misc</c:v>
                </c:pt>
                <c:pt idx="7">
                  <c:v>Assembly and Testing</c:v>
                </c:pt>
              </c:strCache>
            </c:strRef>
          </c:cat>
          <c:val>
            <c:numRef>
              <c:f>'AC-40kW'!$C$3:$C$16</c:f>
              <c:numCache>
                <c:formatCode>0%</c:formatCode>
                <c:ptCount val="14"/>
                <c:pt idx="0">
                  <c:v>0.133333333333333</c:v>
                </c:pt>
                <c:pt idx="1">
                  <c:v>0.244444444444444</c:v>
                </c:pt>
                <c:pt idx="2">
                  <c:v>0.0555555555555555</c:v>
                </c:pt>
                <c:pt idx="3">
                  <c:v>0.0555555555555555</c:v>
                </c:pt>
                <c:pt idx="4">
                  <c:v>0.00777777777777778</c:v>
                </c:pt>
                <c:pt idx="5">
                  <c:v>0.0166666666666667</c:v>
                </c:pt>
                <c:pt idx="6">
                  <c:v>0.133333333333333</c:v>
                </c:pt>
                <c:pt idx="7">
                  <c:v>0.353333333333333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200"/>
      </a:pPr>
      <a:endParaRPr lang="en-US"/>
    </a:p>
  </c:txPr>
  <c:externalData r:id="rId1">
    <c:autoUpdate val="0"/>
  </c:externalData>
</c:chartSpac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6.png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0"/>
            <a:ext cx="4029282" cy="350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>
              <a:defRPr sz="1200" dirty="0">
                <a:latin typeface="Times New Roman" pitchFamily="-109" charset="0"/>
                <a:ea typeface="ＭＳ Ｐゴシック" pitchFamily="-109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5267119" y="0"/>
            <a:ext cx="4029282" cy="350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charset="0"/>
              </a:defRPr>
            </a:lvl1pPr>
          </a:lstStyle>
          <a:p>
            <a:pPr>
              <a:defRPr/>
            </a:pPr>
            <a:fld id="{701678B4-1CF9-A74F-AA5B-56959DDAC318}" type="datetime1">
              <a:rPr lang="en-US" smtClean="0"/>
              <a:t>9/2/14</a:t>
            </a:fld>
            <a:endParaRPr lang="en-US" dirty="0"/>
          </a:p>
        </p:txBody>
      </p:sp>
      <p:sp>
        <p:nvSpPr>
          <p:cNvPr id="614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1" y="6659641"/>
            <a:ext cx="4029282" cy="3507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>
              <a:defRPr sz="1200" dirty="0">
                <a:latin typeface="Times New Roman" pitchFamily="-109" charset="0"/>
                <a:ea typeface="ＭＳ Ｐゴシック" pitchFamily="-109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4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5267119" y="6659641"/>
            <a:ext cx="4029282" cy="3507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charset="0"/>
              </a:defRPr>
            </a:lvl1pPr>
          </a:lstStyle>
          <a:p>
            <a:pPr>
              <a:defRPr/>
            </a:pPr>
            <a:fld id="{1AECD0AE-9637-3B41-A14D-509628A0319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11281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0"/>
            <a:ext cx="4029282" cy="350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>
              <a:defRPr sz="1200" dirty="0">
                <a:ea typeface="ＭＳ Ｐゴシック" pitchFamily="-109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5267119" y="0"/>
            <a:ext cx="4029282" cy="350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940937C1-4C21-624E-9140-AD33F2363CC5}" type="datetime1">
              <a:rPr lang="en-US" smtClean="0"/>
              <a:t>9/2/14</a:t>
            </a:fld>
            <a:endParaRPr lang="en-US" dirty="0"/>
          </a:p>
        </p:txBody>
      </p:sp>
      <p:sp>
        <p:nvSpPr>
          <p:cNvPr id="4710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2895600" y="525463"/>
            <a:ext cx="3505200" cy="26289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307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1239942" y="3330419"/>
            <a:ext cx="6816518" cy="3154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307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1" y="6659641"/>
            <a:ext cx="4029282" cy="3507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>
              <a:defRPr sz="1200" dirty="0">
                <a:ea typeface="ＭＳ Ｐゴシック" pitchFamily="-109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5267119" y="6659641"/>
            <a:ext cx="4029282" cy="3507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82D7B040-3CE2-684A-BFD6-6926E392A822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4188533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-80" charset="0"/>
        <a:ea typeface="ＭＳ Ｐゴシック" pitchFamily="-109" charset="-128"/>
        <a:cs typeface="ＭＳ Ｐゴシック" charset="0"/>
      </a:defRPr>
    </a:lvl1pPr>
    <a:lvl2pPr marL="457159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-80" charset="0"/>
        <a:ea typeface="ＭＳ Ｐゴシック" pitchFamily="-109" charset="-128"/>
        <a:cs typeface="+mn-cs"/>
      </a:defRPr>
    </a:lvl2pPr>
    <a:lvl3pPr marL="914318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-80" charset="0"/>
        <a:ea typeface="ＭＳ Ｐゴシック" pitchFamily="-109" charset="-128"/>
        <a:cs typeface="+mn-cs"/>
      </a:defRPr>
    </a:lvl3pPr>
    <a:lvl4pPr marL="1371477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-80" charset="0"/>
        <a:ea typeface="ＭＳ Ｐゴシック" pitchFamily="-109" charset="-128"/>
        <a:cs typeface="+mn-cs"/>
      </a:defRPr>
    </a:lvl4pPr>
    <a:lvl5pPr marL="1828637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-80" charset="0"/>
        <a:ea typeface="ＭＳ Ｐゴシック" pitchFamily="-109" charset="-128"/>
        <a:cs typeface="+mn-cs"/>
      </a:defRPr>
    </a:lvl5pPr>
    <a:lvl6pPr marL="2285797" algn="l" defTabSz="91431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956" algn="l" defTabSz="91431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115" algn="l" defTabSz="91431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274" algn="l" defTabSz="91431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895600" y="525463"/>
            <a:ext cx="3505200" cy="26289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b="1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F5324A-0D9B-9A43-AE72-6DBF24439625}" type="slidenum">
              <a:rPr lang="en-US" smtClean="0">
                <a:solidFill>
                  <a:prstClr val="black"/>
                </a:solidFill>
              </a:rPr>
              <a:pPr/>
              <a:t>1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165572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fld id="{ADF65058-AB0E-B44C-9408-F7142424C011}" type="datetime1">
              <a:rPr lang="en-US" smtClean="0"/>
              <a:t>9/2/14</a:t>
            </a:fld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82D7B040-3CE2-684A-BFD6-6926E392A822}" type="slidenum">
              <a:rPr lang="en-US" smtClean="0"/>
              <a:pPr>
                <a:defRPr/>
              </a:pPr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98672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4" Type="http://schemas.openxmlformats.org/officeDocument/2006/relationships/image" Target="../media/image8.png"/><Relationship Id="rId5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4" Type="http://schemas.openxmlformats.org/officeDocument/2006/relationships/image" Target="../media/image8.png"/><Relationship Id="rId5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4" Type="http://schemas.openxmlformats.org/officeDocument/2006/relationships/image" Target="../media/image8.png"/><Relationship Id="rId5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0.png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4" Type="http://schemas.openxmlformats.org/officeDocument/2006/relationships/image" Target="../media/image17.png"/><Relationship Id="rId5" Type="http://schemas.openxmlformats.org/officeDocument/2006/relationships/image" Target="../media/image18.png"/><Relationship Id="rId6" Type="http://schemas.openxmlformats.org/officeDocument/2006/relationships/image" Target="../media/image19.png"/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5.jpeg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4" Type="http://schemas.openxmlformats.org/officeDocument/2006/relationships/image" Target="../media/image18.png"/><Relationship Id="rId5" Type="http://schemas.openxmlformats.org/officeDocument/2006/relationships/image" Target="../media/image19.png"/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0.pn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4" Type="http://schemas.openxmlformats.org/officeDocument/2006/relationships/image" Target="../media/image18.png"/><Relationship Id="rId5" Type="http://schemas.openxmlformats.org/officeDocument/2006/relationships/image" Target="../media/image19.png"/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0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4" Type="http://schemas.openxmlformats.org/officeDocument/2006/relationships/image" Target="../media/image18.png"/><Relationship Id="rId5" Type="http://schemas.openxmlformats.org/officeDocument/2006/relationships/image" Target="../media/image19.png"/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0.png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4" Type="http://schemas.openxmlformats.org/officeDocument/2006/relationships/image" Target="../media/image18.png"/><Relationship Id="rId5" Type="http://schemas.openxmlformats.org/officeDocument/2006/relationships/image" Target="../media/image19.png"/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0.png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4" Type="http://schemas.openxmlformats.org/officeDocument/2006/relationships/image" Target="../media/image18.png"/><Relationship Id="rId5" Type="http://schemas.openxmlformats.org/officeDocument/2006/relationships/image" Target="../media/image19.png"/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0.png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4" Type="http://schemas.openxmlformats.org/officeDocument/2006/relationships/image" Target="../media/image18.png"/><Relationship Id="rId5" Type="http://schemas.openxmlformats.org/officeDocument/2006/relationships/image" Target="../media/image19.png"/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0.png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4" Type="http://schemas.openxmlformats.org/officeDocument/2006/relationships/image" Target="../media/image18.png"/><Relationship Id="rId5" Type="http://schemas.openxmlformats.org/officeDocument/2006/relationships/image" Target="../media/image19.png"/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0.png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4" Type="http://schemas.openxmlformats.org/officeDocument/2006/relationships/image" Target="../media/image18.png"/><Relationship Id="rId5" Type="http://schemas.openxmlformats.org/officeDocument/2006/relationships/image" Target="../media/image19.png"/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0.png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4" Type="http://schemas.openxmlformats.org/officeDocument/2006/relationships/image" Target="../media/image18.png"/><Relationship Id="rId5" Type="http://schemas.openxmlformats.org/officeDocument/2006/relationships/image" Target="../media/image19.png"/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0.png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4" Type="http://schemas.openxmlformats.org/officeDocument/2006/relationships/image" Target="../media/image19.png"/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7.png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4" Type="http://schemas.openxmlformats.org/officeDocument/2006/relationships/image" Target="../media/image19.png"/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7.png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4" Type="http://schemas.openxmlformats.org/officeDocument/2006/relationships/image" Target="../media/image19.png"/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7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4" Type="http://schemas.openxmlformats.org/officeDocument/2006/relationships/image" Target="../media/image19.png"/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7.png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4" Type="http://schemas.openxmlformats.org/officeDocument/2006/relationships/image" Target="../media/image19.png"/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7.png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4" Type="http://schemas.openxmlformats.org/officeDocument/2006/relationships/image" Target="../media/image19.png"/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7.png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4" Type="http://schemas.openxmlformats.org/officeDocument/2006/relationships/image" Target="../media/image19.png"/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7.png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4" Type="http://schemas.openxmlformats.org/officeDocument/2006/relationships/image" Target="../media/image19.png"/><Relationship Id="rId5" Type="http://schemas.openxmlformats.org/officeDocument/2006/relationships/image" Target="../media/image23.png"/><Relationship Id="rId6" Type="http://schemas.openxmlformats.org/officeDocument/2006/relationships/image" Target="../media/image24.png"/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1.png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4" Type="http://schemas.openxmlformats.org/officeDocument/2006/relationships/image" Target="../media/image19.png"/><Relationship Id="rId5" Type="http://schemas.openxmlformats.org/officeDocument/2006/relationships/image" Target="../media/image23.png"/><Relationship Id="rId6" Type="http://schemas.openxmlformats.org/officeDocument/2006/relationships/image" Target="../media/image24.png"/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1.png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4" Type="http://schemas.openxmlformats.org/officeDocument/2006/relationships/image" Target="../media/image19.png"/><Relationship Id="rId5" Type="http://schemas.openxmlformats.org/officeDocument/2006/relationships/image" Target="../media/image23.png"/><Relationship Id="rId6" Type="http://schemas.openxmlformats.org/officeDocument/2006/relationships/image" Target="../media/image24.png"/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1.png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4" Type="http://schemas.openxmlformats.org/officeDocument/2006/relationships/image" Target="../media/image19.png"/><Relationship Id="rId5" Type="http://schemas.openxmlformats.org/officeDocument/2006/relationships/image" Target="../media/image25.png"/><Relationship Id="rId6" Type="http://schemas.openxmlformats.org/officeDocument/2006/relationships/image" Target="../media/image26.png"/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1.png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4" Type="http://schemas.openxmlformats.org/officeDocument/2006/relationships/image" Target="../media/image19.png"/><Relationship Id="rId5" Type="http://schemas.openxmlformats.org/officeDocument/2006/relationships/image" Target="../media/image25.png"/><Relationship Id="rId6" Type="http://schemas.openxmlformats.org/officeDocument/2006/relationships/image" Target="../media/image26.png"/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1.png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4" Type="http://schemas.openxmlformats.org/officeDocument/2006/relationships/image" Target="../media/image19.png"/><Relationship Id="rId5" Type="http://schemas.openxmlformats.org/officeDocument/2006/relationships/image" Target="../media/image25.png"/><Relationship Id="rId6" Type="http://schemas.openxmlformats.org/officeDocument/2006/relationships/image" Target="../media/image26.png"/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1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4" Type="http://schemas.openxmlformats.org/officeDocument/2006/relationships/image" Target="../media/image19.png"/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7.png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5" Type="http://schemas.openxmlformats.org/officeDocument/2006/relationships/image" Target="../media/image5.png"/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2.png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5" Type="http://schemas.openxmlformats.org/officeDocument/2006/relationships/image" Target="../media/image5.png"/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2.png"/></Relationships>
</file>

<file path=ppt/slideLayouts/_rels/slideLayout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5" Type="http://schemas.openxmlformats.org/officeDocument/2006/relationships/image" Target="../media/image5.png"/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2.png"/></Relationships>
</file>

<file path=ppt/slideLayouts/_rels/slideLayout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5" Type="http://schemas.openxmlformats.org/officeDocument/2006/relationships/image" Target="../media/image5.png"/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2.png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5" Type="http://schemas.openxmlformats.org/officeDocument/2006/relationships/image" Target="../media/image5.png"/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2.pn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5" Type="http://schemas.openxmlformats.org/officeDocument/2006/relationships/image" Target="../media/image5.png"/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2.png"/></Relationships>
</file>

<file path=ppt/slideLayouts/_rels/slideLayout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5" Type="http://schemas.openxmlformats.org/officeDocument/2006/relationships/image" Target="../media/image5.png"/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2.png"/></Relationships>
</file>

<file path=ppt/slideLayouts/_rels/slideLayout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4" Type="http://schemas.openxmlformats.org/officeDocument/2006/relationships/image" Target="../media/image8.png"/><Relationship Id="rId5" Type="http://schemas.openxmlformats.org/officeDocument/2006/relationships/image" Target="../media/image9.png"/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6.png"/></Relationships>
</file>

<file path=ppt/slideLayouts/_rels/slideLayout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4" Type="http://schemas.openxmlformats.org/officeDocument/2006/relationships/image" Target="../media/image8.png"/><Relationship Id="rId5" Type="http://schemas.openxmlformats.org/officeDocument/2006/relationships/image" Target="../media/image9.png"/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6.png"/></Relationships>
</file>

<file path=ppt/slideLayouts/_rels/slideLayout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4" Type="http://schemas.openxmlformats.org/officeDocument/2006/relationships/image" Target="../media/image8.png"/><Relationship Id="rId5" Type="http://schemas.openxmlformats.org/officeDocument/2006/relationships/image" Target="../media/image9.png"/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6.png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0" y="2628782"/>
            <a:ext cx="9144000" cy="1600438"/>
          </a:xfrm>
          <a:noFill/>
          <a:ln w="25400">
            <a:noFill/>
          </a:ln>
          <a:effectLst/>
        </p:spPr>
        <p:txBody>
          <a:bodyPr lIns="457159" tIns="457159" rIns="457159" bIns="457159" anchor="ctr"/>
          <a:lstStyle>
            <a:lvl1pPr algn="l">
              <a:defRPr sz="4400" b="1">
                <a:solidFill>
                  <a:srgbClr val="000000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457200" y="4800600"/>
            <a:ext cx="8229600" cy="457200"/>
          </a:xfrm>
        </p:spPr>
        <p:txBody>
          <a:bodyPr/>
          <a:lstStyle>
            <a:lvl1pPr marL="0" indent="0" algn="l">
              <a:spcBef>
                <a:spcPts val="0"/>
              </a:spcBef>
              <a:buNone/>
              <a:defRPr cap="all" baseline="0">
                <a:solidFill>
                  <a:srgbClr val="000000"/>
                </a:solidFill>
              </a:defRPr>
            </a:lvl1pPr>
            <a:lvl2pPr marL="45715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6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9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9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1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27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 smtClean="0"/>
          </a:p>
        </p:txBody>
      </p:sp>
      <p:sp>
        <p:nvSpPr>
          <p:cNvPr id="12" name="Text Placeholder 6"/>
          <p:cNvSpPr>
            <a:spLocks noGrp="1"/>
          </p:cNvSpPr>
          <p:nvPr>
            <p:ph type="body" sz="quarter" idx="14"/>
          </p:nvPr>
        </p:nvSpPr>
        <p:spPr>
          <a:xfrm>
            <a:off x="455613" y="5257800"/>
            <a:ext cx="8229600" cy="2286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400" baseline="0">
                <a:solidFill>
                  <a:srgbClr val="000000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3" name="Text Placeholder 6"/>
          <p:cNvSpPr>
            <a:spLocks noGrp="1"/>
          </p:cNvSpPr>
          <p:nvPr>
            <p:ph type="body" sz="quarter" idx="15"/>
          </p:nvPr>
        </p:nvSpPr>
        <p:spPr>
          <a:xfrm>
            <a:off x="457200" y="5540477"/>
            <a:ext cx="8229600" cy="2286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400" baseline="0">
                <a:solidFill>
                  <a:srgbClr val="000000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 sz="900" smtClean="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0CB5E988-6B3A-A04A-9FF5-5842AE453C53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95222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ull-Color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85216"/>
            <a:ext cx="6629400" cy="384721"/>
          </a:xfrm>
        </p:spPr>
        <p:txBody>
          <a:bodyPr/>
          <a:lstStyle>
            <a:lvl1pPr algn="l">
              <a:defRPr sz="2500" b="1">
                <a:solidFill>
                  <a:srgbClr val="FFFFFF"/>
                </a:solidFill>
                <a:latin typeface="Arial"/>
                <a:cs typeface="Arial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57400"/>
            <a:ext cx="8229600" cy="1445588"/>
          </a:xfrm>
        </p:spPr>
        <p:txBody>
          <a:bodyPr>
            <a:spAutoFit/>
          </a:bodyPr>
          <a:lstStyle>
            <a:lvl1pPr marL="342870" indent="-342870">
              <a:buSzPct val="100000"/>
              <a:buFontTx/>
              <a:buBlip>
                <a:blip r:embed="rId2"/>
              </a:buBlip>
              <a:defRPr sz="2000">
                <a:solidFill>
                  <a:srgbClr val="FFFFFF"/>
                </a:solidFill>
                <a:latin typeface="Arial"/>
                <a:cs typeface="Arial"/>
              </a:defRPr>
            </a:lvl1pPr>
            <a:lvl2pPr marL="742883" indent="-285724">
              <a:buSzPct val="100000"/>
              <a:buFontTx/>
              <a:buBlip>
                <a:blip r:embed="rId3"/>
              </a:buBlip>
              <a:defRPr sz="1800">
                <a:solidFill>
                  <a:srgbClr val="FFFFFF"/>
                </a:solidFill>
                <a:latin typeface="Arial"/>
                <a:cs typeface="Arial"/>
              </a:defRPr>
            </a:lvl2pPr>
            <a:lvl3pPr marL="1142898" indent="-228580">
              <a:buSzPct val="100000"/>
              <a:buFontTx/>
              <a:buBlip>
                <a:blip r:embed="rId4"/>
              </a:buBlip>
              <a:defRPr sz="1600">
                <a:solidFill>
                  <a:srgbClr val="FFFFFF"/>
                </a:solidFill>
                <a:latin typeface="Arial"/>
                <a:cs typeface="Arial"/>
              </a:defRPr>
            </a:lvl3pPr>
            <a:lvl4pPr marL="1600057" indent="-228580">
              <a:buSzPct val="100000"/>
              <a:buFontTx/>
              <a:buBlip>
                <a:blip r:embed="rId5"/>
              </a:buBlip>
              <a:defRPr sz="1400">
                <a:solidFill>
                  <a:srgbClr val="FFFFFF"/>
                </a:solidFill>
                <a:latin typeface="Arial"/>
                <a:cs typeface="Arial"/>
              </a:defRPr>
            </a:lvl4pPr>
            <a:lvl5pPr marL="2057217" indent="-228580">
              <a:buSzPct val="100000"/>
              <a:buFontTx/>
              <a:buBlip>
                <a:blip r:embed="rId2"/>
              </a:buBlip>
              <a:defRPr sz="1400">
                <a:solidFill>
                  <a:srgbClr val="FFFFFF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Slide Number Placeholder 9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z="900" smtClean="0">
                <a:solidFill>
                  <a:srgbClr val="FFFFFF"/>
                </a:solidFill>
                <a:latin typeface="Arial"/>
                <a:cs typeface="Arial"/>
              </a:defRPr>
            </a:lvl1pPr>
          </a:lstStyle>
          <a:p>
            <a:pPr>
              <a:defRPr/>
            </a:pPr>
            <a:fld id="{80CDFA5A-46A8-6848-AA85-9433BC0D124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19209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ull-Color Background + 2-Column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85216"/>
            <a:ext cx="6629400" cy="384721"/>
          </a:xfrm>
        </p:spPr>
        <p:txBody>
          <a:bodyPr/>
          <a:lstStyle>
            <a:lvl1pPr algn="l">
              <a:defRPr sz="2500" b="1">
                <a:solidFill>
                  <a:srgbClr val="FFFFFF"/>
                </a:solidFill>
                <a:latin typeface="Arial"/>
                <a:cs typeface="Arial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idx="13"/>
          </p:nvPr>
        </p:nvSpPr>
        <p:spPr>
          <a:xfrm>
            <a:off x="457200" y="2057400"/>
            <a:ext cx="3886200" cy="1445588"/>
          </a:xfrm>
        </p:spPr>
        <p:txBody>
          <a:bodyPr>
            <a:spAutoFit/>
          </a:bodyPr>
          <a:lstStyle>
            <a:lvl1pPr marL="342870" indent="-342870">
              <a:buSzPct val="100000"/>
              <a:buFontTx/>
              <a:buBlip>
                <a:blip r:embed="rId2"/>
              </a:buBlip>
              <a:defRPr sz="2000">
                <a:solidFill>
                  <a:srgbClr val="FFFFFF"/>
                </a:solidFill>
                <a:latin typeface="Arial"/>
                <a:cs typeface="Arial"/>
              </a:defRPr>
            </a:lvl1pPr>
            <a:lvl2pPr marL="742883" indent="-285724">
              <a:buSzPct val="100000"/>
              <a:buFontTx/>
              <a:buBlip>
                <a:blip r:embed="rId3"/>
              </a:buBlip>
              <a:defRPr sz="1800">
                <a:solidFill>
                  <a:srgbClr val="FFFFFF"/>
                </a:solidFill>
                <a:latin typeface="Arial"/>
                <a:cs typeface="Arial"/>
              </a:defRPr>
            </a:lvl2pPr>
            <a:lvl3pPr marL="1142898" indent="-228580">
              <a:buSzPct val="100000"/>
              <a:buFontTx/>
              <a:buBlip>
                <a:blip r:embed="rId4"/>
              </a:buBlip>
              <a:defRPr sz="1600">
                <a:solidFill>
                  <a:srgbClr val="FFFFFF"/>
                </a:solidFill>
                <a:latin typeface="Arial"/>
                <a:cs typeface="Arial"/>
              </a:defRPr>
            </a:lvl3pPr>
            <a:lvl4pPr marL="1600057" indent="-228580">
              <a:buSzPct val="100000"/>
              <a:buFontTx/>
              <a:buBlip>
                <a:blip r:embed="rId5"/>
              </a:buBlip>
              <a:defRPr sz="1400">
                <a:solidFill>
                  <a:srgbClr val="FFFFFF"/>
                </a:solidFill>
                <a:latin typeface="Arial"/>
                <a:cs typeface="Arial"/>
              </a:defRPr>
            </a:lvl4pPr>
            <a:lvl5pPr marL="2057217" indent="-228580">
              <a:buSzPct val="100000"/>
              <a:buFontTx/>
              <a:buBlip>
                <a:blip r:embed="rId2"/>
              </a:buBlip>
              <a:defRPr sz="1400">
                <a:solidFill>
                  <a:srgbClr val="FFFFFF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9" name="Content Placeholder 2"/>
          <p:cNvSpPr>
            <a:spLocks noGrp="1"/>
          </p:cNvSpPr>
          <p:nvPr>
            <p:ph idx="14"/>
          </p:nvPr>
        </p:nvSpPr>
        <p:spPr>
          <a:xfrm>
            <a:off x="4797502" y="2057401"/>
            <a:ext cx="3886200" cy="1445588"/>
          </a:xfrm>
        </p:spPr>
        <p:txBody>
          <a:bodyPr>
            <a:spAutoFit/>
          </a:bodyPr>
          <a:lstStyle>
            <a:lvl1pPr marL="342870" indent="-342870">
              <a:buSzPct val="100000"/>
              <a:buFontTx/>
              <a:buBlip>
                <a:blip r:embed="rId2"/>
              </a:buBlip>
              <a:defRPr sz="2000">
                <a:solidFill>
                  <a:srgbClr val="FFFFFF"/>
                </a:solidFill>
                <a:latin typeface="Arial"/>
                <a:cs typeface="Arial"/>
              </a:defRPr>
            </a:lvl1pPr>
            <a:lvl2pPr marL="742883" indent="-285724">
              <a:buSzPct val="100000"/>
              <a:buFontTx/>
              <a:buBlip>
                <a:blip r:embed="rId3"/>
              </a:buBlip>
              <a:defRPr sz="1800">
                <a:solidFill>
                  <a:srgbClr val="FFFFFF"/>
                </a:solidFill>
                <a:latin typeface="Arial"/>
                <a:cs typeface="Arial"/>
              </a:defRPr>
            </a:lvl2pPr>
            <a:lvl3pPr marL="1142898" indent="-228580">
              <a:buSzPct val="100000"/>
              <a:buFontTx/>
              <a:buBlip>
                <a:blip r:embed="rId4"/>
              </a:buBlip>
              <a:defRPr sz="1600">
                <a:solidFill>
                  <a:srgbClr val="FFFFFF"/>
                </a:solidFill>
                <a:latin typeface="Arial"/>
                <a:cs typeface="Arial"/>
              </a:defRPr>
            </a:lvl3pPr>
            <a:lvl4pPr marL="1600057" indent="-228580">
              <a:buSzPct val="100000"/>
              <a:buFontTx/>
              <a:buBlip>
                <a:blip r:embed="rId5"/>
              </a:buBlip>
              <a:defRPr sz="1400">
                <a:solidFill>
                  <a:srgbClr val="FFFFFF"/>
                </a:solidFill>
                <a:latin typeface="Arial"/>
                <a:cs typeface="Arial"/>
              </a:defRPr>
            </a:lvl4pPr>
            <a:lvl5pPr marL="2057217" indent="-228580">
              <a:buSzPct val="100000"/>
              <a:buFontTx/>
              <a:buBlip>
                <a:blip r:embed="rId2"/>
              </a:buBlip>
              <a:defRPr sz="1400">
                <a:solidFill>
                  <a:srgbClr val="FFFFFF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Slide Number Placeholder 6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 sz="900" smtClean="0">
                <a:solidFill>
                  <a:srgbClr val="FFFFFF"/>
                </a:solidFill>
                <a:latin typeface="Arial"/>
                <a:cs typeface="Arial"/>
              </a:defRPr>
            </a:lvl1pPr>
          </a:lstStyle>
          <a:p>
            <a:pPr>
              <a:defRPr/>
            </a:pPr>
            <a:fld id="{DA3C3707-12AE-8244-99ED-B62A29EDE8B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138209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ull-Color Background + 2-Column 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85216"/>
            <a:ext cx="6629400" cy="384721"/>
          </a:xfrm>
        </p:spPr>
        <p:txBody>
          <a:bodyPr/>
          <a:lstStyle>
            <a:lvl1pPr algn="l">
              <a:defRPr sz="2500" b="1">
                <a:solidFill>
                  <a:srgbClr val="FFFFFF"/>
                </a:solidFill>
                <a:latin typeface="Arial"/>
                <a:cs typeface="Arial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057401"/>
            <a:ext cx="3886200" cy="307777"/>
          </a:xfrm>
        </p:spPr>
        <p:txBody>
          <a:bodyPr>
            <a:spAutoFit/>
          </a:bodyPr>
          <a:lstStyle>
            <a:lvl1pPr marL="0" indent="0">
              <a:buNone/>
              <a:defRPr sz="2000" b="1">
                <a:solidFill>
                  <a:srgbClr val="FFFFFF"/>
                </a:solidFill>
                <a:latin typeface="Arial"/>
                <a:cs typeface="Arial"/>
              </a:defRPr>
            </a:lvl1pPr>
            <a:lvl2pPr marL="457159" indent="0">
              <a:buNone/>
              <a:defRPr sz="2000" b="1"/>
            </a:lvl2pPr>
            <a:lvl3pPr marL="914318" indent="0">
              <a:buNone/>
              <a:defRPr sz="1800" b="1"/>
            </a:lvl3pPr>
            <a:lvl4pPr marL="1371477" indent="0">
              <a:buNone/>
              <a:defRPr sz="1600" b="1"/>
            </a:lvl4pPr>
            <a:lvl5pPr marL="1828637" indent="0">
              <a:buNone/>
              <a:defRPr sz="1600" b="1"/>
            </a:lvl5pPr>
            <a:lvl6pPr marL="2285797" indent="0">
              <a:buNone/>
              <a:defRPr sz="1600" b="1"/>
            </a:lvl6pPr>
            <a:lvl7pPr marL="2742956" indent="0">
              <a:buNone/>
              <a:defRPr sz="1600" b="1"/>
            </a:lvl7pPr>
            <a:lvl8pPr marL="3200115" indent="0">
              <a:buNone/>
              <a:defRPr sz="1600" b="1"/>
            </a:lvl8pPr>
            <a:lvl9pPr marL="3657274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00600" y="2057401"/>
            <a:ext cx="3886200" cy="307777"/>
          </a:xfrm>
        </p:spPr>
        <p:txBody>
          <a:bodyPr>
            <a:spAutoFit/>
          </a:bodyPr>
          <a:lstStyle>
            <a:lvl1pPr marL="0" indent="0">
              <a:buNone/>
              <a:defRPr sz="2000" b="1">
                <a:solidFill>
                  <a:srgbClr val="FFFFFF"/>
                </a:solidFill>
                <a:latin typeface="Arial"/>
                <a:cs typeface="Arial"/>
              </a:defRPr>
            </a:lvl1pPr>
            <a:lvl2pPr marL="457159" indent="0">
              <a:buNone/>
              <a:defRPr sz="2000" b="1"/>
            </a:lvl2pPr>
            <a:lvl3pPr marL="914318" indent="0">
              <a:buNone/>
              <a:defRPr sz="1800" b="1"/>
            </a:lvl3pPr>
            <a:lvl4pPr marL="1371477" indent="0">
              <a:buNone/>
              <a:defRPr sz="1600" b="1"/>
            </a:lvl4pPr>
            <a:lvl5pPr marL="1828637" indent="0">
              <a:buNone/>
              <a:defRPr sz="1600" b="1"/>
            </a:lvl5pPr>
            <a:lvl6pPr marL="2285797" indent="0">
              <a:buNone/>
              <a:defRPr sz="1600" b="1"/>
            </a:lvl6pPr>
            <a:lvl7pPr marL="2742956" indent="0">
              <a:buNone/>
              <a:defRPr sz="1600" b="1"/>
            </a:lvl7pPr>
            <a:lvl8pPr marL="3200115" indent="0">
              <a:buNone/>
              <a:defRPr sz="1600" b="1"/>
            </a:lvl8pPr>
            <a:lvl9pPr marL="3657274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Content Placeholder 2"/>
          <p:cNvSpPr>
            <a:spLocks noGrp="1"/>
          </p:cNvSpPr>
          <p:nvPr>
            <p:ph idx="13"/>
          </p:nvPr>
        </p:nvSpPr>
        <p:spPr>
          <a:xfrm>
            <a:off x="457200" y="2738863"/>
            <a:ext cx="3886200" cy="1445588"/>
          </a:xfrm>
        </p:spPr>
        <p:txBody>
          <a:bodyPr>
            <a:spAutoFit/>
          </a:bodyPr>
          <a:lstStyle>
            <a:lvl1pPr marL="342870" indent="-342870">
              <a:buSzPct val="100000"/>
              <a:buFontTx/>
              <a:buBlip>
                <a:blip r:embed="rId2"/>
              </a:buBlip>
              <a:defRPr sz="2000">
                <a:solidFill>
                  <a:srgbClr val="FFFFFF"/>
                </a:solidFill>
                <a:latin typeface="Arial"/>
                <a:cs typeface="Arial"/>
              </a:defRPr>
            </a:lvl1pPr>
            <a:lvl2pPr marL="742883" indent="-285724">
              <a:buSzPct val="100000"/>
              <a:buFontTx/>
              <a:buBlip>
                <a:blip r:embed="rId3"/>
              </a:buBlip>
              <a:defRPr sz="1800">
                <a:solidFill>
                  <a:srgbClr val="FFFFFF"/>
                </a:solidFill>
                <a:latin typeface="Arial"/>
                <a:cs typeface="Arial"/>
              </a:defRPr>
            </a:lvl2pPr>
            <a:lvl3pPr marL="1142898" indent="-228580">
              <a:buSzPct val="100000"/>
              <a:buFontTx/>
              <a:buBlip>
                <a:blip r:embed="rId4"/>
              </a:buBlip>
              <a:defRPr sz="1600">
                <a:solidFill>
                  <a:srgbClr val="FFFFFF"/>
                </a:solidFill>
                <a:latin typeface="Arial"/>
                <a:cs typeface="Arial"/>
              </a:defRPr>
            </a:lvl3pPr>
            <a:lvl4pPr marL="1600057" indent="-228580">
              <a:buSzPct val="100000"/>
              <a:buFontTx/>
              <a:buBlip>
                <a:blip r:embed="rId5"/>
              </a:buBlip>
              <a:defRPr sz="1400">
                <a:solidFill>
                  <a:srgbClr val="FFFFFF"/>
                </a:solidFill>
                <a:latin typeface="Arial"/>
                <a:cs typeface="Arial"/>
              </a:defRPr>
            </a:lvl4pPr>
            <a:lvl5pPr marL="2057217" indent="-228580">
              <a:buSzPct val="100000"/>
              <a:buFontTx/>
              <a:buBlip>
                <a:blip r:embed="rId2"/>
              </a:buBlip>
              <a:defRPr sz="1400">
                <a:solidFill>
                  <a:srgbClr val="FFFFFF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1" name="Content Placeholder 2"/>
          <p:cNvSpPr>
            <a:spLocks noGrp="1"/>
          </p:cNvSpPr>
          <p:nvPr>
            <p:ph idx="14"/>
          </p:nvPr>
        </p:nvSpPr>
        <p:spPr>
          <a:xfrm>
            <a:off x="4800600" y="2738864"/>
            <a:ext cx="3886200" cy="1445588"/>
          </a:xfrm>
        </p:spPr>
        <p:txBody>
          <a:bodyPr>
            <a:spAutoFit/>
          </a:bodyPr>
          <a:lstStyle>
            <a:lvl1pPr marL="342870" indent="-342870">
              <a:buSzPct val="100000"/>
              <a:buFontTx/>
              <a:buBlip>
                <a:blip r:embed="rId2"/>
              </a:buBlip>
              <a:defRPr sz="2000">
                <a:solidFill>
                  <a:srgbClr val="FFFFFF"/>
                </a:solidFill>
                <a:latin typeface="Arial"/>
                <a:cs typeface="Arial"/>
              </a:defRPr>
            </a:lvl1pPr>
            <a:lvl2pPr marL="742883" indent="-285724">
              <a:buSzPct val="100000"/>
              <a:buFontTx/>
              <a:buBlip>
                <a:blip r:embed="rId3"/>
              </a:buBlip>
              <a:defRPr sz="1800">
                <a:solidFill>
                  <a:srgbClr val="FFFFFF"/>
                </a:solidFill>
                <a:latin typeface="Arial"/>
                <a:cs typeface="Arial"/>
              </a:defRPr>
            </a:lvl2pPr>
            <a:lvl3pPr marL="1142898" indent="-228580">
              <a:buSzPct val="100000"/>
              <a:buFontTx/>
              <a:buBlip>
                <a:blip r:embed="rId4"/>
              </a:buBlip>
              <a:defRPr sz="1600">
                <a:solidFill>
                  <a:srgbClr val="FFFFFF"/>
                </a:solidFill>
                <a:latin typeface="Arial"/>
                <a:cs typeface="Arial"/>
              </a:defRPr>
            </a:lvl3pPr>
            <a:lvl4pPr marL="1600057" indent="-228580">
              <a:buSzPct val="100000"/>
              <a:buFontTx/>
              <a:buBlip>
                <a:blip r:embed="rId5"/>
              </a:buBlip>
              <a:defRPr sz="1400">
                <a:solidFill>
                  <a:srgbClr val="FFFFFF"/>
                </a:solidFill>
                <a:latin typeface="Arial"/>
                <a:cs typeface="Arial"/>
              </a:defRPr>
            </a:lvl4pPr>
            <a:lvl5pPr marL="2057217" indent="-228580">
              <a:buSzPct val="100000"/>
              <a:buFontTx/>
              <a:buBlip>
                <a:blip r:embed="rId2"/>
              </a:buBlip>
              <a:defRPr sz="1400">
                <a:solidFill>
                  <a:srgbClr val="FFFFFF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Slide Number Placeholder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 sz="900" smtClean="0">
                <a:solidFill>
                  <a:srgbClr val="FFFFFF"/>
                </a:solidFill>
                <a:latin typeface="Arial"/>
                <a:cs typeface="Arial"/>
              </a:defRPr>
            </a:lvl1pPr>
          </a:lstStyle>
          <a:p>
            <a:pPr>
              <a:defRPr/>
            </a:pPr>
            <a:fld id="{7D98038B-205E-3346-8ED8-98B0DD66103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576837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ull-Color Background +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85216"/>
            <a:ext cx="6629400" cy="384721"/>
          </a:xfrm>
        </p:spPr>
        <p:txBody>
          <a:bodyPr/>
          <a:lstStyle>
            <a:lvl1pPr algn="l">
              <a:defRPr sz="2500" b="1">
                <a:solidFill>
                  <a:srgbClr val="FFFFFF"/>
                </a:solidFill>
                <a:latin typeface="Arial"/>
                <a:cs typeface="Arial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57200" y="3519101"/>
            <a:ext cx="8229600" cy="276999"/>
          </a:xfrm>
        </p:spPr>
        <p:txBody>
          <a:bodyPr rtlCol="0" anchor="ctr">
            <a:spAutoFit/>
          </a:bodyPr>
          <a:lstStyle>
            <a:lvl1pPr marL="0" indent="0" algn="ctr">
              <a:buNone/>
              <a:defRPr sz="1800" i="1">
                <a:solidFill>
                  <a:srgbClr val="FFFFFF"/>
                </a:solidFill>
                <a:latin typeface="Arial"/>
                <a:cs typeface="Arial"/>
              </a:defRPr>
            </a:lvl1pPr>
            <a:lvl2pPr marL="457159" indent="0">
              <a:buNone/>
              <a:defRPr sz="2800"/>
            </a:lvl2pPr>
            <a:lvl3pPr marL="914318" indent="0">
              <a:buNone/>
              <a:defRPr sz="2400"/>
            </a:lvl3pPr>
            <a:lvl4pPr marL="1371477" indent="0">
              <a:buNone/>
              <a:defRPr sz="2000"/>
            </a:lvl4pPr>
            <a:lvl5pPr marL="1828637" indent="0">
              <a:buNone/>
              <a:defRPr sz="2000"/>
            </a:lvl5pPr>
            <a:lvl6pPr marL="2285797" indent="0">
              <a:buNone/>
              <a:defRPr sz="2000"/>
            </a:lvl6pPr>
            <a:lvl7pPr marL="2742956" indent="0">
              <a:buNone/>
              <a:defRPr sz="2000"/>
            </a:lvl7pPr>
            <a:lvl8pPr marL="3200115" indent="0">
              <a:buNone/>
              <a:defRPr sz="2000"/>
            </a:lvl8pPr>
            <a:lvl9pPr marL="3657274" indent="0">
              <a:buNone/>
              <a:defRPr sz="2000"/>
            </a:lvl9pPr>
          </a:lstStyle>
          <a:p>
            <a:pPr lvl="0"/>
            <a:r>
              <a:rPr lang="en-US" noProof="0" smtClean="0"/>
              <a:t>Drag picture to placeholder or click icon to add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5486400"/>
            <a:ext cx="8229600" cy="216405"/>
          </a:xfrm>
        </p:spPr>
        <p:txBody>
          <a:bodyPr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  <a:latin typeface="Arial"/>
                <a:cs typeface="Arial"/>
              </a:defRPr>
            </a:lvl1pPr>
            <a:lvl2pPr marL="457159" indent="0">
              <a:buNone/>
              <a:defRPr sz="1200"/>
            </a:lvl2pPr>
            <a:lvl3pPr marL="914318" indent="0">
              <a:buNone/>
              <a:defRPr sz="1000"/>
            </a:lvl3pPr>
            <a:lvl4pPr marL="1371477" indent="0">
              <a:buNone/>
              <a:defRPr sz="900"/>
            </a:lvl4pPr>
            <a:lvl5pPr marL="1828637" indent="0">
              <a:buNone/>
              <a:defRPr sz="900"/>
            </a:lvl5pPr>
            <a:lvl6pPr marL="2285797" indent="0">
              <a:buNone/>
              <a:defRPr sz="900"/>
            </a:lvl6pPr>
            <a:lvl7pPr marL="2742956" indent="0">
              <a:buNone/>
              <a:defRPr sz="900"/>
            </a:lvl7pPr>
            <a:lvl8pPr marL="3200115" indent="0">
              <a:buNone/>
              <a:defRPr sz="900"/>
            </a:lvl8pPr>
            <a:lvl9pPr marL="3657274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z="900" smtClean="0">
                <a:solidFill>
                  <a:srgbClr val="FFFFFF"/>
                </a:solidFill>
                <a:latin typeface="Arial"/>
                <a:cs typeface="Arial"/>
              </a:defRPr>
            </a:lvl1pPr>
          </a:lstStyle>
          <a:p>
            <a:pPr>
              <a:defRPr/>
            </a:pPr>
            <a:fld id="{3425846F-6403-F143-B248-63C9FF6AD87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273377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ull-Color Background + 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85216"/>
            <a:ext cx="6629400" cy="384721"/>
          </a:xfrm>
        </p:spPr>
        <p:txBody>
          <a:bodyPr/>
          <a:lstStyle>
            <a:lvl1pPr algn="l">
              <a:defRPr sz="2500" b="1">
                <a:solidFill>
                  <a:srgbClr val="FFFFFF"/>
                </a:solidFill>
                <a:latin typeface="Arial"/>
                <a:cs typeface="Arial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z="900" smtClean="0">
                <a:solidFill>
                  <a:srgbClr val="FFFFFF"/>
                </a:solidFill>
                <a:latin typeface="Arial"/>
                <a:cs typeface="Arial"/>
              </a:defRPr>
            </a:lvl1pPr>
          </a:lstStyle>
          <a:p>
            <a:pPr>
              <a:defRPr/>
            </a:pPr>
            <a:fld id="{652C0D1A-8969-4244-9545-8944DDD9161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715516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16"/>
          <p:cNvGrpSpPr>
            <a:grpSpLocks/>
          </p:cNvGrpSpPr>
          <p:nvPr/>
        </p:nvGrpSpPr>
        <p:grpSpPr bwMode="auto">
          <a:xfrm>
            <a:off x="-7937" y="-28575"/>
            <a:ext cx="9161463" cy="6877050"/>
            <a:chOff x="-7938" y="-28194"/>
            <a:chExt cx="9161463" cy="6877050"/>
          </a:xfrm>
        </p:grpSpPr>
        <p:grpSp>
          <p:nvGrpSpPr>
            <p:cNvPr id="6" name="Group 14"/>
            <p:cNvGrpSpPr>
              <a:grpSpLocks/>
            </p:cNvGrpSpPr>
            <p:nvPr/>
          </p:nvGrpSpPr>
          <p:grpSpPr bwMode="auto">
            <a:xfrm>
              <a:off x="-7938" y="-28194"/>
              <a:ext cx="9161463" cy="1339469"/>
              <a:chOff x="-7938" y="-28194"/>
              <a:chExt cx="9161463" cy="1339469"/>
            </a:xfrm>
          </p:grpSpPr>
          <p:sp>
            <p:nvSpPr>
              <p:cNvPr id="13" name="Freeform 12"/>
              <p:cNvSpPr>
                <a:spLocks/>
              </p:cNvSpPr>
              <p:nvPr/>
            </p:nvSpPr>
            <p:spPr bwMode="auto">
              <a:xfrm>
                <a:off x="-7938" y="-28194"/>
                <a:ext cx="9161463" cy="369888"/>
              </a:xfrm>
              <a:custGeom>
                <a:avLst/>
                <a:gdLst>
                  <a:gd name="T0" fmla="*/ 2147483647 w 5771"/>
                  <a:gd name="T1" fmla="*/ 2147483647 h 383"/>
                  <a:gd name="T2" fmla="*/ 2147483647 w 5771"/>
                  <a:gd name="T3" fmla="*/ 2147483647 h 383"/>
                  <a:gd name="T4" fmla="*/ 2147483647 w 5771"/>
                  <a:gd name="T5" fmla="*/ 2147483647 h 383"/>
                  <a:gd name="T6" fmla="*/ 2147483647 w 5771"/>
                  <a:gd name="T7" fmla="*/ 2147483647 h 383"/>
                  <a:gd name="T8" fmla="*/ 2147483647 w 5771"/>
                  <a:gd name="T9" fmla="*/ 2147483647 h 383"/>
                  <a:gd name="T10" fmla="*/ 0 w 5771"/>
                  <a:gd name="T11" fmla="*/ 0 h 383"/>
                  <a:gd name="T12" fmla="*/ 2147483647 w 5771"/>
                  <a:gd name="T13" fmla="*/ 2147483647 h 38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5771"/>
                  <a:gd name="T22" fmla="*/ 0 h 383"/>
                  <a:gd name="T23" fmla="*/ 5771 w 5771"/>
                  <a:gd name="T24" fmla="*/ 383 h 383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5771" h="383">
                    <a:moveTo>
                      <a:pt x="3" y="117"/>
                    </a:moveTo>
                    <a:lnTo>
                      <a:pt x="4634" y="116"/>
                    </a:lnTo>
                    <a:lnTo>
                      <a:pt x="4877" y="382"/>
                    </a:lnTo>
                    <a:lnTo>
                      <a:pt x="5771" y="383"/>
                    </a:lnTo>
                    <a:lnTo>
                      <a:pt x="5769" y="6"/>
                    </a:lnTo>
                    <a:lnTo>
                      <a:pt x="0" y="0"/>
                    </a:lnTo>
                    <a:lnTo>
                      <a:pt x="3" y="117"/>
                    </a:lnTo>
                    <a:close/>
                  </a:path>
                </a:pathLst>
              </a:custGeom>
              <a:solidFill>
                <a:schemeClr val="tx1">
                  <a:lumMod val="50000"/>
                  <a:lumOff val="50000"/>
                </a:schemeClr>
              </a:solidFill>
              <a:ln w="9525">
                <a:noFill/>
                <a:round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eaLnBrk="0" hangingPunct="0">
                  <a:defRPr/>
                </a:pPr>
                <a:endParaRPr lang="en-US" sz="1800" kern="0" dirty="0">
                  <a:solidFill>
                    <a:sysClr val="windowText" lastClr="000000"/>
                  </a:solidFill>
                  <a:latin typeface="Arial" pitchFamily="34" charset="0"/>
                </a:endParaRPr>
              </a:p>
            </p:txBody>
          </p:sp>
          <p:pic>
            <p:nvPicPr>
              <p:cNvPr id="14" name="Picture 5" descr="PNW-SGDPlogo_reverse.png"/>
              <p:cNvPicPr>
                <a:picLocks noChangeAspect="1"/>
              </p:cNvPicPr>
              <p:nvPr/>
            </p:nvPicPr>
            <p:blipFill>
              <a:blip r:embed="rId2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512050" y="112713"/>
                <a:ext cx="1631950" cy="119856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grpSp>
          <p:nvGrpSpPr>
            <p:cNvPr id="7" name="Group 15"/>
            <p:cNvGrpSpPr>
              <a:grpSpLocks/>
            </p:cNvGrpSpPr>
            <p:nvPr/>
          </p:nvGrpSpPr>
          <p:grpSpPr bwMode="auto">
            <a:xfrm>
              <a:off x="0" y="392494"/>
              <a:ext cx="128588" cy="6456362"/>
              <a:chOff x="0" y="392494"/>
              <a:chExt cx="128588" cy="6456362"/>
            </a:xfrm>
          </p:grpSpPr>
          <p:sp>
            <p:nvSpPr>
              <p:cNvPr id="8" name="Rectangle 7"/>
              <p:cNvSpPr/>
              <p:nvPr/>
            </p:nvSpPr>
            <p:spPr>
              <a:xfrm>
                <a:off x="0" y="392494"/>
                <a:ext cx="128588" cy="1327150"/>
              </a:xfrm>
              <a:prstGeom prst="rect">
                <a:avLst/>
              </a:prstGeom>
              <a:solidFill>
                <a:srgbClr val="8DC63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0" hangingPunct="0">
                  <a:defRPr/>
                </a:pPr>
                <a:endParaRPr lang="en-US" sz="1800" dirty="0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9" name="Rectangle 8"/>
              <p:cNvSpPr/>
              <p:nvPr/>
            </p:nvSpPr>
            <p:spPr>
              <a:xfrm>
                <a:off x="0" y="1675194"/>
                <a:ext cx="128588" cy="1325562"/>
              </a:xfrm>
              <a:prstGeom prst="rect">
                <a:avLst/>
              </a:prstGeom>
              <a:solidFill>
                <a:srgbClr val="27AAE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0" hangingPunct="0">
                  <a:defRPr/>
                </a:pPr>
                <a:endParaRPr lang="en-US" sz="1800" dirty="0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10" name="Rectangle 9"/>
              <p:cNvSpPr/>
              <p:nvPr/>
            </p:nvSpPr>
            <p:spPr>
              <a:xfrm>
                <a:off x="0" y="2957894"/>
                <a:ext cx="128588" cy="1325562"/>
              </a:xfrm>
              <a:prstGeom prst="rect">
                <a:avLst/>
              </a:prstGeom>
              <a:solidFill>
                <a:srgbClr val="9E1F6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0" hangingPunct="0">
                  <a:defRPr/>
                </a:pPr>
                <a:endParaRPr lang="en-US" sz="1800" dirty="0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11" name="Rectangle 10"/>
              <p:cNvSpPr/>
              <p:nvPr/>
            </p:nvSpPr>
            <p:spPr>
              <a:xfrm>
                <a:off x="0" y="4240594"/>
                <a:ext cx="128588" cy="1325562"/>
              </a:xfrm>
              <a:prstGeom prst="rect">
                <a:avLst/>
              </a:prstGeom>
              <a:solidFill>
                <a:srgbClr val="F7941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0" hangingPunct="0">
                  <a:defRPr/>
                </a:pPr>
                <a:endParaRPr lang="en-US" sz="1800" dirty="0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12" name="Rectangle 11"/>
              <p:cNvSpPr/>
              <p:nvPr/>
            </p:nvSpPr>
            <p:spPr>
              <a:xfrm>
                <a:off x="0" y="5523294"/>
                <a:ext cx="128588" cy="1325562"/>
              </a:xfrm>
              <a:prstGeom prst="rect">
                <a:avLst/>
              </a:prstGeom>
              <a:solidFill>
                <a:srgbClr val="FFD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0" hangingPunct="0">
                  <a:defRPr/>
                </a:pPr>
                <a:endParaRPr lang="en-US" sz="1800" dirty="0">
                  <a:solidFill>
                    <a:prstClr val="white"/>
                  </a:solidFill>
                  <a:latin typeface="Calibri"/>
                </a:endParaRPr>
              </a:p>
            </p:txBody>
          </p:sp>
        </p:grp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4366"/>
            <a:ext cx="6867144" cy="490519"/>
          </a:xfrm>
        </p:spPr>
        <p:txBody>
          <a:bodyPr/>
          <a:lstStyle>
            <a:lvl1pPr algn="l">
              <a:defRPr sz="3200">
                <a:latin typeface="Myriad Pro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228580" indent="-228580">
              <a:defRPr sz="2400">
                <a:latin typeface="Adobe Garamond Pro" pitchFamily="18" charset="0"/>
              </a:defRPr>
            </a:lvl1pPr>
            <a:lvl2pPr>
              <a:defRPr sz="2000">
                <a:latin typeface="Adobe Garamond Pro" pitchFamily="18" charset="0"/>
              </a:defRPr>
            </a:lvl2pPr>
            <a:lvl3pPr>
              <a:defRPr sz="1800">
                <a:latin typeface="Adobe Garamond Pro" pitchFamily="18" charset="0"/>
              </a:defRPr>
            </a:lvl3pPr>
            <a:lvl4pPr>
              <a:defRPr sz="1600">
                <a:latin typeface="Adobe Garamond Pro" pitchFamily="18" charset="0"/>
              </a:defRPr>
            </a:lvl4pPr>
            <a:lvl5pPr>
              <a:defRPr sz="1600">
                <a:latin typeface="Adobe Garamond Pro" pitchFamily="18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1"/>
          </p:nvPr>
        </p:nvSpPr>
        <p:spPr>
          <a:xfrm>
            <a:off x="1501776" y="6242057"/>
            <a:ext cx="6870700" cy="250825"/>
          </a:xfrm>
        </p:spPr>
        <p:txBody>
          <a:bodyPr/>
          <a:lstStyle>
            <a:lvl3pPr>
              <a:buNone/>
              <a:defRPr sz="1200" baseline="0"/>
            </a:lvl3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prstClr val="black">
                    <a:lumMod val="50000"/>
                    <a:lumOff val="50000"/>
                  </a:prstClr>
                </a:solidFill>
              </a:defRPr>
            </a:lvl1pPr>
          </a:lstStyle>
          <a:p>
            <a:pPr>
              <a:defRPr/>
            </a:pPr>
            <a:fld id="{39B4A95F-4228-8A45-987F-53D157FD933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806899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786888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Title_Backgroun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6" descr="Title_Footer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5143500"/>
            <a:ext cx="9144000" cy="171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8" descr="PNNL_Logo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492876" y="5670551"/>
            <a:ext cx="2651125" cy="731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8" descr="Proudly_Operated_by_Battelle_Onyx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492876" y="6400800"/>
            <a:ext cx="26511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9" descr="PowerPoint_Classified_Markings_Box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632075" y="0"/>
            <a:ext cx="3886200" cy="34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5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69901" y="1831975"/>
            <a:ext cx="8212138" cy="906463"/>
          </a:xfrm>
        </p:spPr>
        <p:txBody>
          <a:bodyPr lIns="91432" tIns="45716" rIns="91432" bIns="45716"/>
          <a:lstStyle>
            <a:lvl1pPr>
              <a:defRPr sz="4000">
                <a:solidFill>
                  <a:srgbClr val="C97A00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71488" y="2973389"/>
            <a:ext cx="8208962" cy="2279650"/>
          </a:xfrm>
        </p:spPr>
        <p:txBody>
          <a:bodyPr lIns="91432" tIns="45716" rIns="91432" bIns="45716"/>
          <a:lstStyle>
            <a:lvl1pPr marL="0" indent="0">
              <a:defRPr/>
            </a:lvl1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0"/>
          </p:nvPr>
        </p:nvSpPr>
        <p:spPr>
          <a:xfrm>
            <a:off x="112713" y="6483351"/>
            <a:ext cx="509587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9141006-2DD2-AE42-B5EE-8AFBE44A145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0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0" y="0"/>
            <a:ext cx="9144000" cy="228600"/>
          </a:xfrm>
          <a:prstGeom prst="rect">
            <a:avLst/>
          </a:prstGeom>
        </p:spPr>
        <p:txBody>
          <a:bodyPr lIns="91432" tIns="45716" rIns="91432" bIns="45716"/>
          <a:lstStyle>
            <a:lvl1pPr algn="ctr">
              <a:defRPr sz="1200" b="1" cap="all" baseline="0" dirty="0">
                <a:solidFill>
                  <a:schemeClr val="bg1"/>
                </a:solidFill>
                <a:ea typeface="ＭＳ Ｐゴシック" pitchFamily="-109" charset="-128"/>
                <a:cs typeface="+mn-cs"/>
              </a:defRPr>
            </a:lvl1pPr>
          </a:lstStyle>
          <a:p>
            <a:pPr>
              <a:defRPr/>
            </a:pPr>
            <a:endParaRPr lang="en-US">
              <a:latin typeface="Times New Roman" pitchFamily="-8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058797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Presentation_Footer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5143500"/>
            <a:ext cx="9144000" cy="171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7" descr="PNNL_Logo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492876" y="5670551"/>
            <a:ext cx="2651125" cy="731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9" descr="Proudly_Operated_by_Battelle_Onyx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492876" y="6400800"/>
            <a:ext cx="26511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8" descr="PowerPoint_Classified_Markings_Box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632075" y="0"/>
            <a:ext cx="3886200" cy="34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2pPr>
              <a:defRPr sz="2200"/>
            </a:lvl2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0"/>
          </p:nvPr>
        </p:nvSpPr>
        <p:spPr>
          <a:xfrm>
            <a:off x="112713" y="6483351"/>
            <a:ext cx="509587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BD9F11-2474-3548-A810-20427A2A2C7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9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0" y="0"/>
            <a:ext cx="9144000" cy="228600"/>
          </a:xfrm>
          <a:prstGeom prst="rect">
            <a:avLst/>
          </a:prstGeom>
        </p:spPr>
        <p:txBody>
          <a:bodyPr lIns="91432" tIns="45716" rIns="91432" bIns="45716"/>
          <a:lstStyle>
            <a:lvl1pPr algn="ctr">
              <a:defRPr sz="1200" b="1" cap="all" baseline="0" dirty="0">
                <a:solidFill>
                  <a:schemeClr val="bg1"/>
                </a:solidFill>
                <a:ea typeface="ＭＳ Ｐゴシック" pitchFamily="-109" charset="-128"/>
                <a:cs typeface="+mn-cs"/>
              </a:defRPr>
            </a:lvl1pPr>
          </a:lstStyle>
          <a:p>
            <a:pPr>
              <a:defRPr/>
            </a:pPr>
            <a:endParaRPr lang="en-US">
              <a:latin typeface="Times New Roman" pitchFamily="-8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606339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Presentation_Footer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5143500"/>
            <a:ext cx="9144000" cy="171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7" descr="PNNL_Logo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492876" y="5670551"/>
            <a:ext cx="2651125" cy="731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7" descr="Proudly_Operated_by_Battelle_Onyx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492876" y="6400800"/>
            <a:ext cx="26511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8" descr="PowerPoint_Classified_Markings_Box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632075" y="0"/>
            <a:ext cx="3886200" cy="34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3632627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3632627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0"/>
          </p:nvPr>
        </p:nvSpPr>
        <p:spPr>
          <a:xfrm>
            <a:off x="112713" y="6483351"/>
            <a:ext cx="509587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915819-D88E-4F49-8BCC-9AD1AEF853F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0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0" y="0"/>
            <a:ext cx="9144000" cy="228600"/>
          </a:xfrm>
          <a:prstGeom prst="rect">
            <a:avLst/>
          </a:prstGeom>
        </p:spPr>
        <p:txBody>
          <a:bodyPr lIns="91432" tIns="45716" rIns="91432" bIns="45716"/>
          <a:lstStyle>
            <a:lvl1pPr algn="ctr">
              <a:defRPr sz="1200" b="1" cap="all" baseline="0" dirty="0">
                <a:solidFill>
                  <a:schemeClr val="bg1"/>
                </a:solidFill>
                <a:ea typeface="ＭＳ Ｐゴシック" pitchFamily="-109" charset="-128"/>
                <a:cs typeface="+mn-cs"/>
              </a:defRPr>
            </a:lvl1pPr>
          </a:lstStyle>
          <a:p>
            <a:pPr>
              <a:defRPr/>
            </a:pPr>
            <a:endParaRPr lang="en-US">
              <a:latin typeface="Times New Roman" pitchFamily="-8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06516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-Line Title +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1216026"/>
            <a:ext cx="9144000" cy="564197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>
              <a:defRPr/>
            </a:pPr>
            <a:endParaRPr lang="en-US" sz="1800" dirty="0">
              <a:solidFill>
                <a:schemeClr val="bg1"/>
              </a:solidFill>
            </a:endParaRPr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457200" y="585217"/>
            <a:ext cx="6629400" cy="384721"/>
          </a:xfrm>
        </p:spPr>
        <p:txBody>
          <a:bodyPr/>
          <a:lstStyle>
            <a:lvl1pPr algn="l">
              <a:defRPr sz="2500" b="0">
                <a:solidFill>
                  <a:srgbClr val="000000"/>
                </a:solidFill>
                <a:latin typeface="Arial"/>
                <a:cs typeface="Arial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1445588"/>
          </a:xfrm>
        </p:spPr>
        <p:txBody>
          <a:bodyPr>
            <a:spAutoFit/>
          </a:bodyPr>
          <a:lstStyle>
            <a:lvl1pPr>
              <a:defRPr sz="2000">
                <a:latin typeface="Arial"/>
                <a:cs typeface="Arial"/>
              </a:defRPr>
            </a:lvl1pPr>
            <a:lvl2pPr>
              <a:defRPr sz="1800">
                <a:latin typeface="Arial"/>
                <a:cs typeface="Arial"/>
              </a:defRPr>
            </a:lvl2pPr>
            <a:lvl3pPr>
              <a:defRPr sz="1600">
                <a:latin typeface="Arial"/>
                <a:cs typeface="Arial"/>
              </a:defRPr>
            </a:lvl3pPr>
            <a:lvl4pPr>
              <a:defRPr sz="1400">
                <a:latin typeface="Arial"/>
                <a:cs typeface="Arial"/>
              </a:defRPr>
            </a:lvl4pPr>
            <a:lvl5pPr>
              <a:defRPr sz="1400">
                <a:latin typeface="Arial"/>
                <a:cs typeface="Arial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Slide Number Placeholder 9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z="900" smtClean="0">
                <a:latin typeface="Arial"/>
                <a:cs typeface="Arial"/>
              </a:defRPr>
            </a:lvl1pPr>
          </a:lstStyle>
          <a:p>
            <a:pPr>
              <a:defRPr/>
            </a:pPr>
            <a:fld id="{A4445DB6-B0CC-444D-8726-0984B7115C1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907970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 descr="Presentation_Footer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5143500"/>
            <a:ext cx="9144000" cy="171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6" descr="PNNL_Logo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492876" y="5670551"/>
            <a:ext cx="2651125" cy="731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7" descr="Proudly_Operated_by_Battelle_Onyx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492876" y="6400800"/>
            <a:ext cx="26511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8" descr="PowerPoint_Classified_Markings_Box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632075" y="0"/>
            <a:ext cx="3886200" cy="34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4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59" indent="0">
              <a:buNone/>
              <a:defRPr sz="2000" b="1"/>
            </a:lvl2pPr>
            <a:lvl3pPr marL="914318" indent="0">
              <a:buNone/>
              <a:defRPr sz="1800" b="1"/>
            </a:lvl3pPr>
            <a:lvl4pPr marL="1371477" indent="0">
              <a:buNone/>
              <a:defRPr sz="1600" b="1"/>
            </a:lvl4pPr>
            <a:lvl5pPr marL="1828637" indent="0">
              <a:buNone/>
              <a:defRPr sz="1600" b="1"/>
            </a:lvl5pPr>
            <a:lvl6pPr marL="2285797" indent="0">
              <a:buNone/>
              <a:defRPr sz="1600" b="1"/>
            </a:lvl6pPr>
            <a:lvl7pPr marL="2742956" indent="0">
              <a:buNone/>
              <a:defRPr sz="1600" b="1"/>
            </a:lvl7pPr>
            <a:lvl8pPr marL="3200115" indent="0">
              <a:buNone/>
              <a:defRPr sz="1600" b="1"/>
            </a:lvl8pPr>
            <a:lvl9pPr marL="3657274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088688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4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59" indent="0">
              <a:buNone/>
              <a:defRPr sz="2000" b="1"/>
            </a:lvl2pPr>
            <a:lvl3pPr marL="914318" indent="0">
              <a:buNone/>
              <a:defRPr sz="1800" b="1"/>
            </a:lvl3pPr>
            <a:lvl4pPr marL="1371477" indent="0">
              <a:buNone/>
              <a:defRPr sz="1600" b="1"/>
            </a:lvl4pPr>
            <a:lvl5pPr marL="1828637" indent="0">
              <a:buNone/>
              <a:defRPr sz="1600" b="1"/>
            </a:lvl5pPr>
            <a:lvl6pPr marL="2285797" indent="0">
              <a:buNone/>
              <a:defRPr sz="1600" b="1"/>
            </a:lvl6pPr>
            <a:lvl7pPr marL="2742956" indent="0">
              <a:buNone/>
              <a:defRPr sz="1600" b="1"/>
            </a:lvl7pPr>
            <a:lvl8pPr marL="3200115" indent="0">
              <a:buNone/>
              <a:defRPr sz="1600" b="1"/>
            </a:lvl8pPr>
            <a:lvl9pPr marL="3657274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088688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10"/>
          </p:nvPr>
        </p:nvSpPr>
        <p:spPr>
          <a:xfrm>
            <a:off x="112713" y="6483351"/>
            <a:ext cx="509587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A909FE-CA9C-1949-90FE-986EA1099A6A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2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0" y="0"/>
            <a:ext cx="9144000" cy="228600"/>
          </a:xfrm>
          <a:prstGeom prst="rect">
            <a:avLst/>
          </a:prstGeom>
        </p:spPr>
        <p:txBody>
          <a:bodyPr lIns="91432" tIns="45716" rIns="91432" bIns="45716"/>
          <a:lstStyle>
            <a:lvl1pPr algn="ctr">
              <a:defRPr sz="1200" b="1" cap="all" baseline="0" dirty="0">
                <a:solidFill>
                  <a:schemeClr val="bg1"/>
                </a:solidFill>
                <a:ea typeface="ＭＳ Ｐゴシック" pitchFamily="-109" charset="-128"/>
                <a:cs typeface="+mn-cs"/>
              </a:defRPr>
            </a:lvl1pPr>
          </a:lstStyle>
          <a:p>
            <a:pPr>
              <a:defRPr/>
            </a:pPr>
            <a:endParaRPr lang="en-US">
              <a:latin typeface="Times New Roman" pitchFamily="-8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4195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Presentation_Footer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5143500"/>
            <a:ext cx="9144000" cy="171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7" descr="PNNL_Logo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492876" y="5670551"/>
            <a:ext cx="2651125" cy="731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7" descr="Proudly_Operated_by_Battelle_Onyx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492876" y="6400800"/>
            <a:ext cx="26511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8" descr="PowerPoint_Classified_Markings_Box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632075" y="0"/>
            <a:ext cx="3886200" cy="34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38831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388311"/>
            <a:ext cx="5111750" cy="4975145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550360"/>
            <a:ext cx="3008313" cy="4243401"/>
          </a:xfrm>
        </p:spPr>
        <p:txBody>
          <a:bodyPr/>
          <a:lstStyle>
            <a:lvl1pPr marL="0" indent="0">
              <a:buNone/>
              <a:defRPr sz="1400"/>
            </a:lvl1pPr>
            <a:lvl2pPr marL="457159" indent="0">
              <a:buNone/>
              <a:defRPr sz="1200"/>
            </a:lvl2pPr>
            <a:lvl3pPr marL="914318" indent="0">
              <a:buNone/>
              <a:defRPr sz="1000"/>
            </a:lvl3pPr>
            <a:lvl4pPr marL="1371477" indent="0">
              <a:buNone/>
              <a:defRPr sz="900"/>
            </a:lvl4pPr>
            <a:lvl5pPr marL="1828637" indent="0">
              <a:buNone/>
              <a:defRPr sz="900"/>
            </a:lvl5pPr>
            <a:lvl6pPr marL="2285797" indent="0">
              <a:buNone/>
              <a:defRPr sz="900"/>
            </a:lvl6pPr>
            <a:lvl7pPr marL="2742956" indent="0">
              <a:buNone/>
              <a:defRPr sz="900"/>
            </a:lvl7pPr>
            <a:lvl8pPr marL="3200115" indent="0">
              <a:buNone/>
              <a:defRPr sz="900"/>
            </a:lvl8pPr>
            <a:lvl9pPr marL="3657274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0"/>
          </p:nvPr>
        </p:nvSpPr>
        <p:spPr>
          <a:xfrm>
            <a:off x="112713" y="6483351"/>
            <a:ext cx="509587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2219E32-2C8E-1A4F-97E9-8F116ED10FF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0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0" y="0"/>
            <a:ext cx="9144000" cy="228600"/>
          </a:xfrm>
          <a:prstGeom prst="rect">
            <a:avLst/>
          </a:prstGeom>
        </p:spPr>
        <p:txBody>
          <a:bodyPr lIns="91432" tIns="45716" rIns="91432" bIns="45716"/>
          <a:lstStyle>
            <a:lvl1pPr algn="ctr">
              <a:defRPr sz="1200" b="1" cap="all" baseline="0" dirty="0">
                <a:solidFill>
                  <a:schemeClr val="bg1"/>
                </a:solidFill>
                <a:ea typeface="ＭＳ Ｐゴシック" pitchFamily="-109" charset="-128"/>
                <a:cs typeface="+mn-cs"/>
              </a:defRPr>
            </a:lvl1pPr>
          </a:lstStyle>
          <a:p>
            <a:pPr>
              <a:defRPr/>
            </a:pPr>
            <a:endParaRPr lang="en-US">
              <a:latin typeface="Times New Roman" pitchFamily="-8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279038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Presentation_Footer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5143500"/>
            <a:ext cx="9144000" cy="171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7" descr="PNNL_Logo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492876" y="5670551"/>
            <a:ext cx="2651125" cy="731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7" descr="Proudly_Operated_by_Battelle_Onyx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492876" y="6400800"/>
            <a:ext cx="26511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8" descr="PowerPoint_Classified_Markings_Box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632075" y="0"/>
            <a:ext cx="3886200" cy="34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631553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43727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159" indent="0">
              <a:buNone/>
              <a:defRPr sz="2800"/>
            </a:lvl2pPr>
            <a:lvl3pPr marL="914318" indent="0">
              <a:buNone/>
              <a:defRPr sz="2400"/>
            </a:lvl3pPr>
            <a:lvl4pPr marL="1371477" indent="0">
              <a:buNone/>
              <a:defRPr sz="2000"/>
            </a:lvl4pPr>
            <a:lvl5pPr marL="1828637" indent="0">
              <a:buNone/>
              <a:defRPr sz="2000"/>
            </a:lvl5pPr>
            <a:lvl6pPr marL="2285797" indent="0">
              <a:buNone/>
              <a:defRPr sz="2000"/>
            </a:lvl6pPr>
            <a:lvl7pPr marL="2742956" indent="0">
              <a:buNone/>
              <a:defRPr sz="2000"/>
            </a:lvl7pPr>
            <a:lvl8pPr marL="3200115" indent="0">
              <a:buNone/>
              <a:defRPr sz="2000"/>
            </a:lvl8pPr>
            <a:lvl9pPr marL="3657274" indent="0">
              <a:buNone/>
              <a:defRPr sz="2000"/>
            </a:lvl9pPr>
          </a:lstStyle>
          <a:p>
            <a:pPr lvl="0"/>
            <a:r>
              <a:rPr lang="en-US" noProof="0" dirty="0" smtClean="0"/>
              <a:t>Drag picture to placeholder or click icon to add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198291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159" indent="0">
              <a:buNone/>
              <a:defRPr sz="1200"/>
            </a:lvl2pPr>
            <a:lvl3pPr marL="914318" indent="0">
              <a:buNone/>
              <a:defRPr sz="1000"/>
            </a:lvl3pPr>
            <a:lvl4pPr marL="1371477" indent="0">
              <a:buNone/>
              <a:defRPr sz="900"/>
            </a:lvl4pPr>
            <a:lvl5pPr marL="1828637" indent="0">
              <a:buNone/>
              <a:defRPr sz="900"/>
            </a:lvl5pPr>
            <a:lvl6pPr marL="2285797" indent="0">
              <a:buNone/>
              <a:defRPr sz="900"/>
            </a:lvl6pPr>
            <a:lvl7pPr marL="2742956" indent="0">
              <a:buNone/>
              <a:defRPr sz="900"/>
            </a:lvl7pPr>
            <a:lvl8pPr marL="3200115" indent="0">
              <a:buNone/>
              <a:defRPr sz="900"/>
            </a:lvl8pPr>
            <a:lvl9pPr marL="3657274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0"/>
          </p:nvPr>
        </p:nvSpPr>
        <p:spPr>
          <a:xfrm>
            <a:off x="112713" y="6483351"/>
            <a:ext cx="509587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556C16C-995B-BF41-B706-F071ED86E4C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0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0" y="0"/>
            <a:ext cx="9144000" cy="228600"/>
          </a:xfrm>
          <a:prstGeom prst="rect">
            <a:avLst/>
          </a:prstGeom>
        </p:spPr>
        <p:txBody>
          <a:bodyPr lIns="91432" tIns="45716" rIns="91432" bIns="45716"/>
          <a:lstStyle>
            <a:lvl1pPr algn="ctr">
              <a:defRPr sz="1200" b="1" cap="all" baseline="0" dirty="0">
                <a:solidFill>
                  <a:schemeClr val="bg1"/>
                </a:solidFill>
                <a:ea typeface="ＭＳ Ｐゴシック" pitchFamily="-109" charset="-128"/>
                <a:cs typeface="+mn-cs"/>
              </a:defRPr>
            </a:lvl1pPr>
          </a:lstStyle>
          <a:p>
            <a:pPr>
              <a:defRPr/>
            </a:pPr>
            <a:endParaRPr lang="en-US">
              <a:latin typeface="Times New Roman" pitchFamily="-8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188918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Presentation_Footer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5143500"/>
            <a:ext cx="9144000" cy="171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6" descr="PNNL_Logo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492876" y="5670551"/>
            <a:ext cx="2651125" cy="731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7" descr="Proudly_Operated_by_Battelle_Onyx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492876" y="6400800"/>
            <a:ext cx="26511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8" descr="PowerPoint_Classified_Markings_Box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632075" y="0"/>
            <a:ext cx="3886200" cy="34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692286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92099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159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1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47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63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79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95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11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27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0"/>
          </p:nvPr>
        </p:nvSpPr>
        <p:spPr>
          <a:xfrm>
            <a:off x="112713" y="6483351"/>
            <a:ext cx="509587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5432DE6-499F-AD48-9269-24962152583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9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0" y="0"/>
            <a:ext cx="9144000" cy="228600"/>
          </a:xfrm>
          <a:prstGeom prst="rect">
            <a:avLst/>
          </a:prstGeom>
        </p:spPr>
        <p:txBody>
          <a:bodyPr lIns="91432" tIns="45716" rIns="91432" bIns="45716"/>
          <a:lstStyle>
            <a:lvl1pPr algn="ctr">
              <a:defRPr sz="1200" b="1" cap="all" baseline="0" dirty="0">
                <a:solidFill>
                  <a:schemeClr val="bg1"/>
                </a:solidFill>
                <a:ea typeface="ＭＳ Ｐゴシック" pitchFamily="-109" charset="-128"/>
                <a:cs typeface="+mn-cs"/>
              </a:defRPr>
            </a:lvl1pPr>
          </a:lstStyle>
          <a:p>
            <a:pPr>
              <a:defRPr/>
            </a:pPr>
            <a:endParaRPr lang="en-US">
              <a:latin typeface="Times New Roman" pitchFamily="-8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344346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Presentation_Footer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5143500"/>
            <a:ext cx="9144000" cy="171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7" descr="PNNL_Logo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492876" y="5670551"/>
            <a:ext cx="2651125" cy="731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7"/>
          <p:cNvSpPr>
            <a:spLocks noChangeArrowheads="1"/>
          </p:cNvSpPr>
          <p:nvPr/>
        </p:nvSpPr>
        <p:spPr bwMode="auto">
          <a:xfrm>
            <a:off x="0" y="0"/>
            <a:ext cx="9144000" cy="914400"/>
          </a:xfrm>
          <a:prstGeom prst="rect">
            <a:avLst/>
          </a:prstGeom>
          <a:solidFill>
            <a:srgbClr val="D575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32" tIns="45716" rIns="91432" bIns="45716" anchor="ctr"/>
          <a:lstStyle/>
          <a:p>
            <a:endParaRPr lang="en-US" sz="1800"/>
          </a:p>
        </p:txBody>
      </p:sp>
      <p:pic>
        <p:nvPicPr>
          <p:cNvPr id="7" name="Picture 9" descr="Proudly_Operated_by_Battelle_Onyx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492876" y="6400800"/>
            <a:ext cx="26511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9" descr="PowerPoint_Classified_Markings_Box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632075" y="0"/>
            <a:ext cx="3886200" cy="34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4663" y="460374"/>
            <a:ext cx="8204200" cy="4572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0"/>
          </p:nvPr>
        </p:nvSpPr>
        <p:spPr>
          <a:xfrm>
            <a:off x="112713" y="6483351"/>
            <a:ext cx="509587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4165EA5-B9AC-8842-8CA3-4A94916D69E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0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0" y="0"/>
            <a:ext cx="9144000" cy="228600"/>
          </a:xfrm>
          <a:prstGeom prst="rect">
            <a:avLst/>
          </a:prstGeom>
        </p:spPr>
        <p:txBody>
          <a:bodyPr lIns="91432" tIns="45716" rIns="91432" bIns="45716"/>
          <a:lstStyle>
            <a:lvl1pPr algn="ctr">
              <a:defRPr sz="1200" b="1" cap="all" baseline="0" dirty="0">
                <a:solidFill>
                  <a:schemeClr val="bg1"/>
                </a:solidFill>
                <a:ea typeface="ＭＳ Ｐゴシック" pitchFamily="-109" charset="-128"/>
                <a:cs typeface="+mn-cs"/>
              </a:defRPr>
            </a:lvl1pPr>
          </a:lstStyle>
          <a:p>
            <a:pPr>
              <a:defRPr/>
            </a:pPr>
            <a:endParaRPr lang="en-US">
              <a:latin typeface="Times New Roman" pitchFamily="-8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839101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Presentation_Footer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5143500"/>
            <a:ext cx="9144000" cy="171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7" descr="PNNL_Logo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492876" y="5670551"/>
            <a:ext cx="2651125" cy="731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7"/>
          <p:cNvSpPr>
            <a:spLocks noChangeArrowheads="1"/>
          </p:cNvSpPr>
          <p:nvPr/>
        </p:nvSpPr>
        <p:spPr bwMode="auto">
          <a:xfrm>
            <a:off x="0" y="0"/>
            <a:ext cx="9144000" cy="914400"/>
          </a:xfrm>
          <a:prstGeom prst="rect">
            <a:avLst/>
          </a:prstGeom>
          <a:solidFill>
            <a:srgbClr val="D575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32" tIns="45716" rIns="91432" bIns="45716" anchor="ctr"/>
          <a:lstStyle/>
          <a:p>
            <a:endParaRPr lang="en-US" sz="1800"/>
          </a:p>
        </p:txBody>
      </p:sp>
      <p:pic>
        <p:nvPicPr>
          <p:cNvPr id="8" name="Picture 9" descr="Proudly_Operated_by_Battelle_Onyx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492876" y="6400800"/>
            <a:ext cx="26511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8" descr="PowerPoint_Classified_Markings_Box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632075" y="0"/>
            <a:ext cx="3886200" cy="34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4663" y="460375"/>
            <a:ext cx="8204200" cy="4572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9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3709467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0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3709467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2" name="Slide Number Placeholder 6"/>
          <p:cNvSpPr>
            <a:spLocks noGrp="1"/>
          </p:cNvSpPr>
          <p:nvPr>
            <p:ph type="sldNum" sz="quarter" idx="10"/>
          </p:nvPr>
        </p:nvSpPr>
        <p:spPr>
          <a:xfrm>
            <a:off x="112713" y="6483351"/>
            <a:ext cx="509587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BF38F2-6B7F-EF41-BB13-E5EB3CFA2C2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3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0" y="0"/>
            <a:ext cx="9144000" cy="228600"/>
          </a:xfrm>
          <a:prstGeom prst="rect">
            <a:avLst/>
          </a:prstGeom>
        </p:spPr>
        <p:txBody>
          <a:bodyPr lIns="91432" tIns="45716" rIns="91432" bIns="45716"/>
          <a:lstStyle>
            <a:lvl1pPr algn="ctr">
              <a:defRPr sz="1200" b="1" cap="all" baseline="0" dirty="0">
                <a:solidFill>
                  <a:schemeClr val="bg1"/>
                </a:solidFill>
                <a:ea typeface="ＭＳ Ｐゴシック" pitchFamily="-109" charset="-128"/>
                <a:cs typeface="+mn-cs"/>
              </a:defRPr>
            </a:lvl1pPr>
          </a:lstStyle>
          <a:p>
            <a:pPr>
              <a:defRPr/>
            </a:pPr>
            <a:endParaRPr lang="en-US">
              <a:latin typeface="Times New Roman" pitchFamily="-8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383383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 descr="Presentation_Footer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5143500"/>
            <a:ext cx="9144000" cy="171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6" descr="PNNL_Logo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492876" y="5670551"/>
            <a:ext cx="2651125" cy="731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Rectangle 7"/>
          <p:cNvSpPr>
            <a:spLocks noChangeArrowheads="1"/>
          </p:cNvSpPr>
          <p:nvPr/>
        </p:nvSpPr>
        <p:spPr bwMode="auto">
          <a:xfrm>
            <a:off x="0" y="0"/>
            <a:ext cx="9144000" cy="914400"/>
          </a:xfrm>
          <a:prstGeom prst="rect">
            <a:avLst/>
          </a:prstGeom>
          <a:solidFill>
            <a:srgbClr val="D575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32" tIns="45716" rIns="91432" bIns="45716" anchor="ctr"/>
          <a:lstStyle/>
          <a:p>
            <a:endParaRPr lang="en-US" sz="1800"/>
          </a:p>
        </p:txBody>
      </p:sp>
      <p:pic>
        <p:nvPicPr>
          <p:cNvPr id="14" name="Picture 9" descr="Proudly_Operated_by_Battelle_Onyx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492876" y="6400800"/>
            <a:ext cx="26511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8" descr="PowerPoint_Classified_Markings_Box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632075" y="0"/>
            <a:ext cx="3886200" cy="34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4663" y="460375"/>
            <a:ext cx="8204200" cy="4572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9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4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59" indent="0">
              <a:buNone/>
              <a:defRPr sz="2000" b="1"/>
            </a:lvl2pPr>
            <a:lvl3pPr marL="914318" indent="0">
              <a:buNone/>
              <a:defRPr sz="1800" b="1"/>
            </a:lvl3pPr>
            <a:lvl4pPr marL="1371477" indent="0">
              <a:buNone/>
              <a:defRPr sz="1600" b="1"/>
            </a:lvl4pPr>
            <a:lvl5pPr marL="1828637" indent="0">
              <a:buNone/>
              <a:defRPr sz="1600" b="1"/>
            </a:lvl5pPr>
            <a:lvl6pPr marL="2285797" indent="0">
              <a:buNone/>
              <a:defRPr sz="1600" b="1"/>
            </a:lvl6pPr>
            <a:lvl7pPr marL="2742956" indent="0">
              <a:buNone/>
              <a:defRPr sz="1600" b="1"/>
            </a:lvl7pPr>
            <a:lvl8pPr marL="3200115" indent="0">
              <a:buNone/>
              <a:defRPr sz="1600" b="1"/>
            </a:lvl8pPr>
            <a:lvl9pPr marL="3657274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088688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4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59" indent="0">
              <a:buNone/>
              <a:defRPr sz="2000" b="1"/>
            </a:lvl2pPr>
            <a:lvl3pPr marL="914318" indent="0">
              <a:buNone/>
              <a:defRPr sz="1800" b="1"/>
            </a:lvl3pPr>
            <a:lvl4pPr marL="1371477" indent="0">
              <a:buNone/>
              <a:defRPr sz="1600" b="1"/>
            </a:lvl4pPr>
            <a:lvl5pPr marL="1828637" indent="0">
              <a:buNone/>
              <a:defRPr sz="1600" b="1"/>
            </a:lvl5pPr>
            <a:lvl6pPr marL="2285797" indent="0">
              <a:buNone/>
              <a:defRPr sz="1600" b="1"/>
            </a:lvl6pPr>
            <a:lvl7pPr marL="2742956" indent="0">
              <a:buNone/>
              <a:defRPr sz="1600" b="1"/>
            </a:lvl7pPr>
            <a:lvl8pPr marL="3200115" indent="0">
              <a:buNone/>
              <a:defRPr sz="1600" b="1"/>
            </a:lvl8pPr>
            <a:lvl9pPr marL="3657274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0886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6" name="Slide Number Placeholder 6"/>
          <p:cNvSpPr>
            <a:spLocks noGrp="1"/>
          </p:cNvSpPr>
          <p:nvPr>
            <p:ph type="sldNum" sz="quarter" idx="10"/>
          </p:nvPr>
        </p:nvSpPr>
        <p:spPr>
          <a:xfrm>
            <a:off x="112713" y="6483351"/>
            <a:ext cx="509587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89A423-EB71-4042-BBA1-C3BE835B01D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7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0" y="0"/>
            <a:ext cx="9144000" cy="228600"/>
          </a:xfrm>
          <a:prstGeom prst="rect">
            <a:avLst/>
          </a:prstGeom>
        </p:spPr>
        <p:txBody>
          <a:bodyPr lIns="91432" tIns="45716" rIns="91432" bIns="45716"/>
          <a:lstStyle>
            <a:lvl1pPr algn="ctr">
              <a:defRPr sz="1200" b="1" cap="all" baseline="0" dirty="0">
                <a:solidFill>
                  <a:schemeClr val="bg1"/>
                </a:solidFill>
                <a:ea typeface="ＭＳ Ｐゴシック" pitchFamily="-109" charset="-128"/>
                <a:cs typeface="+mn-cs"/>
              </a:defRPr>
            </a:lvl1pPr>
          </a:lstStyle>
          <a:p>
            <a:pPr>
              <a:defRPr/>
            </a:pPr>
            <a:endParaRPr lang="en-US">
              <a:latin typeface="Times New Roman" pitchFamily="-8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385468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PNNL_Logo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492876" y="5670551"/>
            <a:ext cx="2651125" cy="731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6"/>
          <p:cNvSpPr>
            <a:spLocks noChangeArrowheads="1"/>
          </p:cNvSpPr>
          <p:nvPr/>
        </p:nvSpPr>
        <p:spPr bwMode="auto">
          <a:xfrm>
            <a:off x="1588" y="0"/>
            <a:ext cx="9144000" cy="914400"/>
          </a:xfrm>
          <a:prstGeom prst="rect">
            <a:avLst/>
          </a:prstGeom>
          <a:solidFill>
            <a:srgbClr val="D575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32" tIns="45716" rIns="91432" bIns="45716" anchor="ctr"/>
          <a:lstStyle/>
          <a:p>
            <a:endParaRPr lang="en-US" sz="1800"/>
          </a:p>
        </p:txBody>
      </p:sp>
      <p:pic>
        <p:nvPicPr>
          <p:cNvPr id="6" name="Picture 9" descr="Proudly_Operated_by_Battelle_Onyx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492876" y="6400800"/>
            <a:ext cx="26511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8" descr="PowerPoint_Classified_Markings_Box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632075" y="0"/>
            <a:ext cx="3886200" cy="34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4663" y="460375"/>
            <a:ext cx="8204200" cy="4572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0"/>
          </p:nvPr>
        </p:nvSpPr>
        <p:spPr>
          <a:xfrm>
            <a:off x="112713" y="6483351"/>
            <a:ext cx="509587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12FC9B-91AF-F64B-9939-6B07F6513C3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9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0" y="0"/>
            <a:ext cx="9144000" cy="228600"/>
          </a:xfrm>
          <a:prstGeom prst="rect">
            <a:avLst/>
          </a:prstGeom>
        </p:spPr>
        <p:txBody>
          <a:bodyPr lIns="91432" tIns="45716" rIns="91432" bIns="45716"/>
          <a:lstStyle>
            <a:lvl1pPr algn="ctr">
              <a:defRPr sz="1200" b="1" cap="all" baseline="0" dirty="0">
                <a:solidFill>
                  <a:schemeClr val="bg1"/>
                </a:solidFill>
                <a:ea typeface="ＭＳ Ｐゴシック" pitchFamily="-109" charset="-128"/>
                <a:cs typeface="+mn-cs"/>
              </a:defRPr>
            </a:lvl1pPr>
          </a:lstStyle>
          <a:p>
            <a:pPr>
              <a:defRPr/>
            </a:pPr>
            <a:endParaRPr lang="en-US">
              <a:latin typeface="Times New Roman" pitchFamily="-8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9086986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 descr="PNNL_Logo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492876" y="5670551"/>
            <a:ext cx="2651125" cy="731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6"/>
          <p:cNvSpPr>
            <a:spLocks noChangeArrowheads="1"/>
          </p:cNvSpPr>
          <p:nvPr/>
        </p:nvSpPr>
        <p:spPr bwMode="auto">
          <a:xfrm>
            <a:off x="1588" y="0"/>
            <a:ext cx="9144000" cy="914400"/>
          </a:xfrm>
          <a:prstGeom prst="rect">
            <a:avLst/>
          </a:prstGeom>
          <a:solidFill>
            <a:srgbClr val="D575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32" tIns="45716" rIns="91432" bIns="45716" anchor="ctr"/>
          <a:lstStyle/>
          <a:p>
            <a:endParaRPr lang="en-US" sz="1800"/>
          </a:p>
        </p:txBody>
      </p:sp>
      <p:pic>
        <p:nvPicPr>
          <p:cNvPr id="7" name="Picture 9" descr="Proudly_Operated_by_Battelle_Onyx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492876" y="6400800"/>
            <a:ext cx="26511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8" descr="PowerPoint_Classified_Markings_Box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632075" y="0"/>
            <a:ext cx="3886200" cy="34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4663" y="460375"/>
            <a:ext cx="8204200" cy="4572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05524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9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05524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10"/>
          </p:nvPr>
        </p:nvSpPr>
        <p:spPr>
          <a:xfrm>
            <a:off x="112713" y="6483351"/>
            <a:ext cx="509587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BBBF4F5-C0A7-C64A-831C-8D907BE4EAD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2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0" y="0"/>
            <a:ext cx="9144000" cy="228600"/>
          </a:xfrm>
          <a:prstGeom prst="rect">
            <a:avLst/>
          </a:prstGeom>
        </p:spPr>
        <p:txBody>
          <a:bodyPr lIns="91432" tIns="45716" rIns="91432" bIns="45716"/>
          <a:lstStyle>
            <a:lvl1pPr algn="ctr">
              <a:defRPr sz="1200" b="1" cap="all" baseline="0" dirty="0">
                <a:solidFill>
                  <a:schemeClr val="bg1"/>
                </a:solidFill>
                <a:ea typeface="ＭＳ Ｐゴシック" pitchFamily="-109" charset="-128"/>
                <a:cs typeface="+mn-cs"/>
              </a:defRPr>
            </a:lvl1pPr>
          </a:lstStyle>
          <a:p>
            <a:pPr>
              <a:defRPr/>
            </a:pPr>
            <a:endParaRPr lang="en-US">
              <a:latin typeface="Times New Roman" pitchFamily="-8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747535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 descr="PNNL_Logo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492876" y="5670551"/>
            <a:ext cx="2651125" cy="731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Rectangle 6"/>
          <p:cNvSpPr>
            <a:spLocks noChangeArrowheads="1"/>
          </p:cNvSpPr>
          <p:nvPr/>
        </p:nvSpPr>
        <p:spPr bwMode="auto">
          <a:xfrm>
            <a:off x="1588" y="0"/>
            <a:ext cx="9144000" cy="914400"/>
          </a:xfrm>
          <a:prstGeom prst="rect">
            <a:avLst/>
          </a:prstGeom>
          <a:solidFill>
            <a:srgbClr val="D575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32" tIns="45716" rIns="91432" bIns="45716" anchor="ctr"/>
          <a:lstStyle/>
          <a:p>
            <a:endParaRPr lang="en-US" sz="1800"/>
          </a:p>
        </p:txBody>
      </p:sp>
      <p:pic>
        <p:nvPicPr>
          <p:cNvPr id="13" name="Picture 9" descr="Proudly_Operated_by_Battelle_Onyx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492876" y="6400800"/>
            <a:ext cx="26511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8" descr="PowerPoint_Classified_Markings_Box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632075" y="0"/>
            <a:ext cx="3886200" cy="34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4663" y="460375"/>
            <a:ext cx="8204200" cy="4572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7225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59" indent="0">
              <a:buNone/>
              <a:defRPr sz="2000" b="1"/>
            </a:lvl2pPr>
            <a:lvl3pPr marL="914318" indent="0">
              <a:buNone/>
              <a:defRPr sz="1800" b="1"/>
            </a:lvl3pPr>
            <a:lvl4pPr marL="1371477" indent="0">
              <a:buNone/>
              <a:defRPr sz="1600" b="1"/>
            </a:lvl4pPr>
            <a:lvl5pPr marL="1828637" indent="0">
              <a:buNone/>
              <a:defRPr sz="1600" b="1"/>
            </a:lvl5pPr>
            <a:lvl6pPr marL="2285797" indent="0">
              <a:buNone/>
              <a:defRPr sz="1600" b="1"/>
            </a:lvl6pPr>
            <a:lvl7pPr marL="2742956" indent="0">
              <a:buNone/>
              <a:defRPr sz="1600" b="1"/>
            </a:lvl7pPr>
            <a:lvl8pPr marL="3200115" indent="0">
              <a:buNone/>
              <a:defRPr sz="1600" b="1"/>
            </a:lvl8pPr>
            <a:lvl9pPr marL="3657274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267084"/>
            <a:ext cx="4040188" cy="3488258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7225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59" indent="0">
              <a:buNone/>
              <a:defRPr sz="2000" b="1"/>
            </a:lvl2pPr>
            <a:lvl3pPr marL="914318" indent="0">
              <a:buNone/>
              <a:defRPr sz="1800" b="1"/>
            </a:lvl3pPr>
            <a:lvl4pPr marL="1371477" indent="0">
              <a:buNone/>
              <a:defRPr sz="1600" b="1"/>
            </a:lvl4pPr>
            <a:lvl5pPr marL="1828637" indent="0">
              <a:buNone/>
              <a:defRPr sz="1600" b="1"/>
            </a:lvl5pPr>
            <a:lvl6pPr marL="2285797" indent="0">
              <a:buNone/>
              <a:defRPr sz="1600" b="1"/>
            </a:lvl6pPr>
            <a:lvl7pPr marL="2742956" indent="0">
              <a:buNone/>
              <a:defRPr sz="1600" b="1"/>
            </a:lvl7pPr>
            <a:lvl8pPr marL="3200115" indent="0">
              <a:buNone/>
              <a:defRPr sz="1600" b="1"/>
            </a:lvl8pPr>
            <a:lvl9pPr marL="3657274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267084"/>
            <a:ext cx="4041775" cy="3488258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5" name="Slide Number Placeholder 6"/>
          <p:cNvSpPr>
            <a:spLocks noGrp="1"/>
          </p:cNvSpPr>
          <p:nvPr>
            <p:ph type="sldNum" sz="quarter" idx="10"/>
          </p:nvPr>
        </p:nvSpPr>
        <p:spPr>
          <a:xfrm>
            <a:off x="112713" y="6483351"/>
            <a:ext cx="509587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284D387-8765-6E47-829C-112769BD48F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6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0" y="0"/>
            <a:ext cx="9144000" cy="228600"/>
          </a:xfrm>
          <a:prstGeom prst="rect">
            <a:avLst/>
          </a:prstGeom>
        </p:spPr>
        <p:txBody>
          <a:bodyPr lIns="91432" tIns="45716" rIns="91432" bIns="45716"/>
          <a:lstStyle>
            <a:lvl1pPr algn="ctr">
              <a:defRPr sz="1200" b="1" cap="all" baseline="0" dirty="0">
                <a:solidFill>
                  <a:schemeClr val="bg1"/>
                </a:solidFill>
                <a:ea typeface="ＭＳ Ｐゴシック" pitchFamily="-109" charset="-128"/>
                <a:cs typeface="+mn-cs"/>
              </a:defRPr>
            </a:lvl1pPr>
          </a:lstStyle>
          <a:p>
            <a:pPr>
              <a:defRPr/>
            </a:pPr>
            <a:endParaRPr lang="en-US">
              <a:latin typeface="Times New Roman" pitchFamily="-8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54462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-Line Title + 2-Column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1216026"/>
            <a:ext cx="9144000" cy="564197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>
              <a:defRPr/>
            </a:pPr>
            <a:endParaRPr lang="en-US" sz="1800" dirty="0">
              <a:solidFill>
                <a:schemeClr val="bg1"/>
              </a:solidFill>
            </a:endParaRPr>
          </a:p>
        </p:txBody>
      </p:sp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457200" y="585216"/>
            <a:ext cx="6629400" cy="384721"/>
          </a:xfrm>
        </p:spPr>
        <p:txBody>
          <a:bodyPr/>
          <a:lstStyle>
            <a:lvl1pPr algn="l">
              <a:defRPr sz="2500" b="0">
                <a:solidFill>
                  <a:srgbClr val="000000"/>
                </a:solidFill>
                <a:latin typeface="Arial"/>
                <a:cs typeface="Arial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5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3886200" cy="1445588"/>
          </a:xfrm>
        </p:spPr>
        <p:txBody>
          <a:bodyPr>
            <a:spAutoFit/>
          </a:bodyPr>
          <a:lstStyle>
            <a:lvl1pPr>
              <a:defRPr sz="2000">
                <a:latin typeface="Arial"/>
                <a:cs typeface="Arial"/>
              </a:defRPr>
            </a:lvl1pPr>
            <a:lvl2pPr>
              <a:defRPr sz="1800">
                <a:latin typeface="Arial"/>
                <a:cs typeface="Arial"/>
              </a:defRPr>
            </a:lvl2pPr>
            <a:lvl3pPr>
              <a:defRPr sz="1600">
                <a:latin typeface="Arial"/>
                <a:cs typeface="Arial"/>
              </a:defRPr>
            </a:lvl3pPr>
            <a:lvl4pPr>
              <a:defRPr sz="1400">
                <a:latin typeface="Arial"/>
                <a:cs typeface="Arial"/>
              </a:defRPr>
            </a:lvl4pPr>
            <a:lvl5pPr>
              <a:defRPr sz="1400">
                <a:latin typeface="Arial"/>
                <a:cs typeface="Arial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6" name="Content Placeholder 3"/>
          <p:cNvSpPr>
            <a:spLocks noGrp="1"/>
          </p:cNvSpPr>
          <p:nvPr>
            <p:ph sz="half" idx="2"/>
          </p:nvPr>
        </p:nvSpPr>
        <p:spPr>
          <a:xfrm>
            <a:off x="4800600" y="1600201"/>
            <a:ext cx="3886200" cy="1445588"/>
          </a:xfrm>
        </p:spPr>
        <p:txBody>
          <a:bodyPr>
            <a:spAutoFit/>
          </a:bodyPr>
          <a:lstStyle>
            <a:lvl1pPr>
              <a:defRPr sz="2000">
                <a:latin typeface="Arial"/>
                <a:cs typeface="Arial"/>
              </a:defRPr>
            </a:lvl1pPr>
            <a:lvl2pPr>
              <a:defRPr sz="1800">
                <a:latin typeface="Arial"/>
                <a:cs typeface="Arial"/>
              </a:defRPr>
            </a:lvl2pPr>
            <a:lvl3pPr>
              <a:defRPr sz="1600">
                <a:latin typeface="Arial"/>
                <a:cs typeface="Arial"/>
              </a:defRPr>
            </a:lvl3pPr>
            <a:lvl4pPr>
              <a:defRPr sz="1400">
                <a:latin typeface="Arial"/>
                <a:cs typeface="Arial"/>
              </a:defRPr>
            </a:lvl4pPr>
            <a:lvl5pPr>
              <a:defRPr sz="1400">
                <a:latin typeface="Arial"/>
                <a:cs typeface="Arial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z="900" smtClean="0">
                <a:latin typeface="Arial"/>
                <a:cs typeface="Arial"/>
              </a:defRPr>
            </a:lvl1pPr>
          </a:lstStyle>
          <a:p>
            <a:pPr>
              <a:defRPr/>
            </a:pPr>
            <a:fld id="{AB8D3CE6-D5F8-F94E-A722-CE203E00035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14430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PNNL_Logo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492876" y="5670551"/>
            <a:ext cx="2651125" cy="731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6"/>
          <p:cNvSpPr>
            <a:spLocks noChangeArrowheads="1"/>
          </p:cNvSpPr>
          <p:nvPr/>
        </p:nvSpPr>
        <p:spPr bwMode="auto">
          <a:xfrm>
            <a:off x="0" y="1"/>
            <a:ext cx="9144000" cy="1311275"/>
          </a:xfrm>
          <a:prstGeom prst="rect">
            <a:avLst/>
          </a:prstGeom>
          <a:solidFill>
            <a:srgbClr val="D575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32" tIns="45716" rIns="91432" bIns="45716" anchor="ctr"/>
          <a:lstStyle/>
          <a:p>
            <a:endParaRPr lang="en-US" sz="1800"/>
          </a:p>
        </p:txBody>
      </p:sp>
      <p:pic>
        <p:nvPicPr>
          <p:cNvPr id="6" name="Picture 9" descr="Proudly_Operated_by_Battelle_Onyx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492876" y="6400800"/>
            <a:ext cx="26511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8" descr="PowerPoint_Classified_Markings_Box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632075" y="0"/>
            <a:ext cx="3886200" cy="34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3pPr>
              <a:buSzPct val="60000"/>
              <a:defRPr/>
            </a:lvl3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0"/>
          </p:nvPr>
        </p:nvSpPr>
        <p:spPr>
          <a:xfrm>
            <a:off x="112713" y="6483351"/>
            <a:ext cx="509587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5567C9E-0181-7344-8A2A-198392D5815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9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0" y="0"/>
            <a:ext cx="9144000" cy="228600"/>
          </a:xfrm>
          <a:prstGeom prst="rect">
            <a:avLst/>
          </a:prstGeom>
        </p:spPr>
        <p:txBody>
          <a:bodyPr lIns="91432" tIns="45716" rIns="91432" bIns="45716"/>
          <a:lstStyle>
            <a:lvl1pPr algn="ctr">
              <a:defRPr sz="1200" b="1" cap="all" baseline="0" dirty="0">
                <a:solidFill>
                  <a:schemeClr val="bg1"/>
                </a:solidFill>
                <a:ea typeface="ＭＳ Ｐゴシック" pitchFamily="-109" charset="-128"/>
                <a:cs typeface="+mn-cs"/>
              </a:defRPr>
            </a:lvl1pPr>
          </a:lstStyle>
          <a:p>
            <a:pPr>
              <a:defRPr/>
            </a:pPr>
            <a:endParaRPr lang="en-US">
              <a:latin typeface="Times New Roman" pitchFamily="-8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972564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 descr="PNNL_Logo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492876" y="5670551"/>
            <a:ext cx="2651125" cy="731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6"/>
          <p:cNvSpPr>
            <a:spLocks noChangeArrowheads="1"/>
          </p:cNvSpPr>
          <p:nvPr/>
        </p:nvSpPr>
        <p:spPr bwMode="auto">
          <a:xfrm>
            <a:off x="0" y="1"/>
            <a:ext cx="9144000" cy="1311275"/>
          </a:xfrm>
          <a:prstGeom prst="rect">
            <a:avLst/>
          </a:prstGeom>
          <a:solidFill>
            <a:srgbClr val="D575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32" tIns="45716" rIns="91432" bIns="45716" anchor="ctr"/>
          <a:lstStyle/>
          <a:p>
            <a:endParaRPr lang="en-US" sz="1800"/>
          </a:p>
        </p:txBody>
      </p:sp>
      <p:pic>
        <p:nvPicPr>
          <p:cNvPr id="7" name="Picture 9" descr="Proudly_Operated_by_Battelle_Onyx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492876" y="6400800"/>
            <a:ext cx="26511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8" descr="PowerPoint_Classified_Markings_Box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632075" y="0"/>
            <a:ext cx="3886200" cy="34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05524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9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05524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10"/>
          </p:nvPr>
        </p:nvSpPr>
        <p:spPr>
          <a:xfrm>
            <a:off x="112713" y="6483351"/>
            <a:ext cx="509587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27C2821-50E2-7642-BA35-E42917773ED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2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0" y="0"/>
            <a:ext cx="9144000" cy="228600"/>
          </a:xfrm>
          <a:prstGeom prst="rect">
            <a:avLst/>
          </a:prstGeom>
        </p:spPr>
        <p:txBody>
          <a:bodyPr lIns="91432" tIns="45716" rIns="91432" bIns="45716"/>
          <a:lstStyle>
            <a:lvl1pPr algn="ctr">
              <a:defRPr sz="1200" b="1" cap="all" baseline="0" dirty="0">
                <a:solidFill>
                  <a:schemeClr val="bg1"/>
                </a:solidFill>
                <a:ea typeface="ＭＳ Ｐゴシック" pitchFamily="-109" charset="-128"/>
                <a:cs typeface="+mn-cs"/>
              </a:defRPr>
            </a:lvl1pPr>
          </a:lstStyle>
          <a:p>
            <a:pPr>
              <a:defRPr/>
            </a:pPr>
            <a:endParaRPr lang="en-US">
              <a:latin typeface="Times New Roman" pitchFamily="-8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222737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 descr="PNNL_Logo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492876" y="5670551"/>
            <a:ext cx="2651125" cy="731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Rectangle 6"/>
          <p:cNvSpPr>
            <a:spLocks noChangeArrowheads="1"/>
          </p:cNvSpPr>
          <p:nvPr/>
        </p:nvSpPr>
        <p:spPr bwMode="auto">
          <a:xfrm>
            <a:off x="0" y="1"/>
            <a:ext cx="9144000" cy="1311275"/>
          </a:xfrm>
          <a:prstGeom prst="rect">
            <a:avLst/>
          </a:prstGeom>
          <a:solidFill>
            <a:srgbClr val="D575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32" tIns="45716" rIns="91432" bIns="45716" anchor="ctr"/>
          <a:lstStyle/>
          <a:p>
            <a:endParaRPr lang="en-US" sz="1800"/>
          </a:p>
        </p:txBody>
      </p:sp>
      <p:pic>
        <p:nvPicPr>
          <p:cNvPr id="13" name="Picture 9" descr="Proudly_Operated_by_Battelle_Onyx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492876" y="6400800"/>
            <a:ext cx="26511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8" descr="PowerPoint_Classified_Markings_Box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632075" y="0"/>
            <a:ext cx="3886200" cy="34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7225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59" indent="0">
              <a:buNone/>
              <a:defRPr sz="2000" b="1"/>
            </a:lvl2pPr>
            <a:lvl3pPr marL="914318" indent="0">
              <a:buNone/>
              <a:defRPr sz="1800" b="1"/>
            </a:lvl3pPr>
            <a:lvl4pPr marL="1371477" indent="0">
              <a:buNone/>
              <a:defRPr sz="1600" b="1"/>
            </a:lvl4pPr>
            <a:lvl5pPr marL="1828637" indent="0">
              <a:buNone/>
              <a:defRPr sz="1600" b="1"/>
            </a:lvl5pPr>
            <a:lvl6pPr marL="2285797" indent="0">
              <a:buNone/>
              <a:defRPr sz="1600" b="1"/>
            </a:lvl6pPr>
            <a:lvl7pPr marL="2742956" indent="0">
              <a:buNone/>
              <a:defRPr sz="1600" b="1"/>
            </a:lvl7pPr>
            <a:lvl8pPr marL="3200115" indent="0">
              <a:buNone/>
              <a:defRPr sz="1600" b="1"/>
            </a:lvl8pPr>
            <a:lvl9pPr marL="3657274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290135"/>
            <a:ext cx="4040188" cy="3488258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7225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59" indent="0">
              <a:buNone/>
              <a:defRPr sz="2000" b="1"/>
            </a:lvl2pPr>
            <a:lvl3pPr marL="914318" indent="0">
              <a:buNone/>
              <a:defRPr sz="1800" b="1"/>
            </a:lvl3pPr>
            <a:lvl4pPr marL="1371477" indent="0">
              <a:buNone/>
              <a:defRPr sz="1600" b="1"/>
            </a:lvl4pPr>
            <a:lvl5pPr marL="1828637" indent="0">
              <a:buNone/>
              <a:defRPr sz="1600" b="1"/>
            </a:lvl5pPr>
            <a:lvl6pPr marL="2285797" indent="0">
              <a:buNone/>
              <a:defRPr sz="1600" b="1"/>
            </a:lvl6pPr>
            <a:lvl7pPr marL="2742956" indent="0">
              <a:buNone/>
              <a:defRPr sz="1600" b="1"/>
            </a:lvl7pPr>
            <a:lvl8pPr marL="3200115" indent="0">
              <a:buNone/>
              <a:defRPr sz="1600" b="1"/>
            </a:lvl8pPr>
            <a:lvl9pPr marL="3657274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290135"/>
            <a:ext cx="4041775" cy="3488258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5" name="Slide Number Placeholder 6"/>
          <p:cNvSpPr>
            <a:spLocks noGrp="1"/>
          </p:cNvSpPr>
          <p:nvPr>
            <p:ph type="sldNum" sz="quarter" idx="10"/>
          </p:nvPr>
        </p:nvSpPr>
        <p:spPr>
          <a:xfrm>
            <a:off x="112713" y="6483351"/>
            <a:ext cx="509587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E4D9DD-DE04-C244-B929-3ED2BB5699F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6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0" y="0"/>
            <a:ext cx="9144000" cy="228600"/>
          </a:xfrm>
          <a:prstGeom prst="rect">
            <a:avLst/>
          </a:prstGeom>
        </p:spPr>
        <p:txBody>
          <a:bodyPr lIns="91432" tIns="45716" rIns="91432" bIns="45716"/>
          <a:lstStyle>
            <a:lvl1pPr algn="ctr">
              <a:defRPr sz="1200" b="1" cap="all" baseline="0" dirty="0">
                <a:solidFill>
                  <a:schemeClr val="bg1"/>
                </a:solidFill>
                <a:ea typeface="ＭＳ Ｐゴシック" pitchFamily="-109" charset="-128"/>
                <a:cs typeface="+mn-cs"/>
              </a:defRPr>
            </a:lvl1pPr>
          </a:lstStyle>
          <a:p>
            <a:pPr>
              <a:defRPr/>
            </a:pPr>
            <a:endParaRPr lang="en-US">
              <a:latin typeface="Times New Roman" pitchFamily="-8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461046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PNNL_Logo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492876" y="5670551"/>
            <a:ext cx="2651125" cy="731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9" descr="Proudly_Operated_by_Battelle_Onyx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492876" y="6400800"/>
            <a:ext cx="26511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8" descr="PowerPoint_Classified_Markings_Box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632075" y="0"/>
            <a:ext cx="3886200" cy="34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0"/>
          </p:nvPr>
        </p:nvSpPr>
        <p:spPr>
          <a:xfrm>
            <a:off x="112713" y="6483351"/>
            <a:ext cx="509587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808A671-73C6-6B48-A5BC-E80D163A9C0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8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0" y="0"/>
            <a:ext cx="9144000" cy="228600"/>
          </a:xfrm>
          <a:prstGeom prst="rect">
            <a:avLst/>
          </a:prstGeom>
        </p:spPr>
        <p:txBody>
          <a:bodyPr lIns="91432" tIns="45716" rIns="91432" bIns="45716"/>
          <a:lstStyle>
            <a:lvl1pPr algn="ctr">
              <a:defRPr sz="1200" b="1" cap="all" baseline="0" dirty="0">
                <a:solidFill>
                  <a:schemeClr val="bg1"/>
                </a:solidFill>
                <a:ea typeface="ＭＳ Ｐゴシック" pitchFamily="-109" charset="-128"/>
                <a:cs typeface="+mn-cs"/>
              </a:defRPr>
            </a:lvl1pPr>
          </a:lstStyle>
          <a:p>
            <a:pPr>
              <a:defRPr/>
            </a:pPr>
            <a:endParaRPr lang="en-US">
              <a:latin typeface="Times New Roman" pitchFamily="-8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043647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 descr="PNNL_Logo_Reverse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492876" y="5662613"/>
            <a:ext cx="2651125" cy="731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7" descr="Proudly_Operated_by_Battelle_Reverse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492876" y="6400800"/>
            <a:ext cx="26511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8" descr="PowerPoint_Classified_Markings_Box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632075" y="0"/>
            <a:ext cx="3886200" cy="34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  <a:lvl2pPr>
              <a:buFontTx/>
              <a:buBlip>
                <a:blip r:embed="rId5"/>
              </a:buBlip>
              <a:defRPr>
                <a:solidFill>
                  <a:srgbClr val="000000"/>
                </a:solidFill>
              </a:defRPr>
            </a:lvl2pPr>
            <a:lvl3pPr>
              <a:defRPr>
                <a:solidFill>
                  <a:srgbClr val="000000"/>
                </a:solidFill>
              </a:defRPr>
            </a:lvl3pPr>
            <a:lvl4pPr>
              <a:buFontTx/>
              <a:buBlip>
                <a:blip r:embed="rId6"/>
              </a:buBlip>
              <a:defRPr>
                <a:solidFill>
                  <a:srgbClr val="000000"/>
                </a:solidFill>
              </a:defRPr>
            </a:lvl4pPr>
            <a:lvl5pPr>
              <a:defRPr>
                <a:solidFill>
                  <a:srgbClr val="000000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0"/>
          </p:nvPr>
        </p:nvSpPr>
        <p:spPr>
          <a:xfrm>
            <a:off x="112713" y="6483351"/>
            <a:ext cx="509587" cy="365125"/>
          </a:xfr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4B9CE37E-32F8-E94E-AAEB-47C40E51B6AB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9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0" y="0"/>
            <a:ext cx="9144000" cy="228600"/>
          </a:xfrm>
          <a:prstGeom prst="rect">
            <a:avLst/>
          </a:prstGeom>
        </p:spPr>
        <p:txBody>
          <a:bodyPr lIns="91432" tIns="45716" rIns="91432" bIns="45716"/>
          <a:lstStyle>
            <a:lvl1pPr algn="ctr">
              <a:defRPr sz="1200" b="1" cap="all" baseline="0" dirty="0">
                <a:solidFill>
                  <a:srgbClr val="000000"/>
                </a:solidFill>
                <a:ea typeface="ＭＳ Ｐゴシック" pitchFamily="-109" charset="-128"/>
                <a:cs typeface="+mn-cs"/>
              </a:defRPr>
            </a:lvl1pPr>
          </a:lstStyle>
          <a:p>
            <a:pPr>
              <a:defRPr/>
            </a:pPr>
            <a:endParaRPr lang="en-US">
              <a:latin typeface="Times New Roman" pitchFamily="-8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308269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0" y="0"/>
            <a:ext cx="9144000" cy="6865938"/>
          </a:xfrm>
          <a:prstGeom prst="rect">
            <a:avLst/>
          </a:prstGeom>
          <a:solidFill>
            <a:srgbClr val="70727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32" tIns="45716" rIns="91432" bIns="45716" anchor="ctr"/>
          <a:lstStyle/>
          <a:p>
            <a:endParaRPr lang="en-US" sz="1800"/>
          </a:p>
        </p:txBody>
      </p:sp>
      <p:pic>
        <p:nvPicPr>
          <p:cNvPr id="6" name="Picture 6" descr="PNNL_Logo_Reverse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492876" y="5662613"/>
            <a:ext cx="2651125" cy="731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7" descr="Proudly_Operated_by_Battelle_Reverse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492876" y="6400800"/>
            <a:ext cx="26511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8" descr="PowerPoint_Classified_Markings_Box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632075" y="0"/>
            <a:ext cx="3886200" cy="34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idx="11"/>
          </p:nvPr>
        </p:nvSpPr>
        <p:spPr>
          <a:xfrm>
            <a:off x="484440" y="1599560"/>
            <a:ext cx="4041648" cy="4078941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buFontTx/>
              <a:buBlip>
                <a:blip r:embed="rId5"/>
              </a:buBlip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buFontTx/>
              <a:buBlip>
                <a:blip r:embed="rId6"/>
              </a:buBlip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3" name="Content Placeholder 2"/>
          <p:cNvSpPr>
            <a:spLocks noGrp="1"/>
          </p:cNvSpPr>
          <p:nvPr>
            <p:ph idx="12"/>
          </p:nvPr>
        </p:nvSpPr>
        <p:spPr>
          <a:xfrm>
            <a:off x="4647906" y="1598279"/>
            <a:ext cx="4041648" cy="4078941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buFontTx/>
              <a:buBlip>
                <a:blip r:embed="rId5"/>
              </a:buBlip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buFontTx/>
              <a:buBlip>
                <a:blip r:embed="rId6"/>
              </a:buBlip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3"/>
          </p:nvPr>
        </p:nvSpPr>
        <p:spPr>
          <a:xfrm>
            <a:off x="112713" y="6483351"/>
            <a:ext cx="509587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682F7184-8552-B046-854F-3F167F41F69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1" name="Footer Placeholder 3"/>
          <p:cNvSpPr>
            <a:spLocks noGrp="1"/>
          </p:cNvSpPr>
          <p:nvPr>
            <p:ph type="ftr" sz="quarter" idx="14"/>
          </p:nvPr>
        </p:nvSpPr>
        <p:spPr>
          <a:xfrm>
            <a:off x="0" y="0"/>
            <a:ext cx="9144000" cy="228600"/>
          </a:xfrm>
          <a:prstGeom prst="rect">
            <a:avLst/>
          </a:prstGeom>
        </p:spPr>
        <p:txBody>
          <a:bodyPr lIns="91432" tIns="45716" rIns="91432" bIns="45716"/>
          <a:lstStyle>
            <a:lvl1pPr algn="ctr">
              <a:defRPr sz="1200" b="1" cap="all" baseline="0" dirty="0">
                <a:solidFill>
                  <a:schemeClr val="bg1"/>
                </a:solidFill>
                <a:ea typeface="ＭＳ Ｐゴシック" pitchFamily="-109" charset="-128"/>
                <a:cs typeface="+mn-cs"/>
              </a:defRPr>
            </a:lvl1pPr>
          </a:lstStyle>
          <a:p>
            <a:pPr>
              <a:defRPr/>
            </a:pPr>
            <a:endParaRPr lang="en-US">
              <a:latin typeface="Times New Roman" pitchFamily="-8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1646552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0" y="0"/>
            <a:ext cx="9144000" cy="6865938"/>
          </a:xfrm>
          <a:prstGeom prst="rect">
            <a:avLst/>
          </a:prstGeom>
          <a:solidFill>
            <a:srgbClr val="70727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32" tIns="45716" rIns="91432" bIns="45716" anchor="ctr"/>
          <a:lstStyle/>
          <a:p>
            <a:endParaRPr lang="en-US" sz="1800"/>
          </a:p>
        </p:txBody>
      </p:sp>
      <p:pic>
        <p:nvPicPr>
          <p:cNvPr id="9" name="Picture 6" descr="PNNL_Logo_Reverse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492876" y="5662613"/>
            <a:ext cx="2651125" cy="731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7" descr="Proudly_Operated_by_Battelle_Reverse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492876" y="6400800"/>
            <a:ext cx="26511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8" descr="PowerPoint_Classified_Markings_Box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632075" y="0"/>
            <a:ext cx="3886200" cy="34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722525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  <a:lvl2pPr marL="457159" indent="0">
              <a:buNone/>
              <a:defRPr sz="2000" b="1"/>
            </a:lvl2pPr>
            <a:lvl3pPr marL="914318" indent="0">
              <a:buNone/>
              <a:defRPr sz="1800" b="1"/>
            </a:lvl3pPr>
            <a:lvl4pPr marL="1371477" indent="0">
              <a:buNone/>
              <a:defRPr sz="1600" b="1"/>
            </a:lvl4pPr>
            <a:lvl5pPr marL="1828637" indent="0">
              <a:buNone/>
              <a:defRPr sz="1600" b="1"/>
            </a:lvl5pPr>
            <a:lvl6pPr marL="2285797" indent="0">
              <a:buNone/>
              <a:defRPr sz="1600" b="1"/>
            </a:lvl6pPr>
            <a:lvl7pPr marL="2742956" indent="0">
              <a:buNone/>
              <a:defRPr sz="1600" b="1"/>
            </a:lvl7pPr>
            <a:lvl8pPr marL="3200115" indent="0">
              <a:buNone/>
              <a:defRPr sz="1600" b="1"/>
            </a:lvl8pPr>
            <a:lvl9pPr marL="3657274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722525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  <a:lvl2pPr marL="457159" indent="0">
              <a:buNone/>
              <a:defRPr sz="2000" b="1"/>
            </a:lvl2pPr>
            <a:lvl3pPr marL="914318" indent="0">
              <a:buNone/>
              <a:defRPr sz="1800" b="1"/>
            </a:lvl3pPr>
            <a:lvl4pPr marL="1371477" indent="0">
              <a:buNone/>
              <a:defRPr sz="1600" b="1"/>
            </a:lvl4pPr>
            <a:lvl5pPr marL="1828637" indent="0">
              <a:buNone/>
              <a:defRPr sz="1600" b="1"/>
            </a:lvl5pPr>
            <a:lvl6pPr marL="2285797" indent="0">
              <a:buNone/>
              <a:defRPr sz="1600" b="1"/>
            </a:lvl6pPr>
            <a:lvl7pPr marL="2742956" indent="0">
              <a:buNone/>
              <a:defRPr sz="1600" b="1"/>
            </a:lvl7pPr>
            <a:lvl8pPr marL="3200115" indent="0">
              <a:buNone/>
              <a:defRPr sz="1600" b="1"/>
            </a:lvl8pPr>
            <a:lvl9pPr marL="3657274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Content Placeholder 2"/>
          <p:cNvSpPr>
            <a:spLocks noGrp="1"/>
          </p:cNvSpPr>
          <p:nvPr>
            <p:ph idx="11"/>
          </p:nvPr>
        </p:nvSpPr>
        <p:spPr>
          <a:xfrm>
            <a:off x="469072" y="2306491"/>
            <a:ext cx="4033772" cy="326571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buFontTx/>
              <a:buBlip>
                <a:blip r:embed="rId5"/>
              </a:buBlip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buFontTx/>
              <a:buBlip>
                <a:blip r:embed="rId6"/>
              </a:buBlip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3" name="Content Placeholder 2"/>
          <p:cNvSpPr>
            <a:spLocks noGrp="1"/>
          </p:cNvSpPr>
          <p:nvPr>
            <p:ph idx="12"/>
          </p:nvPr>
        </p:nvSpPr>
        <p:spPr>
          <a:xfrm>
            <a:off x="4640222" y="2305210"/>
            <a:ext cx="4041648" cy="326571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buFontTx/>
              <a:buBlip>
                <a:blip r:embed="rId5"/>
              </a:buBlip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buFontTx/>
              <a:buBlip>
                <a:blip r:embed="rId6"/>
              </a:buBlip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5" name="Slide Number Placeholder 6"/>
          <p:cNvSpPr>
            <a:spLocks noGrp="1"/>
          </p:cNvSpPr>
          <p:nvPr>
            <p:ph type="sldNum" sz="quarter" idx="13"/>
          </p:nvPr>
        </p:nvSpPr>
        <p:spPr>
          <a:xfrm>
            <a:off x="112713" y="6483351"/>
            <a:ext cx="509587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ED2E3119-AAFF-4F42-816A-69174A5301C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6" name="Footer Placeholder 3"/>
          <p:cNvSpPr>
            <a:spLocks noGrp="1"/>
          </p:cNvSpPr>
          <p:nvPr>
            <p:ph type="ftr" sz="quarter" idx="14"/>
          </p:nvPr>
        </p:nvSpPr>
        <p:spPr>
          <a:xfrm>
            <a:off x="0" y="0"/>
            <a:ext cx="9144000" cy="228600"/>
          </a:xfrm>
          <a:prstGeom prst="rect">
            <a:avLst/>
          </a:prstGeom>
        </p:spPr>
        <p:txBody>
          <a:bodyPr lIns="91432" tIns="45716" rIns="91432" bIns="45716"/>
          <a:lstStyle>
            <a:lvl1pPr algn="ctr">
              <a:defRPr sz="1200" b="1" cap="all" baseline="0" dirty="0">
                <a:solidFill>
                  <a:schemeClr val="bg1"/>
                </a:solidFill>
                <a:ea typeface="ＭＳ Ｐゴシック" pitchFamily="-109" charset="-128"/>
                <a:cs typeface="+mn-cs"/>
              </a:defRPr>
            </a:lvl1pPr>
          </a:lstStyle>
          <a:p>
            <a:pPr>
              <a:defRPr/>
            </a:pPr>
            <a:endParaRPr lang="en-US">
              <a:latin typeface="Times New Roman" pitchFamily="-8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711576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rgbClr val="D575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32" tIns="45716" rIns="91432" bIns="45716" anchor="ctr"/>
          <a:lstStyle/>
          <a:p>
            <a:endParaRPr lang="en-US" sz="1800"/>
          </a:p>
        </p:txBody>
      </p:sp>
      <p:pic>
        <p:nvPicPr>
          <p:cNvPr id="5" name="Picture 6" descr="PNNL_Logo_Reverse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492876" y="5662613"/>
            <a:ext cx="2651125" cy="731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7" descr="Proudly_Operated_by_Battelle_Reverse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492876" y="6400800"/>
            <a:ext cx="26511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8" descr="PowerPoint_Classified_Markings_Box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632075" y="0"/>
            <a:ext cx="3886200" cy="34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FontTx/>
              <a:buBlip>
                <a:blip r:embed="rId5"/>
              </a:buBlip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buFontTx/>
              <a:buBlip>
                <a:blip r:embed="rId6"/>
              </a:buBlip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buFontTx/>
              <a:buBlip>
                <a:blip r:embed="rId5"/>
              </a:buBlip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0"/>
          </p:nvPr>
        </p:nvSpPr>
        <p:spPr>
          <a:xfrm>
            <a:off x="112713" y="6483351"/>
            <a:ext cx="509587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1397CBB2-0C66-AC48-86E5-C20EBDCF112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9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0" y="0"/>
            <a:ext cx="9144000" cy="228600"/>
          </a:xfrm>
          <a:prstGeom prst="rect">
            <a:avLst/>
          </a:prstGeom>
        </p:spPr>
        <p:txBody>
          <a:bodyPr lIns="91432" tIns="45716" rIns="91432" bIns="45716"/>
          <a:lstStyle>
            <a:lvl1pPr algn="ctr">
              <a:defRPr sz="1200" b="1" cap="all" baseline="0" dirty="0">
                <a:solidFill>
                  <a:schemeClr val="bg1"/>
                </a:solidFill>
                <a:ea typeface="ＭＳ Ｐゴシック" pitchFamily="-109" charset="-128"/>
                <a:cs typeface="+mn-cs"/>
              </a:defRPr>
            </a:lvl1pPr>
          </a:lstStyle>
          <a:p>
            <a:pPr>
              <a:defRPr/>
            </a:pPr>
            <a:endParaRPr lang="en-US">
              <a:latin typeface="Times New Roman" pitchFamily="-8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0612227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rgbClr val="D575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32" tIns="45716" rIns="91432" bIns="45716" anchor="ctr"/>
          <a:lstStyle/>
          <a:p>
            <a:endParaRPr lang="en-US" sz="1800"/>
          </a:p>
        </p:txBody>
      </p:sp>
      <p:pic>
        <p:nvPicPr>
          <p:cNvPr id="6" name="Picture 6" descr="PNNL_Logo_Reverse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492876" y="5662613"/>
            <a:ext cx="2651125" cy="731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7" descr="Proudly_Operated_by_Battelle_Reverse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492876" y="6400800"/>
            <a:ext cx="26511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8" descr="PowerPoint_Classified_Markings_Box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632075" y="0"/>
            <a:ext cx="3886200" cy="34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idx="11"/>
          </p:nvPr>
        </p:nvSpPr>
        <p:spPr>
          <a:xfrm>
            <a:off x="461389" y="1607244"/>
            <a:ext cx="4041648" cy="3575050"/>
          </a:xfrm>
        </p:spPr>
        <p:txBody>
          <a:bodyPr/>
          <a:lstStyle>
            <a:lvl1pPr>
              <a:buFontTx/>
              <a:buBlip>
                <a:blip r:embed="rId5"/>
              </a:buBlip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buFontTx/>
              <a:buBlip>
                <a:blip r:embed="rId6"/>
              </a:buBlip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buFontTx/>
              <a:buBlip>
                <a:blip r:embed="rId5"/>
              </a:buBlip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1" name="Content Placeholder 2"/>
          <p:cNvSpPr>
            <a:spLocks noGrp="1"/>
          </p:cNvSpPr>
          <p:nvPr>
            <p:ph idx="12"/>
          </p:nvPr>
        </p:nvSpPr>
        <p:spPr>
          <a:xfrm>
            <a:off x="4640223" y="1607244"/>
            <a:ext cx="4041648" cy="3575050"/>
          </a:xfrm>
        </p:spPr>
        <p:txBody>
          <a:bodyPr/>
          <a:lstStyle>
            <a:lvl1pPr>
              <a:buFontTx/>
              <a:buBlip>
                <a:blip r:embed="rId5"/>
              </a:buBlip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buFontTx/>
              <a:buBlip>
                <a:blip r:embed="rId6"/>
              </a:buBlip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buFontTx/>
              <a:buBlip>
                <a:blip r:embed="rId5"/>
              </a:buBlip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3"/>
          </p:nvPr>
        </p:nvSpPr>
        <p:spPr>
          <a:xfrm>
            <a:off x="112713" y="6483351"/>
            <a:ext cx="509587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99AB2608-9F2F-874B-A5E1-3854F75297A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2" name="Footer Placeholder 3"/>
          <p:cNvSpPr>
            <a:spLocks noGrp="1"/>
          </p:cNvSpPr>
          <p:nvPr>
            <p:ph type="ftr" sz="quarter" idx="14"/>
          </p:nvPr>
        </p:nvSpPr>
        <p:spPr>
          <a:xfrm>
            <a:off x="0" y="0"/>
            <a:ext cx="9144000" cy="228600"/>
          </a:xfrm>
          <a:prstGeom prst="rect">
            <a:avLst/>
          </a:prstGeom>
        </p:spPr>
        <p:txBody>
          <a:bodyPr lIns="91432" tIns="45716" rIns="91432" bIns="45716"/>
          <a:lstStyle>
            <a:lvl1pPr algn="ctr">
              <a:defRPr sz="1200" b="1" cap="all" baseline="0" dirty="0">
                <a:solidFill>
                  <a:schemeClr val="bg1"/>
                </a:solidFill>
                <a:ea typeface="ＭＳ Ｐゴシック" pitchFamily="-109" charset="-128"/>
                <a:cs typeface="+mn-cs"/>
              </a:defRPr>
            </a:lvl1pPr>
          </a:lstStyle>
          <a:p>
            <a:pPr>
              <a:defRPr/>
            </a:pPr>
            <a:endParaRPr lang="en-US">
              <a:latin typeface="Times New Roman" pitchFamily="-8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9804376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rgbClr val="D575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32" tIns="45716" rIns="91432" bIns="45716" anchor="ctr"/>
          <a:lstStyle/>
          <a:p>
            <a:endParaRPr lang="en-US" sz="1800"/>
          </a:p>
        </p:txBody>
      </p:sp>
      <p:pic>
        <p:nvPicPr>
          <p:cNvPr id="9" name="Picture 6" descr="PNNL_Logo_Reverse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492876" y="5662613"/>
            <a:ext cx="2651125" cy="731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7" descr="Proudly_Operated_by_Battelle_Reverse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492876" y="6400800"/>
            <a:ext cx="26511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8" descr="PowerPoint_Classified_Markings_Box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632075" y="0"/>
            <a:ext cx="3886200" cy="34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722525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  <a:lvl2pPr marL="457159" indent="0">
              <a:buNone/>
              <a:defRPr sz="2000" b="1"/>
            </a:lvl2pPr>
            <a:lvl3pPr marL="914318" indent="0">
              <a:buNone/>
              <a:defRPr sz="1800" b="1"/>
            </a:lvl3pPr>
            <a:lvl4pPr marL="1371477" indent="0">
              <a:buNone/>
              <a:defRPr sz="1600" b="1"/>
            </a:lvl4pPr>
            <a:lvl5pPr marL="1828637" indent="0">
              <a:buNone/>
              <a:defRPr sz="1600" b="1"/>
            </a:lvl5pPr>
            <a:lvl6pPr marL="2285797" indent="0">
              <a:buNone/>
              <a:defRPr sz="1600" b="1"/>
            </a:lvl6pPr>
            <a:lvl7pPr marL="2742956" indent="0">
              <a:buNone/>
              <a:defRPr sz="1600" b="1"/>
            </a:lvl7pPr>
            <a:lvl8pPr marL="3200115" indent="0">
              <a:buNone/>
              <a:defRPr sz="1600" b="1"/>
            </a:lvl8pPr>
            <a:lvl9pPr marL="3657274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722525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  <a:lvl2pPr marL="457159" indent="0">
              <a:buNone/>
              <a:defRPr sz="2000" b="1"/>
            </a:lvl2pPr>
            <a:lvl3pPr marL="914318" indent="0">
              <a:buNone/>
              <a:defRPr sz="1800" b="1"/>
            </a:lvl3pPr>
            <a:lvl4pPr marL="1371477" indent="0">
              <a:buNone/>
              <a:defRPr sz="1600" b="1"/>
            </a:lvl4pPr>
            <a:lvl5pPr marL="1828637" indent="0">
              <a:buNone/>
              <a:defRPr sz="1600" b="1"/>
            </a:lvl5pPr>
            <a:lvl6pPr marL="2285797" indent="0">
              <a:buNone/>
              <a:defRPr sz="1600" b="1"/>
            </a:lvl6pPr>
            <a:lvl7pPr marL="2742956" indent="0">
              <a:buNone/>
              <a:defRPr sz="1600" b="1"/>
            </a:lvl7pPr>
            <a:lvl8pPr marL="3200115" indent="0">
              <a:buNone/>
              <a:defRPr sz="1600" b="1"/>
            </a:lvl8pPr>
            <a:lvl9pPr marL="3657274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Content Placeholder 2"/>
          <p:cNvSpPr>
            <a:spLocks noGrp="1"/>
          </p:cNvSpPr>
          <p:nvPr>
            <p:ph idx="11"/>
          </p:nvPr>
        </p:nvSpPr>
        <p:spPr>
          <a:xfrm>
            <a:off x="461389" y="2321857"/>
            <a:ext cx="4041648" cy="3348961"/>
          </a:xfrm>
        </p:spPr>
        <p:txBody>
          <a:bodyPr/>
          <a:lstStyle>
            <a:lvl1pPr>
              <a:buFontTx/>
              <a:buBlip>
                <a:blip r:embed="rId5"/>
              </a:buBlip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buFontTx/>
              <a:buBlip>
                <a:blip r:embed="rId6"/>
              </a:buBlip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buFontTx/>
              <a:buBlip>
                <a:blip r:embed="rId5"/>
              </a:buBlip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3" name="Content Placeholder 2"/>
          <p:cNvSpPr>
            <a:spLocks noGrp="1"/>
          </p:cNvSpPr>
          <p:nvPr>
            <p:ph idx="12"/>
          </p:nvPr>
        </p:nvSpPr>
        <p:spPr>
          <a:xfrm>
            <a:off x="4640223" y="2321857"/>
            <a:ext cx="4041648" cy="3348961"/>
          </a:xfrm>
        </p:spPr>
        <p:txBody>
          <a:bodyPr/>
          <a:lstStyle>
            <a:lvl1pPr>
              <a:buFontTx/>
              <a:buBlip>
                <a:blip r:embed="rId5"/>
              </a:buBlip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buFontTx/>
              <a:buBlip>
                <a:blip r:embed="rId6"/>
              </a:buBlip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buFontTx/>
              <a:buBlip>
                <a:blip r:embed="rId5"/>
              </a:buBlip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5" name="Slide Number Placeholder 6"/>
          <p:cNvSpPr>
            <a:spLocks noGrp="1"/>
          </p:cNvSpPr>
          <p:nvPr>
            <p:ph type="sldNum" sz="quarter" idx="13"/>
          </p:nvPr>
        </p:nvSpPr>
        <p:spPr>
          <a:xfrm>
            <a:off x="112713" y="6483351"/>
            <a:ext cx="509587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FC8BE418-C524-1940-A234-5262D01FEBE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6" name="Footer Placeholder 3"/>
          <p:cNvSpPr>
            <a:spLocks noGrp="1"/>
          </p:cNvSpPr>
          <p:nvPr>
            <p:ph type="ftr" sz="quarter" idx="14"/>
          </p:nvPr>
        </p:nvSpPr>
        <p:spPr>
          <a:xfrm>
            <a:off x="0" y="0"/>
            <a:ext cx="9144000" cy="228600"/>
          </a:xfrm>
          <a:prstGeom prst="rect">
            <a:avLst/>
          </a:prstGeom>
        </p:spPr>
        <p:txBody>
          <a:bodyPr lIns="91432" tIns="45716" rIns="91432" bIns="45716"/>
          <a:lstStyle>
            <a:lvl1pPr algn="ctr">
              <a:defRPr sz="1200" b="1" cap="all" baseline="0" dirty="0">
                <a:solidFill>
                  <a:schemeClr val="bg1"/>
                </a:solidFill>
                <a:ea typeface="ＭＳ Ｐゴシック" pitchFamily="-109" charset="-128"/>
                <a:cs typeface="+mn-cs"/>
              </a:defRPr>
            </a:lvl1pPr>
          </a:lstStyle>
          <a:p>
            <a:pPr>
              <a:defRPr/>
            </a:pPr>
            <a:endParaRPr lang="en-US">
              <a:latin typeface="Times New Roman" pitchFamily="-8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09160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-Line Title + 2-Column 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1216026"/>
            <a:ext cx="9144000" cy="564197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>
              <a:defRPr/>
            </a:pPr>
            <a:endParaRPr lang="en-US" sz="1800" dirty="0">
              <a:solidFill>
                <a:schemeClr val="bg1"/>
              </a:solidFill>
            </a:endParaRPr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457200" y="585216"/>
            <a:ext cx="6629400" cy="384721"/>
          </a:xfrm>
        </p:spPr>
        <p:txBody>
          <a:bodyPr/>
          <a:lstStyle>
            <a:lvl1pPr algn="l">
              <a:defRPr sz="2500" b="1">
                <a:solidFill>
                  <a:srgbClr val="FFFFFF"/>
                </a:solidFill>
                <a:latin typeface="Arial"/>
                <a:cs typeface="Arial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1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3886200" cy="307777"/>
          </a:xfrm>
        </p:spPr>
        <p:txBody>
          <a:bodyPr>
            <a:spAutoFit/>
          </a:bodyPr>
          <a:lstStyle>
            <a:lvl1pPr marL="0" indent="0">
              <a:buNone/>
              <a:defRPr sz="2000" b="1">
                <a:latin typeface="Arial"/>
                <a:cs typeface="Arial"/>
              </a:defRPr>
            </a:lvl1pPr>
            <a:lvl2pPr marL="457159" indent="0">
              <a:buNone/>
              <a:defRPr sz="2000" b="1"/>
            </a:lvl2pPr>
            <a:lvl3pPr marL="914318" indent="0">
              <a:buNone/>
              <a:defRPr sz="1800" b="1"/>
            </a:lvl3pPr>
            <a:lvl4pPr marL="1371477" indent="0">
              <a:buNone/>
              <a:defRPr sz="1600" b="1"/>
            </a:lvl4pPr>
            <a:lvl5pPr marL="1828637" indent="0">
              <a:buNone/>
              <a:defRPr sz="1600" b="1"/>
            </a:lvl5pPr>
            <a:lvl6pPr marL="2285797" indent="0">
              <a:buNone/>
              <a:defRPr sz="1600" b="1"/>
            </a:lvl6pPr>
            <a:lvl7pPr marL="2742956" indent="0">
              <a:buNone/>
              <a:defRPr sz="1600" b="1"/>
            </a:lvl7pPr>
            <a:lvl8pPr marL="3200115" indent="0">
              <a:buNone/>
              <a:defRPr sz="1600" b="1"/>
            </a:lvl8pPr>
            <a:lvl9pPr marL="3657274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286001"/>
            <a:ext cx="3886200" cy="1445588"/>
          </a:xfrm>
        </p:spPr>
        <p:txBody>
          <a:bodyPr>
            <a:spAutoFit/>
          </a:bodyPr>
          <a:lstStyle>
            <a:lvl1pPr>
              <a:defRPr sz="2000">
                <a:latin typeface="Arial"/>
                <a:cs typeface="Arial"/>
              </a:defRPr>
            </a:lvl1pPr>
            <a:lvl2pPr>
              <a:defRPr sz="1800">
                <a:latin typeface="Arial"/>
                <a:cs typeface="Arial"/>
              </a:defRPr>
            </a:lvl2pPr>
            <a:lvl3pPr>
              <a:defRPr sz="1600">
                <a:latin typeface="Arial"/>
                <a:cs typeface="Arial"/>
              </a:defRPr>
            </a:lvl3pPr>
            <a:lvl4pPr>
              <a:defRPr sz="1400">
                <a:latin typeface="Arial"/>
                <a:cs typeface="Arial"/>
              </a:defRPr>
            </a:lvl4pPr>
            <a:lvl5pPr>
              <a:defRPr sz="1400">
                <a:latin typeface="Arial"/>
                <a:cs typeface="Arial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20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00600" y="1600201"/>
            <a:ext cx="3886200" cy="307777"/>
          </a:xfrm>
        </p:spPr>
        <p:txBody>
          <a:bodyPr>
            <a:spAutoFit/>
          </a:bodyPr>
          <a:lstStyle>
            <a:lvl1pPr marL="0" indent="0">
              <a:buNone/>
              <a:defRPr sz="2000" b="1">
                <a:latin typeface="Arial"/>
                <a:cs typeface="Arial"/>
              </a:defRPr>
            </a:lvl1pPr>
            <a:lvl2pPr marL="457159" indent="0">
              <a:buNone/>
              <a:defRPr sz="2000" b="1"/>
            </a:lvl2pPr>
            <a:lvl3pPr marL="914318" indent="0">
              <a:buNone/>
              <a:defRPr sz="1800" b="1"/>
            </a:lvl3pPr>
            <a:lvl4pPr marL="1371477" indent="0">
              <a:buNone/>
              <a:defRPr sz="1600" b="1"/>
            </a:lvl4pPr>
            <a:lvl5pPr marL="1828637" indent="0">
              <a:buNone/>
              <a:defRPr sz="1600" b="1"/>
            </a:lvl5pPr>
            <a:lvl6pPr marL="2285797" indent="0">
              <a:buNone/>
              <a:defRPr sz="1600" b="1"/>
            </a:lvl6pPr>
            <a:lvl7pPr marL="2742956" indent="0">
              <a:buNone/>
              <a:defRPr sz="1600" b="1"/>
            </a:lvl7pPr>
            <a:lvl8pPr marL="3200115" indent="0">
              <a:buNone/>
              <a:defRPr sz="1600" b="1"/>
            </a:lvl8pPr>
            <a:lvl9pPr marL="3657274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1" name="Content Placeholder 5"/>
          <p:cNvSpPr>
            <a:spLocks noGrp="1"/>
          </p:cNvSpPr>
          <p:nvPr>
            <p:ph sz="quarter" idx="4"/>
          </p:nvPr>
        </p:nvSpPr>
        <p:spPr>
          <a:xfrm>
            <a:off x="4800600" y="2286001"/>
            <a:ext cx="3886200" cy="1445588"/>
          </a:xfrm>
        </p:spPr>
        <p:txBody>
          <a:bodyPr>
            <a:spAutoFit/>
          </a:bodyPr>
          <a:lstStyle>
            <a:lvl1pPr>
              <a:defRPr sz="2000">
                <a:latin typeface="Arial"/>
                <a:cs typeface="Arial"/>
              </a:defRPr>
            </a:lvl1pPr>
            <a:lvl2pPr>
              <a:defRPr sz="1800">
                <a:latin typeface="Arial"/>
                <a:cs typeface="Arial"/>
              </a:defRPr>
            </a:lvl2pPr>
            <a:lvl3pPr>
              <a:defRPr sz="1600">
                <a:latin typeface="Arial"/>
                <a:cs typeface="Arial"/>
              </a:defRPr>
            </a:lvl3pPr>
            <a:lvl4pPr>
              <a:defRPr sz="1400">
                <a:latin typeface="Arial"/>
                <a:cs typeface="Arial"/>
              </a:defRPr>
            </a:lvl4pPr>
            <a:lvl5pPr>
              <a:defRPr sz="1400">
                <a:latin typeface="Arial"/>
                <a:cs typeface="Arial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8" name="Slide Number Placeholder 8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z="900" smtClean="0">
                <a:latin typeface="Arial"/>
                <a:cs typeface="Arial"/>
              </a:defRPr>
            </a:lvl1pPr>
          </a:lstStyle>
          <a:p>
            <a:pPr>
              <a:defRPr/>
            </a:pPr>
            <a:fld id="{A5E9BB98-244D-384F-A84D-9BDC231EB62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5004185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PNNL_Logo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492876" y="5670551"/>
            <a:ext cx="2651125" cy="731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9" descr="Proudly_Operated_by_Battelle_Onyx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492876" y="6400800"/>
            <a:ext cx="26511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7" descr="PowerPoint_Classified_Markings_Box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632075" y="0"/>
            <a:ext cx="3886200" cy="34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722313" y="3692286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92099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159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1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47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63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79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95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11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27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0"/>
          </p:nvPr>
        </p:nvSpPr>
        <p:spPr>
          <a:xfrm>
            <a:off x="112713" y="6483351"/>
            <a:ext cx="509587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DDC0229-7A18-DC44-816D-99E385C40A5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0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0" y="0"/>
            <a:ext cx="9144000" cy="228600"/>
          </a:xfrm>
          <a:prstGeom prst="rect">
            <a:avLst/>
          </a:prstGeom>
        </p:spPr>
        <p:txBody>
          <a:bodyPr lIns="91432" tIns="45716" rIns="91432" bIns="45716"/>
          <a:lstStyle>
            <a:lvl1pPr algn="ctr">
              <a:defRPr sz="1200" b="1" cap="all" baseline="0" dirty="0">
                <a:solidFill>
                  <a:schemeClr val="bg1"/>
                </a:solidFill>
                <a:ea typeface="ＭＳ Ｐゴシック" pitchFamily="-109" charset="-128"/>
                <a:cs typeface="+mn-cs"/>
              </a:defRPr>
            </a:lvl1pPr>
          </a:lstStyle>
          <a:p>
            <a:pPr>
              <a:defRPr/>
            </a:pPr>
            <a:endParaRPr lang="en-US">
              <a:latin typeface="Times New Roman" pitchFamily="-8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911120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5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6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9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9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1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27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9/1/14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5A1FF4-80E9-E94A-88E7-44F903AE5DF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1988866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9/1/14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089D51-2CB3-C341-B22F-474DB32BFCF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8786651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159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1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47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63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79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95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11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27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9/1/14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ED656B-6AB5-7A42-B30C-3E1D970CD03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666022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9/1/14</a:t>
            </a: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542CC9-2131-8049-B467-F42E1E6C695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7404998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4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59" indent="0">
              <a:buNone/>
              <a:defRPr sz="2000" b="1"/>
            </a:lvl2pPr>
            <a:lvl3pPr marL="914318" indent="0">
              <a:buNone/>
              <a:defRPr sz="1800" b="1"/>
            </a:lvl3pPr>
            <a:lvl4pPr marL="1371477" indent="0">
              <a:buNone/>
              <a:defRPr sz="1600" b="1"/>
            </a:lvl4pPr>
            <a:lvl5pPr marL="1828637" indent="0">
              <a:buNone/>
              <a:defRPr sz="1600" b="1"/>
            </a:lvl5pPr>
            <a:lvl6pPr marL="2285797" indent="0">
              <a:buNone/>
              <a:defRPr sz="1600" b="1"/>
            </a:lvl6pPr>
            <a:lvl7pPr marL="2742956" indent="0">
              <a:buNone/>
              <a:defRPr sz="1600" b="1"/>
            </a:lvl7pPr>
            <a:lvl8pPr marL="3200115" indent="0">
              <a:buNone/>
              <a:defRPr sz="1600" b="1"/>
            </a:lvl8pPr>
            <a:lvl9pPr marL="3657274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6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4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59" indent="0">
              <a:buNone/>
              <a:defRPr sz="2000" b="1"/>
            </a:lvl2pPr>
            <a:lvl3pPr marL="914318" indent="0">
              <a:buNone/>
              <a:defRPr sz="1800" b="1"/>
            </a:lvl3pPr>
            <a:lvl4pPr marL="1371477" indent="0">
              <a:buNone/>
              <a:defRPr sz="1600" b="1"/>
            </a:lvl4pPr>
            <a:lvl5pPr marL="1828637" indent="0">
              <a:buNone/>
              <a:defRPr sz="1600" b="1"/>
            </a:lvl5pPr>
            <a:lvl6pPr marL="2285797" indent="0">
              <a:buNone/>
              <a:defRPr sz="1600" b="1"/>
            </a:lvl6pPr>
            <a:lvl7pPr marL="2742956" indent="0">
              <a:buNone/>
              <a:defRPr sz="1600" b="1"/>
            </a:lvl7pPr>
            <a:lvl8pPr marL="3200115" indent="0">
              <a:buNone/>
              <a:defRPr sz="1600" b="1"/>
            </a:lvl8pPr>
            <a:lvl9pPr marL="3657274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6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9/1/14</a:t>
            </a:r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A9B0C4-B366-8A4D-A5E3-696E9044BD3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2189364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9/1/14</a:t>
            </a:r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CF7CD5-91BA-5C4F-8B15-AA3AEBCD1CB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8988502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r>
              <a:rPr lang="en-US" smtClean="0"/>
              <a:t>9/1/14</a:t>
            </a:r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BFFD019D-A075-D041-8F49-F31A4E140D46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3515881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159" indent="0">
              <a:buNone/>
              <a:defRPr sz="1200"/>
            </a:lvl2pPr>
            <a:lvl3pPr marL="914318" indent="0">
              <a:buNone/>
              <a:defRPr sz="1000"/>
            </a:lvl3pPr>
            <a:lvl4pPr marL="1371477" indent="0">
              <a:buNone/>
              <a:defRPr sz="900"/>
            </a:lvl4pPr>
            <a:lvl5pPr marL="1828637" indent="0">
              <a:buNone/>
              <a:defRPr sz="900"/>
            </a:lvl5pPr>
            <a:lvl6pPr marL="2285797" indent="0">
              <a:buNone/>
              <a:defRPr sz="900"/>
            </a:lvl6pPr>
            <a:lvl7pPr marL="2742956" indent="0">
              <a:buNone/>
              <a:defRPr sz="900"/>
            </a:lvl7pPr>
            <a:lvl8pPr marL="3200115" indent="0">
              <a:buNone/>
              <a:defRPr sz="900"/>
            </a:lvl8pPr>
            <a:lvl9pPr marL="3657274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9/1/14</a:t>
            </a: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4C3130-DB37-2B44-817C-61038BF58CE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8896386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159" indent="0">
              <a:buNone/>
              <a:defRPr sz="2800"/>
            </a:lvl2pPr>
            <a:lvl3pPr marL="914318" indent="0">
              <a:buNone/>
              <a:defRPr sz="2400"/>
            </a:lvl3pPr>
            <a:lvl4pPr marL="1371477" indent="0">
              <a:buNone/>
              <a:defRPr sz="2000"/>
            </a:lvl4pPr>
            <a:lvl5pPr marL="1828637" indent="0">
              <a:buNone/>
              <a:defRPr sz="2000"/>
            </a:lvl5pPr>
            <a:lvl6pPr marL="2285797" indent="0">
              <a:buNone/>
              <a:defRPr sz="2000"/>
            </a:lvl6pPr>
            <a:lvl7pPr marL="2742956" indent="0">
              <a:buNone/>
              <a:defRPr sz="2000"/>
            </a:lvl7pPr>
            <a:lvl8pPr marL="3200115" indent="0">
              <a:buNone/>
              <a:defRPr sz="2000"/>
            </a:lvl8pPr>
            <a:lvl9pPr marL="3657274" indent="0">
              <a:buNone/>
              <a:defRPr sz="2000"/>
            </a:lvl9pPr>
          </a:lstStyle>
          <a:p>
            <a:pPr lvl="0"/>
            <a:endParaRPr lang="en-US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159" indent="0">
              <a:buNone/>
              <a:defRPr sz="1200"/>
            </a:lvl2pPr>
            <a:lvl3pPr marL="914318" indent="0">
              <a:buNone/>
              <a:defRPr sz="1000"/>
            </a:lvl3pPr>
            <a:lvl4pPr marL="1371477" indent="0">
              <a:buNone/>
              <a:defRPr sz="900"/>
            </a:lvl4pPr>
            <a:lvl5pPr marL="1828637" indent="0">
              <a:buNone/>
              <a:defRPr sz="900"/>
            </a:lvl5pPr>
            <a:lvl6pPr marL="2285797" indent="0">
              <a:buNone/>
              <a:defRPr sz="900"/>
            </a:lvl6pPr>
            <a:lvl7pPr marL="2742956" indent="0">
              <a:buNone/>
              <a:defRPr sz="900"/>
            </a:lvl7pPr>
            <a:lvl8pPr marL="3200115" indent="0">
              <a:buNone/>
              <a:defRPr sz="900"/>
            </a:lvl8pPr>
            <a:lvl9pPr marL="3657274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9/1/14</a:t>
            </a: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D5B7A2-6D7D-284C-8392-C2468D02B74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27453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-Line Title +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1216026"/>
            <a:ext cx="9144000" cy="564197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>
              <a:defRPr/>
            </a:pPr>
            <a:endParaRPr lang="en-US" sz="1800" dirty="0">
              <a:solidFill>
                <a:schemeClr val="bg1"/>
              </a:solidFill>
            </a:endParaRPr>
          </a:p>
        </p:txBody>
      </p:sp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457200" y="585216"/>
            <a:ext cx="6629400" cy="384721"/>
          </a:xfrm>
        </p:spPr>
        <p:txBody>
          <a:bodyPr/>
          <a:lstStyle>
            <a:lvl1pPr algn="l">
              <a:defRPr sz="2500" b="1">
                <a:solidFill>
                  <a:srgbClr val="FFFFFF"/>
                </a:solidFill>
                <a:latin typeface="Arial"/>
                <a:cs typeface="Arial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5" name="Picture Placeholder 2"/>
          <p:cNvSpPr>
            <a:spLocks noGrp="1"/>
          </p:cNvSpPr>
          <p:nvPr>
            <p:ph type="pic" idx="1"/>
          </p:nvPr>
        </p:nvSpPr>
        <p:spPr>
          <a:xfrm>
            <a:off x="457200" y="3290501"/>
            <a:ext cx="8229600" cy="276999"/>
          </a:xfrm>
        </p:spPr>
        <p:txBody>
          <a:bodyPr rtlCol="0" anchor="ctr">
            <a:spAutoFit/>
          </a:bodyPr>
          <a:lstStyle>
            <a:lvl1pPr marL="0" indent="0" algn="ctr">
              <a:buNone/>
              <a:defRPr sz="1800" i="1">
                <a:latin typeface="Arial"/>
                <a:cs typeface="Arial"/>
              </a:defRPr>
            </a:lvl1pPr>
            <a:lvl2pPr marL="457159" indent="0">
              <a:buNone/>
              <a:defRPr sz="2800"/>
            </a:lvl2pPr>
            <a:lvl3pPr marL="914318" indent="0">
              <a:buNone/>
              <a:defRPr sz="2400"/>
            </a:lvl3pPr>
            <a:lvl4pPr marL="1371477" indent="0">
              <a:buNone/>
              <a:defRPr sz="2000"/>
            </a:lvl4pPr>
            <a:lvl5pPr marL="1828637" indent="0">
              <a:buNone/>
              <a:defRPr sz="2000"/>
            </a:lvl5pPr>
            <a:lvl6pPr marL="2285797" indent="0">
              <a:buNone/>
              <a:defRPr sz="2000"/>
            </a:lvl6pPr>
            <a:lvl7pPr marL="2742956" indent="0">
              <a:buNone/>
              <a:defRPr sz="2000"/>
            </a:lvl7pPr>
            <a:lvl8pPr marL="3200115" indent="0">
              <a:buNone/>
              <a:defRPr sz="2000"/>
            </a:lvl8pPr>
            <a:lvl9pPr marL="3657274" indent="0">
              <a:buNone/>
              <a:defRPr sz="2000"/>
            </a:lvl9pPr>
          </a:lstStyle>
          <a:p>
            <a:pPr lvl="0"/>
            <a:r>
              <a:rPr lang="en-US" noProof="0" smtClean="0"/>
              <a:t>Drag picture to placeholder or click icon to add</a:t>
            </a:r>
            <a:endParaRPr lang="en-US" noProof="0" dirty="0"/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5486400"/>
            <a:ext cx="8229600" cy="216405"/>
          </a:xfrm>
        </p:spPr>
        <p:txBody>
          <a:bodyPr>
            <a:spAutoFit/>
          </a:bodyPr>
          <a:lstStyle>
            <a:lvl1pPr marL="0" indent="0">
              <a:buNone/>
              <a:defRPr sz="1400">
                <a:latin typeface="Arial"/>
                <a:cs typeface="Arial"/>
              </a:defRPr>
            </a:lvl1pPr>
            <a:lvl2pPr marL="457159" indent="0">
              <a:buNone/>
              <a:defRPr sz="1200"/>
            </a:lvl2pPr>
            <a:lvl3pPr marL="914318" indent="0">
              <a:buNone/>
              <a:defRPr sz="1000"/>
            </a:lvl3pPr>
            <a:lvl4pPr marL="1371477" indent="0">
              <a:buNone/>
              <a:defRPr sz="900"/>
            </a:lvl4pPr>
            <a:lvl5pPr marL="1828637" indent="0">
              <a:buNone/>
              <a:defRPr sz="900"/>
            </a:lvl5pPr>
            <a:lvl6pPr marL="2285797" indent="0">
              <a:buNone/>
              <a:defRPr sz="900"/>
            </a:lvl6pPr>
            <a:lvl7pPr marL="2742956" indent="0">
              <a:buNone/>
              <a:defRPr sz="900"/>
            </a:lvl7pPr>
            <a:lvl8pPr marL="3200115" indent="0">
              <a:buNone/>
              <a:defRPr sz="900"/>
            </a:lvl8pPr>
            <a:lvl9pPr marL="3657274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z="900" smtClean="0">
                <a:latin typeface="Arial"/>
                <a:cs typeface="Arial"/>
              </a:defRPr>
            </a:lvl1pPr>
          </a:lstStyle>
          <a:p>
            <a:pPr>
              <a:defRPr/>
            </a:pPr>
            <a:fld id="{611481A7-CBE9-E946-B71C-0CD4601C827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5415174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9/1/14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1A89F5-481C-874D-A98C-009DE7B2EC8A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368807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9/1/14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DDBA73-1318-D648-8087-7AE48054984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6587881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-Line Title +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987426"/>
            <a:ext cx="9144000" cy="587057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>
              <a:defRPr/>
            </a:pPr>
            <a:endParaRPr lang="en-US" sz="1800" dirty="0">
              <a:solidFill>
                <a:schemeClr val="bg1"/>
              </a:solidFill>
            </a:endParaRPr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457200" y="356614"/>
            <a:ext cx="6629400" cy="384721"/>
          </a:xfrm>
        </p:spPr>
        <p:txBody>
          <a:bodyPr lIns="0" tIns="0" rIns="0" bIns="0" anchor="t">
            <a:spAutoFit/>
          </a:bodyPr>
          <a:lstStyle>
            <a:lvl1pPr algn="l">
              <a:defRPr sz="2500" b="1">
                <a:solidFill>
                  <a:srgbClr val="FFFFFF"/>
                </a:solidFill>
                <a:latin typeface="Arial"/>
                <a:cs typeface="Arial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457200" y="1371597"/>
            <a:ext cx="8229600" cy="1445588"/>
          </a:xfrm>
        </p:spPr>
        <p:txBody>
          <a:bodyPr lIns="0" tIns="0" rIns="0" bIns="0">
            <a:spAutoFit/>
          </a:bodyPr>
          <a:lstStyle>
            <a:lvl1pPr marL="342870" indent="-342870">
              <a:buSzPct val="100000"/>
              <a:buFontTx/>
              <a:buBlip>
                <a:blip r:embed="rId2"/>
              </a:buBlip>
              <a:defRPr sz="2000">
                <a:latin typeface="Arial"/>
                <a:cs typeface="Arial"/>
              </a:defRPr>
            </a:lvl1pPr>
            <a:lvl2pPr marL="742883" indent="-285724">
              <a:buSzPct val="100000"/>
              <a:buFontTx/>
              <a:buBlip>
                <a:blip r:embed="rId3"/>
              </a:buBlip>
              <a:defRPr sz="1800">
                <a:latin typeface="Arial"/>
                <a:cs typeface="Arial"/>
              </a:defRPr>
            </a:lvl2pPr>
            <a:lvl3pPr marL="1142898" indent="-228580">
              <a:buSzPct val="100000"/>
              <a:buFontTx/>
              <a:buBlip>
                <a:blip r:embed="rId4"/>
              </a:buBlip>
              <a:defRPr sz="1600">
                <a:latin typeface="Arial"/>
                <a:cs typeface="Arial"/>
              </a:defRPr>
            </a:lvl3pPr>
            <a:lvl4pPr marL="1600057" indent="-228580">
              <a:buSzPct val="100000"/>
              <a:buFontTx/>
              <a:buBlip>
                <a:blip r:embed="rId5"/>
              </a:buBlip>
              <a:defRPr sz="1400">
                <a:latin typeface="Arial"/>
                <a:cs typeface="Arial"/>
              </a:defRPr>
            </a:lvl4pPr>
            <a:lvl5pPr marL="2057217" indent="-228580">
              <a:buSzPct val="100000"/>
              <a:buFontTx/>
              <a:buBlip>
                <a:blip r:embed="rId2"/>
              </a:buBlip>
              <a:defRPr sz="1400">
                <a:latin typeface="Arial"/>
                <a:cs typeface="Arial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8"/>
          <p:cNvSpPr>
            <a:spLocks noGrp="1"/>
          </p:cNvSpPr>
          <p:nvPr>
            <p:ph type="dt" sz="half" idx="10"/>
          </p:nvPr>
        </p:nvSpPr>
        <p:spPr/>
        <p:txBody>
          <a:bodyPr lIns="0" tIns="0" rIns="0" bIns="0"/>
          <a:lstStyle>
            <a:lvl1pPr>
              <a:defRPr sz="900" smtClean="0"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 smtClean="0"/>
              <a:t>9/1/14</a:t>
            </a:r>
            <a:endParaRPr lang="en-US" dirty="0"/>
          </a:p>
        </p:txBody>
      </p:sp>
      <p:sp>
        <p:nvSpPr>
          <p:cNvPr id="6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 lIns="0" tIns="0" rIns="0" bIns="0"/>
          <a:lstStyle>
            <a:lvl1pPr>
              <a:defRPr sz="900" smtClean="0">
                <a:latin typeface="Arial"/>
                <a:cs typeface="Arial"/>
              </a:defRPr>
            </a:lvl1pPr>
          </a:lstStyle>
          <a:p>
            <a:pPr>
              <a:defRPr/>
            </a:pPr>
            <a:fld id="{A43758B0-5DE3-0A42-9834-3D6D93CBBC9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5238741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0" y="2628782"/>
            <a:ext cx="9144000" cy="1600438"/>
          </a:xfrm>
          <a:noFill/>
          <a:ln w="25400">
            <a:noFill/>
          </a:ln>
          <a:effectLst/>
        </p:spPr>
        <p:txBody>
          <a:bodyPr lIns="457159" tIns="457159" rIns="457159" bIns="457159" anchor="ctr">
            <a:spAutoFit/>
          </a:bodyPr>
          <a:lstStyle>
            <a:lvl1pPr algn="l">
              <a:defRPr sz="4400" b="1">
                <a:solidFill>
                  <a:srgbClr val="000000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57200" y="4800600"/>
            <a:ext cx="8229600" cy="457200"/>
          </a:xfrm>
        </p:spPr>
        <p:txBody>
          <a:bodyPr anchor="t"/>
          <a:lstStyle>
            <a:lvl1pPr marL="0" indent="0" algn="l">
              <a:spcBef>
                <a:spcPts val="0"/>
              </a:spcBef>
              <a:buNone/>
              <a:defRPr cap="all" baseline="0">
                <a:solidFill>
                  <a:srgbClr val="000000"/>
                </a:solidFill>
              </a:defRPr>
            </a:lvl1pPr>
            <a:lvl2pPr marL="45715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6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9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9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1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27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add Presenter </a:t>
            </a:r>
            <a:r>
              <a:rPr lang="en-US" dirty="0" err="1" smtClean="0"/>
              <a:t>Name(S</a:t>
            </a:r>
            <a:r>
              <a:rPr lang="en-US" dirty="0" smtClean="0"/>
              <a:t>)</a:t>
            </a:r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1"/>
            <a:ext cx="2133600" cy="365125"/>
          </a:xfrm>
        </p:spPr>
        <p:txBody>
          <a:bodyPr/>
          <a:lstStyle>
            <a:lvl1pPr>
              <a:defRPr sz="900">
                <a:solidFill>
                  <a:srgbClr val="000000"/>
                </a:solidFill>
              </a:defRPr>
            </a:lvl1pPr>
          </a:lstStyle>
          <a:p>
            <a:r>
              <a:rPr lang="en-US" smtClean="0"/>
              <a:t>9/1/14</a:t>
            </a:r>
            <a:endParaRPr lang="en-US"/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1"/>
            <a:ext cx="2895600" cy="365125"/>
          </a:xfrm>
        </p:spPr>
        <p:txBody>
          <a:bodyPr/>
          <a:lstStyle>
            <a:lvl1pPr>
              <a:defRPr sz="900">
                <a:solidFill>
                  <a:srgbClr val="000000"/>
                </a:solidFill>
              </a:defRPr>
            </a:lvl1pPr>
          </a:lstStyle>
          <a:p>
            <a:endParaRPr lang="en-US"/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1"/>
            <a:ext cx="2133600" cy="365125"/>
          </a:xfrm>
        </p:spPr>
        <p:txBody>
          <a:bodyPr/>
          <a:lstStyle>
            <a:lvl1pPr>
              <a:defRPr sz="900">
                <a:solidFill>
                  <a:srgbClr val="000000"/>
                </a:solidFill>
              </a:defRPr>
            </a:lvl1pPr>
          </a:lstStyle>
          <a:p>
            <a:fld id="{03722D57-58D6-9447-A6D5-A97F6C35A8F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455613" y="5257800"/>
            <a:ext cx="8229600" cy="2286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400" baseline="0">
                <a:solidFill>
                  <a:srgbClr val="000000"/>
                </a:solidFill>
              </a:defRPr>
            </a:lvl1pPr>
          </a:lstStyle>
          <a:p>
            <a:pPr lvl="0"/>
            <a:r>
              <a:rPr lang="en-US" dirty="0" smtClean="0"/>
              <a:t>Click to add presenter organization</a:t>
            </a:r>
          </a:p>
        </p:txBody>
      </p:sp>
      <p:sp>
        <p:nvSpPr>
          <p:cNvPr id="13" name="Text Placeholder 6"/>
          <p:cNvSpPr>
            <a:spLocks noGrp="1"/>
          </p:cNvSpPr>
          <p:nvPr>
            <p:ph type="body" sz="quarter" idx="15" hasCustomPrompt="1"/>
          </p:nvPr>
        </p:nvSpPr>
        <p:spPr>
          <a:xfrm>
            <a:off x="457200" y="5540477"/>
            <a:ext cx="8229600" cy="2286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400" baseline="0">
                <a:solidFill>
                  <a:srgbClr val="000000"/>
                </a:solidFill>
              </a:defRPr>
            </a:lvl1pPr>
          </a:lstStyle>
          <a:p>
            <a:pPr lvl="0"/>
            <a:r>
              <a:rPr lang="en-US" dirty="0" smtClean="0"/>
              <a:t>Click to add presentation event or location</a:t>
            </a:r>
          </a:p>
        </p:txBody>
      </p:sp>
    </p:spTree>
    <p:extLst>
      <p:ext uri="{BB962C8B-B14F-4D97-AF65-F5344CB8AC3E}">
        <p14:creationId xmlns:p14="http://schemas.microsoft.com/office/powerpoint/2010/main" val="4051303451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-Line Title +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 userDrawn="1"/>
        </p:nvSpPr>
        <p:spPr>
          <a:xfrm>
            <a:off x="0" y="987553"/>
            <a:ext cx="9144000" cy="587044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2" tIns="45716" rIns="91432" bIns="45716" rtlCol="0" anchor="ctr"/>
          <a:lstStyle/>
          <a:p>
            <a:pPr algn="ctr" defTabSz="457159" fontAlgn="auto">
              <a:spcBef>
                <a:spcPts val="0"/>
              </a:spcBef>
              <a:spcAft>
                <a:spcPts val="0"/>
              </a:spcAft>
            </a:pPr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457200" y="356614"/>
            <a:ext cx="6629400" cy="384721"/>
          </a:xfrm>
        </p:spPr>
        <p:txBody>
          <a:bodyPr lIns="0" tIns="0" rIns="0" bIns="0" anchor="t" anchorCtr="0">
            <a:spAutoFit/>
          </a:bodyPr>
          <a:lstStyle>
            <a:lvl1pPr algn="l">
              <a:defRPr sz="2500" b="1">
                <a:solidFill>
                  <a:srgbClr val="FFFFFF"/>
                </a:solidFill>
                <a:latin typeface="Arial"/>
                <a:cs typeface="Arial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457200" y="1371597"/>
            <a:ext cx="8229600" cy="1445588"/>
          </a:xfrm>
        </p:spPr>
        <p:txBody>
          <a:bodyPr lIns="0" tIns="0" rIns="0" bIns="0">
            <a:spAutoFit/>
          </a:bodyPr>
          <a:lstStyle>
            <a:lvl1pPr marL="342870" indent="-342870">
              <a:buSzPct val="100000"/>
              <a:buFontTx/>
              <a:buBlip>
                <a:blip r:embed="rId2"/>
              </a:buBlip>
              <a:defRPr sz="2000">
                <a:latin typeface="Arial"/>
                <a:cs typeface="Arial"/>
              </a:defRPr>
            </a:lvl1pPr>
            <a:lvl2pPr marL="742883" indent="-285724">
              <a:buSzPct val="100000"/>
              <a:buFontTx/>
              <a:buBlip>
                <a:blip r:embed="rId3"/>
              </a:buBlip>
              <a:defRPr sz="1800">
                <a:latin typeface="Arial"/>
                <a:cs typeface="Arial"/>
              </a:defRPr>
            </a:lvl2pPr>
            <a:lvl3pPr marL="1142898" indent="-228580">
              <a:buSzPct val="100000"/>
              <a:buFontTx/>
              <a:buBlip>
                <a:blip r:embed="rId4"/>
              </a:buBlip>
              <a:defRPr sz="1600">
                <a:latin typeface="Arial"/>
                <a:cs typeface="Arial"/>
              </a:defRPr>
            </a:lvl3pPr>
            <a:lvl4pPr marL="1600057" indent="-228580">
              <a:buSzPct val="100000"/>
              <a:buFontTx/>
              <a:buBlip>
                <a:blip r:embed="rId5"/>
              </a:buBlip>
              <a:defRPr sz="1400">
                <a:latin typeface="Arial"/>
                <a:cs typeface="Arial"/>
              </a:defRPr>
            </a:lvl4pPr>
            <a:lvl5pPr marL="2057217" indent="-228580">
              <a:buSzPct val="100000"/>
              <a:buFontTx/>
              <a:buBlip>
                <a:blip r:embed="rId2"/>
              </a:buBlip>
              <a:defRPr sz="1400">
                <a:latin typeface="Arial"/>
                <a:cs typeface="Arial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>
          <a:xfrm>
            <a:off x="457200" y="6356351"/>
            <a:ext cx="2133600" cy="365125"/>
          </a:xfrm>
        </p:spPr>
        <p:txBody>
          <a:bodyPr lIns="0" tIns="0" rIns="0" bIns="0"/>
          <a:lstStyle>
            <a:lvl1pPr>
              <a:defRPr sz="900">
                <a:latin typeface="Arial"/>
                <a:cs typeface="Arial"/>
              </a:defRPr>
            </a:lvl1pPr>
          </a:lstStyle>
          <a:p>
            <a:r>
              <a:rPr lang="en-US" smtClean="0"/>
              <a:t>9/1/14</a:t>
            </a:r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1"/>
          </p:nvPr>
        </p:nvSpPr>
        <p:spPr>
          <a:xfrm>
            <a:off x="6553200" y="6356351"/>
            <a:ext cx="2133600" cy="365125"/>
          </a:xfrm>
        </p:spPr>
        <p:txBody>
          <a:bodyPr lIns="0" tIns="0" rIns="0" bIns="0"/>
          <a:lstStyle>
            <a:lvl1pPr>
              <a:defRPr sz="900">
                <a:latin typeface="Arial"/>
                <a:cs typeface="Arial"/>
              </a:defRPr>
            </a:lvl1pPr>
          </a:lstStyle>
          <a:p>
            <a:fld id="{03722D57-58D6-9447-A6D5-A97F6C35A8F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2"/>
          </p:nvPr>
        </p:nvSpPr>
        <p:spPr>
          <a:xfrm>
            <a:off x="3124200" y="6356351"/>
            <a:ext cx="2895600" cy="365125"/>
          </a:xfrm>
        </p:spPr>
        <p:txBody>
          <a:bodyPr lIns="0" tIns="0" rIns="0" bIns="0"/>
          <a:lstStyle>
            <a:lvl1pPr>
              <a:defRPr sz="900">
                <a:latin typeface="Arial"/>
                <a:cs typeface="Arial"/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1603908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-Line Title + 2-Column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0" y="987553"/>
            <a:ext cx="9144000" cy="587044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2" tIns="45716" rIns="91432" bIns="45716" rtlCol="0" anchor="ctr"/>
          <a:lstStyle/>
          <a:p>
            <a:pPr algn="ctr" defTabSz="457159" fontAlgn="auto">
              <a:spcBef>
                <a:spcPts val="0"/>
              </a:spcBef>
              <a:spcAft>
                <a:spcPts val="0"/>
              </a:spcAft>
            </a:pPr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457200" y="356614"/>
            <a:ext cx="6629400" cy="384721"/>
          </a:xfrm>
        </p:spPr>
        <p:txBody>
          <a:bodyPr lIns="0" tIns="0" rIns="0" bIns="0" anchor="t">
            <a:spAutoFit/>
          </a:bodyPr>
          <a:lstStyle>
            <a:lvl1pPr algn="l">
              <a:defRPr sz="2500" b="1">
                <a:solidFill>
                  <a:srgbClr val="FFFFFF"/>
                </a:solidFill>
                <a:latin typeface="Arial"/>
                <a:cs typeface="Arial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7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1"/>
            <a:ext cx="2133600" cy="365125"/>
          </a:xfrm>
        </p:spPr>
        <p:txBody>
          <a:bodyPr lIns="0" tIns="0" rIns="0" bIns="0"/>
          <a:lstStyle>
            <a:lvl1pPr>
              <a:defRPr sz="900">
                <a:latin typeface="Arial"/>
                <a:cs typeface="Arial"/>
              </a:defRPr>
            </a:lvl1pPr>
          </a:lstStyle>
          <a:p>
            <a:r>
              <a:rPr lang="en-US" smtClean="0"/>
              <a:t>9/1/14</a:t>
            </a:r>
            <a:endParaRPr lang="en-US"/>
          </a:p>
        </p:txBody>
      </p:sp>
      <p:sp>
        <p:nvSpPr>
          <p:cNvPr id="18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1"/>
            <a:ext cx="2895600" cy="365125"/>
          </a:xfrm>
        </p:spPr>
        <p:txBody>
          <a:bodyPr lIns="0" tIns="0" rIns="0" bIns="0"/>
          <a:lstStyle>
            <a:lvl1pPr>
              <a:defRPr sz="900">
                <a:latin typeface="Arial"/>
                <a:cs typeface="Arial"/>
              </a:defRPr>
            </a:lvl1pPr>
          </a:lstStyle>
          <a:p>
            <a:endParaRPr lang="en-US" dirty="0"/>
          </a:p>
        </p:txBody>
      </p:sp>
      <p:sp>
        <p:nvSpPr>
          <p:cNvPr id="19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1"/>
            <a:ext cx="2133600" cy="365125"/>
          </a:xfrm>
        </p:spPr>
        <p:txBody>
          <a:bodyPr lIns="0" tIns="0" rIns="0" bIns="0"/>
          <a:lstStyle>
            <a:lvl1pPr>
              <a:defRPr sz="900">
                <a:latin typeface="Arial"/>
                <a:cs typeface="Arial"/>
              </a:defRPr>
            </a:lvl1pPr>
          </a:lstStyle>
          <a:p>
            <a:fld id="{03722D57-58D6-9447-A6D5-A97F6C35A8F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Content Placeholder 2"/>
          <p:cNvSpPr>
            <a:spLocks noGrp="1"/>
          </p:cNvSpPr>
          <p:nvPr>
            <p:ph idx="1"/>
          </p:nvPr>
        </p:nvSpPr>
        <p:spPr>
          <a:xfrm>
            <a:off x="457200" y="1371597"/>
            <a:ext cx="3886200" cy="1445588"/>
          </a:xfrm>
        </p:spPr>
        <p:txBody>
          <a:bodyPr lIns="0" tIns="0" rIns="0" bIns="0">
            <a:spAutoFit/>
          </a:bodyPr>
          <a:lstStyle>
            <a:lvl1pPr marL="342870" indent="-342870">
              <a:buSzPct val="100000"/>
              <a:buFontTx/>
              <a:buBlip>
                <a:blip r:embed="rId2"/>
              </a:buBlip>
              <a:defRPr sz="2000">
                <a:latin typeface="Arial"/>
                <a:cs typeface="Arial"/>
              </a:defRPr>
            </a:lvl1pPr>
            <a:lvl2pPr marL="742883" indent="-285724">
              <a:buSzPct val="100000"/>
              <a:buFontTx/>
              <a:buBlip>
                <a:blip r:embed="rId3"/>
              </a:buBlip>
              <a:defRPr sz="1800">
                <a:latin typeface="Arial"/>
                <a:cs typeface="Arial"/>
              </a:defRPr>
            </a:lvl2pPr>
            <a:lvl3pPr marL="1142898" indent="-228580">
              <a:buSzPct val="100000"/>
              <a:buFontTx/>
              <a:buBlip>
                <a:blip r:embed="rId4"/>
              </a:buBlip>
              <a:defRPr sz="1600">
                <a:latin typeface="Arial"/>
                <a:cs typeface="Arial"/>
              </a:defRPr>
            </a:lvl3pPr>
            <a:lvl4pPr marL="1600057" indent="-228580">
              <a:buSzPct val="100000"/>
              <a:buFontTx/>
              <a:buBlip>
                <a:blip r:embed="rId5"/>
              </a:buBlip>
              <a:defRPr sz="1400">
                <a:latin typeface="Arial"/>
                <a:cs typeface="Arial"/>
              </a:defRPr>
            </a:lvl4pPr>
            <a:lvl5pPr marL="2057217" indent="-228580">
              <a:buSzPct val="100000"/>
              <a:buFontTx/>
              <a:buBlip>
                <a:blip r:embed="rId2"/>
              </a:buBlip>
              <a:defRPr sz="1400">
                <a:latin typeface="Arial"/>
                <a:cs typeface="Arial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2"/>
          <p:cNvSpPr>
            <a:spLocks noGrp="1"/>
          </p:cNvSpPr>
          <p:nvPr>
            <p:ph idx="13"/>
          </p:nvPr>
        </p:nvSpPr>
        <p:spPr>
          <a:xfrm>
            <a:off x="4800600" y="1369119"/>
            <a:ext cx="3886200" cy="1445588"/>
          </a:xfrm>
        </p:spPr>
        <p:txBody>
          <a:bodyPr lIns="0" tIns="0" rIns="0" bIns="0">
            <a:spAutoFit/>
          </a:bodyPr>
          <a:lstStyle>
            <a:lvl1pPr marL="342870" indent="-342870">
              <a:buSzPct val="100000"/>
              <a:buFontTx/>
              <a:buBlip>
                <a:blip r:embed="rId2"/>
              </a:buBlip>
              <a:defRPr sz="2000">
                <a:latin typeface="Arial"/>
                <a:cs typeface="Arial"/>
              </a:defRPr>
            </a:lvl1pPr>
            <a:lvl2pPr marL="742883" indent="-285724">
              <a:buSzPct val="100000"/>
              <a:buFontTx/>
              <a:buBlip>
                <a:blip r:embed="rId3"/>
              </a:buBlip>
              <a:defRPr sz="1800">
                <a:latin typeface="Arial"/>
                <a:cs typeface="Arial"/>
              </a:defRPr>
            </a:lvl2pPr>
            <a:lvl3pPr marL="1142898" indent="-228580">
              <a:buSzPct val="100000"/>
              <a:buFontTx/>
              <a:buBlip>
                <a:blip r:embed="rId4"/>
              </a:buBlip>
              <a:defRPr sz="1600">
                <a:latin typeface="Arial"/>
                <a:cs typeface="Arial"/>
              </a:defRPr>
            </a:lvl3pPr>
            <a:lvl4pPr marL="1600057" indent="-228580">
              <a:buSzPct val="100000"/>
              <a:buFontTx/>
              <a:buBlip>
                <a:blip r:embed="rId5"/>
              </a:buBlip>
              <a:defRPr sz="1400">
                <a:latin typeface="Arial"/>
                <a:cs typeface="Arial"/>
              </a:defRPr>
            </a:lvl4pPr>
            <a:lvl5pPr marL="2057217" indent="-228580">
              <a:buSzPct val="100000"/>
              <a:buFontTx/>
              <a:buBlip>
                <a:blip r:embed="rId2"/>
              </a:buBlip>
              <a:defRPr sz="1400">
                <a:latin typeface="Arial"/>
                <a:cs typeface="Arial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0679736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-Line Title + 2-Column 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 userDrawn="1"/>
        </p:nvSpPr>
        <p:spPr>
          <a:xfrm>
            <a:off x="0" y="987553"/>
            <a:ext cx="9144000" cy="587044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2" tIns="45716" rIns="91432" bIns="45716" rtlCol="0" anchor="ctr"/>
          <a:lstStyle/>
          <a:p>
            <a:pPr algn="ctr" defTabSz="457159" fontAlgn="auto">
              <a:spcBef>
                <a:spcPts val="0"/>
              </a:spcBef>
              <a:spcAft>
                <a:spcPts val="0"/>
              </a:spcAft>
            </a:pPr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457200" y="356614"/>
            <a:ext cx="6629400" cy="384721"/>
          </a:xfrm>
        </p:spPr>
        <p:txBody>
          <a:bodyPr lIns="0" tIns="0" rIns="0" bIns="0" anchor="t">
            <a:spAutoFit/>
          </a:bodyPr>
          <a:lstStyle>
            <a:lvl1pPr algn="l">
              <a:defRPr sz="2500" b="1">
                <a:solidFill>
                  <a:srgbClr val="FFFFFF"/>
                </a:solidFill>
                <a:latin typeface="Arial"/>
                <a:cs typeface="Arial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1" name="Text Placeholder 2"/>
          <p:cNvSpPr>
            <a:spLocks noGrp="1"/>
          </p:cNvSpPr>
          <p:nvPr>
            <p:ph type="body" idx="1"/>
          </p:nvPr>
        </p:nvSpPr>
        <p:spPr>
          <a:xfrm>
            <a:off x="457200" y="1371601"/>
            <a:ext cx="3886200" cy="307777"/>
          </a:xfrm>
        </p:spPr>
        <p:txBody>
          <a:bodyPr lIns="0" tIns="0" rIns="0" bIns="0" anchor="t">
            <a:spAutoFit/>
          </a:bodyPr>
          <a:lstStyle>
            <a:lvl1pPr marL="0" indent="0">
              <a:buNone/>
              <a:defRPr sz="2000" b="1">
                <a:latin typeface="Arial"/>
                <a:cs typeface="Arial"/>
              </a:defRPr>
            </a:lvl1pPr>
            <a:lvl2pPr marL="457159" indent="0">
              <a:buNone/>
              <a:defRPr sz="2000" b="1"/>
            </a:lvl2pPr>
            <a:lvl3pPr marL="914318" indent="0">
              <a:buNone/>
              <a:defRPr sz="1800" b="1"/>
            </a:lvl3pPr>
            <a:lvl4pPr marL="1371477" indent="0">
              <a:buNone/>
              <a:defRPr sz="1600" b="1"/>
            </a:lvl4pPr>
            <a:lvl5pPr marL="1828637" indent="0">
              <a:buNone/>
              <a:defRPr sz="1600" b="1"/>
            </a:lvl5pPr>
            <a:lvl6pPr marL="2285797" indent="0">
              <a:buNone/>
              <a:defRPr sz="1600" b="1"/>
            </a:lvl6pPr>
            <a:lvl7pPr marL="2742956" indent="0">
              <a:buNone/>
              <a:defRPr sz="1600" b="1"/>
            </a:lvl7pPr>
            <a:lvl8pPr marL="3200115" indent="0">
              <a:buNone/>
              <a:defRPr sz="1600" b="1"/>
            </a:lvl8pPr>
            <a:lvl9pPr marL="3657274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20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00600" y="1371600"/>
            <a:ext cx="3886200" cy="307777"/>
          </a:xfrm>
        </p:spPr>
        <p:txBody>
          <a:bodyPr lIns="0" tIns="0" rIns="0" bIns="0" anchor="t">
            <a:spAutoFit/>
          </a:bodyPr>
          <a:lstStyle>
            <a:lvl1pPr marL="0" indent="0">
              <a:buNone/>
              <a:defRPr sz="2000" b="1">
                <a:latin typeface="Arial"/>
                <a:cs typeface="Arial"/>
              </a:defRPr>
            </a:lvl1pPr>
            <a:lvl2pPr marL="457159" indent="0">
              <a:buNone/>
              <a:defRPr sz="2000" b="1"/>
            </a:lvl2pPr>
            <a:lvl3pPr marL="914318" indent="0">
              <a:buNone/>
              <a:defRPr sz="1800" b="1"/>
            </a:lvl3pPr>
            <a:lvl4pPr marL="1371477" indent="0">
              <a:buNone/>
              <a:defRPr sz="1600" b="1"/>
            </a:lvl4pPr>
            <a:lvl5pPr marL="1828637" indent="0">
              <a:buNone/>
              <a:defRPr sz="1600" b="1"/>
            </a:lvl5pPr>
            <a:lvl6pPr marL="2285797" indent="0">
              <a:buNone/>
              <a:defRPr sz="1600" b="1"/>
            </a:lvl6pPr>
            <a:lvl7pPr marL="2742956" indent="0">
              <a:buNone/>
              <a:defRPr sz="1600" b="1"/>
            </a:lvl7pPr>
            <a:lvl8pPr marL="3200115" indent="0">
              <a:buNone/>
              <a:defRPr sz="1600" b="1"/>
            </a:lvl8pPr>
            <a:lvl9pPr marL="3657274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22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1"/>
            <a:ext cx="2133600" cy="365125"/>
          </a:xfrm>
        </p:spPr>
        <p:txBody>
          <a:bodyPr lIns="0" tIns="0" rIns="0" bIns="0"/>
          <a:lstStyle>
            <a:lvl1pPr>
              <a:defRPr sz="900">
                <a:latin typeface="Arial"/>
                <a:cs typeface="Arial"/>
              </a:defRPr>
            </a:lvl1pPr>
          </a:lstStyle>
          <a:p>
            <a:r>
              <a:rPr lang="en-US" smtClean="0"/>
              <a:t>9/1/14</a:t>
            </a:r>
            <a:endParaRPr lang="en-US" dirty="0"/>
          </a:p>
        </p:txBody>
      </p:sp>
      <p:sp>
        <p:nvSpPr>
          <p:cNvPr id="23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1"/>
            <a:ext cx="2895600" cy="365125"/>
          </a:xfrm>
        </p:spPr>
        <p:txBody>
          <a:bodyPr lIns="0" tIns="0" rIns="0" bIns="0"/>
          <a:lstStyle>
            <a:lvl1pPr>
              <a:defRPr sz="900">
                <a:latin typeface="Arial"/>
                <a:cs typeface="Arial"/>
              </a:defRPr>
            </a:lvl1pPr>
          </a:lstStyle>
          <a:p>
            <a:endParaRPr lang="en-US"/>
          </a:p>
        </p:txBody>
      </p:sp>
      <p:sp>
        <p:nvSpPr>
          <p:cNvPr id="24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1"/>
            <a:ext cx="2133600" cy="365125"/>
          </a:xfrm>
        </p:spPr>
        <p:txBody>
          <a:bodyPr lIns="0" tIns="0" rIns="0" bIns="0"/>
          <a:lstStyle>
            <a:lvl1pPr>
              <a:defRPr sz="900">
                <a:latin typeface="Arial"/>
                <a:cs typeface="Arial"/>
              </a:defRPr>
            </a:lvl1pPr>
          </a:lstStyle>
          <a:p>
            <a:fld id="{03722D57-58D6-9447-A6D5-A97F6C35A8F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6" name="Content Placeholder 2"/>
          <p:cNvSpPr>
            <a:spLocks noGrp="1"/>
          </p:cNvSpPr>
          <p:nvPr>
            <p:ph idx="15"/>
          </p:nvPr>
        </p:nvSpPr>
        <p:spPr>
          <a:xfrm>
            <a:off x="457200" y="2059242"/>
            <a:ext cx="3886200" cy="1445588"/>
          </a:xfrm>
        </p:spPr>
        <p:txBody>
          <a:bodyPr lIns="0" tIns="0" rIns="0" bIns="0">
            <a:spAutoFit/>
          </a:bodyPr>
          <a:lstStyle>
            <a:lvl1pPr marL="342870" indent="-342870">
              <a:buSzPct val="100000"/>
              <a:buFontTx/>
              <a:buBlip>
                <a:blip r:embed="rId2"/>
              </a:buBlip>
              <a:defRPr sz="2000">
                <a:latin typeface="Arial"/>
                <a:cs typeface="Arial"/>
              </a:defRPr>
            </a:lvl1pPr>
            <a:lvl2pPr marL="742883" indent="-285724">
              <a:buSzPct val="100000"/>
              <a:buFontTx/>
              <a:buBlip>
                <a:blip r:embed="rId3"/>
              </a:buBlip>
              <a:defRPr sz="1800">
                <a:latin typeface="Arial"/>
                <a:cs typeface="Arial"/>
              </a:defRPr>
            </a:lvl2pPr>
            <a:lvl3pPr marL="1142898" indent="-228580">
              <a:buSzPct val="100000"/>
              <a:buFontTx/>
              <a:buBlip>
                <a:blip r:embed="rId4"/>
              </a:buBlip>
              <a:defRPr sz="1600">
                <a:latin typeface="Arial"/>
                <a:cs typeface="Arial"/>
              </a:defRPr>
            </a:lvl3pPr>
            <a:lvl4pPr marL="1600057" indent="-228580">
              <a:buSzPct val="100000"/>
              <a:buFontTx/>
              <a:buBlip>
                <a:blip r:embed="rId5"/>
              </a:buBlip>
              <a:defRPr sz="1400">
                <a:latin typeface="Arial"/>
                <a:cs typeface="Arial"/>
              </a:defRPr>
            </a:lvl4pPr>
            <a:lvl5pPr marL="2057217" indent="-228580">
              <a:buSzPct val="100000"/>
              <a:buFontTx/>
              <a:buBlip>
                <a:blip r:embed="rId2"/>
              </a:buBlip>
              <a:defRPr sz="1400">
                <a:latin typeface="Arial"/>
                <a:cs typeface="Arial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Content Placeholder 2"/>
          <p:cNvSpPr>
            <a:spLocks noGrp="1"/>
          </p:cNvSpPr>
          <p:nvPr>
            <p:ph idx="16"/>
          </p:nvPr>
        </p:nvSpPr>
        <p:spPr>
          <a:xfrm>
            <a:off x="4800600" y="2056764"/>
            <a:ext cx="3886200" cy="1445588"/>
          </a:xfrm>
        </p:spPr>
        <p:txBody>
          <a:bodyPr lIns="0" tIns="0" rIns="0" bIns="0">
            <a:spAutoFit/>
          </a:bodyPr>
          <a:lstStyle>
            <a:lvl1pPr marL="342870" indent="-342870">
              <a:buSzPct val="100000"/>
              <a:buFontTx/>
              <a:buBlip>
                <a:blip r:embed="rId2"/>
              </a:buBlip>
              <a:defRPr sz="2000">
                <a:latin typeface="Arial"/>
                <a:cs typeface="Arial"/>
              </a:defRPr>
            </a:lvl1pPr>
            <a:lvl2pPr marL="742883" indent="-285724">
              <a:buSzPct val="100000"/>
              <a:buFontTx/>
              <a:buBlip>
                <a:blip r:embed="rId3"/>
              </a:buBlip>
              <a:defRPr sz="1800">
                <a:latin typeface="Arial"/>
                <a:cs typeface="Arial"/>
              </a:defRPr>
            </a:lvl2pPr>
            <a:lvl3pPr marL="1142898" indent="-228580">
              <a:buSzPct val="100000"/>
              <a:buFontTx/>
              <a:buBlip>
                <a:blip r:embed="rId4"/>
              </a:buBlip>
              <a:defRPr sz="1600">
                <a:latin typeface="Arial"/>
                <a:cs typeface="Arial"/>
              </a:defRPr>
            </a:lvl3pPr>
            <a:lvl4pPr marL="1600057" indent="-228580">
              <a:buSzPct val="100000"/>
              <a:buFontTx/>
              <a:buBlip>
                <a:blip r:embed="rId5"/>
              </a:buBlip>
              <a:defRPr sz="1400">
                <a:latin typeface="Arial"/>
                <a:cs typeface="Arial"/>
              </a:defRPr>
            </a:lvl4pPr>
            <a:lvl5pPr marL="2057217" indent="-228580">
              <a:buSzPct val="100000"/>
              <a:buFontTx/>
              <a:buBlip>
                <a:blip r:embed="rId2"/>
              </a:buBlip>
              <a:defRPr sz="1400">
                <a:latin typeface="Arial"/>
                <a:cs typeface="Arial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3014681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-Line Title +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0" y="987553"/>
            <a:ext cx="9144000" cy="587044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2" tIns="45716" rIns="91432" bIns="45716" rtlCol="0" anchor="ctr"/>
          <a:lstStyle/>
          <a:p>
            <a:pPr algn="ctr" defTabSz="457159" fontAlgn="auto">
              <a:spcBef>
                <a:spcPts val="0"/>
              </a:spcBef>
              <a:spcAft>
                <a:spcPts val="0"/>
              </a:spcAft>
            </a:pPr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457200" y="356614"/>
            <a:ext cx="6629400" cy="384721"/>
          </a:xfrm>
        </p:spPr>
        <p:txBody>
          <a:bodyPr lIns="0" tIns="0" rIns="0" bIns="0" anchor="t" anchorCtr="0">
            <a:spAutoFit/>
          </a:bodyPr>
          <a:lstStyle>
            <a:lvl1pPr algn="l">
              <a:defRPr sz="2500" b="1">
                <a:solidFill>
                  <a:srgbClr val="FFFFFF"/>
                </a:solidFill>
                <a:latin typeface="Arial"/>
                <a:cs typeface="Arial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5" name="Picture Placeholder 2"/>
          <p:cNvSpPr>
            <a:spLocks noGrp="1"/>
          </p:cNvSpPr>
          <p:nvPr>
            <p:ph type="pic" idx="1"/>
          </p:nvPr>
        </p:nvSpPr>
        <p:spPr>
          <a:xfrm>
            <a:off x="457200" y="3176201"/>
            <a:ext cx="8229600" cy="276999"/>
          </a:xfrm>
        </p:spPr>
        <p:txBody>
          <a:bodyPr lIns="0" tIns="0" rIns="0" bIns="0" anchor="ctr">
            <a:spAutoFit/>
          </a:bodyPr>
          <a:lstStyle>
            <a:lvl1pPr marL="0" indent="0" algn="ctr">
              <a:buNone/>
              <a:defRPr sz="1800" i="1">
                <a:latin typeface="Arial"/>
                <a:cs typeface="Arial"/>
              </a:defRPr>
            </a:lvl1pPr>
            <a:lvl2pPr marL="457159" indent="0">
              <a:buNone/>
              <a:defRPr sz="2800"/>
            </a:lvl2pPr>
            <a:lvl3pPr marL="914318" indent="0">
              <a:buNone/>
              <a:defRPr sz="2400"/>
            </a:lvl3pPr>
            <a:lvl4pPr marL="1371477" indent="0">
              <a:buNone/>
              <a:defRPr sz="2000"/>
            </a:lvl4pPr>
            <a:lvl5pPr marL="1828637" indent="0">
              <a:buNone/>
              <a:defRPr sz="2000"/>
            </a:lvl5pPr>
            <a:lvl6pPr marL="2285797" indent="0">
              <a:buNone/>
              <a:defRPr sz="2000"/>
            </a:lvl6pPr>
            <a:lvl7pPr marL="2742956" indent="0">
              <a:buNone/>
              <a:defRPr sz="2000"/>
            </a:lvl7pPr>
            <a:lvl8pPr marL="3200115" indent="0">
              <a:buNone/>
              <a:defRPr sz="2000"/>
            </a:lvl8pPr>
            <a:lvl9pPr marL="3657274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5486400"/>
            <a:ext cx="8229600" cy="216405"/>
          </a:xfrm>
        </p:spPr>
        <p:txBody>
          <a:bodyPr lIns="0" tIns="0" rIns="0" bIns="0">
            <a:spAutoFit/>
          </a:bodyPr>
          <a:lstStyle>
            <a:lvl1pPr marL="0" indent="0">
              <a:buNone/>
              <a:defRPr sz="1400">
                <a:latin typeface="Arial"/>
                <a:cs typeface="Arial"/>
              </a:defRPr>
            </a:lvl1pPr>
            <a:lvl2pPr marL="457159" indent="0">
              <a:buNone/>
              <a:defRPr sz="1200"/>
            </a:lvl2pPr>
            <a:lvl3pPr marL="914318" indent="0">
              <a:buNone/>
              <a:defRPr sz="1000"/>
            </a:lvl3pPr>
            <a:lvl4pPr marL="1371477" indent="0">
              <a:buNone/>
              <a:defRPr sz="900"/>
            </a:lvl4pPr>
            <a:lvl5pPr marL="1828637" indent="0">
              <a:buNone/>
              <a:defRPr sz="900"/>
            </a:lvl5pPr>
            <a:lvl6pPr marL="2285797" indent="0">
              <a:buNone/>
              <a:defRPr sz="900"/>
            </a:lvl6pPr>
            <a:lvl7pPr marL="2742956" indent="0">
              <a:buNone/>
              <a:defRPr sz="900"/>
            </a:lvl7pPr>
            <a:lvl8pPr marL="3200115" indent="0">
              <a:buNone/>
              <a:defRPr sz="900"/>
            </a:lvl8pPr>
            <a:lvl9pPr marL="3657274" indent="0">
              <a:buNone/>
              <a:defRPr sz="9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7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1"/>
            <a:ext cx="2133600" cy="365125"/>
          </a:xfrm>
        </p:spPr>
        <p:txBody>
          <a:bodyPr lIns="0" tIns="0" rIns="0" bIns="0"/>
          <a:lstStyle>
            <a:lvl1pPr>
              <a:defRPr sz="900">
                <a:latin typeface="Arial"/>
                <a:cs typeface="Arial"/>
              </a:defRPr>
            </a:lvl1pPr>
          </a:lstStyle>
          <a:p>
            <a:r>
              <a:rPr lang="en-US" smtClean="0"/>
              <a:t>9/1/14</a:t>
            </a:r>
            <a:endParaRPr lang="en-US"/>
          </a:p>
        </p:txBody>
      </p:sp>
      <p:sp>
        <p:nvSpPr>
          <p:cNvPr id="18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1"/>
            <a:ext cx="2895600" cy="365125"/>
          </a:xfrm>
        </p:spPr>
        <p:txBody>
          <a:bodyPr lIns="0" tIns="0" rIns="0" bIns="0"/>
          <a:lstStyle>
            <a:lvl1pPr>
              <a:defRPr sz="900">
                <a:latin typeface="Arial"/>
                <a:cs typeface="Arial"/>
              </a:defRPr>
            </a:lvl1pPr>
          </a:lstStyle>
          <a:p>
            <a:endParaRPr lang="en-US"/>
          </a:p>
        </p:txBody>
      </p:sp>
      <p:sp>
        <p:nvSpPr>
          <p:cNvPr id="19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1"/>
            <a:ext cx="2133600" cy="365125"/>
          </a:xfrm>
        </p:spPr>
        <p:txBody>
          <a:bodyPr lIns="0" tIns="0" rIns="0" bIns="0"/>
          <a:lstStyle>
            <a:lvl1pPr>
              <a:defRPr sz="900">
                <a:latin typeface="Arial"/>
                <a:cs typeface="Arial"/>
              </a:defRPr>
            </a:lvl1pPr>
          </a:lstStyle>
          <a:p>
            <a:fld id="{03722D57-58D6-9447-A6D5-A97F6C35A8F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2928811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-Line 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987553"/>
            <a:ext cx="9144000" cy="587044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2" tIns="45716" rIns="91432" bIns="45716" rtlCol="0" anchor="ctr"/>
          <a:lstStyle/>
          <a:p>
            <a:pPr algn="ctr" defTabSz="457159" fontAlgn="auto">
              <a:spcBef>
                <a:spcPts val="0"/>
              </a:spcBef>
              <a:spcAft>
                <a:spcPts val="0"/>
              </a:spcAft>
            </a:pPr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457200" y="356614"/>
            <a:ext cx="6629400" cy="384721"/>
          </a:xfrm>
        </p:spPr>
        <p:txBody>
          <a:bodyPr lIns="0" tIns="0" rIns="0" bIns="0" anchor="t">
            <a:spAutoFit/>
          </a:bodyPr>
          <a:lstStyle>
            <a:lvl1pPr algn="l">
              <a:defRPr sz="2500" b="1">
                <a:solidFill>
                  <a:srgbClr val="FFFFFF"/>
                </a:solidFill>
                <a:latin typeface="Arial"/>
                <a:cs typeface="Arial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1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1"/>
            <a:ext cx="2133600" cy="365125"/>
          </a:xfrm>
        </p:spPr>
        <p:txBody>
          <a:bodyPr lIns="0" tIns="0" rIns="0" bIns="0"/>
          <a:lstStyle>
            <a:lvl1pPr>
              <a:defRPr sz="900">
                <a:latin typeface="Arial"/>
                <a:cs typeface="Arial"/>
              </a:defRPr>
            </a:lvl1pPr>
          </a:lstStyle>
          <a:p>
            <a:r>
              <a:rPr lang="en-US" smtClean="0"/>
              <a:t>9/1/14</a:t>
            </a:r>
            <a:endParaRPr lang="en-US"/>
          </a:p>
        </p:txBody>
      </p:sp>
      <p:sp>
        <p:nvSpPr>
          <p:cNvPr id="12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1"/>
            <a:ext cx="2895600" cy="365125"/>
          </a:xfrm>
        </p:spPr>
        <p:txBody>
          <a:bodyPr lIns="0" tIns="0" rIns="0" bIns="0"/>
          <a:lstStyle>
            <a:lvl1pPr>
              <a:defRPr sz="900">
                <a:latin typeface="Arial"/>
                <a:cs typeface="Arial"/>
              </a:defRPr>
            </a:lvl1pPr>
          </a:lstStyle>
          <a:p>
            <a:endParaRPr lang="en-US"/>
          </a:p>
        </p:txBody>
      </p:sp>
      <p:sp>
        <p:nvSpPr>
          <p:cNvPr id="20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1"/>
            <a:ext cx="2133600" cy="365125"/>
          </a:xfrm>
        </p:spPr>
        <p:txBody>
          <a:bodyPr lIns="0" tIns="0" rIns="0" bIns="0"/>
          <a:lstStyle>
            <a:lvl1pPr>
              <a:defRPr sz="900">
                <a:latin typeface="Arial"/>
                <a:cs typeface="Arial"/>
              </a:defRPr>
            </a:lvl1pPr>
          </a:lstStyle>
          <a:p>
            <a:fld id="{03722D57-58D6-9447-A6D5-A97F6C35A8F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0878617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-Line Title +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0" y="1371600"/>
            <a:ext cx="9144000" cy="54864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2" tIns="45716" rIns="91432" bIns="45716" rtlCol="0" anchor="ctr"/>
          <a:lstStyle/>
          <a:p>
            <a:pPr algn="ctr" defTabSz="457159" fontAlgn="auto">
              <a:spcBef>
                <a:spcPts val="0"/>
              </a:spcBef>
              <a:spcAft>
                <a:spcPts val="0"/>
              </a:spcAft>
            </a:pPr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457200" y="356614"/>
            <a:ext cx="6629400" cy="384721"/>
          </a:xfrm>
        </p:spPr>
        <p:txBody>
          <a:bodyPr lIns="0" tIns="0" rIns="0" bIns="0" anchor="t" anchorCtr="0">
            <a:spAutoFit/>
          </a:bodyPr>
          <a:lstStyle>
            <a:lvl1pPr algn="l">
              <a:defRPr sz="2500" b="1">
                <a:solidFill>
                  <a:srgbClr val="FFFFFF"/>
                </a:solidFill>
                <a:latin typeface="Arial"/>
                <a:cs typeface="Arial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4" name="Date Placeholder 8"/>
          <p:cNvSpPr>
            <a:spLocks noGrp="1"/>
          </p:cNvSpPr>
          <p:nvPr>
            <p:ph type="dt" sz="half" idx="10"/>
          </p:nvPr>
        </p:nvSpPr>
        <p:spPr>
          <a:xfrm>
            <a:off x="457200" y="6356351"/>
            <a:ext cx="2133600" cy="365125"/>
          </a:xfrm>
        </p:spPr>
        <p:txBody>
          <a:bodyPr lIns="0" tIns="0" rIns="0" bIns="0"/>
          <a:lstStyle>
            <a:lvl1pPr>
              <a:defRPr sz="900">
                <a:latin typeface="Arial"/>
                <a:cs typeface="Arial"/>
              </a:defRPr>
            </a:lvl1pPr>
          </a:lstStyle>
          <a:p>
            <a:r>
              <a:rPr lang="en-US" smtClean="0"/>
              <a:t>9/1/14</a:t>
            </a:r>
            <a:endParaRPr lang="en-US" dirty="0"/>
          </a:p>
        </p:txBody>
      </p:sp>
      <p:sp>
        <p:nvSpPr>
          <p:cNvPr id="15" name="Slide Number Placeholder 9"/>
          <p:cNvSpPr>
            <a:spLocks noGrp="1"/>
          </p:cNvSpPr>
          <p:nvPr>
            <p:ph type="sldNum" sz="quarter" idx="11"/>
          </p:nvPr>
        </p:nvSpPr>
        <p:spPr>
          <a:xfrm>
            <a:off x="6553200" y="6356351"/>
            <a:ext cx="2133600" cy="365125"/>
          </a:xfrm>
        </p:spPr>
        <p:txBody>
          <a:bodyPr lIns="0" tIns="0" rIns="0" bIns="0"/>
          <a:lstStyle>
            <a:lvl1pPr>
              <a:defRPr sz="900">
                <a:latin typeface="Arial"/>
                <a:cs typeface="Arial"/>
              </a:defRPr>
            </a:lvl1pPr>
          </a:lstStyle>
          <a:p>
            <a:fld id="{03722D57-58D6-9447-A6D5-A97F6C35A8F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6" name="Footer Placeholder 10"/>
          <p:cNvSpPr>
            <a:spLocks noGrp="1"/>
          </p:cNvSpPr>
          <p:nvPr>
            <p:ph type="ftr" sz="quarter" idx="12"/>
          </p:nvPr>
        </p:nvSpPr>
        <p:spPr>
          <a:xfrm>
            <a:off x="3124200" y="6356351"/>
            <a:ext cx="2895600" cy="365125"/>
          </a:xfrm>
        </p:spPr>
        <p:txBody>
          <a:bodyPr lIns="0" tIns="0" rIns="0" bIns="0"/>
          <a:lstStyle>
            <a:lvl1pPr>
              <a:defRPr sz="900">
                <a:latin typeface="Arial"/>
                <a:cs typeface="Arial"/>
              </a:defRPr>
            </a:lvl1pPr>
          </a:lstStyle>
          <a:p>
            <a:endParaRPr lang="en-US"/>
          </a:p>
        </p:txBody>
      </p:sp>
      <p:sp>
        <p:nvSpPr>
          <p:cNvPr id="11" name="Content Placeholder 2"/>
          <p:cNvSpPr>
            <a:spLocks noGrp="1"/>
          </p:cNvSpPr>
          <p:nvPr>
            <p:ph idx="1"/>
          </p:nvPr>
        </p:nvSpPr>
        <p:spPr>
          <a:xfrm>
            <a:off x="457200" y="1828801"/>
            <a:ext cx="8229600" cy="1445588"/>
          </a:xfrm>
        </p:spPr>
        <p:txBody>
          <a:bodyPr lIns="0" tIns="0" rIns="0" bIns="0">
            <a:spAutoFit/>
          </a:bodyPr>
          <a:lstStyle>
            <a:lvl1pPr marL="342870" indent="-342870">
              <a:buSzPct val="100000"/>
              <a:buFontTx/>
              <a:buBlip>
                <a:blip r:embed="rId2"/>
              </a:buBlip>
              <a:defRPr sz="2000">
                <a:latin typeface="Arial"/>
                <a:cs typeface="Arial"/>
              </a:defRPr>
            </a:lvl1pPr>
            <a:lvl2pPr marL="742883" indent="-285724">
              <a:buSzPct val="100000"/>
              <a:buFontTx/>
              <a:buBlip>
                <a:blip r:embed="rId3"/>
              </a:buBlip>
              <a:defRPr sz="1800">
                <a:latin typeface="Arial"/>
                <a:cs typeface="Arial"/>
              </a:defRPr>
            </a:lvl2pPr>
            <a:lvl3pPr marL="1142898" indent="-228580">
              <a:buSzPct val="100000"/>
              <a:buFontTx/>
              <a:buBlip>
                <a:blip r:embed="rId4"/>
              </a:buBlip>
              <a:defRPr sz="1600">
                <a:latin typeface="Arial"/>
                <a:cs typeface="Arial"/>
              </a:defRPr>
            </a:lvl3pPr>
            <a:lvl4pPr marL="1600057" indent="-228580">
              <a:buSzPct val="100000"/>
              <a:buFontTx/>
              <a:buBlip>
                <a:blip r:embed="rId5"/>
              </a:buBlip>
              <a:defRPr sz="1400">
                <a:latin typeface="Arial"/>
                <a:cs typeface="Arial"/>
              </a:defRPr>
            </a:lvl4pPr>
            <a:lvl5pPr marL="2057217" indent="-228580">
              <a:buSzPct val="100000"/>
              <a:buFontTx/>
              <a:buBlip>
                <a:blip r:embed="rId2"/>
              </a:buBlip>
              <a:defRPr sz="1400">
                <a:latin typeface="Arial"/>
                <a:cs typeface="Arial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85359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-Line 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1216026"/>
            <a:ext cx="9144000" cy="564197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>
              <a:defRPr/>
            </a:pPr>
            <a:endParaRPr lang="en-US" sz="1800" dirty="0">
              <a:solidFill>
                <a:srgbClr val="000000"/>
              </a:solidFill>
            </a:endParaRPr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457200" y="585217"/>
            <a:ext cx="6629400" cy="384721"/>
          </a:xfrm>
        </p:spPr>
        <p:txBody>
          <a:bodyPr/>
          <a:lstStyle>
            <a:lvl1pPr algn="l">
              <a:defRPr sz="2500" b="1">
                <a:solidFill>
                  <a:srgbClr val="000000"/>
                </a:solidFill>
                <a:latin typeface="Arial"/>
                <a:cs typeface="Arial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z="900" smtClean="0">
                <a:solidFill>
                  <a:srgbClr val="000000"/>
                </a:solidFill>
                <a:latin typeface="Arial"/>
                <a:cs typeface="Arial"/>
              </a:defRPr>
            </a:lvl1pPr>
          </a:lstStyle>
          <a:p>
            <a:pPr>
              <a:defRPr/>
            </a:pPr>
            <a:fld id="{8CB14B83-DD5F-1744-89E2-BC2FBD3C4007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3641607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-Line Title + 2-Column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 userDrawn="1"/>
        </p:nvSpPr>
        <p:spPr>
          <a:xfrm>
            <a:off x="0" y="1371600"/>
            <a:ext cx="9144000" cy="54864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2" tIns="45716" rIns="91432" bIns="45716" rtlCol="0" anchor="ctr"/>
          <a:lstStyle/>
          <a:p>
            <a:pPr algn="ctr" defTabSz="457159" fontAlgn="auto">
              <a:spcBef>
                <a:spcPts val="0"/>
              </a:spcBef>
              <a:spcAft>
                <a:spcPts val="0"/>
              </a:spcAft>
            </a:pPr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457200" y="356614"/>
            <a:ext cx="6629400" cy="384721"/>
          </a:xfrm>
        </p:spPr>
        <p:txBody>
          <a:bodyPr lIns="0" tIns="0" rIns="0" bIns="0" anchor="t">
            <a:spAutoFit/>
          </a:bodyPr>
          <a:lstStyle>
            <a:lvl1pPr algn="l">
              <a:defRPr sz="2500" b="1">
                <a:solidFill>
                  <a:srgbClr val="FFFFFF"/>
                </a:solidFill>
                <a:latin typeface="Arial"/>
                <a:cs typeface="Arial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7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1"/>
            <a:ext cx="2133600" cy="365125"/>
          </a:xfrm>
        </p:spPr>
        <p:txBody>
          <a:bodyPr lIns="0" tIns="0" rIns="0" bIns="0"/>
          <a:lstStyle>
            <a:lvl1pPr>
              <a:defRPr sz="900">
                <a:latin typeface="Arial"/>
                <a:cs typeface="Arial"/>
              </a:defRPr>
            </a:lvl1pPr>
          </a:lstStyle>
          <a:p>
            <a:r>
              <a:rPr lang="en-US" smtClean="0"/>
              <a:t>9/1/14</a:t>
            </a:r>
            <a:endParaRPr lang="en-US"/>
          </a:p>
        </p:txBody>
      </p:sp>
      <p:sp>
        <p:nvSpPr>
          <p:cNvPr id="18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1"/>
            <a:ext cx="2895600" cy="365125"/>
          </a:xfrm>
        </p:spPr>
        <p:txBody>
          <a:bodyPr lIns="0" tIns="0" rIns="0" bIns="0"/>
          <a:lstStyle>
            <a:lvl1pPr>
              <a:defRPr sz="900">
                <a:latin typeface="Arial"/>
                <a:cs typeface="Arial"/>
              </a:defRPr>
            </a:lvl1pPr>
          </a:lstStyle>
          <a:p>
            <a:endParaRPr lang="en-US" dirty="0"/>
          </a:p>
        </p:txBody>
      </p:sp>
      <p:sp>
        <p:nvSpPr>
          <p:cNvPr id="19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1"/>
            <a:ext cx="2133600" cy="365125"/>
          </a:xfrm>
        </p:spPr>
        <p:txBody>
          <a:bodyPr lIns="0" tIns="0" rIns="0" bIns="0"/>
          <a:lstStyle>
            <a:lvl1pPr>
              <a:defRPr sz="900">
                <a:latin typeface="Arial"/>
                <a:cs typeface="Arial"/>
              </a:defRPr>
            </a:lvl1pPr>
          </a:lstStyle>
          <a:p>
            <a:fld id="{03722D57-58D6-9447-A6D5-A97F6C35A8F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5" name="Content Placeholder 2"/>
          <p:cNvSpPr>
            <a:spLocks noGrp="1"/>
          </p:cNvSpPr>
          <p:nvPr>
            <p:ph idx="1"/>
          </p:nvPr>
        </p:nvSpPr>
        <p:spPr>
          <a:xfrm>
            <a:off x="457200" y="1828801"/>
            <a:ext cx="3886200" cy="1445588"/>
          </a:xfrm>
        </p:spPr>
        <p:txBody>
          <a:bodyPr lIns="0" tIns="0" rIns="0" bIns="0">
            <a:spAutoFit/>
          </a:bodyPr>
          <a:lstStyle>
            <a:lvl1pPr marL="342870" indent="-342870">
              <a:buSzPct val="100000"/>
              <a:buFontTx/>
              <a:buBlip>
                <a:blip r:embed="rId2"/>
              </a:buBlip>
              <a:defRPr sz="2000">
                <a:latin typeface="Arial"/>
                <a:cs typeface="Arial"/>
              </a:defRPr>
            </a:lvl1pPr>
            <a:lvl2pPr marL="742883" indent="-285724">
              <a:buSzPct val="100000"/>
              <a:buFontTx/>
              <a:buBlip>
                <a:blip r:embed="rId3"/>
              </a:buBlip>
              <a:defRPr sz="1800">
                <a:latin typeface="Arial"/>
                <a:cs typeface="Arial"/>
              </a:defRPr>
            </a:lvl2pPr>
            <a:lvl3pPr marL="1142898" indent="-228580">
              <a:buSzPct val="100000"/>
              <a:buFontTx/>
              <a:buBlip>
                <a:blip r:embed="rId4"/>
              </a:buBlip>
              <a:defRPr sz="1600">
                <a:latin typeface="Arial"/>
                <a:cs typeface="Arial"/>
              </a:defRPr>
            </a:lvl3pPr>
            <a:lvl4pPr marL="1600057" indent="-228580">
              <a:buSzPct val="100000"/>
              <a:buFontTx/>
              <a:buBlip>
                <a:blip r:embed="rId5"/>
              </a:buBlip>
              <a:defRPr sz="1400">
                <a:latin typeface="Arial"/>
                <a:cs typeface="Arial"/>
              </a:defRPr>
            </a:lvl4pPr>
            <a:lvl5pPr marL="2057217" indent="-228580">
              <a:buSzPct val="100000"/>
              <a:buFontTx/>
              <a:buBlip>
                <a:blip r:embed="rId2"/>
              </a:buBlip>
              <a:defRPr sz="1400">
                <a:latin typeface="Arial"/>
                <a:cs typeface="Arial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2"/>
          <p:cNvSpPr>
            <a:spLocks noGrp="1"/>
          </p:cNvSpPr>
          <p:nvPr>
            <p:ph idx="15"/>
          </p:nvPr>
        </p:nvSpPr>
        <p:spPr>
          <a:xfrm>
            <a:off x="4800600" y="1828801"/>
            <a:ext cx="3886200" cy="1445588"/>
          </a:xfrm>
        </p:spPr>
        <p:txBody>
          <a:bodyPr lIns="0" tIns="0" rIns="0" bIns="0">
            <a:spAutoFit/>
          </a:bodyPr>
          <a:lstStyle>
            <a:lvl1pPr marL="342870" indent="-342870">
              <a:buSzPct val="100000"/>
              <a:buFontTx/>
              <a:buBlip>
                <a:blip r:embed="rId2"/>
              </a:buBlip>
              <a:defRPr sz="2000">
                <a:latin typeface="Arial"/>
                <a:cs typeface="Arial"/>
              </a:defRPr>
            </a:lvl1pPr>
            <a:lvl2pPr marL="742883" indent="-285724">
              <a:buSzPct val="100000"/>
              <a:buFontTx/>
              <a:buBlip>
                <a:blip r:embed="rId3"/>
              </a:buBlip>
              <a:defRPr sz="1800">
                <a:latin typeface="Arial"/>
                <a:cs typeface="Arial"/>
              </a:defRPr>
            </a:lvl2pPr>
            <a:lvl3pPr marL="1142898" indent="-228580">
              <a:buSzPct val="100000"/>
              <a:buFontTx/>
              <a:buBlip>
                <a:blip r:embed="rId4"/>
              </a:buBlip>
              <a:defRPr sz="1600">
                <a:latin typeface="Arial"/>
                <a:cs typeface="Arial"/>
              </a:defRPr>
            </a:lvl3pPr>
            <a:lvl4pPr marL="1600057" indent="-228580">
              <a:buSzPct val="100000"/>
              <a:buFontTx/>
              <a:buBlip>
                <a:blip r:embed="rId5"/>
              </a:buBlip>
              <a:defRPr sz="1400">
                <a:latin typeface="Arial"/>
                <a:cs typeface="Arial"/>
              </a:defRPr>
            </a:lvl4pPr>
            <a:lvl5pPr marL="2057217" indent="-228580">
              <a:buSzPct val="100000"/>
              <a:buFontTx/>
              <a:buBlip>
                <a:blip r:embed="rId2"/>
              </a:buBlip>
              <a:defRPr sz="1400">
                <a:latin typeface="Arial"/>
                <a:cs typeface="Arial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4446584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-Line Title + 2-Column 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0" y="1371600"/>
            <a:ext cx="9144000" cy="54864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2" tIns="45716" rIns="91432" bIns="45716" rtlCol="0" anchor="ctr"/>
          <a:lstStyle/>
          <a:p>
            <a:pPr algn="ctr" defTabSz="457159" fontAlgn="auto">
              <a:spcBef>
                <a:spcPts val="0"/>
              </a:spcBef>
              <a:spcAft>
                <a:spcPts val="0"/>
              </a:spcAft>
            </a:pPr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457200" y="356614"/>
            <a:ext cx="6629400" cy="384721"/>
          </a:xfrm>
        </p:spPr>
        <p:txBody>
          <a:bodyPr lIns="0" tIns="0" rIns="0" bIns="0" anchor="t">
            <a:spAutoFit/>
          </a:bodyPr>
          <a:lstStyle>
            <a:lvl1pPr algn="l">
              <a:defRPr sz="2500" b="1">
                <a:solidFill>
                  <a:srgbClr val="FFFFFF"/>
                </a:solidFill>
                <a:latin typeface="Arial"/>
                <a:cs typeface="Arial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4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28801"/>
            <a:ext cx="3886200" cy="307777"/>
          </a:xfrm>
        </p:spPr>
        <p:txBody>
          <a:bodyPr lIns="0" tIns="0" rIns="0" bIns="0" anchor="t">
            <a:spAutoFit/>
          </a:bodyPr>
          <a:lstStyle>
            <a:lvl1pPr marL="0" indent="0">
              <a:buNone/>
              <a:defRPr sz="2000" b="1">
                <a:latin typeface="Arial"/>
                <a:cs typeface="Arial"/>
              </a:defRPr>
            </a:lvl1pPr>
            <a:lvl2pPr marL="457159" indent="0">
              <a:buNone/>
              <a:defRPr sz="2000" b="1"/>
            </a:lvl2pPr>
            <a:lvl3pPr marL="914318" indent="0">
              <a:buNone/>
              <a:defRPr sz="1800" b="1"/>
            </a:lvl3pPr>
            <a:lvl4pPr marL="1371477" indent="0">
              <a:buNone/>
              <a:defRPr sz="1600" b="1"/>
            </a:lvl4pPr>
            <a:lvl5pPr marL="1828637" indent="0">
              <a:buNone/>
              <a:defRPr sz="1600" b="1"/>
            </a:lvl5pPr>
            <a:lvl6pPr marL="2285797" indent="0">
              <a:buNone/>
              <a:defRPr sz="1600" b="1"/>
            </a:lvl6pPr>
            <a:lvl7pPr marL="2742956" indent="0">
              <a:buNone/>
              <a:defRPr sz="1600" b="1"/>
            </a:lvl7pPr>
            <a:lvl8pPr marL="3200115" indent="0">
              <a:buNone/>
              <a:defRPr sz="1600" b="1"/>
            </a:lvl8pPr>
            <a:lvl9pPr marL="3657274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00600" y="1828800"/>
            <a:ext cx="3886200" cy="307777"/>
          </a:xfrm>
        </p:spPr>
        <p:txBody>
          <a:bodyPr lIns="0" tIns="0" rIns="0" bIns="0" anchor="t">
            <a:spAutoFit/>
          </a:bodyPr>
          <a:lstStyle>
            <a:lvl1pPr marL="0" indent="0">
              <a:buNone/>
              <a:defRPr sz="2000" b="1">
                <a:latin typeface="Arial"/>
                <a:cs typeface="Arial"/>
              </a:defRPr>
            </a:lvl1pPr>
            <a:lvl2pPr marL="457159" indent="0">
              <a:buNone/>
              <a:defRPr sz="2000" b="1"/>
            </a:lvl2pPr>
            <a:lvl3pPr marL="914318" indent="0">
              <a:buNone/>
              <a:defRPr sz="1800" b="1"/>
            </a:lvl3pPr>
            <a:lvl4pPr marL="1371477" indent="0">
              <a:buNone/>
              <a:defRPr sz="1600" b="1"/>
            </a:lvl4pPr>
            <a:lvl5pPr marL="1828637" indent="0">
              <a:buNone/>
              <a:defRPr sz="1600" b="1"/>
            </a:lvl5pPr>
            <a:lvl6pPr marL="2285797" indent="0">
              <a:buNone/>
              <a:defRPr sz="1600" b="1"/>
            </a:lvl6pPr>
            <a:lvl7pPr marL="2742956" indent="0">
              <a:buNone/>
              <a:defRPr sz="1600" b="1"/>
            </a:lvl7pPr>
            <a:lvl8pPr marL="3200115" indent="0">
              <a:buNone/>
              <a:defRPr sz="1600" b="1"/>
            </a:lvl8pPr>
            <a:lvl9pPr marL="3657274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8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1"/>
            <a:ext cx="2133600" cy="365125"/>
          </a:xfrm>
        </p:spPr>
        <p:txBody>
          <a:bodyPr lIns="0" tIns="0" rIns="0" bIns="0"/>
          <a:lstStyle>
            <a:lvl1pPr>
              <a:defRPr sz="900">
                <a:latin typeface="Arial"/>
                <a:cs typeface="Arial"/>
              </a:defRPr>
            </a:lvl1pPr>
          </a:lstStyle>
          <a:p>
            <a:r>
              <a:rPr lang="en-US" smtClean="0"/>
              <a:t>9/1/14</a:t>
            </a:r>
            <a:endParaRPr lang="en-US" dirty="0"/>
          </a:p>
        </p:txBody>
      </p:sp>
      <p:sp>
        <p:nvSpPr>
          <p:cNvPr id="9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1"/>
            <a:ext cx="2895600" cy="365125"/>
          </a:xfrm>
        </p:spPr>
        <p:txBody>
          <a:bodyPr lIns="0" tIns="0" rIns="0" bIns="0"/>
          <a:lstStyle>
            <a:lvl1pPr>
              <a:defRPr sz="900">
                <a:latin typeface="Arial"/>
                <a:cs typeface="Arial"/>
              </a:defRPr>
            </a:lvl1pPr>
          </a:lstStyle>
          <a:p>
            <a:endParaRPr lang="en-US"/>
          </a:p>
        </p:txBody>
      </p:sp>
      <p:sp>
        <p:nvSpPr>
          <p:cNvPr id="10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1"/>
            <a:ext cx="2133600" cy="365125"/>
          </a:xfrm>
        </p:spPr>
        <p:txBody>
          <a:bodyPr lIns="0" tIns="0" rIns="0" bIns="0"/>
          <a:lstStyle>
            <a:lvl1pPr>
              <a:defRPr sz="900">
                <a:latin typeface="Arial"/>
                <a:cs typeface="Arial"/>
              </a:defRPr>
            </a:lvl1pPr>
          </a:lstStyle>
          <a:p>
            <a:fld id="{03722D57-58D6-9447-A6D5-A97F6C35A8F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Content Placeholder 2"/>
          <p:cNvSpPr>
            <a:spLocks noGrp="1"/>
          </p:cNvSpPr>
          <p:nvPr>
            <p:ph idx="15"/>
          </p:nvPr>
        </p:nvSpPr>
        <p:spPr>
          <a:xfrm>
            <a:off x="457200" y="2514601"/>
            <a:ext cx="3886200" cy="1445588"/>
          </a:xfrm>
        </p:spPr>
        <p:txBody>
          <a:bodyPr lIns="0" tIns="0" rIns="0" bIns="0">
            <a:spAutoFit/>
          </a:bodyPr>
          <a:lstStyle>
            <a:lvl1pPr marL="342870" indent="-342870">
              <a:buSzPct val="100000"/>
              <a:buFontTx/>
              <a:buBlip>
                <a:blip r:embed="rId2"/>
              </a:buBlip>
              <a:defRPr sz="2000">
                <a:latin typeface="Arial"/>
                <a:cs typeface="Arial"/>
              </a:defRPr>
            </a:lvl1pPr>
            <a:lvl2pPr marL="742883" indent="-285724">
              <a:buSzPct val="100000"/>
              <a:buFontTx/>
              <a:buBlip>
                <a:blip r:embed="rId3"/>
              </a:buBlip>
              <a:defRPr sz="1800">
                <a:latin typeface="Arial"/>
                <a:cs typeface="Arial"/>
              </a:defRPr>
            </a:lvl2pPr>
            <a:lvl3pPr marL="1142898" indent="-228580">
              <a:buSzPct val="100000"/>
              <a:buFontTx/>
              <a:buBlip>
                <a:blip r:embed="rId4"/>
              </a:buBlip>
              <a:defRPr sz="1600">
                <a:latin typeface="Arial"/>
                <a:cs typeface="Arial"/>
              </a:defRPr>
            </a:lvl3pPr>
            <a:lvl4pPr marL="1600057" indent="-228580">
              <a:buSzPct val="100000"/>
              <a:buFontTx/>
              <a:buBlip>
                <a:blip r:embed="rId5"/>
              </a:buBlip>
              <a:defRPr sz="1400">
                <a:latin typeface="Arial"/>
                <a:cs typeface="Arial"/>
              </a:defRPr>
            </a:lvl4pPr>
            <a:lvl5pPr marL="2057217" indent="-228580">
              <a:buSzPct val="100000"/>
              <a:buFontTx/>
              <a:buBlip>
                <a:blip r:embed="rId2"/>
              </a:buBlip>
              <a:defRPr sz="1400">
                <a:latin typeface="Arial"/>
                <a:cs typeface="Arial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2"/>
          <p:cNvSpPr>
            <a:spLocks noGrp="1"/>
          </p:cNvSpPr>
          <p:nvPr>
            <p:ph idx="16"/>
          </p:nvPr>
        </p:nvSpPr>
        <p:spPr>
          <a:xfrm>
            <a:off x="4800600" y="2512123"/>
            <a:ext cx="3886200" cy="1445588"/>
          </a:xfrm>
        </p:spPr>
        <p:txBody>
          <a:bodyPr lIns="0" tIns="0" rIns="0" bIns="0">
            <a:spAutoFit/>
          </a:bodyPr>
          <a:lstStyle>
            <a:lvl1pPr marL="342870" indent="-342870">
              <a:buSzPct val="100000"/>
              <a:buFontTx/>
              <a:buBlip>
                <a:blip r:embed="rId2"/>
              </a:buBlip>
              <a:defRPr sz="2000">
                <a:latin typeface="Arial"/>
                <a:cs typeface="Arial"/>
              </a:defRPr>
            </a:lvl1pPr>
            <a:lvl2pPr marL="742883" indent="-285724">
              <a:buSzPct val="100000"/>
              <a:buFontTx/>
              <a:buBlip>
                <a:blip r:embed="rId3"/>
              </a:buBlip>
              <a:defRPr sz="1800">
                <a:latin typeface="Arial"/>
                <a:cs typeface="Arial"/>
              </a:defRPr>
            </a:lvl2pPr>
            <a:lvl3pPr marL="1142898" indent="-228580">
              <a:buSzPct val="100000"/>
              <a:buFontTx/>
              <a:buBlip>
                <a:blip r:embed="rId4"/>
              </a:buBlip>
              <a:defRPr sz="1600">
                <a:latin typeface="Arial"/>
                <a:cs typeface="Arial"/>
              </a:defRPr>
            </a:lvl3pPr>
            <a:lvl4pPr marL="1600057" indent="-228580">
              <a:buSzPct val="100000"/>
              <a:buFontTx/>
              <a:buBlip>
                <a:blip r:embed="rId5"/>
              </a:buBlip>
              <a:defRPr sz="1400">
                <a:latin typeface="Arial"/>
                <a:cs typeface="Arial"/>
              </a:defRPr>
            </a:lvl4pPr>
            <a:lvl5pPr marL="2057217" indent="-228580">
              <a:buSzPct val="100000"/>
              <a:buFontTx/>
              <a:buBlip>
                <a:blip r:embed="rId2"/>
              </a:buBlip>
              <a:defRPr sz="1400">
                <a:latin typeface="Arial"/>
                <a:cs typeface="Arial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9153764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-Color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56614"/>
            <a:ext cx="6629400" cy="384721"/>
          </a:xfrm>
        </p:spPr>
        <p:txBody>
          <a:bodyPr lIns="0" tIns="0" rIns="0" bIns="0" anchor="t" anchorCtr="0">
            <a:spAutoFit/>
          </a:bodyPr>
          <a:lstStyle>
            <a:lvl1pPr algn="l">
              <a:defRPr sz="2500" b="1">
                <a:solidFill>
                  <a:srgbClr val="FFFFFF"/>
                </a:solidFill>
                <a:latin typeface="Arial"/>
                <a:cs typeface="Arial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4" name="Date Placeholder 8"/>
          <p:cNvSpPr>
            <a:spLocks noGrp="1"/>
          </p:cNvSpPr>
          <p:nvPr>
            <p:ph type="dt" sz="half" idx="10"/>
          </p:nvPr>
        </p:nvSpPr>
        <p:spPr>
          <a:xfrm>
            <a:off x="457200" y="6356351"/>
            <a:ext cx="2133600" cy="365125"/>
          </a:xfrm>
        </p:spPr>
        <p:txBody>
          <a:bodyPr lIns="0" tIns="0" rIns="0" bIns="0"/>
          <a:lstStyle>
            <a:lvl1pPr>
              <a:defRPr sz="900">
                <a:solidFill>
                  <a:srgbClr val="FFFFFF"/>
                </a:solidFill>
                <a:latin typeface="Arial"/>
                <a:cs typeface="Arial"/>
              </a:defRPr>
            </a:lvl1pPr>
          </a:lstStyle>
          <a:p>
            <a:r>
              <a:rPr lang="en-US" smtClean="0"/>
              <a:t>9/1/14</a:t>
            </a:r>
            <a:endParaRPr lang="en-US" dirty="0"/>
          </a:p>
        </p:txBody>
      </p:sp>
      <p:sp>
        <p:nvSpPr>
          <p:cNvPr id="5" name="Slide Number Placeholder 9"/>
          <p:cNvSpPr>
            <a:spLocks noGrp="1"/>
          </p:cNvSpPr>
          <p:nvPr>
            <p:ph type="sldNum" sz="quarter" idx="11"/>
          </p:nvPr>
        </p:nvSpPr>
        <p:spPr>
          <a:xfrm>
            <a:off x="6553200" y="6356351"/>
            <a:ext cx="2133600" cy="365125"/>
          </a:xfrm>
        </p:spPr>
        <p:txBody>
          <a:bodyPr lIns="0" tIns="0" rIns="0" bIns="0"/>
          <a:lstStyle>
            <a:lvl1pPr>
              <a:defRPr sz="900">
                <a:solidFill>
                  <a:srgbClr val="FFFFFF"/>
                </a:solidFill>
                <a:latin typeface="Arial"/>
                <a:cs typeface="Arial"/>
              </a:defRPr>
            </a:lvl1pPr>
          </a:lstStyle>
          <a:p>
            <a:fld id="{03722D57-58D6-9447-A6D5-A97F6C35A8F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Footer Placeholder 10"/>
          <p:cNvSpPr>
            <a:spLocks noGrp="1"/>
          </p:cNvSpPr>
          <p:nvPr>
            <p:ph type="ftr" sz="quarter" idx="12"/>
          </p:nvPr>
        </p:nvSpPr>
        <p:spPr>
          <a:xfrm>
            <a:off x="3124200" y="6356351"/>
            <a:ext cx="2895600" cy="365125"/>
          </a:xfrm>
        </p:spPr>
        <p:txBody>
          <a:bodyPr lIns="0" tIns="0" rIns="0" bIns="0"/>
          <a:lstStyle>
            <a:lvl1pPr>
              <a:defRPr sz="900">
                <a:solidFill>
                  <a:srgbClr val="FFFFFF"/>
                </a:solidFill>
                <a:latin typeface="Arial"/>
                <a:cs typeface="Arial"/>
              </a:defRPr>
            </a:lvl1pPr>
          </a:lstStyle>
          <a:p>
            <a:endParaRPr lang="en-US"/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457200" y="1828798"/>
            <a:ext cx="8229600" cy="1445588"/>
          </a:xfrm>
        </p:spPr>
        <p:txBody>
          <a:bodyPr lIns="0" tIns="0" rIns="0" bIns="0">
            <a:spAutoFit/>
          </a:bodyPr>
          <a:lstStyle>
            <a:lvl1pPr marL="342870" indent="-342870">
              <a:buSzPct val="100000"/>
              <a:buFontTx/>
              <a:buBlip>
                <a:blip r:embed="rId2"/>
              </a:buBlip>
              <a:defRPr sz="2000">
                <a:solidFill>
                  <a:srgbClr val="FFFFFF"/>
                </a:solidFill>
                <a:latin typeface="Arial"/>
                <a:cs typeface="Arial"/>
              </a:defRPr>
            </a:lvl1pPr>
            <a:lvl2pPr marL="742883" indent="-285724">
              <a:buSzPct val="100000"/>
              <a:buFontTx/>
              <a:buBlip>
                <a:blip r:embed="rId3"/>
              </a:buBlip>
              <a:defRPr sz="1800">
                <a:solidFill>
                  <a:srgbClr val="FFFFFF"/>
                </a:solidFill>
                <a:latin typeface="Arial"/>
                <a:cs typeface="Arial"/>
              </a:defRPr>
            </a:lvl2pPr>
            <a:lvl3pPr marL="1142898" indent="-228580">
              <a:buSzPct val="100000"/>
              <a:buFontTx/>
              <a:buBlip>
                <a:blip r:embed="rId4"/>
              </a:buBlip>
              <a:defRPr sz="1600">
                <a:solidFill>
                  <a:srgbClr val="FFFFFF"/>
                </a:solidFill>
                <a:latin typeface="Arial"/>
                <a:cs typeface="Arial"/>
              </a:defRPr>
            </a:lvl3pPr>
            <a:lvl4pPr marL="1600057" indent="-228580">
              <a:buSzPct val="100000"/>
              <a:buFontTx/>
              <a:buBlip>
                <a:blip r:embed="rId5"/>
              </a:buBlip>
              <a:defRPr sz="1400">
                <a:solidFill>
                  <a:srgbClr val="FFFFFF"/>
                </a:solidFill>
                <a:latin typeface="Arial"/>
                <a:cs typeface="Arial"/>
              </a:defRPr>
            </a:lvl4pPr>
            <a:lvl5pPr marL="2057217" indent="-228580">
              <a:buSzPct val="100000"/>
              <a:buFontTx/>
              <a:buBlip>
                <a:blip r:embed="rId2"/>
              </a:buBlip>
              <a:defRPr sz="1400">
                <a:solidFill>
                  <a:srgbClr val="FFFFFF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8986921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-Color Background + 2-Column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56614"/>
            <a:ext cx="6629400" cy="384721"/>
          </a:xfrm>
        </p:spPr>
        <p:txBody>
          <a:bodyPr lIns="0" tIns="0" rIns="0" bIns="0" anchor="t">
            <a:spAutoFit/>
          </a:bodyPr>
          <a:lstStyle>
            <a:lvl1pPr algn="l">
              <a:defRPr sz="2500" b="1">
                <a:solidFill>
                  <a:srgbClr val="FFFFFF"/>
                </a:solidFill>
                <a:latin typeface="Arial"/>
                <a:cs typeface="Arial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1"/>
            <a:ext cx="2133600" cy="365125"/>
          </a:xfrm>
        </p:spPr>
        <p:txBody>
          <a:bodyPr lIns="0" tIns="0" rIns="0" bIns="0"/>
          <a:lstStyle>
            <a:lvl1pPr>
              <a:defRPr sz="900">
                <a:solidFill>
                  <a:srgbClr val="FFFFFF"/>
                </a:solidFill>
                <a:latin typeface="Arial"/>
                <a:cs typeface="Arial"/>
              </a:defRPr>
            </a:lvl1pPr>
          </a:lstStyle>
          <a:p>
            <a:r>
              <a:rPr lang="en-US" smtClean="0"/>
              <a:t>9/1/14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1"/>
            <a:ext cx="2895600" cy="365125"/>
          </a:xfrm>
        </p:spPr>
        <p:txBody>
          <a:bodyPr lIns="0" tIns="0" rIns="0" bIns="0"/>
          <a:lstStyle>
            <a:lvl1pPr>
              <a:defRPr sz="900">
                <a:solidFill>
                  <a:srgbClr val="FFFFFF"/>
                </a:solidFill>
                <a:latin typeface="Arial"/>
                <a:cs typeface="Arial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1"/>
            <a:ext cx="2133600" cy="365125"/>
          </a:xfrm>
        </p:spPr>
        <p:txBody>
          <a:bodyPr lIns="0" tIns="0" rIns="0" bIns="0"/>
          <a:lstStyle>
            <a:lvl1pPr>
              <a:defRPr sz="900">
                <a:solidFill>
                  <a:srgbClr val="FFFFFF"/>
                </a:solidFill>
                <a:latin typeface="Arial"/>
                <a:cs typeface="Arial"/>
              </a:defRPr>
            </a:lvl1pPr>
          </a:lstStyle>
          <a:p>
            <a:fld id="{03722D57-58D6-9447-A6D5-A97F6C35A8F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Content Placeholder 2"/>
          <p:cNvSpPr>
            <a:spLocks noGrp="1"/>
          </p:cNvSpPr>
          <p:nvPr>
            <p:ph idx="13"/>
          </p:nvPr>
        </p:nvSpPr>
        <p:spPr>
          <a:xfrm>
            <a:off x="457200" y="1828798"/>
            <a:ext cx="3886200" cy="1445588"/>
          </a:xfrm>
        </p:spPr>
        <p:txBody>
          <a:bodyPr lIns="0" tIns="0" rIns="0" bIns="0">
            <a:spAutoFit/>
          </a:bodyPr>
          <a:lstStyle>
            <a:lvl1pPr marL="342870" indent="-342870">
              <a:buSzPct val="100000"/>
              <a:buFontTx/>
              <a:buBlip>
                <a:blip r:embed="rId2"/>
              </a:buBlip>
              <a:defRPr sz="2000">
                <a:solidFill>
                  <a:srgbClr val="FFFFFF"/>
                </a:solidFill>
                <a:latin typeface="Arial"/>
                <a:cs typeface="Arial"/>
              </a:defRPr>
            </a:lvl1pPr>
            <a:lvl2pPr marL="742883" indent="-285724">
              <a:buSzPct val="100000"/>
              <a:buFontTx/>
              <a:buBlip>
                <a:blip r:embed="rId3"/>
              </a:buBlip>
              <a:defRPr sz="1800">
                <a:solidFill>
                  <a:srgbClr val="FFFFFF"/>
                </a:solidFill>
                <a:latin typeface="Arial"/>
                <a:cs typeface="Arial"/>
              </a:defRPr>
            </a:lvl2pPr>
            <a:lvl3pPr marL="1142898" indent="-228580">
              <a:buSzPct val="100000"/>
              <a:buFontTx/>
              <a:buBlip>
                <a:blip r:embed="rId4"/>
              </a:buBlip>
              <a:defRPr sz="1600">
                <a:solidFill>
                  <a:srgbClr val="FFFFFF"/>
                </a:solidFill>
                <a:latin typeface="Arial"/>
                <a:cs typeface="Arial"/>
              </a:defRPr>
            </a:lvl3pPr>
            <a:lvl4pPr marL="1600057" indent="-228580">
              <a:buSzPct val="100000"/>
              <a:buFontTx/>
              <a:buBlip>
                <a:blip r:embed="rId5"/>
              </a:buBlip>
              <a:defRPr sz="1400">
                <a:solidFill>
                  <a:srgbClr val="FFFFFF"/>
                </a:solidFill>
                <a:latin typeface="Arial"/>
                <a:cs typeface="Arial"/>
              </a:defRPr>
            </a:lvl4pPr>
            <a:lvl5pPr marL="2057217" indent="-228580">
              <a:buSzPct val="100000"/>
              <a:buFontTx/>
              <a:buBlip>
                <a:blip r:embed="rId2"/>
              </a:buBlip>
              <a:defRPr sz="1400">
                <a:solidFill>
                  <a:srgbClr val="FFFFFF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Content Placeholder 2"/>
          <p:cNvSpPr>
            <a:spLocks noGrp="1"/>
          </p:cNvSpPr>
          <p:nvPr>
            <p:ph idx="14"/>
          </p:nvPr>
        </p:nvSpPr>
        <p:spPr>
          <a:xfrm>
            <a:off x="4800600" y="1828801"/>
            <a:ext cx="3886200" cy="1445588"/>
          </a:xfrm>
        </p:spPr>
        <p:txBody>
          <a:bodyPr lIns="0" tIns="0" rIns="0" bIns="0">
            <a:spAutoFit/>
          </a:bodyPr>
          <a:lstStyle>
            <a:lvl1pPr marL="342870" indent="-342870">
              <a:buSzPct val="100000"/>
              <a:buFontTx/>
              <a:buBlip>
                <a:blip r:embed="rId2"/>
              </a:buBlip>
              <a:defRPr sz="2000">
                <a:solidFill>
                  <a:srgbClr val="FFFFFF"/>
                </a:solidFill>
                <a:latin typeface="Arial"/>
                <a:cs typeface="Arial"/>
              </a:defRPr>
            </a:lvl1pPr>
            <a:lvl2pPr marL="742883" indent="-285724">
              <a:buSzPct val="100000"/>
              <a:buFontTx/>
              <a:buBlip>
                <a:blip r:embed="rId3"/>
              </a:buBlip>
              <a:defRPr sz="1800">
                <a:solidFill>
                  <a:srgbClr val="FFFFFF"/>
                </a:solidFill>
                <a:latin typeface="Arial"/>
                <a:cs typeface="Arial"/>
              </a:defRPr>
            </a:lvl2pPr>
            <a:lvl3pPr marL="1142898" indent="-228580">
              <a:buSzPct val="100000"/>
              <a:buFontTx/>
              <a:buBlip>
                <a:blip r:embed="rId4"/>
              </a:buBlip>
              <a:defRPr sz="1600">
                <a:solidFill>
                  <a:srgbClr val="FFFFFF"/>
                </a:solidFill>
                <a:latin typeface="Arial"/>
                <a:cs typeface="Arial"/>
              </a:defRPr>
            </a:lvl3pPr>
            <a:lvl4pPr marL="1600057" indent="-228580">
              <a:buSzPct val="100000"/>
              <a:buFontTx/>
              <a:buBlip>
                <a:blip r:embed="rId5"/>
              </a:buBlip>
              <a:defRPr sz="1400">
                <a:solidFill>
                  <a:srgbClr val="FFFFFF"/>
                </a:solidFill>
                <a:latin typeface="Arial"/>
                <a:cs typeface="Arial"/>
              </a:defRPr>
            </a:lvl4pPr>
            <a:lvl5pPr marL="2057217" indent="-228580">
              <a:buSzPct val="100000"/>
              <a:buFontTx/>
              <a:buBlip>
                <a:blip r:embed="rId2"/>
              </a:buBlip>
              <a:defRPr sz="1400">
                <a:solidFill>
                  <a:srgbClr val="FFFFFF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6947564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-Color Background + 2-Column 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56614"/>
            <a:ext cx="6629400" cy="384721"/>
          </a:xfrm>
        </p:spPr>
        <p:txBody>
          <a:bodyPr lIns="0" tIns="0" rIns="0" bIns="0" anchor="t">
            <a:spAutoFit/>
          </a:bodyPr>
          <a:lstStyle>
            <a:lvl1pPr algn="l">
              <a:defRPr sz="2500" b="1">
                <a:solidFill>
                  <a:srgbClr val="FFFFFF"/>
                </a:solidFill>
                <a:latin typeface="Arial"/>
                <a:cs typeface="Arial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28800"/>
            <a:ext cx="3886200" cy="307777"/>
          </a:xfrm>
        </p:spPr>
        <p:txBody>
          <a:bodyPr lIns="0" tIns="0" rIns="0" bIns="0" anchor="t">
            <a:spAutoFit/>
          </a:bodyPr>
          <a:lstStyle>
            <a:lvl1pPr marL="0" indent="0">
              <a:buNone/>
              <a:defRPr sz="2000" b="1">
                <a:solidFill>
                  <a:srgbClr val="FFFFFF"/>
                </a:solidFill>
                <a:latin typeface="Arial"/>
                <a:cs typeface="Arial"/>
              </a:defRPr>
            </a:lvl1pPr>
            <a:lvl2pPr marL="457159" indent="0">
              <a:buNone/>
              <a:defRPr sz="2000" b="1"/>
            </a:lvl2pPr>
            <a:lvl3pPr marL="914318" indent="0">
              <a:buNone/>
              <a:defRPr sz="1800" b="1"/>
            </a:lvl3pPr>
            <a:lvl4pPr marL="1371477" indent="0">
              <a:buNone/>
              <a:defRPr sz="1600" b="1"/>
            </a:lvl4pPr>
            <a:lvl5pPr marL="1828637" indent="0">
              <a:buNone/>
              <a:defRPr sz="1600" b="1"/>
            </a:lvl5pPr>
            <a:lvl6pPr marL="2285797" indent="0">
              <a:buNone/>
              <a:defRPr sz="1600" b="1"/>
            </a:lvl6pPr>
            <a:lvl7pPr marL="2742956" indent="0">
              <a:buNone/>
              <a:defRPr sz="1600" b="1"/>
            </a:lvl7pPr>
            <a:lvl8pPr marL="3200115" indent="0">
              <a:buNone/>
              <a:defRPr sz="1600" b="1"/>
            </a:lvl8pPr>
            <a:lvl9pPr marL="3657274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00600" y="1828799"/>
            <a:ext cx="3886200" cy="307777"/>
          </a:xfrm>
        </p:spPr>
        <p:txBody>
          <a:bodyPr lIns="0" tIns="0" rIns="0" bIns="0" anchor="t">
            <a:spAutoFit/>
          </a:bodyPr>
          <a:lstStyle>
            <a:lvl1pPr marL="0" indent="0">
              <a:buNone/>
              <a:defRPr sz="2000" b="1">
                <a:solidFill>
                  <a:srgbClr val="FFFFFF"/>
                </a:solidFill>
                <a:latin typeface="Arial"/>
                <a:cs typeface="Arial"/>
              </a:defRPr>
            </a:lvl1pPr>
            <a:lvl2pPr marL="457159" indent="0">
              <a:buNone/>
              <a:defRPr sz="2000" b="1"/>
            </a:lvl2pPr>
            <a:lvl3pPr marL="914318" indent="0">
              <a:buNone/>
              <a:defRPr sz="1800" b="1"/>
            </a:lvl3pPr>
            <a:lvl4pPr marL="1371477" indent="0">
              <a:buNone/>
              <a:defRPr sz="1600" b="1"/>
            </a:lvl4pPr>
            <a:lvl5pPr marL="1828637" indent="0">
              <a:buNone/>
              <a:defRPr sz="1600" b="1"/>
            </a:lvl5pPr>
            <a:lvl6pPr marL="2285797" indent="0">
              <a:buNone/>
              <a:defRPr sz="1600" b="1"/>
            </a:lvl6pPr>
            <a:lvl7pPr marL="2742956" indent="0">
              <a:buNone/>
              <a:defRPr sz="1600" b="1"/>
            </a:lvl7pPr>
            <a:lvl8pPr marL="3200115" indent="0">
              <a:buNone/>
              <a:defRPr sz="1600" b="1"/>
            </a:lvl8pPr>
            <a:lvl9pPr marL="3657274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1"/>
            <a:ext cx="2133600" cy="365125"/>
          </a:xfrm>
        </p:spPr>
        <p:txBody>
          <a:bodyPr lIns="0" tIns="0" rIns="0" bIns="0"/>
          <a:lstStyle>
            <a:lvl1pPr>
              <a:defRPr sz="900">
                <a:solidFill>
                  <a:srgbClr val="FFFFFF"/>
                </a:solidFill>
                <a:latin typeface="Arial"/>
                <a:cs typeface="Arial"/>
              </a:defRPr>
            </a:lvl1pPr>
          </a:lstStyle>
          <a:p>
            <a:r>
              <a:rPr lang="en-US" smtClean="0"/>
              <a:t>9/1/14</a:t>
            </a:r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1"/>
            <a:ext cx="2895600" cy="365125"/>
          </a:xfrm>
        </p:spPr>
        <p:txBody>
          <a:bodyPr lIns="0" tIns="0" rIns="0" bIns="0"/>
          <a:lstStyle>
            <a:lvl1pPr>
              <a:defRPr sz="900">
                <a:solidFill>
                  <a:srgbClr val="FFFFFF"/>
                </a:solidFill>
                <a:latin typeface="Arial"/>
                <a:cs typeface="Arial"/>
              </a:defRPr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1"/>
            <a:ext cx="2133600" cy="365125"/>
          </a:xfrm>
        </p:spPr>
        <p:txBody>
          <a:bodyPr lIns="0" tIns="0" rIns="0" bIns="0"/>
          <a:lstStyle>
            <a:lvl1pPr>
              <a:defRPr sz="900">
                <a:solidFill>
                  <a:srgbClr val="FFFFFF"/>
                </a:solidFill>
                <a:latin typeface="Arial"/>
                <a:cs typeface="Arial"/>
              </a:defRPr>
            </a:lvl1pPr>
          </a:lstStyle>
          <a:p>
            <a:fld id="{03722D57-58D6-9447-A6D5-A97F6C35A8F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Content Placeholder 2"/>
          <p:cNvSpPr>
            <a:spLocks noGrp="1"/>
          </p:cNvSpPr>
          <p:nvPr>
            <p:ph idx="13"/>
          </p:nvPr>
        </p:nvSpPr>
        <p:spPr>
          <a:xfrm>
            <a:off x="457200" y="2516451"/>
            <a:ext cx="3886200" cy="1445588"/>
          </a:xfrm>
        </p:spPr>
        <p:txBody>
          <a:bodyPr lIns="0" tIns="0" rIns="0" bIns="0">
            <a:spAutoFit/>
          </a:bodyPr>
          <a:lstStyle>
            <a:lvl1pPr marL="342870" indent="-342870">
              <a:buSzPct val="100000"/>
              <a:buFontTx/>
              <a:buBlip>
                <a:blip r:embed="rId2"/>
              </a:buBlip>
              <a:defRPr sz="2000">
                <a:solidFill>
                  <a:srgbClr val="FFFFFF"/>
                </a:solidFill>
                <a:latin typeface="Arial"/>
                <a:cs typeface="Arial"/>
              </a:defRPr>
            </a:lvl1pPr>
            <a:lvl2pPr marL="742883" indent="-285724">
              <a:buSzPct val="100000"/>
              <a:buFontTx/>
              <a:buBlip>
                <a:blip r:embed="rId3"/>
              </a:buBlip>
              <a:defRPr sz="1800">
                <a:solidFill>
                  <a:srgbClr val="FFFFFF"/>
                </a:solidFill>
                <a:latin typeface="Arial"/>
                <a:cs typeface="Arial"/>
              </a:defRPr>
            </a:lvl2pPr>
            <a:lvl3pPr marL="1142898" indent="-228580">
              <a:buSzPct val="100000"/>
              <a:buFontTx/>
              <a:buBlip>
                <a:blip r:embed="rId4"/>
              </a:buBlip>
              <a:defRPr sz="1600">
                <a:solidFill>
                  <a:srgbClr val="FFFFFF"/>
                </a:solidFill>
                <a:latin typeface="Arial"/>
                <a:cs typeface="Arial"/>
              </a:defRPr>
            </a:lvl3pPr>
            <a:lvl4pPr marL="1600057" indent="-228580">
              <a:buSzPct val="100000"/>
              <a:buFontTx/>
              <a:buBlip>
                <a:blip r:embed="rId5"/>
              </a:buBlip>
              <a:defRPr sz="1400">
                <a:solidFill>
                  <a:srgbClr val="FFFFFF"/>
                </a:solidFill>
                <a:latin typeface="Arial"/>
                <a:cs typeface="Arial"/>
              </a:defRPr>
            </a:lvl4pPr>
            <a:lvl5pPr marL="2057217" indent="-228580">
              <a:buSzPct val="100000"/>
              <a:buFontTx/>
              <a:buBlip>
                <a:blip r:embed="rId2"/>
              </a:buBlip>
              <a:defRPr sz="1400">
                <a:solidFill>
                  <a:srgbClr val="FFFFFF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Content Placeholder 2"/>
          <p:cNvSpPr>
            <a:spLocks noGrp="1"/>
          </p:cNvSpPr>
          <p:nvPr>
            <p:ph idx="14"/>
          </p:nvPr>
        </p:nvSpPr>
        <p:spPr>
          <a:xfrm>
            <a:off x="4800600" y="2516455"/>
            <a:ext cx="3886200" cy="1445588"/>
          </a:xfrm>
        </p:spPr>
        <p:txBody>
          <a:bodyPr lIns="0" tIns="0" rIns="0" bIns="0">
            <a:spAutoFit/>
          </a:bodyPr>
          <a:lstStyle>
            <a:lvl1pPr marL="342870" indent="-342870">
              <a:buSzPct val="100000"/>
              <a:buFontTx/>
              <a:buBlip>
                <a:blip r:embed="rId2"/>
              </a:buBlip>
              <a:defRPr sz="2000">
                <a:solidFill>
                  <a:srgbClr val="FFFFFF"/>
                </a:solidFill>
                <a:latin typeface="Arial"/>
                <a:cs typeface="Arial"/>
              </a:defRPr>
            </a:lvl1pPr>
            <a:lvl2pPr marL="742883" indent="-285724">
              <a:buSzPct val="100000"/>
              <a:buFontTx/>
              <a:buBlip>
                <a:blip r:embed="rId3"/>
              </a:buBlip>
              <a:defRPr sz="1800">
                <a:solidFill>
                  <a:srgbClr val="FFFFFF"/>
                </a:solidFill>
                <a:latin typeface="Arial"/>
                <a:cs typeface="Arial"/>
              </a:defRPr>
            </a:lvl2pPr>
            <a:lvl3pPr marL="1142898" indent="-228580">
              <a:buSzPct val="100000"/>
              <a:buFontTx/>
              <a:buBlip>
                <a:blip r:embed="rId4"/>
              </a:buBlip>
              <a:defRPr sz="1600">
                <a:solidFill>
                  <a:srgbClr val="FFFFFF"/>
                </a:solidFill>
                <a:latin typeface="Arial"/>
                <a:cs typeface="Arial"/>
              </a:defRPr>
            </a:lvl3pPr>
            <a:lvl4pPr marL="1600057" indent="-228580">
              <a:buSzPct val="100000"/>
              <a:buFontTx/>
              <a:buBlip>
                <a:blip r:embed="rId5"/>
              </a:buBlip>
              <a:defRPr sz="1400">
                <a:solidFill>
                  <a:srgbClr val="FFFFFF"/>
                </a:solidFill>
                <a:latin typeface="Arial"/>
                <a:cs typeface="Arial"/>
              </a:defRPr>
            </a:lvl4pPr>
            <a:lvl5pPr marL="2057217" indent="-228580">
              <a:buSzPct val="100000"/>
              <a:buFontTx/>
              <a:buBlip>
                <a:blip r:embed="rId2"/>
              </a:buBlip>
              <a:defRPr sz="1400">
                <a:solidFill>
                  <a:srgbClr val="FFFFFF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1363750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-Color Background +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56614"/>
            <a:ext cx="6629400" cy="384721"/>
          </a:xfrm>
        </p:spPr>
        <p:txBody>
          <a:bodyPr lIns="0" tIns="0" rIns="0" bIns="0" anchor="t" anchorCtr="0">
            <a:spAutoFit/>
          </a:bodyPr>
          <a:lstStyle>
            <a:lvl1pPr algn="l">
              <a:defRPr sz="2500" b="1">
                <a:solidFill>
                  <a:srgbClr val="FFFFFF"/>
                </a:solidFill>
                <a:latin typeface="Arial"/>
                <a:cs typeface="Arial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57200" y="3404801"/>
            <a:ext cx="8229600" cy="276999"/>
          </a:xfrm>
        </p:spPr>
        <p:txBody>
          <a:bodyPr lIns="0" tIns="0" rIns="0" bIns="0" anchor="ctr">
            <a:spAutoFit/>
          </a:bodyPr>
          <a:lstStyle>
            <a:lvl1pPr marL="0" indent="0" algn="ctr">
              <a:buNone/>
              <a:defRPr sz="1800" i="1">
                <a:solidFill>
                  <a:srgbClr val="FFFFFF"/>
                </a:solidFill>
                <a:latin typeface="Arial"/>
                <a:cs typeface="Arial"/>
              </a:defRPr>
            </a:lvl1pPr>
            <a:lvl2pPr marL="457159" indent="0">
              <a:buNone/>
              <a:defRPr sz="2800"/>
            </a:lvl2pPr>
            <a:lvl3pPr marL="914318" indent="0">
              <a:buNone/>
              <a:defRPr sz="2400"/>
            </a:lvl3pPr>
            <a:lvl4pPr marL="1371477" indent="0">
              <a:buNone/>
              <a:defRPr sz="2000"/>
            </a:lvl4pPr>
            <a:lvl5pPr marL="1828637" indent="0">
              <a:buNone/>
              <a:defRPr sz="2000"/>
            </a:lvl5pPr>
            <a:lvl6pPr marL="2285797" indent="0">
              <a:buNone/>
              <a:defRPr sz="2000"/>
            </a:lvl6pPr>
            <a:lvl7pPr marL="2742956" indent="0">
              <a:buNone/>
              <a:defRPr sz="2000"/>
            </a:lvl7pPr>
            <a:lvl8pPr marL="3200115" indent="0">
              <a:buNone/>
              <a:defRPr sz="2000"/>
            </a:lvl8pPr>
            <a:lvl9pPr marL="3657274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5486400"/>
            <a:ext cx="8229600" cy="216405"/>
          </a:xfrm>
        </p:spPr>
        <p:txBody>
          <a:bodyPr lIns="0" tIns="0" rIns="0" bIns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  <a:latin typeface="Arial"/>
                <a:cs typeface="Arial"/>
              </a:defRPr>
            </a:lvl1pPr>
            <a:lvl2pPr marL="457159" indent="0">
              <a:buNone/>
              <a:defRPr sz="1200"/>
            </a:lvl2pPr>
            <a:lvl3pPr marL="914318" indent="0">
              <a:buNone/>
              <a:defRPr sz="1000"/>
            </a:lvl3pPr>
            <a:lvl4pPr marL="1371477" indent="0">
              <a:buNone/>
              <a:defRPr sz="900"/>
            </a:lvl4pPr>
            <a:lvl5pPr marL="1828637" indent="0">
              <a:buNone/>
              <a:defRPr sz="900"/>
            </a:lvl5pPr>
            <a:lvl6pPr marL="2285797" indent="0">
              <a:buNone/>
              <a:defRPr sz="900"/>
            </a:lvl6pPr>
            <a:lvl7pPr marL="2742956" indent="0">
              <a:buNone/>
              <a:defRPr sz="900"/>
            </a:lvl7pPr>
            <a:lvl8pPr marL="3200115" indent="0">
              <a:buNone/>
              <a:defRPr sz="900"/>
            </a:lvl8pPr>
            <a:lvl9pPr marL="3657274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1"/>
            <a:ext cx="2133600" cy="365125"/>
          </a:xfrm>
        </p:spPr>
        <p:txBody>
          <a:bodyPr lIns="0" tIns="0" rIns="0" bIns="0"/>
          <a:lstStyle>
            <a:lvl1pPr>
              <a:defRPr sz="900">
                <a:solidFill>
                  <a:srgbClr val="FFFFFF"/>
                </a:solidFill>
                <a:latin typeface="Arial"/>
                <a:cs typeface="Arial"/>
              </a:defRPr>
            </a:lvl1pPr>
          </a:lstStyle>
          <a:p>
            <a:r>
              <a:rPr lang="en-US" smtClean="0"/>
              <a:t>9/1/14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1"/>
            <a:ext cx="2895600" cy="365125"/>
          </a:xfrm>
        </p:spPr>
        <p:txBody>
          <a:bodyPr lIns="0" tIns="0" rIns="0" bIns="0"/>
          <a:lstStyle>
            <a:lvl1pPr>
              <a:defRPr sz="900">
                <a:solidFill>
                  <a:srgbClr val="FFFFFF"/>
                </a:solidFill>
                <a:latin typeface="Arial"/>
                <a:cs typeface="Arial"/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1"/>
            <a:ext cx="2133600" cy="365125"/>
          </a:xfrm>
        </p:spPr>
        <p:txBody>
          <a:bodyPr lIns="0" tIns="0" rIns="0" bIns="0"/>
          <a:lstStyle>
            <a:lvl1pPr>
              <a:defRPr sz="900">
                <a:solidFill>
                  <a:srgbClr val="FFFFFF"/>
                </a:solidFill>
                <a:latin typeface="Arial"/>
                <a:cs typeface="Arial"/>
              </a:defRPr>
            </a:lvl1pPr>
          </a:lstStyle>
          <a:p>
            <a:fld id="{03722D57-58D6-9447-A6D5-A97F6C35A8F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2308903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-Color Background + 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56614"/>
            <a:ext cx="6629400" cy="384721"/>
          </a:xfrm>
        </p:spPr>
        <p:txBody>
          <a:bodyPr lIns="0" tIns="0" rIns="0" bIns="0" anchor="t">
            <a:spAutoFit/>
          </a:bodyPr>
          <a:lstStyle>
            <a:lvl1pPr algn="l">
              <a:defRPr sz="2500" b="1">
                <a:solidFill>
                  <a:srgbClr val="FFFFFF"/>
                </a:solidFill>
                <a:latin typeface="Arial"/>
                <a:cs typeface="Arial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1"/>
            <a:ext cx="2133600" cy="365125"/>
          </a:xfrm>
        </p:spPr>
        <p:txBody>
          <a:bodyPr lIns="0" tIns="0" rIns="0" bIns="0"/>
          <a:lstStyle>
            <a:lvl1pPr>
              <a:defRPr sz="900">
                <a:solidFill>
                  <a:srgbClr val="FFFFFF"/>
                </a:solidFill>
                <a:latin typeface="Arial"/>
                <a:cs typeface="Arial"/>
              </a:defRPr>
            </a:lvl1pPr>
          </a:lstStyle>
          <a:p>
            <a:r>
              <a:rPr lang="en-US" smtClean="0"/>
              <a:t>9/1/14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1"/>
            <a:ext cx="2895600" cy="365125"/>
          </a:xfrm>
        </p:spPr>
        <p:txBody>
          <a:bodyPr lIns="0" tIns="0" rIns="0" bIns="0"/>
          <a:lstStyle>
            <a:lvl1pPr>
              <a:defRPr sz="900">
                <a:solidFill>
                  <a:srgbClr val="FFFFFF"/>
                </a:solidFill>
                <a:latin typeface="Arial"/>
                <a:cs typeface="Arial"/>
              </a:defRPr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1"/>
            <a:ext cx="2133600" cy="365125"/>
          </a:xfrm>
        </p:spPr>
        <p:txBody>
          <a:bodyPr lIns="0" tIns="0" rIns="0" bIns="0"/>
          <a:lstStyle>
            <a:lvl1pPr>
              <a:defRPr sz="900">
                <a:solidFill>
                  <a:srgbClr val="FFFFFF"/>
                </a:solidFill>
                <a:latin typeface="Arial"/>
                <a:cs typeface="Arial"/>
              </a:defRPr>
            </a:lvl1pPr>
          </a:lstStyle>
          <a:p>
            <a:fld id="{03722D57-58D6-9447-A6D5-A97F6C35A8F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2245224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9/1/14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10400" y="6492875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200"/>
            </a:lvl1pPr>
          </a:lstStyle>
          <a:p>
            <a:r>
              <a:rPr lang="en-US" smtClean="0"/>
              <a:t>Page </a:t>
            </a:r>
            <a:fld id="{FC541139-C701-9243-8039-AA77A18FC66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75770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-Line Title +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1600200"/>
            <a:ext cx="9144000" cy="52578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>
              <a:defRPr/>
            </a:pPr>
            <a:endParaRPr lang="en-US" sz="1800" dirty="0">
              <a:solidFill>
                <a:schemeClr val="bg1"/>
              </a:solidFill>
            </a:endParaRPr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457200" y="585216"/>
            <a:ext cx="6629400" cy="384721"/>
          </a:xfrm>
        </p:spPr>
        <p:txBody>
          <a:bodyPr/>
          <a:lstStyle>
            <a:lvl1pPr algn="l">
              <a:defRPr sz="2500" b="1">
                <a:solidFill>
                  <a:srgbClr val="FFFFFF"/>
                </a:solidFill>
                <a:latin typeface="Arial"/>
                <a:cs typeface="Arial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3" name="Content Placeholder 2"/>
          <p:cNvSpPr>
            <a:spLocks noGrp="1"/>
          </p:cNvSpPr>
          <p:nvPr>
            <p:ph idx="1"/>
          </p:nvPr>
        </p:nvSpPr>
        <p:spPr>
          <a:xfrm>
            <a:off x="457200" y="2057401"/>
            <a:ext cx="8229600" cy="1445588"/>
          </a:xfrm>
        </p:spPr>
        <p:txBody>
          <a:bodyPr>
            <a:spAutoFit/>
          </a:bodyPr>
          <a:lstStyle>
            <a:lvl1pPr>
              <a:defRPr sz="2000">
                <a:latin typeface="Arial"/>
                <a:cs typeface="Arial"/>
              </a:defRPr>
            </a:lvl1pPr>
            <a:lvl2pPr>
              <a:defRPr sz="1800">
                <a:latin typeface="Arial"/>
                <a:cs typeface="Arial"/>
              </a:defRPr>
            </a:lvl2pPr>
            <a:lvl3pPr>
              <a:defRPr sz="1600">
                <a:latin typeface="Arial"/>
                <a:cs typeface="Arial"/>
              </a:defRPr>
            </a:lvl3pPr>
            <a:lvl4pPr>
              <a:defRPr sz="1400">
                <a:latin typeface="Arial"/>
                <a:cs typeface="Arial"/>
              </a:defRPr>
            </a:lvl4pPr>
            <a:lvl5pPr>
              <a:defRPr sz="1400">
                <a:latin typeface="Arial"/>
                <a:cs typeface="Arial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Slide Number Placeholder 9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z="900" smtClean="0">
                <a:latin typeface="Arial"/>
                <a:cs typeface="Arial"/>
              </a:defRPr>
            </a:lvl1pPr>
          </a:lstStyle>
          <a:p>
            <a:pPr>
              <a:defRPr/>
            </a:pPr>
            <a:fld id="{532F77BE-97C2-F042-9F8A-62469EB5B31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73787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-Line Title + 2-Column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1600200"/>
            <a:ext cx="9144000" cy="52578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>
              <a:defRPr/>
            </a:pPr>
            <a:endParaRPr lang="en-US" sz="1800" dirty="0">
              <a:solidFill>
                <a:schemeClr val="bg1"/>
              </a:solidFill>
            </a:endParaRPr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457200" y="585216"/>
            <a:ext cx="6629400" cy="384721"/>
          </a:xfrm>
        </p:spPr>
        <p:txBody>
          <a:bodyPr/>
          <a:lstStyle>
            <a:lvl1pPr algn="l">
              <a:defRPr sz="2500" b="1">
                <a:solidFill>
                  <a:srgbClr val="FFFFFF"/>
                </a:solidFill>
                <a:latin typeface="Arial"/>
                <a:cs typeface="Arial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1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057401"/>
            <a:ext cx="3886200" cy="1445588"/>
          </a:xfrm>
        </p:spPr>
        <p:txBody>
          <a:bodyPr>
            <a:spAutoFit/>
          </a:bodyPr>
          <a:lstStyle>
            <a:lvl1pPr>
              <a:defRPr sz="2000">
                <a:latin typeface="Arial"/>
                <a:cs typeface="Arial"/>
              </a:defRPr>
            </a:lvl1pPr>
            <a:lvl2pPr>
              <a:defRPr sz="1800">
                <a:latin typeface="Arial"/>
                <a:cs typeface="Arial"/>
              </a:defRPr>
            </a:lvl2pPr>
            <a:lvl3pPr>
              <a:defRPr sz="1600">
                <a:latin typeface="Arial"/>
                <a:cs typeface="Arial"/>
              </a:defRPr>
            </a:lvl3pPr>
            <a:lvl4pPr>
              <a:defRPr sz="1400">
                <a:latin typeface="Arial"/>
                <a:cs typeface="Arial"/>
              </a:defRPr>
            </a:lvl4pPr>
            <a:lvl5pPr>
              <a:defRPr sz="1400">
                <a:latin typeface="Arial"/>
                <a:cs typeface="Arial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2" name="Content Placeholder 3"/>
          <p:cNvSpPr>
            <a:spLocks noGrp="1"/>
          </p:cNvSpPr>
          <p:nvPr>
            <p:ph sz="half" idx="2"/>
          </p:nvPr>
        </p:nvSpPr>
        <p:spPr>
          <a:xfrm>
            <a:off x="4800600" y="2057401"/>
            <a:ext cx="3886200" cy="1445588"/>
          </a:xfrm>
        </p:spPr>
        <p:txBody>
          <a:bodyPr>
            <a:spAutoFit/>
          </a:bodyPr>
          <a:lstStyle>
            <a:lvl1pPr>
              <a:defRPr sz="2000">
                <a:latin typeface="Arial"/>
                <a:cs typeface="Arial"/>
              </a:defRPr>
            </a:lvl1pPr>
            <a:lvl2pPr>
              <a:defRPr sz="1800">
                <a:latin typeface="Arial"/>
                <a:cs typeface="Arial"/>
              </a:defRPr>
            </a:lvl2pPr>
            <a:lvl3pPr>
              <a:defRPr sz="1600">
                <a:latin typeface="Arial"/>
                <a:cs typeface="Arial"/>
              </a:defRPr>
            </a:lvl3pPr>
            <a:lvl4pPr>
              <a:defRPr sz="1400">
                <a:latin typeface="Arial"/>
                <a:cs typeface="Arial"/>
              </a:defRPr>
            </a:lvl4pPr>
            <a:lvl5pPr>
              <a:defRPr sz="1400">
                <a:latin typeface="Arial"/>
                <a:cs typeface="Arial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z="900" smtClean="0">
                <a:latin typeface="Arial"/>
                <a:cs typeface="Arial"/>
              </a:defRPr>
            </a:lvl1pPr>
          </a:lstStyle>
          <a:p>
            <a:pPr>
              <a:defRPr/>
            </a:pPr>
            <a:fld id="{7304B986-80FC-FF41-8570-B8E4D4E72D2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43008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-Line Title + 2-Column 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1600200"/>
            <a:ext cx="9144000" cy="52578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>
              <a:defRPr/>
            </a:pPr>
            <a:endParaRPr lang="en-US" sz="1800" dirty="0">
              <a:solidFill>
                <a:schemeClr val="bg1"/>
              </a:solidFill>
            </a:endParaRPr>
          </a:p>
        </p:txBody>
      </p:sp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457200" y="585216"/>
            <a:ext cx="6629400" cy="384721"/>
          </a:xfrm>
        </p:spPr>
        <p:txBody>
          <a:bodyPr/>
          <a:lstStyle>
            <a:lvl1pPr algn="l">
              <a:defRPr sz="2500" b="1">
                <a:solidFill>
                  <a:srgbClr val="FFFFFF"/>
                </a:solidFill>
                <a:latin typeface="Arial"/>
                <a:cs typeface="Arial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2"/>
          <p:cNvSpPr>
            <a:spLocks noGrp="1"/>
          </p:cNvSpPr>
          <p:nvPr>
            <p:ph type="body" idx="1"/>
          </p:nvPr>
        </p:nvSpPr>
        <p:spPr>
          <a:xfrm>
            <a:off x="457200" y="2057401"/>
            <a:ext cx="3886200" cy="307777"/>
          </a:xfrm>
        </p:spPr>
        <p:txBody>
          <a:bodyPr>
            <a:spAutoFit/>
          </a:bodyPr>
          <a:lstStyle>
            <a:lvl1pPr marL="0" indent="0">
              <a:buNone/>
              <a:defRPr sz="2000" b="1">
                <a:latin typeface="Arial"/>
                <a:cs typeface="Arial"/>
              </a:defRPr>
            </a:lvl1pPr>
            <a:lvl2pPr marL="457159" indent="0">
              <a:buNone/>
              <a:defRPr sz="2000" b="1"/>
            </a:lvl2pPr>
            <a:lvl3pPr marL="914318" indent="0">
              <a:buNone/>
              <a:defRPr sz="1800" b="1"/>
            </a:lvl3pPr>
            <a:lvl4pPr marL="1371477" indent="0">
              <a:buNone/>
              <a:defRPr sz="1600" b="1"/>
            </a:lvl4pPr>
            <a:lvl5pPr marL="1828637" indent="0">
              <a:buNone/>
              <a:defRPr sz="1600" b="1"/>
            </a:lvl5pPr>
            <a:lvl6pPr marL="2285797" indent="0">
              <a:buNone/>
              <a:defRPr sz="1600" b="1"/>
            </a:lvl6pPr>
            <a:lvl7pPr marL="2742956" indent="0">
              <a:buNone/>
              <a:defRPr sz="1600" b="1"/>
            </a:lvl7pPr>
            <a:lvl8pPr marL="3200115" indent="0">
              <a:buNone/>
              <a:defRPr sz="1600" b="1"/>
            </a:lvl8pPr>
            <a:lvl9pPr marL="3657274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743201"/>
            <a:ext cx="3886200" cy="1445588"/>
          </a:xfrm>
        </p:spPr>
        <p:txBody>
          <a:bodyPr>
            <a:spAutoFit/>
          </a:bodyPr>
          <a:lstStyle>
            <a:lvl1pPr>
              <a:defRPr sz="2000">
                <a:latin typeface="Arial"/>
                <a:cs typeface="Arial"/>
              </a:defRPr>
            </a:lvl1pPr>
            <a:lvl2pPr>
              <a:defRPr sz="1800">
                <a:latin typeface="Arial"/>
                <a:cs typeface="Arial"/>
              </a:defRPr>
            </a:lvl2pPr>
            <a:lvl3pPr>
              <a:defRPr sz="1600">
                <a:latin typeface="Arial"/>
                <a:cs typeface="Arial"/>
              </a:defRPr>
            </a:lvl3pPr>
            <a:lvl4pPr>
              <a:defRPr sz="1400">
                <a:latin typeface="Arial"/>
                <a:cs typeface="Arial"/>
              </a:defRPr>
            </a:lvl4pPr>
            <a:lvl5pPr>
              <a:defRPr sz="1400">
                <a:latin typeface="Arial"/>
                <a:cs typeface="Arial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00600" y="2057401"/>
            <a:ext cx="3886200" cy="307777"/>
          </a:xfrm>
        </p:spPr>
        <p:txBody>
          <a:bodyPr>
            <a:spAutoFit/>
          </a:bodyPr>
          <a:lstStyle>
            <a:lvl1pPr marL="0" indent="0">
              <a:buNone/>
              <a:defRPr sz="2000" b="1">
                <a:latin typeface="Arial"/>
                <a:cs typeface="Arial"/>
              </a:defRPr>
            </a:lvl1pPr>
            <a:lvl2pPr marL="457159" indent="0">
              <a:buNone/>
              <a:defRPr sz="2000" b="1"/>
            </a:lvl2pPr>
            <a:lvl3pPr marL="914318" indent="0">
              <a:buNone/>
              <a:defRPr sz="1800" b="1"/>
            </a:lvl3pPr>
            <a:lvl4pPr marL="1371477" indent="0">
              <a:buNone/>
              <a:defRPr sz="1600" b="1"/>
            </a:lvl4pPr>
            <a:lvl5pPr marL="1828637" indent="0">
              <a:buNone/>
              <a:defRPr sz="1600" b="1"/>
            </a:lvl5pPr>
            <a:lvl6pPr marL="2285797" indent="0">
              <a:buNone/>
              <a:defRPr sz="1600" b="1"/>
            </a:lvl6pPr>
            <a:lvl7pPr marL="2742956" indent="0">
              <a:buNone/>
              <a:defRPr sz="1600" b="1"/>
            </a:lvl7pPr>
            <a:lvl8pPr marL="3200115" indent="0">
              <a:buNone/>
              <a:defRPr sz="1600" b="1"/>
            </a:lvl8pPr>
            <a:lvl9pPr marL="3657274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Content Placeholder 5"/>
          <p:cNvSpPr>
            <a:spLocks noGrp="1"/>
          </p:cNvSpPr>
          <p:nvPr>
            <p:ph sz="quarter" idx="4"/>
          </p:nvPr>
        </p:nvSpPr>
        <p:spPr>
          <a:xfrm>
            <a:off x="4800600" y="2743201"/>
            <a:ext cx="3886200" cy="1445588"/>
          </a:xfrm>
        </p:spPr>
        <p:txBody>
          <a:bodyPr>
            <a:spAutoFit/>
          </a:bodyPr>
          <a:lstStyle>
            <a:lvl1pPr>
              <a:defRPr sz="2000">
                <a:latin typeface="Arial"/>
                <a:cs typeface="Arial"/>
              </a:defRPr>
            </a:lvl1pPr>
            <a:lvl2pPr>
              <a:defRPr sz="1800">
                <a:latin typeface="Arial"/>
                <a:cs typeface="Arial"/>
              </a:defRPr>
            </a:lvl2pPr>
            <a:lvl3pPr>
              <a:defRPr sz="1600">
                <a:latin typeface="Arial"/>
                <a:cs typeface="Arial"/>
              </a:defRPr>
            </a:lvl3pPr>
            <a:lvl4pPr>
              <a:defRPr sz="1400">
                <a:latin typeface="Arial"/>
                <a:cs typeface="Arial"/>
              </a:defRPr>
            </a:lvl4pPr>
            <a:lvl5pPr>
              <a:defRPr sz="1400">
                <a:latin typeface="Arial"/>
                <a:cs typeface="Arial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z="900" smtClean="0">
                <a:latin typeface="Arial"/>
                <a:cs typeface="Arial"/>
              </a:defRPr>
            </a:lvl1pPr>
          </a:lstStyle>
          <a:p>
            <a:pPr>
              <a:defRPr/>
            </a:pPr>
            <a:fld id="{AEB29592-9E69-404A-8443-F623CC923A1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06021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20" Type="http://schemas.openxmlformats.org/officeDocument/2006/relationships/image" Target="../media/image3.png"/><Relationship Id="rId21" Type="http://schemas.openxmlformats.org/officeDocument/2006/relationships/image" Target="../media/image4.png"/><Relationship Id="rId22" Type="http://schemas.openxmlformats.org/officeDocument/2006/relationships/image" Target="../media/image5.png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16.xml"/><Relationship Id="rId17" Type="http://schemas.openxmlformats.org/officeDocument/2006/relationships/theme" Target="../theme/theme1.xml"/><Relationship Id="rId18" Type="http://schemas.openxmlformats.org/officeDocument/2006/relationships/image" Target="../media/image1.emf"/><Relationship Id="rId19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5.xml"/><Relationship Id="rId20" Type="http://schemas.openxmlformats.org/officeDocument/2006/relationships/slideLayout" Target="../slideLayouts/slideLayout36.xml"/><Relationship Id="rId21" Type="http://schemas.openxmlformats.org/officeDocument/2006/relationships/slideLayout" Target="../slideLayouts/slideLayout37.xml"/><Relationship Id="rId22" Type="http://schemas.openxmlformats.org/officeDocument/2006/relationships/slideLayout" Target="../slideLayouts/slideLayout38.xml"/><Relationship Id="rId23" Type="http://schemas.openxmlformats.org/officeDocument/2006/relationships/slideLayout" Target="../slideLayouts/slideLayout39.xml"/><Relationship Id="rId24" Type="http://schemas.openxmlformats.org/officeDocument/2006/relationships/slideLayout" Target="../slideLayouts/slideLayout40.xml"/><Relationship Id="rId25" Type="http://schemas.openxmlformats.org/officeDocument/2006/relationships/theme" Target="../theme/theme2.xml"/><Relationship Id="rId26" Type="http://schemas.openxmlformats.org/officeDocument/2006/relationships/image" Target="../media/image11.png"/><Relationship Id="rId27" Type="http://schemas.openxmlformats.org/officeDocument/2006/relationships/image" Target="../media/image12.png"/><Relationship Id="rId28" Type="http://schemas.openxmlformats.org/officeDocument/2006/relationships/image" Target="../media/image13.png"/><Relationship Id="rId29" Type="http://schemas.openxmlformats.org/officeDocument/2006/relationships/image" Target="../media/image14.png"/><Relationship Id="rId10" Type="http://schemas.openxmlformats.org/officeDocument/2006/relationships/slideLayout" Target="../slideLayouts/slideLayout26.xml"/><Relationship Id="rId11" Type="http://schemas.openxmlformats.org/officeDocument/2006/relationships/slideLayout" Target="../slideLayouts/slideLayout27.xml"/><Relationship Id="rId12" Type="http://schemas.openxmlformats.org/officeDocument/2006/relationships/slideLayout" Target="../slideLayouts/slideLayout28.xml"/><Relationship Id="rId13" Type="http://schemas.openxmlformats.org/officeDocument/2006/relationships/slideLayout" Target="../slideLayouts/slideLayout29.xml"/><Relationship Id="rId14" Type="http://schemas.openxmlformats.org/officeDocument/2006/relationships/slideLayout" Target="../slideLayouts/slideLayout30.xml"/><Relationship Id="rId15" Type="http://schemas.openxmlformats.org/officeDocument/2006/relationships/slideLayout" Target="../slideLayouts/slideLayout31.xml"/><Relationship Id="rId16" Type="http://schemas.openxmlformats.org/officeDocument/2006/relationships/slideLayout" Target="../slideLayouts/slideLayout32.xml"/><Relationship Id="rId17" Type="http://schemas.openxmlformats.org/officeDocument/2006/relationships/slideLayout" Target="../slideLayouts/slideLayout33.xml"/><Relationship Id="rId18" Type="http://schemas.openxmlformats.org/officeDocument/2006/relationships/slideLayout" Target="../slideLayouts/slideLayout34.xml"/><Relationship Id="rId19" Type="http://schemas.openxmlformats.org/officeDocument/2006/relationships/slideLayout" Target="../slideLayouts/slideLayout35.xml"/><Relationship Id="rId1" Type="http://schemas.openxmlformats.org/officeDocument/2006/relationships/slideLayout" Target="../slideLayouts/slideLayout17.xml"/><Relationship Id="rId2" Type="http://schemas.openxmlformats.org/officeDocument/2006/relationships/slideLayout" Target="../slideLayouts/slideLayout18.xml"/><Relationship Id="rId3" Type="http://schemas.openxmlformats.org/officeDocument/2006/relationships/slideLayout" Target="../slideLayouts/slideLayout19.xml"/><Relationship Id="rId4" Type="http://schemas.openxmlformats.org/officeDocument/2006/relationships/slideLayout" Target="../slideLayouts/slideLayout20.xml"/><Relationship Id="rId5" Type="http://schemas.openxmlformats.org/officeDocument/2006/relationships/slideLayout" Target="../slideLayouts/slideLayout21.xml"/><Relationship Id="rId6" Type="http://schemas.openxmlformats.org/officeDocument/2006/relationships/slideLayout" Target="../slideLayouts/slideLayout22.xml"/><Relationship Id="rId7" Type="http://schemas.openxmlformats.org/officeDocument/2006/relationships/slideLayout" Target="../slideLayouts/slideLayout23.xml"/><Relationship Id="rId8" Type="http://schemas.openxmlformats.org/officeDocument/2006/relationships/slideLayout" Target="../slideLayouts/slideLayout24.xml"/></Relationships>
</file>

<file path=ppt/slideMasters/_rels/slideMaster3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51.xml"/><Relationship Id="rId12" Type="http://schemas.openxmlformats.org/officeDocument/2006/relationships/slideLayout" Target="../slideLayouts/slideLayout52.xml"/><Relationship Id="rId13" Type="http://schemas.openxmlformats.org/officeDocument/2006/relationships/theme" Target="../theme/theme3.xml"/><Relationship Id="rId1" Type="http://schemas.openxmlformats.org/officeDocument/2006/relationships/slideLayout" Target="../slideLayouts/slideLayout41.xml"/><Relationship Id="rId2" Type="http://schemas.openxmlformats.org/officeDocument/2006/relationships/slideLayout" Target="../slideLayouts/slideLayout42.xml"/><Relationship Id="rId3" Type="http://schemas.openxmlformats.org/officeDocument/2006/relationships/slideLayout" Target="../slideLayouts/slideLayout43.xml"/><Relationship Id="rId4" Type="http://schemas.openxmlformats.org/officeDocument/2006/relationships/slideLayout" Target="../slideLayouts/slideLayout44.xml"/><Relationship Id="rId5" Type="http://schemas.openxmlformats.org/officeDocument/2006/relationships/slideLayout" Target="../slideLayouts/slideLayout45.xml"/><Relationship Id="rId6" Type="http://schemas.openxmlformats.org/officeDocument/2006/relationships/slideLayout" Target="../slideLayouts/slideLayout46.xml"/><Relationship Id="rId7" Type="http://schemas.openxmlformats.org/officeDocument/2006/relationships/slideLayout" Target="../slideLayouts/slideLayout47.xml"/><Relationship Id="rId8" Type="http://schemas.openxmlformats.org/officeDocument/2006/relationships/slideLayout" Target="../slideLayouts/slideLayout48.xml"/><Relationship Id="rId9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0.xml"/></Relationships>
</file>

<file path=ppt/slideMasters/_rels/slideMaster4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61.xml"/><Relationship Id="rId20" Type="http://schemas.openxmlformats.org/officeDocument/2006/relationships/image" Target="../media/image4.png"/><Relationship Id="rId21" Type="http://schemas.openxmlformats.org/officeDocument/2006/relationships/image" Target="../media/image5.png"/><Relationship Id="rId10" Type="http://schemas.openxmlformats.org/officeDocument/2006/relationships/slideLayout" Target="../slideLayouts/slideLayout62.xml"/><Relationship Id="rId11" Type="http://schemas.openxmlformats.org/officeDocument/2006/relationships/slideLayout" Target="../slideLayouts/slideLayout63.xml"/><Relationship Id="rId12" Type="http://schemas.openxmlformats.org/officeDocument/2006/relationships/slideLayout" Target="../slideLayouts/slideLayout64.xml"/><Relationship Id="rId13" Type="http://schemas.openxmlformats.org/officeDocument/2006/relationships/slideLayout" Target="../slideLayouts/slideLayout65.xml"/><Relationship Id="rId14" Type="http://schemas.openxmlformats.org/officeDocument/2006/relationships/slideLayout" Target="../slideLayouts/slideLayout66.xml"/><Relationship Id="rId15" Type="http://schemas.openxmlformats.org/officeDocument/2006/relationships/slideLayout" Target="../slideLayouts/slideLayout67.xml"/><Relationship Id="rId16" Type="http://schemas.openxmlformats.org/officeDocument/2006/relationships/theme" Target="../theme/theme4.xml"/><Relationship Id="rId17" Type="http://schemas.openxmlformats.org/officeDocument/2006/relationships/image" Target="../media/image27.emf"/><Relationship Id="rId18" Type="http://schemas.openxmlformats.org/officeDocument/2006/relationships/image" Target="../media/image2.png"/><Relationship Id="rId19" Type="http://schemas.openxmlformats.org/officeDocument/2006/relationships/image" Target="../media/image3.png"/><Relationship Id="rId1" Type="http://schemas.openxmlformats.org/officeDocument/2006/relationships/slideLayout" Target="../slideLayouts/slideLayout53.xml"/><Relationship Id="rId2" Type="http://schemas.openxmlformats.org/officeDocument/2006/relationships/slideLayout" Target="../slideLayouts/slideLayout54.xml"/><Relationship Id="rId3" Type="http://schemas.openxmlformats.org/officeDocument/2006/relationships/slideLayout" Target="../slideLayouts/slideLayout55.xml"/><Relationship Id="rId4" Type="http://schemas.openxmlformats.org/officeDocument/2006/relationships/slideLayout" Target="../slideLayouts/slideLayout56.xml"/><Relationship Id="rId5" Type="http://schemas.openxmlformats.org/officeDocument/2006/relationships/slideLayout" Target="../slideLayouts/slideLayout57.xml"/><Relationship Id="rId6" Type="http://schemas.openxmlformats.org/officeDocument/2006/relationships/slideLayout" Target="../slideLayouts/slideLayout58.xml"/><Relationship Id="rId7" Type="http://schemas.openxmlformats.org/officeDocument/2006/relationships/slideLayout" Target="../slideLayouts/slideLayout59.xml"/><Relationship Id="rId8" Type="http://schemas.openxmlformats.org/officeDocument/2006/relationships/slideLayout" Target="../slideLayouts/slideLayout6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585789"/>
            <a:ext cx="6629400" cy="3847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028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828800"/>
            <a:ext cx="8229600" cy="434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900" smtClean="0">
                <a:solidFill>
                  <a:srgbClr val="707276"/>
                </a:solidFill>
                <a:latin typeface="Arial"/>
                <a:cs typeface="Arial"/>
              </a:defRPr>
            </a:lvl1pPr>
          </a:lstStyle>
          <a:p>
            <a:pPr>
              <a:defRPr/>
            </a:pPr>
            <a:fld id="{C1686A30-37DD-1144-A9E8-0044EC77C0FA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18" cstate="print"/>
          <a:stretch>
            <a:fillRect/>
          </a:stretch>
        </p:blipFill>
        <p:spPr>
          <a:xfrm>
            <a:off x="7571232" y="128017"/>
            <a:ext cx="1444752" cy="728657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997" r:id="rId1"/>
    <p:sldLayoutId id="2147484998" r:id="rId2"/>
    <p:sldLayoutId id="2147484999" r:id="rId3"/>
    <p:sldLayoutId id="2147485000" r:id="rId4"/>
    <p:sldLayoutId id="2147485001" r:id="rId5"/>
    <p:sldLayoutId id="2147485002" r:id="rId6"/>
    <p:sldLayoutId id="2147485003" r:id="rId7"/>
    <p:sldLayoutId id="2147485004" r:id="rId8"/>
    <p:sldLayoutId id="2147485005" r:id="rId9"/>
    <p:sldLayoutId id="2147485006" r:id="rId10"/>
    <p:sldLayoutId id="2147485007" r:id="rId11"/>
    <p:sldLayoutId id="2147485008" r:id="rId12"/>
    <p:sldLayoutId id="2147485009" r:id="rId13"/>
    <p:sldLayoutId id="2147485010" r:id="rId14"/>
    <p:sldLayoutId id="2147485011" r:id="rId15"/>
    <p:sldLayoutId id="2147485012" r:id="rId16"/>
  </p:sldLayoutIdLst>
  <p:hf hdr="0" ftr="0" dt="0"/>
  <p:txStyles>
    <p:titleStyle>
      <a:lvl1pPr algn="l" defTabSz="457159" rtl="0" eaLnBrk="1" fontAlgn="base" hangingPunct="1">
        <a:spcBef>
          <a:spcPct val="0"/>
        </a:spcBef>
        <a:spcAft>
          <a:spcPct val="0"/>
        </a:spcAft>
        <a:defRPr sz="2500" b="0" kern="1200">
          <a:solidFill>
            <a:schemeClr val="tx1"/>
          </a:solidFill>
          <a:latin typeface="Arial"/>
          <a:ea typeface="ＭＳ Ｐゴシック" charset="0"/>
          <a:cs typeface="Arial"/>
        </a:defRPr>
      </a:lvl1pPr>
      <a:lvl2pPr algn="l" defTabSz="457159" rtl="0" eaLnBrk="1" fontAlgn="base" hangingPunct="1">
        <a:spcBef>
          <a:spcPct val="0"/>
        </a:spcBef>
        <a:spcAft>
          <a:spcPct val="0"/>
        </a:spcAft>
        <a:defRPr sz="2500" b="1">
          <a:solidFill>
            <a:schemeClr val="bg1"/>
          </a:solidFill>
          <a:latin typeface="Arial" charset="0"/>
          <a:ea typeface="ＭＳ Ｐゴシック" charset="0"/>
        </a:defRPr>
      </a:lvl2pPr>
      <a:lvl3pPr algn="l" defTabSz="457159" rtl="0" eaLnBrk="1" fontAlgn="base" hangingPunct="1">
        <a:spcBef>
          <a:spcPct val="0"/>
        </a:spcBef>
        <a:spcAft>
          <a:spcPct val="0"/>
        </a:spcAft>
        <a:defRPr sz="2500" b="1">
          <a:solidFill>
            <a:schemeClr val="bg1"/>
          </a:solidFill>
          <a:latin typeface="Arial" charset="0"/>
          <a:ea typeface="ＭＳ Ｐゴシック" charset="0"/>
        </a:defRPr>
      </a:lvl3pPr>
      <a:lvl4pPr algn="l" defTabSz="457159" rtl="0" eaLnBrk="1" fontAlgn="base" hangingPunct="1">
        <a:spcBef>
          <a:spcPct val="0"/>
        </a:spcBef>
        <a:spcAft>
          <a:spcPct val="0"/>
        </a:spcAft>
        <a:defRPr sz="2500" b="1">
          <a:solidFill>
            <a:schemeClr val="bg1"/>
          </a:solidFill>
          <a:latin typeface="Arial" charset="0"/>
          <a:ea typeface="ＭＳ Ｐゴシック" charset="0"/>
        </a:defRPr>
      </a:lvl4pPr>
      <a:lvl5pPr algn="l" defTabSz="457159" rtl="0" eaLnBrk="1" fontAlgn="base" hangingPunct="1">
        <a:spcBef>
          <a:spcPct val="0"/>
        </a:spcBef>
        <a:spcAft>
          <a:spcPct val="0"/>
        </a:spcAft>
        <a:defRPr sz="2500" b="1">
          <a:solidFill>
            <a:schemeClr val="bg1"/>
          </a:solidFill>
          <a:latin typeface="Arial" charset="0"/>
          <a:ea typeface="ＭＳ Ｐゴシック" charset="0"/>
        </a:defRPr>
      </a:lvl5pPr>
      <a:lvl6pPr marL="457159" algn="l" defTabSz="457159" rtl="0" eaLnBrk="1" fontAlgn="base" hangingPunct="1">
        <a:spcBef>
          <a:spcPct val="0"/>
        </a:spcBef>
        <a:spcAft>
          <a:spcPct val="0"/>
        </a:spcAft>
        <a:defRPr sz="2500" b="1">
          <a:solidFill>
            <a:schemeClr val="bg1"/>
          </a:solidFill>
          <a:latin typeface="Arial" charset="0"/>
          <a:ea typeface="ＭＳ Ｐゴシック" charset="0"/>
        </a:defRPr>
      </a:lvl6pPr>
      <a:lvl7pPr marL="914318" algn="l" defTabSz="457159" rtl="0" eaLnBrk="1" fontAlgn="base" hangingPunct="1">
        <a:spcBef>
          <a:spcPct val="0"/>
        </a:spcBef>
        <a:spcAft>
          <a:spcPct val="0"/>
        </a:spcAft>
        <a:defRPr sz="2500" b="1">
          <a:solidFill>
            <a:schemeClr val="bg1"/>
          </a:solidFill>
          <a:latin typeface="Arial" charset="0"/>
          <a:ea typeface="ＭＳ Ｐゴシック" charset="0"/>
        </a:defRPr>
      </a:lvl7pPr>
      <a:lvl8pPr marL="1371477" algn="l" defTabSz="457159" rtl="0" eaLnBrk="1" fontAlgn="base" hangingPunct="1">
        <a:spcBef>
          <a:spcPct val="0"/>
        </a:spcBef>
        <a:spcAft>
          <a:spcPct val="0"/>
        </a:spcAft>
        <a:defRPr sz="2500" b="1">
          <a:solidFill>
            <a:schemeClr val="bg1"/>
          </a:solidFill>
          <a:latin typeface="Arial" charset="0"/>
          <a:ea typeface="ＭＳ Ｐゴシック" charset="0"/>
        </a:defRPr>
      </a:lvl8pPr>
      <a:lvl9pPr marL="1828637" algn="l" defTabSz="457159" rtl="0" eaLnBrk="1" fontAlgn="base" hangingPunct="1">
        <a:spcBef>
          <a:spcPct val="0"/>
        </a:spcBef>
        <a:spcAft>
          <a:spcPct val="0"/>
        </a:spcAft>
        <a:defRPr sz="2500" b="1">
          <a:solidFill>
            <a:schemeClr val="bg1"/>
          </a:solidFill>
          <a:latin typeface="Arial" charset="0"/>
          <a:ea typeface="ＭＳ Ｐゴシック" charset="0"/>
        </a:defRPr>
      </a:lvl9pPr>
    </p:titleStyle>
    <p:bodyStyle>
      <a:lvl1pPr marL="342870" indent="-342870" algn="l" defTabSz="457159" rtl="0" eaLnBrk="1" fontAlgn="base" hangingPunct="1">
        <a:spcBef>
          <a:spcPct val="20000"/>
        </a:spcBef>
        <a:spcAft>
          <a:spcPct val="0"/>
        </a:spcAft>
        <a:buSzPct val="100000"/>
        <a:buBlip>
          <a:blip r:embed="rId19"/>
        </a:buBlip>
        <a:defRPr sz="1800" kern="1200">
          <a:solidFill>
            <a:schemeClr val="tx1"/>
          </a:solidFill>
          <a:latin typeface="Arial"/>
          <a:ea typeface="ＭＳ Ｐゴシック" charset="0"/>
          <a:cs typeface="Arial"/>
        </a:defRPr>
      </a:lvl1pPr>
      <a:lvl2pPr marL="742883" indent="-285724" algn="l" defTabSz="457159" rtl="0" eaLnBrk="1" fontAlgn="base" hangingPunct="1">
        <a:spcBef>
          <a:spcPct val="20000"/>
        </a:spcBef>
        <a:spcAft>
          <a:spcPct val="0"/>
        </a:spcAft>
        <a:buSzPct val="100000"/>
        <a:buBlip>
          <a:blip r:embed="rId20"/>
        </a:buBlip>
        <a:defRPr kern="1200">
          <a:solidFill>
            <a:schemeClr val="tx1"/>
          </a:solidFill>
          <a:latin typeface="Arial"/>
          <a:ea typeface="ＭＳ Ｐゴシック" charset="0"/>
          <a:cs typeface="Arial"/>
        </a:defRPr>
      </a:lvl2pPr>
      <a:lvl3pPr marL="1142898" indent="-228580" algn="l" defTabSz="457159" rtl="0" eaLnBrk="1" fontAlgn="base" hangingPunct="1">
        <a:spcBef>
          <a:spcPct val="20000"/>
        </a:spcBef>
        <a:spcAft>
          <a:spcPct val="0"/>
        </a:spcAft>
        <a:buSzPct val="100000"/>
        <a:buBlip>
          <a:blip r:embed="rId21"/>
        </a:buBlip>
        <a:defRPr sz="1600" kern="1200">
          <a:solidFill>
            <a:schemeClr val="tx1"/>
          </a:solidFill>
          <a:latin typeface="Arial"/>
          <a:ea typeface="ＭＳ Ｐゴシック" charset="0"/>
          <a:cs typeface="Arial"/>
        </a:defRPr>
      </a:lvl3pPr>
      <a:lvl4pPr marL="1600057" indent="-228580" algn="l" defTabSz="457159" rtl="0" eaLnBrk="1" fontAlgn="base" hangingPunct="1">
        <a:spcBef>
          <a:spcPct val="20000"/>
        </a:spcBef>
        <a:spcAft>
          <a:spcPct val="0"/>
        </a:spcAft>
        <a:buSzPct val="100000"/>
        <a:buBlip>
          <a:blip r:embed="rId22"/>
        </a:buBlip>
        <a:defRPr sz="1400" kern="1200">
          <a:solidFill>
            <a:schemeClr val="tx1"/>
          </a:solidFill>
          <a:latin typeface="Arial"/>
          <a:ea typeface="ＭＳ Ｐゴシック" charset="0"/>
          <a:cs typeface="Arial"/>
        </a:defRPr>
      </a:lvl4pPr>
      <a:lvl5pPr marL="2057217" indent="-228580" algn="l" defTabSz="457159" rtl="0" eaLnBrk="1" fontAlgn="base" hangingPunct="1">
        <a:spcBef>
          <a:spcPct val="20000"/>
        </a:spcBef>
        <a:spcAft>
          <a:spcPct val="0"/>
        </a:spcAft>
        <a:buSzPct val="100000"/>
        <a:buBlip>
          <a:blip r:embed="rId19"/>
        </a:buBlip>
        <a:defRPr sz="1400" kern="1200">
          <a:solidFill>
            <a:schemeClr val="tx1"/>
          </a:solidFill>
          <a:latin typeface="Arial"/>
          <a:ea typeface="ＭＳ Ｐゴシック" charset="0"/>
          <a:cs typeface="Arial"/>
        </a:defRPr>
      </a:lvl5pPr>
      <a:lvl6pPr marL="2514376" indent="-228580" algn="l" defTabSz="457159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535" indent="-228580" algn="l" defTabSz="457159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695" indent="-228580" algn="l" defTabSz="457159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854" indent="-228580" algn="l" defTabSz="457159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15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59" algn="l" defTabSz="45715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18" algn="l" defTabSz="45715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77" algn="l" defTabSz="45715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37" algn="l" defTabSz="45715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97" algn="l" defTabSz="45715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956" algn="l" defTabSz="45715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115" algn="l" defTabSz="45715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274" algn="l" defTabSz="45715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74663" y="460376"/>
            <a:ext cx="8204200" cy="987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92125" y="1676401"/>
            <a:ext cx="8186738" cy="3575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173039" y="6453189"/>
            <a:ext cx="509587" cy="268287"/>
          </a:xfrm>
          <a:prstGeom prst="rect">
            <a:avLst/>
          </a:prstGeom>
        </p:spPr>
        <p:txBody>
          <a:bodyPr vert="horz" wrap="square" lIns="91432" tIns="45716" rIns="91432" bIns="45716" numCol="1" anchor="t" anchorCtr="0" compatLnSpc="1">
            <a:prstTxWarp prst="textNoShape">
              <a:avLst/>
            </a:prstTxWarp>
          </a:bodyPr>
          <a:lstStyle>
            <a:lvl1pPr>
              <a:defRPr sz="900"/>
            </a:lvl1pPr>
          </a:lstStyle>
          <a:p>
            <a:pPr>
              <a:defRPr/>
            </a:pPr>
            <a:fld id="{714AC62C-5B1F-7A4A-A093-509D6AC0644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013" r:id="rId1"/>
    <p:sldLayoutId id="2147485014" r:id="rId2"/>
    <p:sldLayoutId id="2147485015" r:id="rId3"/>
    <p:sldLayoutId id="2147485016" r:id="rId4"/>
    <p:sldLayoutId id="2147485017" r:id="rId5"/>
    <p:sldLayoutId id="2147485018" r:id="rId6"/>
    <p:sldLayoutId id="2147485019" r:id="rId7"/>
    <p:sldLayoutId id="2147485020" r:id="rId8"/>
    <p:sldLayoutId id="2147485021" r:id="rId9"/>
    <p:sldLayoutId id="2147485022" r:id="rId10"/>
    <p:sldLayoutId id="2147485023" r:id="rId11"/>
    <p:sldLayoutId id="2147485024" r:id="rId12"/>
    <p:sldLayoutId id="2147485025" r:id="rId13"/>
    <p:sldLayoutId id="2147485026" r:id="rId14"/>
    <p:sldLayoutId id="2147485027" r:id="rId15"/>
    <p:sldLayoutId id="2147485028" r:id="rId16"/>
    <p:sldLayoutId id="2147485029" r:id="rId17"/>
    <p:sldLayoutId id="2147485030" r:id="rId18"/>
    <p:sldLayoutId id="2147485031" r:id="rId19"/>
    <p:sldLayoutId id="2147485032" r:id="rId20"/>
    <p:sldLayoutId id="2147485033" r:id="rId21"/>
    <p:sldLayoutId id="2147485034" r:id="rId22"/>
    <p:sldLayoutId id="2147485035" r:id="rId23"/>
    <p:sldLayoutId id="2147485036" r:id="rId24"/>
  </p:sldLayoutIdLst>
  <p:hf hdr="0" ftr="0" dt="0"/>
  <p:txStyles>
    <p:titleStyle>
      <a:lvl1pPr algn="l" rtl="0" fontAlgn="base">
        <a:lnSpc>
          <a:spcPct val="85000"/>
        </a:lnSpc>
        <a:spcBef>
          <a:spcPct val="0"/>
        </a:spcBef>
        <a:spcAft>
          <a:spcPct val="0"/>
        </a:spcAft>
        <a:defRPr sz="3000" b="1">
          <a:solidFill>
            <a:srgbClr val="CB7023"/>
          </a:solidFill>
          <a:latin typeface="+mj-lt"/>
          <a:ea typeface="ＭＳ Ｐゴシック" pitchFamily="-109" charset="-128"/>
          <a:cs typeface="ＭＳ Ｐゴシック" charset="0"/>
        </a:defRPr>
      </a:lvl1pPr>
      <a:lvl2pPr algn="l" rtl="0" fontAlgn="base">
        <a:lnSpc>
          <a:spcPct val="85000"/>
        </a:lnSpc>
        <a:spcBef>
          <a:spcPct val="0"/>
        </a:spcBef>
        <a:spcAft>
          <a:spcPct val="0"/>
        </a:spcAft>
        <a:defRPr sz="3000" b="1">
          <a:solidFill>
            <a:srgbClr val="CB7023"/>
          </a:solidFill>
          <a:latin typeface="Arial" charset="0"/>
          <a:ea typeface="ＭＳ Ｐゴシック" pitchFamily="-109" charset="-128"/>
          <a:cs typeface="ＭＳ Ｐゴシック" charset="0"/>
        </a:defRPr>
      </a:lvl2pPr>
      <a:lvl3pPr algn="l" rtl="0" fontAlgn="base">
        <a:lnSpc>
          <a:spcPct val="85000"/>
        </a:lnSpc>
        <a:spcBef>
          <a:spcPct val="0"/>
        </a:spcBef>
        <a:spcAft>
          <a:spcPct val="0"/>
        </a:spcAft>
        <a:defRPr sz="3000" b="1">
          <a:solidFill>
            <a:srgbClr val="CB7023"/>
          </a:solidFill>
          <a:latin typeface="Arial" charset="0"/>
          <a:ea typeface="ＭＳ Ｐゴシック" pitchFamily="-109" charset="-128"/>
          <a:cs typeface="ＭＳ Ｐゴシック" charset="0"/>
        </a:defRPr>
      </a:lvl3pPr>
      <a:lvl4pPr algn="l" rtl="0" fontAlgn="base">
        <a:lnSpc>
          <a:spcPct val="85000"/>
        </a:lnSpc>
        <a:spcBef>
          <a:spcPct val="0"/>
        </a:spcBef>
        <a:spcAft>
          <a:spcPct val="0"/>
        </a:spcAft>
        <a:defRPr sz="3000" b="1">
          <a:solidFill>
            <a:srgbClr val="CB7023"/>
          </a:solidFill>
          <a:latin typeface="Arial" charset="0"/>
          <a:ea typeface="ＭＳ Ｐゴシック" pitchFamily="-109" charset="-128"/>
          <a:cs typeface="ＭＳ Ｐゴシック" charset="0"/>
        </a:defRPr>
      </a:lvl4pPr>
      <a:lvl5pPr algn="l" rtl="0" fontAlgn="base">
        <a:lnSpc>
          <a:spcPct val="85000"/>
        </a:lnSpc>
        <a:spcBef>
          <a:spcPct val="0"/>
        </a:spcBef>
        <a:spcAft>
          <a:spcPct val="0"/>
        </a:spcAft>
        <a:defRPr sz="3000" b="1">
          <a:solidFill>
            <a:srgbClr val="CB7023"/>
          </a:solidFill>
          <a:latin typeface="Arial" charset="0"/>
          <a:ea typeface="ＭＳ Ｐゴシック" pitchFamily="-109" charset="-128"/>
          <a:cs typeface="ＭＳ Ｐゴシック" charset="0"/>
        </a:defRPr>
      </a:lvl5pPr>
      <a:lvl6pPr marL="457159" algn="l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3000" b="1">
          <a:solidFill>
            <a:srgbClr val="CB7023"/>
          </a:solidFill>
          <a:latin typeface="Arial" charset="0"/>
        </a:defRPr>
      </a:lvl6pPr>
      <a:lvl7pPr marL="914318" algn="l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3000" b="1">
          <a:solidFill>
            <a:srgbClr val="CB7023"/>
          </a:solidFill>
          <a:latin typeface="Arial" charset="0"/>
        </a:defRPr>
      </a:lvl7pPr>
      <a:lvl8pPr marL="1371477" algn="l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3000" b="1">
          <a:solidFill>
            <a:srgbClr val="CB7023"/>
          </a:solidFill>
          <a:latin typeface="Arial" charset="0"/>
        </a:defRPr>
      </a:lvl8pPr>
      <a:lvl9pPr marL="1828637" algn="l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3000" b="1">
          <a:solidFill>
            <a:srgbClr val="CB7023"/>
          </a:solidFill>
          <a:latin typeface="Arial" charset="0"/>
        </a:defRPr>
      </a:lvl9pPr>
    </p:titleStyle>
    <p:bodyStyle>
      <a:lvl1pPr marL="342870" indent="-342870" algn="l" rtl="0" fontAlgn="base">
        <a:lnSpc>
          <a:spcPct val="85000"/>
        </a:lnSpc>
        <a:spcBef>
          <a:spcPct val="30000"/>
        </a:spcBef>
        <a:spcAft>
          <a:spcPct val="0"/>
        </a:spcAft>
        <a:buClr>
          <a:schemeClr val="folHlink"/>
        </a:buClr>
        <a:buBlip>
          <a:blip r:embed="rId26"/>
        </a:buBlip>
        <a:defRPr sz="2400">
          <a:solidFill>
            <a:schemeClr val="tx1"/>
          </a:solidFill>
          <a:latin typeface="+mn-lt"/>
          <a:ea typeface="ＭＳ Ｐゴシック" pitchFamily="-109" charset="-128"/>
          <a:cs typeface="ＭＳ Ｐゴシック" charset="0"/>
        </a:defRPr>
      </a:lvl1pPr>
      <a:lvl2pPr marL="742883" indent="-285724" algn="l" rtl="0" fontAlgn="base">
        <a:lnSpc>
          <a:spcPct val="85000"/>
        </a:lnSpc>
        <a:spcBef>
          <a:spcPct val="30000"/>
        </a:spcBef>
        <a:spcAft>
          <a:spcPct val="0"/>
        </a:spcAft>
        <a:buClr>
          <a:schemeClr val="tx2"/>
        </a:buClr>
        <a:buSzPct val="80000"/>
        <a:buBlip>
          <a:blip r:embed="rId27"/>
        </a:buBlip>
        <a:defRPr sz="2200">
          <a:solidFill>
            <a:schemeClr val="tx1"/>
          </a:solidFill>
          <a:latin typeface="+mn-lt"/>
          <a:ea typeface="ＭＳ Ｐゴシック" pitchFamily="-109" charset="-128"/>
        </a:defRPr>
      </a:lvl2pPr>
      <a:lvl3pPr marL="1142898" indent="-228580" algn="l" rtl="0" fontAlgn="base">
        <a:lnSpc>
          <a:spcPct val="85000"/>
        </a:lnSpc>
        <a:spcBef>
          <a:spcPct val="30000"/>
        </a:spcBef>
        <a:spcAft>
          <a:spcPct val="0"/>
        </a:spcAft>
        <a:buClr>
          <a:srgbClr val="737373"/>
        </a:buClr>
        <a:buSzPct val="60000"/>
        <a:buBlip>
          <a:blip r:embed="rId28"/>
        </a:buBlip>
        <a:defRPr sz="2000">
          <a:solidFill>
            <a:schemeClr val="tx1"/>
          </a:solidFill>
          <a:latin typeface="+mn-lt"/>
          <a:ea typeface="ＭＳ Ｐゴシック" pitchFamily="-109" charset="-128"/>
        </a:defRPr>
      </a:lvl3pPr>
      <a:lvl4pPr marL="1600057" indent="-228580" algn="l" rtl="0" fontAlgn="base">
        <a:lnSpc>
          <a:spcPct val="85000"/>
        </a:lnSpc>
        <a:spcBef>
          <a:spcPct val="30000"/>
        </a:spcBef>
        <a:spcAft>
          <a:spcPct val="0"/>
        </a:spcAft>
        <a:buBlip>
          <a:blip r:embed="rId29"/>
        </a:buBlip>
        <a:defRPr>
          <a:solidFill>
            <a:schemeClr val="tx1"/>
          </a:solidFill>
          <a:latin typeface="+mn-lt"/>
          <a:ea typeface="ＭＳ Ｐゴシック" pitchFamily="-109" charset="-128"/>
        </a:defRPr>
      </a:lvl4pPr>
      <a:lvl5pPr marL="2057217" indent="-228580" algn="l" rtl="0" fontAlgn="base">
        <a:spcBef>
          <a:spcPct val="20000"/>
        </a:spcBef>
        <a:spcAft>
          <a:spcPct val="0"/>
        </a:spcAft>
        <a:buBlip>
          <a:blip r:embed="rId26"/>
        </a:buBlip>
        <a:defRPr sz="1600">
          <a:solidFill>
            <a:schemeClr val="tx1"/>
          </a:solidFill>
          <a:latin typeface="+mn-lt"/>
          <a:ea typeface="ＭＳ Ｐゴシック" pitchFamily="-109" charset="-128"/>
        </a:defRPr>
      </a:lvl5pPr>
      <a:lvl6pPr marL="2514376" indent="-228580" algn="l" rtl="0" eaLnBrk="1" fontAlgn="base" hangingPunct="1">
        <a:spcBef>
          <a:spcPct val="20000"/>
        </a:spcBef>
        <a:spcAft>
          <a:spcPct val="0"/>
        </a:spcAft>
        <a:buBlip>
          <a:blip r:embed="rId29"/>
        </a:buBlip>
        <a:defRPr sz="1400">
          <a:solidFill>
            <a:schemeClr val="tx1"/>
          </a:solidFill>
          <a:latin typeface="+mn-lt"/>
        </a:defRPr>
      </a:lvl6pPr>
      <a:lvl7pPr marL="2971535" indent="-228580" algn="l" rtl="0" eaLnBrk="1" fontAlgn="base" hangingPunct="1">
        <a:spcBef>
          <a:spcPct val="20000"/>
        </a:spcBef>
        <a:spcAft>
          <a:spcPct val="0"/>
        </a:spcAft>
        <a:buBlip>
          <a:blip r:embed="rId29"/>
        </a:buBlip>
        <a:defRPr sz="1400">
          <a:solidFill>
            <a:schemeClr val="tx1"/>
          </a:solidFill>
          <a:latin typeface="+mn-lt"/>
        </a:defRPr>
      </a:lvl7pPr>
      <a:lvl8pPr marL="3428695" indent="-228580" algn="l" rtl="0" eaLnBrk="1" fontAlgn="base" hangingPunct="1">
        <a:spcBef>
          <a:spcPct val="20000"/>
        </a:spcBef>
        <a:spcAft>
          <a:spcPct val="0"/>
        </a:spcAft>
        <a:buBlip>
          <a:blip r:embed="rId29"/>
        </a:buBlip>
        <a:defRPr sz="1400">
          <a:solidFill>
            <a:schemeClr val="tx1"/>
          </a:solidFill>
          <a:latin typeface="+mn-lt"/>
        </a:defRPr>
      </a:lvl8pPr>
      <a:lvl9pPr marL="3885854" indent="-228580" algn="l" rtl="0" eaLnBrk="1" fontAlgn="base" hangingPunct="1">
        <a:spcBef>
          <a:spcPct val="20000"/>
        </a:spcBef>
        <a:spcAft>
          <a:spcPct val="0"/>
        </a:spcAft>
        <a:buBlip>
          <a:blip r:embed="rId29"/>
        </a:buBlip>
        <a:defRPr sz="14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3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59" algn="l" defTabSz="9143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18" algn="l" defTabSz="9143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77" algn="l" defTabSz="9143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37" algn="l" defTabSz="9143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97" algn="l" defTabSz="9143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956" algn="l" defTabSz="9143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115" algn="l" defTabSz="9143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274" algn="l" defTabSz="9143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32" tIns="45716" rIns="91432" bIns="45716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075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32" tIns="45716" rIns="91432" bIns="45716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 vert="horz" lIns="91432" tIns="45716" rIns="91432" bIns="45716" rtlCol="0" anchor="ctr"/>
          <a:lstStyle>
            <a:lvl1pPr algn="l">
              <a:defRPr sz="1200" dirty="0">
                <a:solidFill>
                  <a:schemeClr val="tx1">
                    <a:tint val="75000"/>
                  </a:schemeClr>
                </a:solidFill>
                <a:ea typeface="ＭＳ Ｐゴシック" pitchFamily="-109" charset="-128"/>
                <a:cs typeface="+mn-cs"/>
              </a:defRPr>
            </a:lvl1pPr>
          </a:lstStyle>
          <a:p>
            <a:pPr>
              <a:defRPr/>
            </a:pPr>
            <a:r>
              <a:rPr lang="en-US" smtClean="0"/>
              <a:t>9/1/14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 vert="horz" lIns="91432" tIns="45716" rIns="91432" bIns="45716" rtlCol="0" anchor="ctr"/>
          <a:lstStyle>
            <a:lvl1pPr algn="ctr">
              <a:defRPr sz="1200" dirty="0">
                <a:solidFill>
                  <a:schemeClr val="tx1">
                    <a:tint val="75000"/>
                  </a:schemeClr>
                </a:solidFill>
                <a:ea typeface="ＭＳ Ｐゴシック" pitchFamily="-109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wrap="square" lIns="91432" tIns="45716" rIns="91432" bIns="45716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176F2582-6B6D-F84E-8494-8F65F7FF2E7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986" r:id="rId1"/>
    <p:sldLayoutId id="2147484987" r:id="rId2"/>
    <p:sldLayoutId id="2147484988" r:id="rId3"/>
    <p:sldLayoutId id="2147484989" r:id="rId4"/>
    <p:sldLayoutId id="2147484990" r:id="rId5"/>
    <p:sldLayoutId id="2147484991" r:id="rId6"/>
    <p:sldLayoutId id="2147484992" r:id="rId7"/>
    <p:sldLayoutId id="2147484993" r:id="rId8"/>
    <p:sldLayoutId id="2147484994" r:id="rId9"/>
    <p:sldLayoutId id="2147484995" r:id="rId10"/>
    <p:sldLayoutId id="2147484996" r:id="rId11"/>
    <p:sldLayoutId id="2147485037" r:id="rId12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charset="0"/>
          <a:cs typeface="ＭＳ Ｐゴシック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charset="0"/>
          <a:cs typeface="ＭＳ Ｐゴシック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charset="0"/>
          <a:cs typeface="ＭＳ Ｐゴシック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charset="0"/>
          <a:cs typeface="ＭＳ Ｐゴシック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charset="0"/>
          <a:cs typeface="ＭＳ Ｐゴシック" charset="0"/>
        </a:defRPr>
      </a:lvl5pPr>
      <a:lvl6pPr marL="457159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318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477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637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870" indent="-34287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742883" indent="-285724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charset="0"/>
          <a:cs typeface="+mn-cs"/>
        </a:defRPr>
      </a:lvl2pPr>
      <a:lvl3pPr marL="1142898" indent="-22858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charset="0"/>
          <a:cs typeface="+mn-cs"/>
        </a:defRPr>
      </a:lvl3pPr>
      <a:lvl4pPr marL="1600057" indent="-22858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4pPr>
      <a:lvl5pPr marL="2057217" indent="-22858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5pPr>
      <a:lvl6pPr marL="2514376" indent="-228580" algn="l" defTabSz="91431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535" indent="-228580" algn="l" defTabSz="91431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695" indent="-228580" algn="l" defTabSz="91431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854" indent="-228580" algn="l" defTabSz="91431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59" algn="l" defTabSz="9143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18" algn="l" defTabSz="9143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77" algn="l" defTabSz="9143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37" algn="l" defTabSz="9143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97" algn="l" defTabSz="9143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956" algn="l" defTabSz="9143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115" algn="l" defTabSz="9143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274" algn="l" defTabSz="9143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Placeholder 1"/>
          <p:cNvSpPr>
            <a:spLocks noGrp="1"/>
          </p:cNvSpPr>
          <p:nvPr>
            <p:ph type="title"/>
          </p:nvPr>
        </p:nvSpPr>
        <p:spPr>
          <a:xfrm>
            <a:off x="457200" y="356615"/>
            <a:ext cx="6629400" cy="492443"/>
          </a:xfrm>
          <a:prstGeom prst="rect">
            <a:avLst/>
          </a:prstGeom>
        </p:spPr>
        <p:txBody>
          <a:bodyPr vert="horz" lIns="0" tIns="0" rIns="0" bIns="0" rtlCol="0" anchor="t">
            <a:sp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1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28800"/>
            <a:ext cx="8229600" cy="43434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rgbClr val="707276"/>
                </a:solidFill>
                <a:latin typeface="Arial"/>
                <a:cs typeface="Arial"/>
              </a:defRPr>
            </a:lvl1pPr>
          </a:lstStyle>
          <a:p>
            <a:pPr defTabSz="457159" fontAlgn="auto">
              <a:spcBef>
                <a:spcPts val="0"/>
              </a:spcBef>
              <a:spcAft>
                <a:spcPts val="0"/>
              </a:spcAft>
            </a:pPr>
            <a:r>
              <a:rPr lang="en-US" smtClean="0"/>
              <a:t>9/1/14</a:t>
            </a:r>
            <a:endParaRPr lang="en-US" dirty="0"/>
          </a:p>
        </p:txBody>
      </p:sp>
      <p:sp>
        <p:nvSpPr>
          <p:cNvPr id="13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900">
                <a:solidFill>
                  <a:srgbClr val="707276"/>
                </a:solidFill>
                <a:latin typeface="Arial"/>
                <a:cs typeface="Arial"/>
              </a:defRPr>
            </a:lvl1pPr>
          </a:lstStyle>
          <a:p>
            <a:pPr defTabSz="457159" fontAlgn="auto">
              <a:spcBef>
                <a:spcPts val="0"/>
              </a:spcBef>
              <a:spcAft>
                <a:spcPts val="0"/>
              </a:spcAft>
            </a:pPr>
            <a:endParaRPr lang="en-US" dirty="0"/>
          </a:p>
        </p:txBody>
      </p:sp>
      <p:sp>
        <p:nvSpPr>
          <p:cNvPr id="14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900">
                <a:solidFill>
                  <a:srgbClr val="707276"/>
                </a:solidFill>
                <a:latin typeface="Arial"/>
                <a:cs typeface="Arial"/>
              </a:defRPr>
            </a:lvl1pPr>
          </a:lstStyle>
          <a:p>
            <a:pPr defTabSz="457159" fontAlgn="auto">
              <a:spcBef>
                <a:spcPts val="0"/>
              </a:spcBef>
              <a:spcAft>
                <a:spcPts val="0"/>
              </a:spcAft>
            </a:pPr>
            <a:fld id="{03722D57-58D6-9447-A6D5-A97F6C35A8FB}" type="slidenum">
              <a:rPr lang="en-US" smtClean="0"/>
              <a:pPr defTabSz="457159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 dirty="0"/>
          </a:p>
        </p:txBody>
      </p:sp>
      <p:pic>
        <p:nvPicPr>
          <p:cNvPr id="16" name="Picture 15"/>
          <p:cNvPicPr>
            <a:picLocks noChangeAspect="1"/>
          </p:cNvPicPr>
          <p:nvPr userDrawn="1"/>
        </p:nvPicPr>
        <p:blipFill>
          <a:blip r:embed="rId17"/>
          <a:stretch>
            <a:fillRect/>
          </a:stretch>
        </p:blipFill>
        <p:spPr>
          <a:xfrm>
            <a:off x="7570482" y="128767"/>
            <a:ext cx="1444752" cy="7286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96691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039" r:id="rId1"/>
    <p:sldLayoutId id="2147485040" r:id="rId2"/>
    <p:sldLayoutId id="2147485041" r:id="rId3"/>
    <p:sldLayoutId id="2147485042" r:id="rId4"/>
    <p:sldLayoutId id="2147485043" r:id="rId5"/>
    <p:sldLayoutId id="2147485044" r:id="rId6"/>
    <p:sldLayoutId id="2147485045" r:id="rId7"/>
    <p:sldLayoutId id="2147485046" r:id="rId8"/>
    <p:sldLayoutId id="2147485047" r:id="rId9"/>
    <p:sldLayoutId id="2147485048" r:id="rId10"/>
    <p:sldLayoutId id="2147485049" r:id="rId11"/>
    <p:sldLayoutId id="2147485050" r:id="rId12"/>
    <p:sldLayoutId id="2147485051" r:id="rId13"/>
    <p:sldLayoutId id="2147485052" r:id="rId14"/>
    <p:sldLayoutId id="2147485053" r:id="rId15"/>
  </p:sldLayoutIdLst>
  <p:hf hdr="0" ftr="0" dt="0"/>
  <p:txStyles>
    <p:titleStyle>
      <a:lvl1pPr algn="l" defTabSz="457159" rtl="0" eaLnBrk="1" latinLnBrk="0" hangingPunct="1">
        <a:spcBef>
          <a:spcPct val="0"/>
        </a:spcBef>
        <a:buNone/>
        <a:defRPr sz="3200" b="1" kern="1200">
          <a:solidFill>
            <a:schemeClr val="bg1"/>
          </a:solidFill>
          <a:latin typeface="Arial"/>
          <a:ea typeface="+mj-ea"/>
          <a:cs typeface="Arial"/>
        </a:defRPr>
      </a:lvl1pPr>
    </p:titleStyle>
    <p:bodyStyle>
      <a:lvl1pPr marL="342870" indent="-342870" algn="l" defTabSz="457159" rtl="0" eaLnBrk="1" latinLnBrk="0" hangingPunct="1">
        <a:spcBef>
          <a:spcPct val="20000"/>
        </a:spcBef>
        <a:buSzPct val="100000"/>
        <a:buFontTx/>
        <a:buBlip>
          <a:blip r:embed="rId18"/>
        </a:buBlip>
        <a:defRPr sz="2000" kern="1200">
          <a:solidFill>
            <a:schemeClr val="tx1"/>
          </a:solidFill>
          <a:latin typeface="Arial"/>
          <a:ea typeface="+mn-ea"/>
          <a:cs typeface="Arial"/>
        </a:defRPr>
      </a:lvl1pPr>
      <a:lvl2pPr marL="742883" indent="-285724" algn="l" defTabSz="457159" rtl="0" eaLnBrk="1" latinLnBrk="0" hangingPunct="1">
        <a:spcBef>
          <a:spcPct val="20000"/>
        </a:spcBef>
        <a:buSzPct val="100000"/>
        <a:buFontTx/>
        <a:buBlip>
          <a:blip r:embed="rId19"/>
        </a:buBlip>
        <a:defRPr sz="1800" kern="1200">
          <a:solidFill>
            <a:schemeClr val="tx1"/>
          </a:solidFill>
          <a:latin typeface="Arial"/>
          <a:ea typeface="+mn-ea"/>
          <a:cs typeface="Arial"/>
        </a:defRPr>
      </a:lvl2pPr>
      <a:lvl3pPr marL="1142898" indent="-228580" algn="l" defTabSz="457159" rtl="0" eaLnBrk="1" latinLnBrk="0" hangingPunct="1">
        <a:spcBef>
          <a:spcPct val="20000"/>
        </a:spcBef>
        <a:buSzPct val="100000"/>
        <a:buFontTx/>
        <a:buBlip>
          <a:blip r:embed="rId20"/>
        </a:buBlip>
        <a:defRPr sz="1600" kern="1200">
          <a:solidFill>
            <a:schemeClr val="tx1"/>
          </a:solidFill>
          <a:latin typeface="Arial"/>
          <a:ea typeface="+mn-ea"/>
          <a:cs typeface="Arial"/>
        </a:defRPr>
      </a:lvl3pPr>
      <a:lvl4pPr marL="1600057" indent="-228580" algn="l" defTabSz="457159" rtl="0" eaLnBrk="1" latinLnBrk="0" hangingPunct="1">
        <a:spcBef>
          <a:spcPct val="20000"/>
        </a:spcBef>
        <a:buSzPct val="100000"/>
        <a:buFontTx/>
        <a:buBlip>
          <a:blip r:embed="rId21"/>
        </a:buBlip>
        <a:defRPr sz="1400" kern="1200">
          <a:solidFill>
            <a:schemeClr val="tx1"/>
          </a:solidFill>
          <a:latin typeface="Arial"/>
          <a:ea typeface="+mn-ea"/>
          <a:cs typeface="Arial"/>
        </a:defRPr>
      </a:lvl4pPr>
      <a:lvl5pPr marL="2057217" indent="-228580" algn="l" defTabSz="457159" rtl="0" eaLnBrk="1" latinLnBrk="0" hangingPunct="1">
        <a:spcBef>
          <a:spcPct val="20000"/>
        </a:spcBef>
        <a:buSzPct val="100000"/>
        <a:buFontTx/>
        <a:buBlip>
          <a:blip r:embed="rId18"/>
        </a:buBlip>
        <a:defRPr sz="1400" kern="1200">
          <a:solidFill>
            <a:schemeClr val="tx1"/>
          </a:solidFill>
          <a:latin typeface="Arial"/>
          <a:ea typeface="+mn-ea"/>
          <a:cs typeface="Arial"/>
        </a:defRPr>
      </a:lvl5pPr>
      <a:lvl6pPr marL="2514376" indent="-228580" algn="l" defTabSz="457159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535" indent="-228580" algn="l" defTabSz="457159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695" indent="-228580" algn="l" defTabSz="457159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854" indent="-228580" algn="l" defTabSz="457159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15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59" algn="l" defTabSz="45715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18" algn="l" defTabSz="45715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77" algn="l" defTabSz="45715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37" algn="l" defTabSz="45715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97" algn="l" defTabSz="45715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956" algn="l" defTabSz="45715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115" algn="l" defTabSz="45715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274" algn="l" defTabSz="45715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3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7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amazon.com/Fausto-Fiorillo/e/B0034OZLIA/ref=dp_byline_cont_book_1" TargetMode="External"/><Relationship Id="rId4" Type="http://schemas.openxmlformats.org/officeDocument/2006/relationships/package" Target="../embeddings/Microsoft_Word_Document1.docx"/><Relationship Id="rId5" Type="http://schemas.openxmlformats.org/officeDocument/2006/relationships/image" Target="../media/image36.png"/><Relationship Id="rId6" Type="http://schemas.openxmlformats.org/officeDocument/2006/relationships/image" Target="../media/image37.emf"/><Relationship Id="rId1" Type="http://schemas.openxmlformats.org/officeDocument/2006/relationships/vmlDrawing" Target="../drawings/vmlDrawing1.vml"/><Relationship Id="rId2" Type="http://schemas.openxmlformats.org/officeDocument/2006/relationships/slideLayout" Target="../slideLayouts/slideLayout5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4.xml"/><Relationship Id="rId2" Type="http://schemas.openxmlformats.org/officeDocument/2006/relationships/image" Target="../media/image38.png"/><Relationship Id="rId3" Type="http://schemas.openxmlformats.org/officeDocument/2006/relationships/image" Target="../media/image3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5" Type="http://schemas.openxmlformats.org/officeDocument/2006/relationships/image" Target="../media/image5.png"/><Relationship Id="rId1" Type="http://schemas.openxmlformats.org/officeDocument/2006/relationships/slideLayout" Target="../slideLayouts/slideLayout54.xml"/><Relationship Id="rId2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4" Type="http://schemas.openxmlformats.org/officeDocument/2006/relationships/image" Target="../media/image30.png"/><Relationship Id="rId5" Type="http://schemas.openxmlformats.org/officeDocument/2006/relationships/image" Target="../media/image31.png"/><Relationship Id="rId1" Type="http://schemas.openxmlformats.org/officeDocument/2006/relationships/slideLayout" Target="../slideLayouts/slideLayout54.xml"/><Relationship Id="rId2" Type="http://schemas.openxmlformats.org/officeDocument/2006/relationships/image" Target="../media/image28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4" Type="http://schemas.openxmlformats.org/officeDocument/2006/relationships/image" Target="../media/image33.png"/><Relationship Id="rId1" Type="http://schemas.openxmlformats.org/officeDocument/2006/relationships/slideLayout" Target="../slideLayouts/slideLayout67.xml"/><Relationship Id="rId2" Type="http://schemas.openxmlformats.org/officeDocument/2006/relationships/notesSlide" Target="../notesSlides/notesSlide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Relationship Id="rId2" Type="http://schemas.openxmlformats.org/officeDocument/2006/relationships/hyperlink" Target="http://www.arnoldmagnetics.com/Alnico.aspx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5" Type="http://schemas.openxmlformats.org/officeDocument/2006/relationships/image" Target="../media/image5.png"/><Relationship Id="rId6" Type="http://schemas.openxmlformats.org/officeDocument/2006/relationships/image" Target="../media/image34.emf"/><Relationship Id="rId1" Type="http://schemas.openxmlformats.org/officeDocument/2006/relationships/slideLayout" Target="../slideLayouts/slideLayout54.xml"/><Relationship Id="rId2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4.xml"/><Relationship Id="rId2" Type="http://schemas.openxmlformats.org/officeDocument/2006/relationships/hyperlink" Target="http://www.jfe-steel.co.jp/en/products/electrical/supercore/jnex/04.html" TargetMode="Externa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5.png"/><Relationship Id="rId3" Type="http://schemas.openxmlformats.org/officeDocument/2006/relationships/chart" Target="../charts/char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0" y="2258240"/>
            <a:ext cx="9144000" cy="1415689"/>
          </a:xfrm>
        </p:spPr>
        <p:txBody>
          <a:bodyPr/>
          <a:lstStyle/>
          <a:p>
            <a:pPr algn="ctr"/>
            <a:r>
              <a:rPr lang="en-US" sz="3200" dirty="0" smtClean="0"/>
              <a:t>Magnetic Materials for Motors</a:t>
            </a:r>
            <a:endParaRPr lang="en-US" sz="3200" b="0" i="1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ctr"/>
            <a:r>
              <a:rPr lang="en-US" cap="none" dirty="0" smtClean="0"/>
              <a:t>Jun Cui, PhD</a:t>
            </a:r>
            <a:endParaRPr lang="en-US" cap="none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4"/>
          </p:nvPr>
        </p:nvSpPr>
        <p:spPr>
          <a:xfrm>
            <a:off x="455613" y="5257801"/>
            <a:ext cx="8229600" cy="1098550"/>
          </a:xfrm>
        </p:spPr>
        <p:txBody>
          <a:bodyPr/>
          <a:lstStyle/>
          <a:p>
            <a:pPr algn="ctr"/>
            <a:r>
              <a:rPr lang="en-US" dirty="0" smtClean="0"/>
              <a:t>Chief Scientist</a:t>
            </a:r>
          </a:p>
          <a:p>
            <a:pPr algn="ctr"/>
            <a:r>
              <a:rPr lang="en-US" dirty="0" smtClean="0"/>
              <a:t>Pacific Northwest National Laboratory</a:t>
            </a:r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722D57-58D6-9447-A6D5-A97F6C35A8FB}" type="slidenum">
              <a:rPr lang="en-US" smtClean="0"/>
              <a:pPr/>
              <a:t>1</a:t>
            </a:fld>
            <a:endParaRPr lang="en-US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70482" y="128767"/>
            <a:ext cx="1444752" cy="7286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308257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6629400" cy="779060"/>
          </a:xfrm>
        </p:spPr>
        <p:txBody>
          <a:bodyPr/>
          <a:lstStyle/>
          <a:p>
            <a:r>
              <a:rPr lang="en-US" b="0" dirty="0" smtClean="0">
                <a:solidFill>
                  <a:schemeClr val="tx1"/>
                </a:solidFill>
              </a:rPr>
              <a:t>High Si content electrical steel promises more efficient motor at high base frequency</a:t>
            </a:r>
            <a:endParaRPr lang="en-US" b="0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7688" y="3810000"/>
            <a:ext cx="8458200" cy="1969770"/>
          </a:xfrm>
        </p:spPr>
        <p:txBody>
          <a:bodyPr/>
          <a:lstStyle/>
          <a:p>
            <a:pPr>
              <a:buFont typeface="Arial"/>
              <a:buChar char="•"/>
            </a:pPr>
            <a:r>
              <a:rPr lang="en-US" dirty="0" smtClean="0"/>
              <a:t>Increasing Si wt.% improves magnetic/electric properties (6.5% Si is the optimum, lower Eddy current, smaller hysteresis loss, near zero noise) </a:t>
            </a:r>
          </a:p>
          <a:p>
            <a:pPr>
              <a:buFont typeface="Arial"/>
              <a:buChar char="•"/>
            </a:pPr>
            <a:r>
              <a:rPr lang="en-US" dirty="0" smtClean="0"/>
              <a:t>The advantage of higher Si content is more appreciable at higher base frequency </a:t>
            </a:r>
          </a:p>
          <a:p>
            <a:pPr>
              <a:buFont typeface="Arial"/>
              <a:buChar char="•"/>
            </a:pPr>
            <a:r>
              <a:rPr lang="en-US" dirty="0" smtClean="0"/>
              <a:t>At 360 Hz, a motor with 6.5% Si steel is 3% more  efficient than the one with 3.2% Si.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4445DB6-B0CC-444D-8726-0984B7115C1B}" type="slidenum">
              <a:rPr lang="en-US" smtClean="0"/>
              <a:pPr>
                <a:defRPr/>
              </a:pPr>
              <a:t>10</a:t>
            </a:fld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990600" y="6087547"/>
            <a:ext cx="7451598" cy="769427"/>
          </a:xfrm>
          <a:prstGeom prst="rect">
            <a:avLst/>
          </a:prstGeom>
          <a:noFill/>
        </p:spPr>
        <p:txBody>
          <a:bodyPr wrap="square" lIns="91426" tIns="45713" rIns="91426" bIns="45713" rtlCol="0">
            <a:spAutoFit/>
          </a:bodyPr>
          <a:lstStyle/>
          <a:p>
            <a:r>
              <a:rPr lang="en-US" sz="1100" dirty="0"/>
              <a:t>[1] </a:t>
            </a:r>
            <a:r>
              <a:rPr lang="en-US" sz="1100" b="1" dirty="0"/>
              <a:t>Characterization and Measurement of Magnetic Materials (Electromagnetism) </a:t>
            </a:r>
            <a:r>
              <a:rPr lang="en-US" sz="1100" dirty="0"/>
              <a:t>January 5, 2005</a:t>
            </a:r>
            <a:r>
              <a:rPr lang="en-US" sz="1100" b="1" dirty="0"/>
              <a:t> </a:t>
            </a:r>
            <a:r>
              <a:rPr lang="en-US" sz="1100" dirty="0"/>
              <a:t>by </a:t>
            </a:r>
            <a:r>
              <a:rPr lang="en-US" sz="1100" dirty="0">
                <a:hlinkClick r:id="rId3"/>
              </a:rPr>
              <a:t>Fausto Fiorillo</a:t>
            </a:r>
            <a:r>
              <a:rPr lang="en-US" sz="1100" dirty="0"/>
              <a:t>, ISBN-13: 978-0122572517</a:t>
            </a:r>
          </a:p>
          <a:p>
            <a:r>
              <a:rPr lang="en-US" sz="1100" dirty="0"/>
              <a:t>[2] JFE-STEEL, http://</a:t>
            </a:r>
            <a:r>
              <a:rPr lang="en-US" sz="1100" dirty="0" err="1"/>
              <a:t>www.jfe-steel.co.jp</a:t>
            </a:r>
            <a:r>
              <a:rPr lang="en-US" sz="1100" dirty="0"/>
              <a:t>/en/products/electrical/</a:t>
            </a:r>
            <a:r>
              <a:rPr lang="en-US" sz="1100" dirty="0" err="1"/>
              <a:t>supercore</a:t>
            </a:r>
            <a:r>
              <a:rPr lang="en-US" sz="1100" dirty="0"/>
              <a:t>/</a:t>
            </a:r>
            <a:r>
              <a:rPr lang="en-US" sz="1100" dirty="0" err="1"/>
              <a:t>jnex</a:t>
            </a:r>
            <a:r>
              <a:rPr lang="en-US" sz="1100" dirty="0"/>
              <a:t>/03.html  </a:t>
            </a:r>
            <a:endParaRPr lang="en-US" sz="1100" dirty="0" smtClean="0"/>
          </a:p>
          <a:p>
            <a:r>
              <a:rPr lang="en-US" sz="1100" dirty="0" smtClean="0"/>
              <a:t>[3] M. </a:t>
            </a:r>
            <a:r>
              <a:rPr lang="en-US" sz="1100" dirty="0" err="1" smtClean="0"/>
              <a:t>Mochizuhi</a:t>
            </a:r>
            <a:r>
              <a:rPr lang="en-US" sz="1100" dirty="0" smtClean="0"/>
              <a:t>, S. Hibino, F. </a:t>
            </a:r>
            <a:r>
              <a:rPr lang="en-US" sz="1100" dirty="0" err="1" smtClean="0"/>
              <a:t>Ishibashi</a:t>
            </a:r>
            <a:r>
              <a:rPr lang="en-US" sz="1100" dirty="0" smtClean="0"/>
              <a:t>, Elec. Machine </a:t>
            </a:r>
            <a:r>
              <a:rPr lang="en-US" sz="1100" dirty="0" err="1" smtClean="0"/>
              <a:t>Powr</a:t>
            </a:r>
            <a:r>
              <a:rPr lang="en-US" sz="1100" dirty="0" smtClean="0"/>
              <a:t> Syst. (1994) 22:1, 17-29</a:t>
            </a:r>
            <a:endParaRPr lang="en-US" sz="1100" dirty="0"/>
          </a:p>
        </p:txBody>
      </p:sp>
      <p:graphicFrame>
        <p:nvGraphicFramePr>
          <p:cNvPr id="23" name="Object 2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74929316"/>
              </p:ext>
            </p:extLst>
          </p:nvPr>
        </p:nvGraphicFramePr>
        <p:xfrm>
          <a:off x="228600" y="1674008"/>
          <a:ext cx="4343400" cy="1828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69" name="Document" r:id="rId4" imgW="5626100" imgH="2146300" progId="Word.Document.12">
                  <p:embed/>
                </p:oleObj>
              </mc:Choice>
              <mc:Fallback>
                <p:oleObj name="Document" r:id="rId4" imgW="5626100" imgH="2146300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28600" y="1674008"/>
                        <a:ext cx="4343400" cy="18288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1" name="Picture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83303" y="1269997"/>
            <a:ext cx="4006594" cy="23876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369750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r="7728"/>
          <a:stretch/>
        </p:blipFill>
        <p:spPr>
          <a:xfrm>
            <a:off x="4343400" y="3354163"/>
            <a:ext cx="4114800" cy="3503837"/>
          </a:xfrm>
          <a:prstGeom prst="rect">
            <a:avLst/>
          </a:prstGeom>
        </p:spPr>
      </p:pic>
      <p:cxnSp>
        <p:nvCxnSpPr>
          <p:cNvPr id="9" name="Straight Arrow Connector 8"/>
          <p:cNvCxnSpPr/>
          <p:nvPr/>
        </p:nvCxnSpPr>
        <p:spPr>
          <a:xfrm flipV="1">
            <a:off x="4994749" y="3475179"/>
            <a:ext cx="0" cy="2927352"/>
          </a:xfrm>
          <a:prstGeom prst="straightConnector1">
            <a:avLst/>
          </a:prstGeom>
          <a:ln w="9525" cmpd="sng">
            <a:solidFill>
              <a:srgbClr val="FF0000"/>
            </a:solidFill>
            <a:prstDash val="dash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Content Placeholder 2"/>
          <p:cNvSpPr>
            <a:spLocks noGrp="1"/>
          </p:cNvSpPr>
          <p:nvPr>
            <p:ph idx="1"/>
          </p:nvPr>
        </p:nvSpPr>
        <p:spPr>
          <a:xfrm>
            <a:off x="486476" y="1518049"/>
            <a:ext cx="8200326" cy="1772793"/>
          </a:xfrm>
        </p:spPr>
        <p:txBody>
          <a:bodyPr/>
          <a:lstStyle/>
          <a:p>
            <a:r>
              <a:rPr lang="en-US" sz="1800" dirty="0" smtClean="0"/>
              <a:t>Heterogeneous </a:t>
            </a:r>
            <a:r>
              <a:rPr lang="en-US" sz="1800" dirty="0"/>
              <a:t>formation of α-FeSi and Fe</a:t>
            </a:r>
            <a:r>
              <a:rPr lang="en-US" sz="1800" baseline="-25000" dirty="0"/>
              <a:t>3</a:t>
            </a:r>
            <a:r>
              <a:rPr lang="en-US" sz="1800" dirty="0"/>
              <a:t>Si(α</a:t>
            </a:r>
            <a:r>
              <a:rPr lang="en-US" sz="1800" baseline="-25000" dirty="0"/>
              <a:t>1</a:t>
            </a:r>
            <a:r>
              <a:rPr lang="en-US" sz="1800" dirty="0"/>
              <a:t>) ordered phases is responsible for severe materials </a:t>
            </a:r>
            <a:r>
              <a:rPr lang="en-US" sz="1800" dirty="0" err="1"/>
              <a:t>embrittlement</a:t>
            </a:r>
            <a:r>
              <a:rPr lang="en-US" sz="1800" dirty="0" smtClean="0"/>
              <a:t>.</a:t>
            </a:r>
          </a:p>
          <a:p>
            <a:r>
              <a:rPr lang="en-US" sz="1800" dirty="0" smtClean="0"/>
              <a:t>Surface </a:t>
            </a:r>
            <a:r>
              <a:rPr lang="en-US" sz="1800" dirty="0"/>
              <a:t>diffusion: </a:t>
            </a:r>
            <a:r>
              <a:rPr lang="en-US" sz="1800" dirty="0" smtClean="0"/>
              <a:t>CVD</a:t>
            </a:r>
            <a:r>
              <a:rPr lang="en-US" sz="1800" dirty="0"/>
              <a:t>, PVD, or a hot dipping process followed by diffusion annealing. </a:t>
            </a:r>
          </a:p>
          <a:p>
            <a:r>
              <a:rPr lang="en-US" sz="1800" dirty="0"/>
              <a:t>Thermo-mechanical treatments to avoid processing the alloy with ordered </a:t>
            </a:r>
            <a:r>
              <a:rPr lang="en-US" sz="1800" dirty="0" smtClean="0"/>
              <a:t>phases</a:t>
            </a:r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85219"/>
            <a:ext cx="8153400" cy="769441"/>
          </a:xfrm>
        </p:spPr>
        <p:txBody>
          <a:bodyPr/>
          <a:lstStyle/>
          <a:p>
            <a:r>
              <a:rPr lang="en-US" b="0" dirty="0" smtClean="0">
                <a:solidFill>
                  <a:srgbClr val="000000"/>
                </a:solidFill>
              </a:rPr>
              <a:t>Manufacturing </a:t>
            </a:r>
            <a:r>
              <a:rPr lang="en-US" b="0" dirty="0">
                <a:solidFill>
                  <a:srgbClr val="000000"/>
                </a:solidFill>
              </a:rPr>
              <a:t>6.5% Si steel </a:t>
            </a:r>
            <a:r>
              <a:rPr lang="en-US" b="0" dirty="0" smtClean="0">
                <a:solidFill>
                  <a:srgbClr val="000000"/>
                </a:solidFill>
              </a:rPr>
              <a:t>is expensive</a:t>
            </a:r>
            <a:br>
              <a:rPr lang="en-US" b="0" dirty="0" smtClean="0">
                <a:solidFill>
                  <a:srgbClr val="000000"/>
                </a:solidFill>
              </a:rPr>
            </a:br>
            <a:r>
              <a:rPr lang="en-US" b="0" dirty="0" smtClean="0">
                <a:solidFill>
                  <a:srgbClr val="000000"/>
                </a:solidFill>
              </a:rPr>
              <a:t>The </a:t>
            </a:r>
            <a:r>
              <a:rPr lang="en-US" b="0" dirty="0">
                <a:solidFill>
                  <a:srgbClr val="000000"/>
                </a:solidFill>
              </a:rPr>
              <a:t>product has limited </a:t>
            </a:r>
            <a:r>
              <a:rPr lang="en-US" b="0" dirty="0" smtClean="0">
                <a:solidFill>
                  <a:srgbClr val="000000"/>
                </a:solidFill>
              </a:rPr>
              <a:t>applications due to the brittleness</a:t>
            </a:r>
            <a:endParaRPr lang="en-US" b="0" dirty="0">
              <a:solidFill>
                <a:srgbClr val="0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4445DB6-B0CC-444D-8726-0984B7115C1B}" type="slidenum">
              <a:rPr lang="en-US" smtClean="0"/>
              <a:pPr>
                <a:defRPr/>
              </a:pPr>
              <a:t>11</a:t>
            </a:fld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19200" y="3427358"/>
            <a:ext cx="1905106" cy="1892320"/>
          </a:xfrm>
          <a:prstGeom prst="rect">
            <a:avLst/>
          </a:prstGeom>
        </p:spPr>
      </p:pic>
      <p:cxnSp>
        <p:nvCxnSpPr>
          <p:cNvPr id="12" name="Straight Arrow Connector 11"/>
          <p:cNvCxnSpPr/>
          <p:nvPr/>
        </p:nvCxnSpPr>
        <p:spPr>
          <a:xfrm flipV="1">
            <a:off x="5221713" y="3308492"/>
            <a:ext cx="0" cy="3094039"/>
          </a:xfrm>
          <a:prstGeom prst="straightConnector1">
            <a:avLst/>
          </a:prstGeom>
          <a:ln w="9525" cmpd="sng">
            <a:solidFill>
              <a:srgbClr val="FF0000"/>
            </a:solidFill>
            <a:prstDash val="dash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4560720" y="3176799"/>
            <a:ext cx="707236" cy="264624"/>
          </a:xfrm>
          <a:prstGeom prst="rect">
            <a:avLst/>
          </a:prstGeom>
          <a:noFill/>
        </p:spPr>
        <p:txBody>
          <a:bodyPr wrap="none" lIns="91426" tIns="45713" rIns="91426" bIns="45713" rtlCol="0">
            <a:spAutoFit/>
          </a:bodyPr>
          <a:lstStyle/>
          <a:p>
            <a:r>
              <a:rPr lang="en-US" sz="1100" dirty="0">
                <a:solidFill>
                  <a:srgbClr val="FF0000"/>
                </a:solidFill>
              </a:rPr>
              <a:t>3.2wt.%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855680" y="3026143"/>
            <a:ext cx="707236" cy="264624"/>
          </a:xfrm>
          <a:prstGeom prst="rect">
            <a:avLst/>
          </a:prstGeom>
          <a:noFill/>
        </p:spPr>
        <p:txBody>
          <a:bodyPr wrap="none" lIns="91426" tIns="45713" rIns="91426" bIns="45713" rtlCol="0">
            <a:spAutoFit/>
          </a:bodyPr>
          <a:lstStyle/>
          <a:p>
            <a:r>
              <a:rPr lang="en-US" sz="1100" dirty="0">
                <a:solidFill>
                  <a:srgbClr val="FF0000"/>
                </a:solidFill>
              </a:rPr>
              <a:t>6.5wt.%</a:t>
            </a:r>
          </a:p>
        </p:txBody>
      </p:sp>
      <p:graphicFrame>
        <p:nvGraphicFramePr>
          <p:cNvPr id="19" name="Table 1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00172947"/>
              </p:ext>
            </p:extLst>
          </p:nvPr>
        </p:nvGraphicFramePr>
        <p:xfrm>
          <a:off x="739094" y="5059902"/>
          <a:ext cx="3147106" cy="1778051"/>
        </p:xfrm>
        <a:graphic>
          <a:graphicData uri="http://schemas.openxmlformats.org/drawingml/2006/table">
            <a:tbl>
              <a:tblPr firstRow="1" bandRow="1">
                <a:tableStyleId>{9D7B26C5-4107-4FEC-AEDC-1716B250A1EF}</a:tableStyleId>
              </a:tblPr>
              <a:tblGrid>
                <a:gridCol w="802203"/>
                <a:gridCol w="431955"/>
                <a:gridCol w="1912948"/>
              </a:tblGrid>
              <a:tr h="277178"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</a:tr>
              <a:tr h="518979"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α- </a:t>
                      </a:r>
                      <a:r>
                        <a:rPr lang="en-US" sz="1200" dirty="0" err="1" smtClean="0"/>
                        <a:t>FeSi</a:t>
                      </a:r>
                      <a:endParaRPr lang="en-US" sz="1200" dirty="0"/>
                    </a:p>
                  </a:txBody>
                  <a:tcPr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A2</a:t>
                      </a:r>
                      <a:endParaRPr lang="en-US" sz="1200" dirty="0"/>
                    </a:p>
                  </a:txBody>
                  <a:tcPr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solidFill>
                            <a:srgbClr val="FF0000"/>
                          </a:solidFill>
                        </a:rPr>
                        <a:t>All</a:t>
                      </a:r>
                      <a:r>
                        <a:rPr lang="en-US" sz="1200" baseline="0" dirty="0" smtClean="0">
                          <a:solidFill>
                            <a:srgbClr val="FF0000"/>
                          </a:solidFill>
                        </a:rPr>
                        <a:t> sites </a:t>
                      </a:r>
                      <a:r>
                        <a:rPr lang="en-US" sz="1200" baseline="0" dirty="0" smtClean="0"/>
                        <a:t>are randomly occupied by Fe or Si</a:t>
                      </a:r>
                      <a:endParaRPr lang="en-US" sz="1200" dirty="0"/>
                    </a:p>
                  </a:txBody>
                  <a:tcPr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18979"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α</a:t>
                      </a:r>
                      <a:r>
                        <a:rPr lang="en-US" sz="1200" baseline="-25000" dirty="0" smtClean="0"/>
                        <a:t>2</a:t>
                      </a:r>
                      <a:r>
                        <a:rPr lang="en-US" sz="1200" dirty="0" smtClean="0"/>
                        <a:t>- </a:t>
                      </a:r>
                      <a:r>
                        <a:rPr lang="en-US" sz="1200" dirty="0" err="1" smtClean="0"/>
                        <a:t>FeSi</a:t>
                      </a:r>
                      <a:endParaRPr lang="en-US" sz="1200" dirty="0"/>
                    </a:p>
                  </a:txBody>
                  <a:tcP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B2</a:t>
                      </a:r>
                      <a:endParaRPr lang="en-US" sz="1200" dirty="0"/>
                    </a:p>
                  </a:txBody>
                  <a:tcP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solidFill>
                            <a:srgbClr val="FF0000"/>
                          </a:solidFill>
                        </a:rPr>
                        <a:t>C, B sites </a:t>
                      </a:r>
                      <a:r>
                        <a:rPr lang="en-US" sz="1200" dirty="0" smtClean="0"/>
                        <a:t>are randomly</a:t>
                      </a:r>
                      <a:r>
                        <a:rPr lang="en-US" sz="1200" baseline="0" dirty="0" smtClean="0"/>
                        <a:t> occupied by Fe or Si</a:t>
                      </a:r>
                      <a:endParaRPr lang="en-US" sz="1200" dirty="0"/>
                    </a:p>
                  </a:txBody>
                  <a:tcP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62915"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α</a:t>
                      </a:r>
                      <a:r>
                        <a:rPr lang="en-US" sz="1200" baseline="-25000" dirty="0" smtClean="0"/>
                        <a:t>1</a:t>
                      </a:r>
                      <a:r>
                        <a:rPr lang="en-US" sz="1200" dirty="0" smtClean="0"/>
                        <a:t>- </a:t>
                      </a:r>
                      <a:r>
                        <a:rPr lang="en-US" sz="1200" dirty="0" err="1" smtClean="0"/>
                        <a:t>FeSi</a:t>
                      </a:r>
                      <a:endParaRPr lang="en-US" sz="1200" dirty="0"/>
                    </a:p>
                  </a:txBody>
                  <a:tcP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D0</a:t>
                      </a:r>
                      <a:r>
                        <a:rPr lang="en-US" sz="1200" baseline="-25000" dirty="0" smtClean="0"/>
                        <a:t>3</a:t>
                      </a:r>
                      <a:endParaRPr lang="en-US" sz="1200" baseline="-25000" dirty="0"/>
                    </a:p>
                  </a:txBody>
                  <a:tcP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solidFill>
                            <a:srgbClr val="FF0000"/>
                          </a:solidFill>
                        </a:rPr>
                        <a:t>C</a:t>
                      </a:r>
                      <a:r>
                        <a:rPr lang="en-US" sz="1200" baseline="0" dirty="0" smtClean="0">
                          <a:solidFill>
                            <a:srgbClr val="FF0000"/>
                          </a:solidFill>
                        </a:rPr>
                        <a:t> sites </a:t>
                      </a:r>
                      <a:r>
                        <a:rPr lang="en-US" sz="1200" baseline="0" dirty="0" smtClean="0"/>
                        <a:t>are randomly occupied by Fe or Si</a:t>
                      </a:r>
                      <a:endParaRPr lang="en-US" sz="1200" dirty="0"/>
                    </a:p>
                  </a:txBody>
                  <a:tcP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220968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56615"/>
            <a:ext cx="6629400" cy="384721"/>
          </a:xfrm>
        </p:spPr>
        <p:txBody>
          <a:bodyPr/>
          <a:lstStyle/>
          <a:p>
            <a:r>
              <a:rPr lang="en-US" b="0" dirty="0" smtClean="0">
                <a:solidFill>
                  <a:schemeClr val="tx1"/>
                </a:solidFill>
              </a:rPr>
              <a:t>Basics of Magnetic Materials</a:t>
            </a:r>
            <a:endParaRPr lang="en-US" b="0" dirty="0">
              <a:solidFill>
                <a:schemeClr val="tx1"/>
              </a:solidFill>
            </a:endParaRPr>
          </a:p>
        </p:txBody>
      </p:sp>
      <p:sp>
        <p:nvSpPr>
          <p:cNvPr id="46" name="Content Placeholder 2"/>
          <p:cNvSpPr txBox="1">
            <a:spLocks/>
          </p:cNvSpPr>
          <p:nvPr/>
        </p:nvSpPr>
        <p:spPr bwMode="auto">
          <a:xfrm>
            <a:off x="1066800" y="3091291"/>
            <a:ext cx="7610618" cy="14280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marL="342900" indent="-3429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SzPct val="100000"/>
              <a:buBlip>
                <a:blip r:embed="rId2"/>
              </a:buBlip>
              <a:defRPr sz="2000" kern="1200">
                <a:solidFill>
                  <a:schemeClr val="tx1"/>
                </a:solidFill>
                <a:latin typeface="Arial"/>
                <a:ea typeface="ＭＳ Ｐゴシック" charset="0"/>
                <a:cs typeface="Arial"/>
              </a:defRPr>
            </a:lvl1pPr>
            <a:lvl2pPr marL="742950" indent="-28575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SzPct val="100000"/>
              <a:buBlip>
                <a:blip r:embed="rId3"/>
              </a:buBlip>
              <a:defRPr sz="1800" kern="1200">
                <a:solidFill>
                  <a:schemeClr val="tx1"/>
                </a:solidFill>
                <a:latin typeface="Arial"/>
                <a:ea typeface="ＭＳ Ｐゴシック" charset="0"/>
                <a:cs typeface="Arial"/>
              </a:defRPr>
            </a:lvl2pPr>
            <a:lvl3pPr marL="11430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SzPct val="100000"/>
              <a:buBlip>
                <a:blip r:embed="rId4"/>
              </a:buBlip>
              <a:defRPr sz="1600" kern="1200">
                <a:solidFill>
                  <a:schemeClr val="tx1"/>
                </a:solidFill>
                <a:latin typeface="Arial"/>
                <a:ea typeface="ＭＳ Ｐゴシック" charset="0"/>
                <a:cs typeface="Arial"/>
              </a:defRPr>
            </a:lvl3pPr>
            <a:lvl4pPr marL="16002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SzPct val="100000"/>
              <a:buBlip>
                <a:blip r:embed="rId5"/>
              </a:buBlip>
              <a:defRPr sz="1400" kern="1200">
                <a:solidFill>
                  <a:schemeClr val="tx1"/>
                </a:solidFill>
                <a:latin typeface="Arial"/>
                <a:ea typeface="ＭＳ Ｐゴシック" charset="0"/>
                <a:cs typeface="Arial"/>
              </a:defRPr>
            </a:lvl4pPr>
            <a:lvl5pPr marL="20574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SzPct val="100000"/>
              <a:buBlip>
                <a:blip r:embed="rId2"/>
              </a:buBlip>
              <a:defRPr sz="1400" kern="1200">
                <a:solidFill>
                  <a:schemeClr val="tx1"/>
                </a:solidFill>
                <a:latin typeface="Arial"/>
                <a:ea typeface="ＭＳ Ｐゴシック" charset="0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 err="1" smtClean="0"/>
              <a:t>Hc</a:t>
            </a:r>
            <a:r>
              <a:rPr lang="en-US" sz="1600" dirty="0" smtClean="0"/>
              <a:t>: 	</a:t>
            </a:r>
            <a:r>
              <a:rPr lang="en-US" sz="1600" dirty="0" err="1" smtClean="0"/>
              <a:t>Coercivity</a:t>
            </a:r>
            <a:r>
              <a:rPr lang="en-US" sz="1600" dirty="0" smtClean="0"/>
              <a:t>, the </a:t>
            </a:r>
            <a:r>
              <a:rPr lang="en-US" sz="1600" dirty="0"/>
              <a:t>field required to demagnetize magnet</a:t>
            </a:r>
          </a:p>
          <a:p>
            <a:r>
              <a:rPr lang="en-US" sz="1600" dirty="0" err="1" smtClean="0"/>
              <a:t>Ms</a:t>
            </a:r>
            <a:r>
              <a:rPr lang="en-US" sz="1600" dirty="0" smtClean="0"/>
              <a:t>: 	Saturation magnetization, the saturated magnetization</a:t>
            </a:r>
          </a:p>
          <a:p>
            <a:r>
              <a:rPr lang="en-US" sz="1600" dirty="0" smtClean="0"/>
              <a:t>Br: 	</a:t>
            </a:r>
            <a:r>
              <a:rPr lang="en-US" sz="1600" dirty="0" err="1" smtClean="0"/>
              <a:t>Remanent</a:t>
            </a:r>
            <a:r>
              <a:rPr lang="en-US" sz="1600" dirty="0" smtClean="0"/>
              <a:t> magnetization when </a:t>
            </a:r>
            <a:r>
              <a:rPr lang="en-US" sz="1600" dirty="0"/>
              <a:t>applied field is reduced to zero</a:t>
            </a:r>
          </a:p>
          <a:p>
            <a:r>
              <a:rPr lang="el-GR" sz="1600" dirty="0" smtClean="0">
                <a:latin typeface="Symbol" charset="2"/>
                <a:cs typeface="Symbol" charset="2"/>
              </a:rPr>
              <a:t>μ</a:t>
            </a:r>
            <a:r>
              <a:rPr lang="en-US" sz="1600" dirty="0" smtClean="0"/>
              <a:t>: 	Permeability, </a:t>
            </a:r>
            <a:r>
              <a:rPr lang="en-US" sz="1600" dirty="0"/>
              <a:t>the ratio of magnetization </a:t>
            </a:r>
            <a:r>
              <a:rPr lang="en-US" sz="1600" dirty="0" err="1" smtClean="0"/>
              <a:t>v.s</a:t>
            </a:r>
            <a:r>
              <a:rPr lang="en-US" sz="1600" dirty="0" smtClean="0"/>
              <a:t> the applied </a:t>
            </a:r>
            <a:r>
              <a:rPr lang="en-US" sz="1600" dirty="0" smtClean="0"/>
              <a:t>field</a:t>
            </a:r>
          </a:p>
          <a:p>
            <a:r>
              <a:rPr lang="en-US" sz="1600" dirty="0" smtClean="0"/>
              <a:t>BH:	Energy product of 2</a:t>
            </a:r>
            <a:r>
              <a:rPr lang="en-US" sz="1600" baseline="30000" dirty="0" smtClean="0"/>
              <a:t>rd</a:t>
            </a:r>
            <a:r>
              <a:rPr lang="en-US" sz="1600" dirty="0" smtClean="0"/>
              <a:t> quadrant, B=H+4πM, BH=H</a:t>
            </a:r>
            <a:r>
              <a:rPr lang="en-US" sz="1600" baseline="30000" dirty="0" smtClean="0"/>
              <a:t>2</a:t>
            </a:r>
            <a:r>
              <a:rPr lang="en-US" sz="1600" dirty="0" smtClean="0"/>
              <a:t>+4πMH, </a:t>
            </a:r>
            <a:endParaRPr lang="en-US" sz="1600" dirty="0"/>
          </a:p>
        </p:txBody>
      </p:sp>
      <p:cxnSp>
        <p:nvCxnSpPr>
          <p:cNvPr id="61" name="Straight Arrow Connector 60"/>
          <p:cNvCxnSpPr/>
          <p:nvPr/>
        </p:nvCxnSpPr>
        <p:spPr>
          <a:xfrm>
            <a:off x="5073530" y="2000147"/>
            <a:ext cx="1875730" cy="1258"/>
          </a:xfrm>
          <a:prstGeom prst="straightConnector1">
            <a:avLst/>
          </a:prstGeom>
          <a:ln w="12700">
            <a:solidFill>
              <a:schemeClr val="tx1"/>
            </a:solidFill>
            <a:tailEnd type="arrow" w="sm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2" name="Straight Arrow Connector 61"/>
          <p:cNvCxnSpPr/>
          <p:nvPr/>
        </p:nvCxnSpPr>
        <p:spPr>
          <a:xfrm rot="5400000" flipH="1" flipV="1">
            <a:off x="5045226" y="2000147"/>
            <a:ext cx="1839154" cy="1"/>
          </a:xfrm>
          <a:prstGeom prst="straightConnector1">
            <a:avLst/>
          </a:prstGeom>
          <a:ln w="12700">
            <a:solidFill>
              <a:schemeClr val="tx1"/>
            </a:solidFill>
            <a:tailEnd type="arrow" w="sm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3" name="Straight Arrow Connector 62"/>
          <p:cNvCxnSpPr/>
          <p:nvPr/>
        </p:nvCxnSpPr>
        <p:spPr>
          <a:xfrm>
            <a:off x="1550193" y="1949245"/>
            <a:ext cx="1875730" cy="1258"/>
          </a:xfrm>
          <a:prstGeom prst="straightConnector1">
            <a:avLst/>
          </a:prstGeom>
          <a:ln w="12700">
            <a:solidFill>
              <a:schemeClr val="tx1"/>
            </a:solidFill>
            <a:tailEnd type="arrow" w="sm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4" name="Straight Arrow Connector 63"/>
          <p:cNvCxnSpPr/>
          <p:nvPr/>
        </p:nvCxnSpPr>
        <p:spPr>
          <a:xfrm rot="5400000" flipH="1" flipV="1">
            <a:off x="1521889" y="1949245"/>
            <a:ext cx="1839154" cy="1"/>
          </a:xfrm>
          <a:prstGeom prst="straightConnector1">
            <a:avLst/>
          </a:prstGeom>
          <a:ln w="12700">
            <a:solidFill>
              <a:schemeClr val="tx1"/>
            </a:solidFill>
            <a:tailEnd type="arrow" w="sm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5" name="Arc 64"/>
          <p:cNvSpPr/>
          <p:nvPr/>
        </p:nvSpPr>
        <p:spPr>
          <a:xfrm rot="16200000">
            <a:off x="2114644" y="1548953"/>
            <a:ext cx="203608" cy="352705"/>
          </a:xfrm>
          <a:prstGeom prst="arc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cxnSp>
        <p:nvCxnSpPr>
          <p:cNvPr id="66" name="Straight Connector 65"/>
          <p:cNvCxnSpPr>
            <a:stCxn id="65" idx="2"/>
          </p:cNvCxnSpPr>
          <p:nvPr/>
        </p:nvCxnSpPr>
        <p:spPr>
          <a:xfrm>
            <a:off x="2216448" y="1623497"/>
            <a:ext cx="1063883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7" name="Straight Connector 66"/>
          <p:cNvCxnSpPr/>
          <p:nvPr/>
        </p:nvCxnSpPr>
        <p:spPr>
          <a:xfrm flipH="1">
            <a:off x="1990222" y="1725306"/>
            <a:ext cx="43198" cy="425414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8" name="Straight Connector 67"/>
          <p:cNvCxnSpPr/>
          <p:nvPr/>
        </p:nvCxnSpPr>
        <p:spPr>
          <a:xfrm flipV="1">
            <a:off x="1550193" y="2252528"/>
            <a:ext cx="263982" cy="699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9" name="Arc 68"/>
          <p:cNvSpPr/>
          <p:nvPr/>
        </p:nvSpPr>
        <p:spPr>
          <a:xfrm rot="5400000">
            <a:off x="1712678" y="1974367"/>
            <a:ext cx="203608" cy="352705"/>
          </a:xfrm>
          <a:prstGeom prst="arc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70" name="Arc 69"/>
          <p:cNvSpPr/>
          <p:nvPr/>
        </p:nvSpPr>
        <p:spPr>
          <a:xfrm rot="16200000">
            <a:off x="3007113" y="1556302"/>
            <a:ext cx="203608" cy="352705"/>
          </a:xfrm>
          <a:prstGeom prst="arc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71" name="Arc 70"/>
          <p:cNvSpPr/>
          <p:nvPr/>
        </p:nvSpPr>
        <p:spPr>
          <a:xfrm rot="5400000">
            <a:off x="2600208" y="1974543"/>
            <a:ext cx="203608" cy="352705"/>
          </a:xfrm>
          <a:prstGeom prst="arc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cxnSp>
        <p:nvCxnSpPr>
          <p:cNvPr id="72" name="Straight Connector 71"/>
          <p:cNvCxnSpPr/>
          <p:nvPr/>
        </p:nvCxnSpPr>
        <p:spPr>
          <a:xfrm>
            <a:off x="1747542" y="2255280"/>
            <a:ext cx="972553" cy="523"/>
          </a:xfrm>
          <a:prstGeom prst="line">
            <a:avLst/>
          </a:prstGeom>
          <a:ln w="1270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3" name="TextBox 72"/>
          <p:cNvSpPr txBox="1"/>
          <p:nvPr/>
        </p:nvSpPr>
        <p:spPr>
          <a:xfrm>
            <a:off x="1548698" y="1029667"/>
            <a:ext cx="8862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Hard</a:t>
            </a:r>
            <a:endParaRPr lang="en-US" sz="1400" dirty="0"/>
          </a:p>
        </p:txBody>
      </p:sp>
      <p:sp>
        <p:nvSpPr>
          <p:cNvPr id="74" name="TextBox 73"/>
          <p:cNvSpPr txBox="1"/>
          <p:nvPr/>
        </p:nvSpPr>
        <p:spPr>
          <a:xfrm>
            <a:off x="5073301" y="1128343"/>
            <a:ext cx="82725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Soft</a:t>
            </a:r>
            <a:endParaRPr lang="en-US" sz="1400" dirty="0"/>
          </a:p>
        </p:txBody>
      </p:sp>
      <p:sp>
        <p:nvSpPr>
          <p:cNvPr id="75" name="TextBox 74"/>
          <p:cNvSpPr txBox="1"/>
          <p:nvPr/>
        </p:nvSpPr>
        <p:spPr>
          <a:xfrm>
            <a:off x="3411943" y="1810384"/>
            <a:ext cx="2332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H</a:t>
            </a:r>
            <a:endParaRPr lang="en-US" sz="1200" dirty="0"/>
          </a:p>
        </p:txBody>
      </p:sp>
      <p:sp>
        <p:nvSpPr>
          <p:cNvPr id="76" name="TextBox 75"/>
          <p:cNvSpPr txBox="1"/>
          <p:nvPr/>
        </p:nvSpPr>
        <p:spPr>
          <a:xfrm>
            <a:off x="2434953" y="1323534"/>
            <a:ext cx="50479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B</a:t>
            </a:r>
            <a:r>
              <a:rPr lang="en-US" sz="1200" baseline="-25000" dirty="0" smtClean="0"/>
              <a:t>r</a:t>
            </a:r>
            <a:endParaRPr lang="en-US" sz="1200" baseline="-25000" dirty="0"/>
          </a:p>
        </p:txBody>
      </p:sp>
      <p:sp>
        <p:nvSpPr>
          <p:cNvPr id="77" name="TextBox 76"/>
          <p:cNvSpPr txBox="1"/>
          <p:nvPr/>
        </p:nvSpPr>
        <p:spPr>
          <a:xfrm>
            <a:off x="3069973" y="2028285"/>
            <a:ext cx="38805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err="1" smtClean="0"/>
              <a:t>H</a:t>
            </a:r>
            <a:r>
              <a:rPr lang="en-US" sz="1200" baseline="-25000" dirty="0" err="1" smtClean="0"/>
              <a:t>c</a:t>
            </a:r>
            <a:endParaRPr lang="en-US" sz="1200" baseline="-25000" dirty="0"/>
          </a:p>
        </p:txBody>
      </p:sp>
      <p:sp>
        <p:nvSpPr>
          <p:cNvPr id="78" name="TextBox 77"/>
          <p:cNvSpPr txBox="1"/>
          <p:nvPr/>
        </p:nvSpPr>
        <p:spPr>
          <a:xfrm>
            <a:off x="6134195" y="2060677"/>
            <a:ext cx="58475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err="1" smtClean="0"/>
              <a:t>H</a:t>
            </a:r>
            <a:r>
              <a:rPr lang="en-US" sz="1200" baseline="-25000" dirty="0" err="1" smtClean="0"/>
              <a:t>c</a:t>
            </a:r>
            <a:endParaRPr lang="en-US" sz="1200" baseline="-25000" dirty="0"/>
          </a:p>
        </p:txBody>
      </p:sp>
      <p:sp>
        <p:nvSpPr>
          <p:cNvPr id="79" name="TextBox 78"/>
          <p:cNvSpPr txBox="1"/>
          <p:nvPr/>
        </p:nvSpPr>
        <p:spPr>
          <a:xfrm>
            <a:off x="3098100" y="1311530"/>
            <a:ext cx="65564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err="1"/>
              <a:t>M</a:t>
            </a:r>
            <a:r>
              <a:rPr lang="en-US" sz="1200" baseline="-25000" dirty="0" err="1" smtClean="0"/>
              <a:t>s</a:t>
            </a:r>
            <a:endParaRPr lang="en-US" sz="1200" baseline="-25000" dirty="0"/>
          </a:p>
        </p:txBody>
      </p:sp>
      <p:sp>
        <p:nvSpPr>
          <p:cNvPr id="80" name="TextBox 79"/>
          <p:cNvSpPr txBox="1"/>
          <p:nvPr/>
        </p:nvSpPr>
        <p:spPr>
          <a:xfrm>
            <a:off x="6949302" y="1852925"/>
            <a:ext cx="2332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H</a:t>
            </a:r>
            <a:endParaRPr lang="en-US" sz="1200" dirty="0"/>
          </a:p>
        </p:txBody>
      </p:sp>
      <p:cxnSp>
        <p:nvCxnSpPr>
          <p:cNvPr id="81" name="Straight Connector 80"/>
          <p:cNvCxnSpPr>
            <a:stCxn id="70" idx="0"/>
          </p:cNvCxnSpPr>
          <p:nvPr/>
        </p:nvCxnSpPr>
        <p:spPr>
          <a:xfrm flipH="1">
            <a:off x="2881676" y="1732655"/>
            <a:ext cx="50889" cy="43413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2" name="Straight Connector 81"/>
          <p:cNvCxnSpPr/>
          <p:nvPr/>
        </p:nvCxnSpPr>
        <p:spPr>
          <a:xfrm flipH="1" flipV="1">
            <a:off x="6012893" y="2024491"/>
            <a:ext cx="194026" cy="158676"/>
          </a:xfrm>
          <a:prstGeom prst="line">
            <a:avLst/>
          </a:prstGeom>
          <a:ln w="12700">
            <a:solidFill>
              <a:schemeClr val="tx1"/>
            </a:solidFill>
            <a:headEnd type="none"/>
            <a:tailEnd type="arrow" w="sm" len="sm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3" name="Straight Connector 82"/>
          <p:cNvCxnSpPr/>
          <p:nvPr/>
        </p:nvCxnSpPr>
        <p:spPr>
          <a:xfrm flipH="1" flipV="1">
            <a:off x="2932564" y="1989128"/>
            <a:ext cx="177170" cy="125214"/>
          </a:xfrm>
          <a:prstGeom prst="line">
            <a:avLst/>
          </a:prstGeom>
          <a:ln w="12700">
            <a:solidFill>
              <a:schemeClr val="tx1"/>
            </a:solidFill>
            <a:headEnd type="none"/>
            <a:tailEnd type="arrow" w="sm" len="sm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4" name="Straight Connector 83"/>
          <p:cNvCxnSpPr/>
          <p:nvPr/>
        </p:nvCxnSpPr>
        <p:spPr>
          <a:xfrm flipH="1" flipV="1">
            <a:off x="6265936" y="1814059"/>
            <a:ext cx="189736" cy="5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85" name="Group 84"/>
          <p:cNvGrpSpPr/>
          <p:nvPr/>
        </p:nvGrpSpPr>
        <p:grpSpPr>
          <a:xfrm>
            <a:off x="5298728" y="1277029"/>
            <a:ext cx="1265227" cy="1511600"/>
            <a:chOff x="4648200" y="4300904"/>
            <a:chExt cx="1265227" cy="1511600"/>
          </a:xfrm>
        </p:grpSpPr>
        <p:cxnSp>
          <p:nvCxnSpPr>
            <p:cNvPr id="86" name="Straight Connector 85"/>
            <p:cNvCxnSpPr/>
            <p:nvPr/>
          </p:nvCxnSpPr>
          <p:spPr>
            <a:xfrm flipH="1">
              <a:off x="5223277" y="4544006"/>
              <a:ext cx="131756" cy="1023469"/>
            </a:xfrm>
            <a:prstGeom prst="line">
              <a:avLst/>
            </a:prstGeom>
            <a:ln w="1270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Straight Connector 86"/>
            <p:cNvCxnSpPr/>
            <p:nvPr/>
          </p:nvCxnSpPr>
          <p:spPr>
            <a:xfrm flipV="1">
              <a:off x="4648200" y="5812499"/>
              <a:ext cx="436601" cy="1"/>
            </a:xfrm>
            <a:prstGeom prst="line">
              <a:avLst/>
            </a:prstGeom>
            <a:ln w="1270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88" name="Arc 87"/>
            <p:cNvSpPr/>
            <p:nvPr/>
          </p:nvSpPr>
          <p:spPr>
            <a:xfrm rot="5400000">
              <a:off x="4840005" y="5435951"/>
              <a:ext cx="490048" cy="263057"/>
            </a:xfrm>
            <a:prstGeom prst="arc">
              <a:avLst/>
            </a:prstGeom>
            <a:ln w="1270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cxnSp>
          <p:nvCxnSpPr>
            <p:cNvPr id="89" name="Straight Connector 88"/>
            <p:cNvCxnSpPr/>
            <p:nvPr/>
          </p:nvCxnSpPr>
          <p:spPr>
            <a:xfrm>
              <a:off x="5500750" y="4303079"/>
              <a:ext cx="412677" cy="4"/>
            </a:xfrm>
            <a:prstGeom prst="line">
              <a:avLst/>
            </a:prstGeom>
            <a:ln w="1270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90" name="Arc 89"/>
            <p:cNvSpPr/>
            <p:nvPr/>
          </p:nvSpPr>
          <p:spPr>
            <a:xfrm rot="16200000">
              <a:off x="5223493" y="4431285"/>
              <a:ext cx="571663" cy="310901"/>
            </a:xfrm>
            <a:prstGeom prst="arc">
              <a:avLst>
                <a:gd name="adj1" fmla="val 16865245"/>
                <a:gd name="adj2" fmla="val 0"/>
              </a:avLst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</p:grpSp>
      <p:cxnSp>
        <p:nvCxnSpPr>
          <p:cNvPr id="91" name="Straight Connector 90"/>
          <p:cNvCxnSpPr/>
          <p:nvPr/>
        </p:nvCxnSpPr>
        <p:spPr>
          <a:xfrm flipH="1">
            <a:off x="6265937" y="1548125"/>
            <a:ext cx="38099" cy="270934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2" name="Arc 91"/>
          <p:cNvSpPr/>
          <p:nvPr/>
        </p:nvSpPr>
        <p:spPr>
          <a:xfrm>
            <a:off x="6210900" y="1729393"/>
            <a:ext cx="158818" cy="152400"/>
          </a:xfrm>
          <a:prstGeom prst="arc">
            <a:avLst/>
          </a:prstGeom>
          <a:ln w="6350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3" name="TextBox 92"/>
          <p:cNvSpPr txBox="1"/>
          <p:nvPr/>
        </p:nvSpPr>
        <p:spPr>
          <a:xfrm>
            <a:off x="6304036" y="1456290"/>
            <a:ext cx="91184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μ= tan(</a:t>
            </a:r>
            <a:r>
              <a:rPr lang="en-US" sz="1400" dirty="0" err="1" smtClean="0"/>
              <a:t>θ</a:t>
            </a:r>
            <a:r>
              <a:rPr lang="en-US" sz="1400" dirty="0" smtClean="0"/>
              <a:t>)</a:t>
            </a:r>
            <a:endParaRPr lang="en-US" sz="1400" dirty="0"/>
          </a:p>
        </p:txBody>
      </p:sp>
      <p:grpSp>
        <p:nvGrpSpPr>
          <p:cNvPr id="94" name="Group 93"/>
          <p:cNvGrpSpPr/>
          <p:nvPr/>
        </p:nvGrpSpPr>
        <p:grpSpPr>
          <a:xfrm>
            <a:off x="5343503" y="1279205"/>
            <a:ext cx="1265227" cy="1511600"/>
            <a:chOff x="4648200" y="4300904"/>
            <a:chExt cx="1265227" cy="1511600"/>
          </a:xfrm>
        </p:grpSpPr>
        <p:cxnSp>
          <p:nvCxnSpPr>
            <p:cNvPr id="95" name="Straight Connector 94"/>
            <p:cNvCxnSpPr/>
            <p:nvPr/>
          </p:nvCxnSpPr>
          <p:spPr>
            <a:xfrm flipH="1">
              <a:off x="5223277" y="4544006"/>
              <a:ext cx="131756" cy="1023469"/>
            </a:xfrm>
            <a:prstGeom prst="line">
              <a:avLst/>
            </a:prstGeom>
            <a:ln w="1270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6" name="Straight Connector 95"/>
            <p:cNvCxnSpPr/>
            <p:nvPr/>
          </p:nvCxnSpPr>
          <p:spPr>
            <a:xfrm flipV="1">
              <a:off x="4648200" y="5812499"/>
              <a:ext cx="436601" cy="1"/>
            </a:xfrm>
            <a:prstGeom prst="line">
              <a:avLst/>
            </a:prstGeom>
            <a:ln w="1270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97" name="Arc 96"/>
            <p:cNvSpPr/>
            <p:nvPr/>
          </p:nvSpPr>
          <p:spPr>
            <a:xfrm rot="5400000">
              <a:off x="4840005" y="5435951"/>
              <a:ext cx="490048" cy="263057"/>
            </a:xfrm>
            <a:prstGeom prst="arc">
              <a:avLst/>
            </a:prstGeom>
            <a:ln w="1270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cxnSp>
          <p:nvCxnSpPr>
            <p:cNvPr id="98" name="Straight Connector 97"/>
            <p:cNvCxnSpPr/>
            <p:nvPr/>
          </p:nvCxnSpPr>
          <p:spPr>
            <a:xfrm>
              <a:off x="5500750" y="4303079"/>
              <a:ext cx="412677" cy="4"/>
            </a:xfrm>
            <a:prstGeom prst="line">
              <a:avLst/>
            </a:prstGeom>
            <a:ln w="1270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99" name="Arc 98"/>
            <p:cNvSpPr/>
            <p:nvPr/>
          </p:nvSpPr>
          <p:spPr>
            <a:xfrm rot="16200000">
              <a:off x="5223493" y="4431285"/>
              <a:ext cx="571663" cy="310901"/>
            </a:xfrm>
            <a:prstGeom prst="arc">
              <a:avLst>
                <a:gd name="adj1" fmla="val 16865245"/>
                <a:gd name="adj2" fmla="val 0"/>
              </a:avLst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</p:grpSp>
      <p:sp>
        <p:nvSpPr>
          <p:cNvPr id="100" name="TextBox 99"/>
          <p:cNvSpPr txBox="1"/>
          <p:nvPr/>
        </p:nvSpPr>
        <p:spPr>
          <a:xfrm>
            <a:off x="5275311" y="1462033"/>
            <a:ext cx="50479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B</a:t>
            </a:r>
            <a:r>
              <a:rPr lang="en-US" sz="1200" baseline="-25000" dirty="0" smtClean="0"/>
              <a:t>r</a:t>
            </a:r>
            <a:endParaRPr lang="en-US" sz="1200" baseline="-25000" dirty="0"/>
          </a:p>
        </p:txBody>
      </p:sp>
      <p:sp>
        <p:nvSpPr>
          <p:cNvPr id="101" name="TextBox 100"/>
          <p:cNvSpPr txBox="1"/>
          <p:nvPr/>
        </p:nvSpPr>
        <p:spPr>
          <a:xfrm>
            <a:off x="6265936" y="942070"/>
            <a:ext cx="65564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err="1"/>
              <a:t>M</a:t>
            </a:r>
            <a:r>
              <a:rPr lang="en-US" sz="1200" baseline="-25000" dirty="0" err="1" smtClean="0"/>
              <a:t>s</a:t>
            </a:r>
            <a:endParaRPr lang="en-US" sz="1200" baseline="-25000" dirty="0"/>
          </a:p>
        </p:txBody>
      </p:sp>
      <p:cxnSp>
        <p:nvCxnSpPr>
          <p:cNvPr id="102" name="Straight Connector 101"/>
          <p:cNvCxnSpPr>
            <a:stCxn id="100" idx="2"/>
          </p:cNvCxnSpPr>
          <p:nvPr/>
        </p:nvCxnSpPr>
        <p:spPr>
          <a:xfrm>
            <a:off x="5527708" y="1739032"/>
            <a:ext cx="437095" cy="142762"/>
          </a:xfrm>
          <a:prstGeom prst="line">
            <a:avLst/>
          </a:prstGeom>
          <a:ln w="12700">
            <a:solidFill>
              <a:schemeClr val="tx1"/>
            </a:solidFill>
            <a:headEnd type="none"/>
            <a:tailEnd type="arrow" w="sm" len="sm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6" name="Content Placeholder 2"/>
          <p:cNvSpPr txBox="1">
            <a:spLocks/>
          </p:cNvSpPr>
          <p:nvPr/>
        </p:nvSpPr>
        <p:spPr bwMode="auto">
          <a:xfrm>
            <a:off x="525901" y="4800600"/>
            <a:ext cx="3733800" cy="128035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marL="342900" indent="-3429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SzPct val="100000"/>
              <a:buBlip>
                <a:blip r:embed="rId2"/>
              </a:buBlip>
              <a:defRPr sz="2000" kern="1200">
                <a:solidFill>
                  <a:schemeClr val="tx1"/>
                </a:solidFill>
                <a:latin typeface="Arial"/>
                <a:ea typeface="ＭＳ Ｐゴシック" charset="0"/>
                <a:cs typeface="Arial"/>
              </a:defRPr>
            </a:lvl1pPr>
            <a:lvl2pPr marL="742950" indent="-28575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SzPct val="100000"/>
              <a:buBlip>
                <a:blip r:embed="rId3"/>
              </a:buBlip>
              <a:defRPr sz="1800" kern="1200">
                <a:solidFill>
                  <a:schemeClr val="tx1"/>
                </a:solidFill>
                <a:latin typeface="Arial"/>
                <a:ea typeface="ＭＳ Ｐゴシック" charset="0"/>
                <a:cs typeface="Arial"/>
              </a:defRPr>
            </a:lvl2pPr>
            <a:lvl3pPr marL="11430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SzPct val="100000"/>
              <a:buBlip>
                <a:blip r:embed="rId4"/>
              </a:buBlip>
              <a:defRPr sz="1600" kern="1200">
                <a:solidFill>
                  <a:schemeClr val="tx1"/>
                </a:solidFill>
                <a:latin typeface="Arial"/>
                <a:ea typeface="ＭＳ Ｐゴシック" charset="0"/>
                <a:cs typeface="Arial"/>
              </a:defRPr>
            </a:lvl3pPr>
            <a:lvl4pPr marL="16002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SzPct val="100000"/>
              <a:buBlip>
                <a:blip r:embed="rId5"/>
              </a:buBlip>
              <a:defRPr sz="1400" kern="1200">
                <a:solidFill>
                  <a:schemeClr val="tx1"/>
                </a:solidFill>
                <a:latin typeface="Arial"/>
                <a:ea typeface="ＭＳ Ｐゴシック" charset="0"/>
                <a:cs typeface="Arial"/>
              </a:defRPr>
            </a:lvl4pPr>
            <a:lvl5pPr marL="20574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SzPct val="100000"/>
              <a:buBlip>
                <a:blip r:embed="rId2"/>
              </a:buBlip>
              <a:defRPr sz="1400" kern="1200">
                <a:solidFill>
                  <a:schemeClr val="tx1"/>
                </a:solidFill>
                <a:latin typeface="Arial"/>
                <a:ea typeface="ＭＳ Ｐゴシック" charset="0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600" dirty="0"/>
              <a:t>Ideal hard magnetic materials:</a:t>
            </a:r>
          </a:p>
          <a:p>
            <a:r>
              <a:rPr lang="en-US" sz="1400" dirty="0" err="1" smtClean="0"/>
              <a:t>Hc</a:t>
            </a:r>
            <a:r>
              <a:rPr lang="en-US" sz="1400" dirty="0" smtClean="0"/>
              <a:t> </a:t>
            </a:r>
            <a:r>
              <a:rPr lang="en-US" sz="1400" dirty="0"/>
              <a:t>&gt; </a:t>
            </a:r>
            <a:r>
              <a:rPr lang="en-US" sz="1400" dirty="0" smtClean="0"/>
              <a:t>15 </a:t>
            </a:r>
            <a:r>
              <a:rPr lang="en-US" sz="1400" dirty="0" err="1"/>
              <a:t>kOe</a:t>
            </a:r>
            <a:endParaRPr lang="en-US" sz="1400" dirty="0"/>
          </a:p>
          <a:p>
            <a:r>
              <a:rPr lang="en-US" sz="1400" dirty="0" smtClean="0"/>
              <a:t>Br </a:t>
            </a:r>
            <a:r>
              <a:rPr lang="en-US" sz="1400" dirty="0"/>
              <a:t>&gt; </a:t>
            </a:r>
            <a:r>
              <a:rPr lang="en-US" sz="1400" dirty="0" smtClean="0"/>
              <a:t>1.5 </a:t>
            </a:r>
            <a:r>
              <a:rPr lang="en-US" sz="1400" dirty="0"/>
              <a:t>T</a:t>
            </a:r>
          </a:p>
          <a:p>
            <a:r>
              <a:rPr lang="en-US" sz="1400" dirty="0" smtClean="0"/>
              <a:t>(BH)</a:t>
            </a:r>
            <a:r>
              <a:rPr lang="en-US" sz="1400" baseline="-25000" dirty="0" smtClean="0"/>
              <a:t>max</a:t>
            </a:r>
            <a:r>
              <a:rPr lang="en-US" sz="1400" dirty="0" smtClean="0"/>
              <a:t> </a:t>
            </a:r>
            <a:r>
              <a:rPr lang="en-US" sz="1400" dirty="0"/>
              <a:t>&gt; </a:t>
            </a:r>
            <a:r>
              <a:rPr lang="en-US" sz="1400" dirty="0" smtClean="0"/>
              <a:t>40 </a:t>
            </a:r>
            <a:r>
              <a:rPr lang="en-US" sz="1400" dirty="0"/>
              <a:t>MGOe</a:t>
            </a:r>
          </a:p>
          <a:p>
            <a:r>
              <a:rPr lang="en-US" sz="1400" dirty="0"/>
              <a:t>Small temperature dependence</a:t>
            </a:r>
          </a:p>
        </p:txBody>
      </p:sp>
      <p:sp>
        <p:nvSpPr>
          <p:cNvPr id="107" name="Content Placeholder 2"/>
          <p:cNvSpPr txBox="1">
            <a:spLocks/>
          </p:cNvSpPr>
          <p:nvPr/>
        </p:nvSpPr>
        <p:spPr bwMode="auto">
          <a:xfrm>
            <a:off x="5014135" y="4797508"/>
            <a:ext cx="3332271" cy="128035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marL="342900" indent="-3429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SzPct val="100000"/>
              <a:buBlip>
                <a:blip r:embed="rId2"/>
              </a:buBlip>
              <a:defRPr sz="2000" kern="1200">
                <a:solidFill>
                  <a:schemeClr val="tx1"/>
                </a:solidFill>
                <a:latin typeface="Arial"/>
                <a:ea typeface="ＭＳ Ｐゴシック" charset="0"/>
                <a:cs typeface="Arial"/>
              </a:defRPr>
            </a:lvl1pPr>
            <a:lvl2pPr marL="742950" indent="-28575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SzPct val="100000"/>
              <a:buBlip>
                <a:blip r:embed="rId3"/>
              </a:buBlip>
              <a:defRPr sz="1800" kern="1200">
                <a:solidFill>
                  <a:schemeClr val="tx1"/>
                </a:solidFill>
                <a:latin typeface="Arial"/>
                <a:ea typeface="ＭＳ Ｐゴシック" charset="0"/>
                <a:cs typeface="Arial"/>
              </a:defRPr>
            </a:lvl2pPr>
            <a:lvl3pPr marL="11430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SzPct val="100000"/>
              <a:buBlip>
                <a:blip r:embed="rId4"/>
              </a:buBlip>
              <a:defRPr sz="1600" kern="1200">
                <a:solidFill>
                  <a:schemeClr val="tx1"/>
                </a:solidFill>
                <a:latin typeface="Arial"/>
                <a:ea typeface="ＭＳ Ｐゴシック" charset="0"/>
                <a:cs typeface="Arial"/>
              </a:defRPr>
            </a:lvl3pPr>
            <a:lvl4pPr marL="16002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SzPct val="100000"/>
              <a:buBlip>
                <a:blip r:embed="rId5"/>
              </a:buBlip>
              <a:defRPr sz="1400" kern="1200">
                <a:solidFill>
                  <a:schemeClr val="tx1"/>
                </a:solidFill>
                <a:latin typeface="Arial"/>
                <a:ea typeface="ＭＳ Ｐゴシック" charset="0"/>
                <a:cs typeface="Arial"/>
              </a:defRPr>
            </a:lvl4pPr>
            <a:lvl5pPr marL="20574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SzPct val="100000"/>
              <a:buBlip>
                <a:blip r:embed="rId2"/>
              </a:buBlip>
              <a:defRPr sz="1400" kern="1200">
                <a:solidFill>
                  <a:schemeClr val="tx1"/>
                </a:solidFill>
                <a:latin typeface="Arial"/>
                <a:ea typeface="ＭＳ Ｐゴシック" charset="0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600" dirty="0"/>
              <a:t>Ideal soft magnetic materials:</a:t>
            </a:r>
          </a:p>
          <a:p>
            <a:r>
              <a:rPr lang="en-US" sz="1400" dirty="0" err="1" smtClean="0"/>
              <a:t>Hc</a:t>
            </a:r>
            <a:r>
              <a:rPr lang="en-US" sz="1400" dirty="0" smtClean="0"/>
              <a:t> </a:t>
            </a:r>
            <a:r>
              <a:rPr lang="en-US" sz="1400" dirty="0"/>
              <a:t>&lt; 0.1 </a:t>
            </a:r>
            <a:r>
              <a:rPr lang="en-US" sz="1400" dirty="0" err="1"/>
              <a:t>Oe</a:t>
            </a:r>
            <a:endParaRPr lang="en-US" sz="1400" dirty="0"/>
          </a:p>
          <a:p>
            <a:r>
              <a:rPr lang="en-US" sz="1400" dirty="0" err="1" smtClean="0"/>
              <a:t>ρ</a:t>
            </a:r>
            <a:r>
              <a:rPr lang="en-US" sz="1400" dirty="0" smtClean="0"/>
              <a:t> </a:t>
            </a:r>
            <a:r>
              <a:rPr lang="en-US" sz="1400" dirty="0"/>
              <a:t>&gt; 1000 </a:t>
            </a:r>
            <a:r>
              <a:rPr lang="en-US" sz="1400" dirty="0" err="1"/>
              <a:t>μΩ</a:t>
            </a:r>
            <a:r>
              <a:rPr lang="en-US" sz="1400" dirty="0"/>
              <a:t>-cm</a:t>
            </a:r>
          </a:p>
          <a:p>
            <a:r>
              <a:rPr lang="en-US" sz="1400" dirty="0" smtClean="0"/>
              <a:t>Br </a:t>
            </a:r>
            <a:r>
              <a:rPr lang="en-US" sz="1400" dirty="0"/>
              <a:t>&gt; 2 T</a:t>
            </a:r>
          </a:p>
          <a:p>
            <a:r>
              <a:rPr lang="en-US" sz="1400" dirty="0" smtClean="0"/>
              <a:t>μ </a:t>
            </a:r>
            <a:r>
              <a:rPr lang="en-US" sz="1400" dirty="0"/>
              <a:t>&gt; 10</a:t>
            </a:r>
            <a:r>
              <a:rPr lang="en-US" sz="1400" baseline="30000" dirty="0"/>
              <a:t>5</a:t>
            </a:r>
          </a:p>
        </p:txBody>
      </p:sp>
      <p:sp>
        <p:nvSpPr>
          <p:cNvPr id="109" name="Slide Number Placeholder 10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722D57-58D6-9447-A6D5-A97F6C35A8FB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28534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76200" y="76200"/>
            <a:ext cx="8991600" cy="670560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91432" tIns="45716" rIns="91432" bIns="45716" rtlCol="0" anchor="ctr"/>
          <a:lstStyle/>
          <a:p>
            <a:pPr algn="ctr"/>
            <a:r>
              <a:rPr lang="en-US" sz="3200" dirty="0" smtClean="0"/>
              <a:t>Permanent Magnetic Materials</a:t>
            </a:r>
            <a:endParaRPr lang="en-US" sz="3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722D57-58D6-9447-A6D5-A97F6C35A8FB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581488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7" name="Picture 96"/>
          <p:cNvPicPr>
            <a:picLocks noChangeAspect="1"/>
          </p:cNvPicPr>
          <p:nvPr/>
        </p:nvPicPr>
        <p:blipFill rotWithShape="1">
          <a:blip r:embed="rId2"/>
          <a:srcRect b="2221"/>
          <a:stretch/>
        </p:blipFill>
        <p:spPr>
          <a:xfrm>
            <a:off x="381000" y="3481828"/>
            <a:ext cx="5181600" cy="2873753"/>
          </a:xfrm>
          <a:prstGeom prst="rect">
            <a:avLst/>
          </a:prstGeom>
        </p:spPr>
      </p:pic>
      <p:pic>
        <p:nvPicPr>
          <p:cNvPr id="85" name="Picture 8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08528" y="3581400"/>
            <a:ext cx="2743200" cy="32004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56615"/>
            <a:ext cx="7772400" cy="384721"/>
          </a:xfrm>
        </p:spPr>
        <p:txBody>
          <a:bodyPr/>
          <a:lstStyle/>
          <a:p>
            <a:r>
              <a:rPr lang="en-US" b="0" dirty="0" smtClean="0">
                <a:solidFill>
                  <a:schemeClr val="tx1"/>
                </a:solidFill>
              </a:rPr>
              <a:t>The most popular PM is </a:t>
            </a:r>
            <a:r>
              <a:rPr lang="en-US" b="0" dirty="0" err="1" smtClean="0">
                <a:solidFill>
                  <a:schemeClr val="tx1"/>
                </a:solidFill>
              </a:rPr>
              <a:t>Nd</a:t>
            </a:r>
            <a:r>
              <a:rPr lang="en-US" b="0" dirty="0" smtClean="0">
                <a:solidFill>
                  <a:schemeClr val="tx1"/>
                </a:solidFill>
              </a:rPr>
              <a:t>-Fe-B based</a:t>
            </a:r>
            <a:endParaRPr lang="en-US" b="0" dirty="0">
              <a:solidFill>
                <a:schemeClr val="tx1"/>
              </a:solidFill>
            </a:endParaRPr>
          </a:p>
        </p:txBody>
      </p:sp>
      <p:pic>
        <p:nvPicPr>
          <p:cNvPr id="81" name="Picture 80"/>
          <p:cNvPicPr>
            <a:picLocks/>
          </p:cNvPicPr>
          <p:nvPr/>
        </p:nvPicPr>
        <p:blipFill>
          <a:blip r:embed="rId4"/>
          <a:stretch>
            <a:fillRect/>
          </a:stretch>
        </p:blipFill>
        <p:spPr>
          <a:xfrm>
            <a:off x="6211590" y="152400"/>
            <a:ext cx="2743200" cy="3200400"/>
          </a:xfrm>
          <a:prstGeom prst="rect">
            <a:avLst/>
          </a:prstGeom>
        </p:spPr>
      </p:pic>
      <p:cxnSp>
        <p:nvCxnSpPr>
          <p:cNvPr id="88" name="Straight Connector 87"/>
          <p:cNvCxnSpPr/>
          <p:nvPr/>
        </p:nvCxnSpPr>
        <p:spPr>
          <a:xfrm flipV="1">
            <a:off x="7833564" y="219548"/>
            <a:ext cx="0" cy="2761323"/>
          </a:xfrm>
          <a:prstGeom prst="line">
            <a:avLst/>
          </a:prstGeom>
          <a:ln w="12700" cmpd="sng">
            <a:solidFill>
              <a:srgbClr val="FF0000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9" name="Straight Connector 88"/>
          <p:cNvCxnSpPr/>
          <p:nvPr/>
        </p:nvCxnSpPr>
        <p:spPr>
          <a:xfrm flipV="1">
            <a:off x="7826061" y="3630011"/>
            <a:ext cx="0" cy="2761323"/>
          </a:xfrm>
          <a:prstGeom prst="line">
            <a:avLst/>
          </a:prstGeom>
          <a:ln w="12700" cmpd="sng">
            <a:solidFill>
              <a:srgbClr val="FF0000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0" name="Freeform 89"/>
          <p:cNvSpPr/>
          <p:nvPr/>
        </p:nvSpPr>
        <p:spPr>
          <a:xfrm>
            <a:off x="7352534" y="4490337"/>
            <a:ext cx="1206500" cy="1496786"/>
          </a:xfrm>
          <a:custGeom>
            <a:avLst/>
            <a:gdLst>
              <a:gd name="connsiteX0" fmla="*/ 0 w 1206500"/>
              <a:gd name="connsiteY0" fmla="*/ 0 h 1496786"/>
              <a:gd name="connsiteX1" fmla="*/ 117929 w 1206500"/>
              <a:gd name="connsiteY1" fmla="*/ 226786 h 1496786"/>
              <a:gd name="connsiteX2" fmla="*/ 480786 w 1206500"/>
              <a:gd name="connsiteY2" fmla="*/ 798286 h 1496786"/>
              <a:gd name="connsiteX3" fmla="*/ 725714 w 1206500"/>
              <a:gd name="connsiteY3" fmla="*/ 1088572 h 1496786"/>
              <a:gd name="connsiteX4" fmla="*/ 970643 w 1206500"/>
              <a:gd name="connsiteY4" fmla="*/ 1360715 h 1496786"/>
              <a:gd name="connsiteX5" fmla="*/ 1206500 w 1206500"/>
              <a:gd name="connsiteY5" fmla="*/ 1496786 h 14967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06500" h="1496786">
                <a:moveTo>
                  <a:pt x="0" y="0"/>
                </a:moveTo>
                <a:cubicBezTo>
                  <a:pt x="18899" y="46869"/>
                  <a:pt x="37798" y="93738"/>
                  <a:pt x="117929" y="226786"/>
                </a:cubicBezTo>
                <a:cubicBezTo>
                  <a:pt x="198060" y="359834"/>
                  <a:pt x="379488" y="654655"/>
                  <a:pt x="480786" y="798286"/>
                </a:cubicBezTo>
                <a:cubicBezTo>
                  <a:pt x="582084" y="941917"/>
                  <a:pt x="644071" y="994834"/>
                  <a:pt x="725714" y="1088572"/>
                </a:cubicBezTo>
                <a:cubicBezTo>
                  <a:pt x="807357" y="1182310"/>
                  <a:pt x="890512" y="1292679"/>
                  <a:pt x="970643" y="1360715"/>
                </a:cubicBezTo>
                <a:cubicBezTo>
                  <a:pt x="1050774" y="1428751"/>
                  <a:pt x="1206500" y="1496786"/>
                  <a:pt x="1206500" y="1496786"/>
                </a:cubicBezTo>
              </a:path>
            </a:pathLst>
          </a:custGeom>
          <a:ln>
            <a:solidFill>
              <a:srgbClr val="FFFF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3" name="TextBox 92"/>
          <p:cNvSpPr txBox="1"/>
          <p:nvPr/>
        </p:nvSpPr>
        <p:spPr>
          <a:xfrm>
            <a:off x="6473779" y="3806913"/>
            <a:ext cx="1107996" cy="21544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800" b="1" dirty="0" err="1" smtClean="0">
                <a:solidFill>
                  <a:srgbClr val="FFFF00"/>
                </a:solidFill>
              </a:rPr>
              <a:t>Nd</a:t>
            </a:r>
            <a:r>
              <a:rPr lang="en-US" sz="800" b="1" dirty="0" smtClean="0">
                <a:solidFill>
                  <a:srgbClr val="FFFF00"/>
                </a:solidFill>
              </a:rPr>
              <a:t>-</a:t>
            </a:r>
            <a:r>
              <a:rPr lang="en-US" sz="800" b="1" dirty="0" err="1" smtClean="0">
                <a:solidFill>
                  <a:srgbClr val="FFFF00"/>
                </a:solidFill>
              </a:rPr>
              <a:t>Dy</a:t>
            </a:r>
            <a:r>
              <a:rPr lang="en-US" sz="800" b="1" dirty="0" smtClean="0">
                <a:solidFill>
                  <a:srgbClr val="FFFF00"/>
                </a:solidFill>
              </a:rPr>
              <a:t>-Fe-Co-B(30)</a:t>
            </a:r>
            <a:endParaRPr lang="en-US" sz="800" b="1" dirty="0">
              <a:solidFill>
                <a:srgbClr val="FFFF00"/>
              </a:solidFill>
            </a:endParaRPr>
          </a:p>
        </p:txBody>
      </p:sp>
      <p:sp>
        <p:nvSpPr>
          <p:cNvPr id="95" name="Rectangle 94"/>
          <p:cNvSpPr/>
          <p:nvPr/>
        </p:nvSpPr>
        <p:spPr>
          <a:xfrm>
            <a:off x="533471" y="6217955"/>
            <a:ext cx="5678119" cy="5847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800" dirty="0" smtClean="0"/>
              <a:t>REF: </a:t>
            </a:r>
          </a:p>
          <a:p>
            <a:r>
              <a:rPr lang="pt-BR" sz="800" dirty="0" smtClean="0"/>
              <a:t>[1]. M</a:t>
            </a:r>
            <a:r>
              <a:rPr lang="pt-BR" sz="800" dirty="0"/>
              <a:t>. S. </a:t>
            </a:r>
            <a:r>
              <a:rPr lang="pt-BR" sz="800" dirty="0" err="1"/>
              <a:t>Walmer</a:t>
            </a:r>
            <a:r>
              <a:rPr lang="pt-BR" sz="800" dirty="0"/>
              <a:t>, C. H. Chen, M. H. </a:t>
            </a:r>
            <a:r>
              <a:rPr lang="pt-BR" sz="800" dirty="0" err="1"/>
              <a:t>Walmer</a:t>
            </a:r>
            <a:r>
              <a:rPr lang="pt-BR" sz="800" dirty="0"/>
              <a:t>, IEEE Trans. Magn. 2000, 36, 3376</a:t>
            </a:r>
            <a:r>
              <a:rPr lang="pt-BR" sz="800" dirty="0" smtClean="0"/>
              <a:t>.</a:t>
            </a:r>
          </a:p>
          <a:p>
            <a:r>
              <a:rPr lang="en-US" sz="800" dirty="0" smtClean="0"/>
              <a:t>[2]. O</a:t>
            </a:r>
            <a:r>
              <a:rPr lang="en-US" sz="800" dirty="0"/>
              <a:t>. </a:t>
            </a:r>
            <a:r>
              <a:rPr lang="en-US" sz="800" dirty="0" err="1"/>
              <a:t>Gutfleisch</a:t>
            </a:r>
            <a:r>
              <a:rPr lang="en-US" sz="800" dirty="0"/>
              <a:t>, M. Willard, E. </a:t>
            </a:r>
            <a:r>
              <a:rPr lang="en-US" sz="800" dirty="0" err="1"/>
              <a:t>Bruck</a:t>
            </a:r>
            <a:r>
              <a:rPr lang="en-US" sz="800" dirty="0"/>
              <a:t>, C. Chen, S.G. </a:t>
            </a:r>
            <a:r>
              <a:rPr lang="en-US" sz="800" dirty="0" err="1"/>
              <a:t>Sankar</a:t>
            </a:r>
            <a:r>
              <a:rPr lang="en-US" sz="800" dirty="0"/>
              <a:t>, J.P. Liu, Advanced Mats. (2011), 23, 821-</a:t>
            </a:r>
            <a:r>
              <a:rPr lang="en-US" sz="800" dirty="0" smtClean="0"/>
              <a:t>842</a:t>
            </a:r>
          </a:p>
          <a:p>
            <a:r>
              <a:rPr lang="en-US" sz="800" dirty="0" smtClean="0"/>
              <a:t>[3]. S. </a:t>
            </a:r>
            <a:r>
              <a:rPr lang="en-US" sz="800" dirty="0" err="1" smtClean="0"/>
              <a:t>Consentinides</a:t>
            </a:r>
            <a:r>
              <a:rPr lang="en-US" sz="800" dirty="0" smtClean="0"/>
              <a:t>, RERC, 2012</a:t>
            </a:r>
            <a:endParaRPr lang="en-US" sz="800" dirty="0"/>
          </a:p>
        </p:txBody>
      </p:sp>
      <p:pic>
        <p:nvPicPr>
          <p:cNvPr id="96" name="Picture 9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35642" y="1066800"/>
            <a:ext cx="3944155" cy="2286000"/>
          </a:xfrm>
          <a:prstGeom prst="rect">
            <a:avLst/>
          </a:prstGeom>
        </p:spPr>
      </p:pic>
      <p:sp>
        <p:nvSpPr>
          <p:cNvPr id="99" name="Slide Number Placeholder 9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722D57-58D6-9447-A6D5-A97F6C35A8FB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3" name="Freeform 2"/>
          <p:cNvSpPr/>
          <p:nvPr/>
        </p:nvSpPr>
        <p:spPr>
          <a:xfrm>
            <a:off x="6650182" y="261697"/>
            <a:ext cx="1870363" cy="2470727"/>
          </a:xfrm>
          <a:custGeom>
            <a:avLst/>
            <a:gdLst>
              <a:gd name="connsiteX0" fmla="*/ 0 w 1870363"/>
              <a:gd name="connsiteY0" fmla="*/ 0 h 2470727"/>
              <a:gd name="connsiteX1" fmla="*/ 246303 w 1870363"/>
              <a:gd name="connsiteY1" fmla="*/ 61576 h 2470727"/>
              <a:gd name="connsiteX2" fmla="*/ 477212 w 1870363"/>
              <a:gd name="connsiteY2" fmla="*/ 207818 h 2470727"/>
              <a:gd name="connsiteX3" fmla="*/ 731212 w 1870363"/>
              <a:gd name="connsiteY3" fmla="*/ 423333 h 2470727"/>
              <a:gd name="connsiteX4" fmla="*/ 823576 w 1870363"/>
              <a:gd name="connsiteY4" fmla="*/ 492606 h 2470727"/>
              <a:gd name="connsiteX5" fmla="*/ 1185333 w 1870363"/>
              <a:gd name="connsiteY5" fmla="*/ 892848 h 2470727"/>
              <a:gd name="connsiteX6" fmla="*/ 1423939 w 1870363"/>
              <a:gd name="connsiteY6" fmla="*/ 1485515 h 2470727"/>
              <a:gd name="connsiteX7" fmla="*/ 1670242 w 1870363"/>
              <a:gd name="connsiteY7" fmla="*/ 2093576 h 2470727"/>
              <a:gd name="connsiteX8" fmla="*/ 1870363 w 1870363"/>
              <a:gd name="connsiteY8" fmla="*/ 2470727 h 24707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870363" h="2470727">
                <a:moveTo>
                  <a:pt x="0" y="0"/>
                </a:moveTo>
                <a:cubicBezTo>
                  <a:pt x="83384" y="13470"/>
                  <a:pt x="166768" y="26940"/>
                  <a:pt x="246303" y="61576"/>
                </a:cubicBezTo>
                <a:cubicBezTo>
                  <a:pt x="325838" y="96212"/>
                  <a:pt x="396394" y="147525"/>
                  <a:pt x="477212" y="207818"/>
                </a:cubicBezTo>
                <a:cubicBezTo>
                  <a:pt x="558030" y="268111"/>
                  <a:pt x="673485" y="375868"/>
                  <a:pt x="731212" y="423333"/>
                </a:cubicBezTo>
                <a:cubicBezTo>
                  <a:pt x="788939" y="470798"/>
                  <a:pt x="747889" y="414354"/>
                  <a:pt x="823576" y="492606"/>
                </a:cubicBezTo>
                <a:cubicBezTo>
                  <a:pt x="899263" y="570859"/>
                  <a:pt x="1085273" y="727363"/>
                  <a:pt x="1185333" y="892848"/>
                </a:cubicBezTo>
                <a:cubicBezTo>
                  <a:pt x="1285393" y="1058333"/>
                  <a:pt x="1423939" y="1485515"/>
                  <a:pt x="1423939" y="1485515"/>
                </a:cubicBezTo>
                <a:cubicBezTo>
                  <a:pt x="1504757" y="1685636"/>
                  <a:pt x="1595838" y="1929374"/>
                  <a:pt x="1670242" y="2093576"/>
                </a:cubicBezTo>
                <a:cubicBezTo>
                  <a:pt x="1744646" y="2257778"/>
                  <a:pt x="1870363" y="2470727"/>
                  <a:pt x="1870363" y="2470727"/>
                </a:cubicBezTo>
              </a:path>
            </a:pathLst>
          </a:custGeom>
          <a:ln w="28575" cmpd="sng">
            <a:solidFill>
              <a:srgbClr val="00FFFF"/>
            </a:solidFill>
            <a:prstDash val="soli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2" name="TextBox 91"/>
          <p:cNvSpPr txBox="1"/>
          <p:nvPr/>
        </p:nvSpPr>
        <p:spPr>
          <a:xfrm>
            <a:off x="6691091" y="945245"/>
            <a:ext cx="1134970" cy="21544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800" b="1" dirty="0" err="1" smtClean="0">
                <a:solidFill>
                  <a:srgbClr val="FFFF00"/>
                </a:solidFill>
              </a:rPr>
              <a:t>Nd</a:t>
            </a:r>
            <a:r>
              <a:rPr lang="en-US" sz="800" b="1" dirty="0" smtClean="0">
                <a:solidFill>
                  <a:srgbClr val="FFFF00"/>
                </a:solidFill>
              </a:rPr>
              <a:t>-</a:t>
            </a:r>
            <a:r>
              <a:rPr lang="en-US" sz="800" b="1" dirty="0" err="1" smtClean="0">
                <a:solidFill>
                  <a:srgbClr val="FFFF00"/>
                </a:solidFill>
              </a:rPr>
              <a:t>Dy</a:t>
            </a:r>
            <a:r>
              <a:rPr lang="en-US" sz="800" b="1" dirty="0" smtClean="0">
                <a:solidFill>
                  <a:srgbClr val="FFFF00"/>
                </a:solidFill>
              </a:rPr>
              <a:t>-Fe-Co-B(30)</a:t>
            </a:r>
            <a:endParaRPr lang="en-US" sz="800" b="1" dirty="0">
              <a:solidFill>
                <a:srgbClr val="FFFF0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7156023" y="344300"/>
            <a:ext cx="851503" cy="21544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800" b="1" dirty="0" err="1" smtClean="0">
                <a:solidFill>
                  <a:srgbClr val="00FFFF"/>
                </a:solidFill>
              </a:rPr>
              <a:t>Nd</a:t>
            </a:r>
            <a:r>
              <a:rPr lang="en-US" sz="800" b="1" dirty="0" smtClean="0">
                <a:solidFill>
                  <a:srgbClr val="00FFFF"/>
                </a:solidFill>
              </a:rPr>
              <a:t>-</a:t>
            </a:r>
            <a:r>
              <a:rPr lang="en-US" sz="800" b="1" dirty="0" smtClean="0">
                <a:solidFill>
                  <a:srgbClr val="00FFFF"/>
                </a:solidFill>
              </a:rPr>
              <a:t>Fe</a:t>
            </a:r>
            <a:r>
              <a:rPr lang="en-US" sz="800" b="1" dirty="0" smtClean="0">
                <a:solidFill>
                  <a:srgbClr val="00FFFF"/>
                </a:solidFill>
              </a:rPr>
              <a:t>-B(45)</a:t>
            </a:r>
            <a:endParaRPr lang="en-US" sz="800" b="1" dirty="0">
              <a:solidFill>
                <a:srgbClr val="00FFFF"/>
              </a:solidFill>
            </a:endParaRPr>
          </a:p>
        </p:txBody>
      </p:sp>
      <p:sp>
        <p:nvSpPr>
          <p:cNvPr id="91" name="Freeform 90"/>
          <p:cNvSpPr/>
          <p:nvPr/>
        </p:nvSpPr>
        <p:spPr>
          <a:xfrm>
            <a:off x="7360033" y="1427843"/>
            <a:ext cx="1170214" cy="1179286"/>
          </a:xfrm>
          <a:custGeom>
            <a:avLst/>
            <a:gdLst>
              <a:gd name="connsiteX0" fmla="*/ 0 w 1170214"/>
              <a:gd name="connsiteY0" fmla="*/ 0 h 1179286"/>
              <a:gd name="connsiteX1" fmla="*/ 127000 w 1170214"/>
              <a:gd name="connsiteY1" fmla="*/ 63500 h 1179286"/>
              <a:gd name="connsiteX2" fmla="*/ 462643 w 1170214"/>
              <a:gd name="connsiteY2" fmla="*/ 254000 h 1179286"/>
              <a:gd name="connsiteX3" fmla="*/ 707571 w 1170214"/>
              <a:gd name="connsiteY3" fmla="*/ 399143 h 1179286"/>
              <a:gd name="connsiteX4" fmla="*/ 943428 w 1170214"/>
              <a:gd name="connsiteY4" fmla="*/ 752928 h 1179286"/>
              <a:gd name="connsiteX5" fmla="*/ 1170214 w 1170214"/>
              <a:gd name="connsiteY5" fmla="*/ 1179286 h 11792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170214" h="1179286">
                <a:moveTo>
                  <a:pt x="0" y="0"/>
                </a:moveTo>
                <a:cubicBezTo>
                  <a:pt x="24946" y="10583"/>
                  <a:pt x="49893" y="21167"/>
                  <a:pt x="127000" y="63500"/>
                </a:cubicBezTo>
                <a:cubicBezTo>
                  <a:pt x="204107" y="105833"/>
                  <a:pt x="365881" y="198059"/>
                  <a:pt x="462643" y="254000"/>
                </a:cubicBezTo>
                <a:cubicBezTo>
                  <a:pt x="559405" y="309941"/>
                  <a:pt x="627440" y="315988"/>
                  <a:pt x="707571" y="399143"/>
                </a:cubicBezTo>
                <a:cubicBezTo>
                  <a:pt x="787702" y="482298"/>
                  <a:pt x="866321" y="622904"/>
                  <a:pt x="943428" y="752928"/>
                </a:cubicBezTo>
                <a:cubicBezTo>
                  <a:pt x="1020535" y="882952"/>
                  <a:pt x="1170214" y="1179286"/>
                  <a:pt x="1170214" y="1179286"/>
                </a:cubicBezTo>
              </a:path>
            </a:pathLst>
          </a:custGeom>
          <a:ln>
            <a:solidFill>
              <a:srgbClr val="FFFF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6526410" y="4052700"/>
            <a:ext cx="765699" cy="21544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800" b="1" dirty="0" err="1" smtClean="0">
                <a:solidFill>
                  <a:srgbClr val="00FFFF"/>
                </a:solidFill>
              </a:rPr>
              <a:t>Nd</a:t>
            </a:r>
            <a:r>
              <a:rPr lang="en-US" sz="800" b="1" dirty="0" smtClean="0">
                <a:solidFill>
                  <a:srgbClr val="00FFFF"/>
                </a:solidFill>
              </a:rPr>
              <a:t>-</a:t>
            </a:r>
            <a:r>
              <a:rPr lang="en-US" sz="800" b="1" dirty="0" smtClean="0">
                <a:solidFill>
                  <a:srgbClr val="00FFFF"/>
                </a:solidFill>
              </a:rPr>
              <a:t>Fe</a:t>
            </a:r>
            <a:r>
              <a:rPr lang="en-US" sz="800" b="1" dirty="0" smtClean="0">
                <a:solidFill>
                  <a:srgbClr val="00FFFF"/>
                </a:solidFill>
              </a:rPr>
              <a:t>-B(45)</a:t>
            </a:r>
            <a:endParaRPr lang="en-US" sz="800" b="1" dirty="0">
              <a:solidFill>
                <a:srgbClr val="00FFFF"/>
              </a:solidFill>
            </a:endParaRPr>
          </a:p>
        </p:txBody>
      </p:sp>
      <p:sp>
        <p:nvSpPr>
          <p:cNvPr id="4" name="Freeform 3"/>
          <p:cNvSpPr/>
          <p:nvPr/>
        </p:nvSpPr>
        <p:spPr>
          <a:xfrm>
            <a:off x="7112000" y="4495030"/>
            <a:ext cx="1439333" cy="1585576"/>
          </a:xfrm>
          <a:custGeom>
            <a:avLst/>
            <a:gdLst>
              <a:gd name="connsiteX0" fmla="*/ 0 w 1439333"/>
              <a:gd name="connsiteY0" fmla="*/ 0 h 1585576"/>
              <a:gd name="connsiteX1" fmla="*/ 246303 w 1439333"/>
              <a:gd name="connsiteY1" fmla="*/ 538788 h 1585576"/>
              <a:gd name="connsiteX2" fmla="*/ 369455 w 1439333"/>
              <a:gd name="connsiteY2" fmla="*/ 777394 h 1585576"/>
              <a:gd name="connsiteX3" fmla="*/ 723515 w 1439333"/>
              <a:gd name="connsiteY3" fmla="*/ 1270000 h 1585576"/>
              <a:gd name="connsiteX4" fmla="*/ 962121 w 1439333"/>
              <a:gd name="connsiteY4" fmla="*/ 1431637 h 1585576"/>
              <a:gd name="connsiteX5" fmla="*/ 1193030 w 1439333"/>
              <a:gd name="connsiteY5" fmla="*/ 1554788 h 1585576"/>
              <a:gd name="connsiteX6" fmla="*/ 1439333 w 1439333"/>
              <a:gd name="connsiteY6" fmla="*/ 1585576 h 15855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439333" h="1585576">
                <a:moveTo>
                  <a:pt x="0" y="0"/>
                </a:moveTo>
                <a:cubicBezTo>
                  <a:pt x="92363" y="204611"/>
                  <a:pt x="184727" y="409222"/>
                  <a:pt x="246303" y="538788"/>
                </a:cubicBezTo>
                <a:cubicBezTo>
                  <a:pt x="307879" y="668354"/>
                  <a:pt x="289920" y="655525"/>
                  <a:pt x="369455" y="777394"/>
                </a:cubicBezTo>
                <a:cubicBezTo>
                  <a:pt x="448990" y="899263"/>
                  <a:pt x="624737" y="1160960"/>
                  <a:pt x="723515" y="1270000"/>
                </a:cubicBezTo>
                <a:cubicBezTo>
                  <a:pt x="822293" y="1379041"/>
                  <a:pt x="883869" y="1384172"/>
                  <a:pt x="962121" y="1431637"/>
                </a:cubicBezTo>
                <a:cubicBezTo>
                  <a:pt x="1040373" y="1479102"/>
                  <a:pt x="1113495" y="1529132"/>
                  <a:pt x="1193030" y="1554788"/>
                </a:cubicBezTo>
                <a:cubicBezTo>
                  <a:pt x="1272565" y="1580444"/>
                  <a:pt x="1355949" y="1583010"/>
                  <a:pt x="1439333" y="1585576"/>
                </a:cubicBezTo>
              </a:path>
            </a:pathLst>
          </a:custGeom>
          <a:ln>
            <a:solidFill>
              <a:srgbClr val="00FF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76318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56615"/>
            <a:ext cx="6629400" cy="430887"/>
          </a:xfrm>
        </p:spPr>
        <p:txBody>
          <a:bodyPr/>
          <a:lstStyle/>
          <a:p>
            <a:r>
              <a:rPr lang="en-US" sz="2800" b="0" dirty="0" smtClean="0">
                <a:solidFill>
                  <a:srgbClr val="000000"/>
                </a:solidFill>
              </a:rPr>
              <a:t>There was a rare earth supply crisis </a:t>
            </a:r>
            <a:endParaRPr lang="en-US" sz="2800" b="0" dirty="0">
              <a:solidFill>
                <a:srgbClr val="00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57200" y="6175389"/>
            <a:ext cx="805956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 smtClean="0"/>
              <a:t>[1]. US </a:t>
            </a:r>
            <a:r>
              <a:rPr lang="en-US" sz="800" dirty="0"/>
              <a:t>geology Survey </a:t>
            </a:r>
            <a:r>
              <a:rPr lang="en-US" sz="800" dirty="0" smtClean="0"/>
              <a:t>2011</a:t>
            </a:r>
            <a:endParaRPr lang="en-US" sz="800" dirty="0"/>
          </a:p>
          <a:p>
            <a:r>
              <a:rPr lang="en-US" sz="800" dirty="0" smtClean="0"/>
              <a:t>[2]. L. Lewis, F. Jimenez-</a:t>
            </a:r>
            <a:r>
              <a:rPr lang="en-US" sz="800" dirty="0" err="1" smtClean="0"/>
              <a:t>villacorta</a:t>
            </a:r>
            <a:r>
              <a:rPr lang="en-US" sz="800" dirty="0" smtClean="0"/>
              <a:t>, </a:t>
            </a:r>
            <a:r>
              <a:rPr lang="en-US" sz="800" dirty="0"/>
              <a:t>METALLURGICAL AND MATERIALS TRANSACTIONS A S2—VOLUME 44A, JANUARY 2013 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38139" y="4865167"/>
            <a:ext cx="7391400" cy="96949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1900" dirty="0" smtClean="0"/>
              <a:t>The crisis is over, for now</a:t>
            </a:r>
            <a:r>
              <a:rPr lang="en-US" sz="1900" dirty="0" smtClean="0"/>
              <a:t>…</a:t>
            </a:r>
          </a:p>
          <a:p>
            <a:r>
              <a:rPr lang="en-US" sz="1900" dirty="0" smtClean="0"/>
              <a:t>The price of </a:t>
            </a:r>
            <a:r>
              <a:rPr lang="en-US" sz="1900" dirty="0" err="1" smtClean="0"/>
              <a:t>Nd</a:t>
            </a:r>
            <a:r>
              <a:rPr lang="en-US" sz="1900" dirty="0" smtClean="0"/>
              <a:t> is 5x the 2009 price, and </a:t>
            </a:r>
            <a:endParaRPr lang="en-US" sz="1900" dirty="0"/>
          </a:p>
          <a:p>
            <a:r>
              <a:rPr lang="en-US" sz="1900" dirty="0" smtClean="0"/>
              <a:t>It appears that only China can mass produce Dy oxide.</a:t>
            </a:r>
            <a:endParaRPr lang="en-US" sz="1900" dirty="0" smtClean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18362" y="1861900"/>
            <a:ext cx="3968624" cy="2487004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6258" y="1295400"/>
            <a:ext cx="4482103" cy="3368901"/>
          </a:xfrm>
          <a:prstGeom prst="rect">
            <a:avLst/>
          </a:prstGeom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653386" y="6492875"/>
            <a:ext cx="2133600" cy="365125"/>
          </a:xfrm>
        </p:spPr>
        <p:txBody>
          <a:bodyPr/>
          <a:lstStyle/>
          <a:p>
            <a:fld id="{FC541139-C701-9243-8039-AA77A18FC66A}" type="slidenum">
              <a:rPr lang="en-US" sz="800" smtClean="0"/>
              <a:pPr/>
              <a:t>5</a:t>
            </a:fld>
            <a:endParaRPr lang="en-US" sz="800" dirty="0"/>
          </a:p>
        </p:txBody>
      </p:sp>
    </p:spTree>
    <p:extLst>
      <p:ext uri="{BB962C8B-B14F-4D97-AF65-F5344CB8AC3E}">
        <p14:creationId xmlns:p14="http://schemas.microsoft.com/office/powerpoint/2010/main" val="18654732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56615"/>
            <a:ext cx="6629400" cy="430887"/>
          </a:xfrm>
        </p:spPr>
        <p:txBody>
          <a:bodyPr/>
          <a:lstStyle/>
          <a:p>
            <a:r>
              <a:rPr lang="en-US" sz="2800" b="0" dirty="0" smtClean="0">
                <a:solidFill>
                  <a:srgbClr val="000000"/>
                </a:solidFill>
              </a:rPr>
              <a:t>Candidates for REE replacement</a:t>
            </a:r>
            <a:endParaRPr lang="en-US" sz="2800" b="0" dirty="0">
              <a:solidFill>
                <a:srgbClr val="000000"/>
              </a:solidFill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09572311"/>
              </p:ext>
            </p:extLst>
          </p:nvPr>
        </p:nvGraphicFramePr>
        <p:xfrm>
          <a:off x="457200" y="1447800"/>
          <a:ext cx="7891728" cy="3789680"/>
        </p:xfrm>
        <a:graphic>
          <a:graphicData uri="http://schemas.openxmlformats.org/drawingml/2006/table">
            <a:tbl>
              <a:tblPr firstRow="1" bandRow="1">
                <a:tableStyleId>{616DA210-FB5B-4158-B5E0-FEB733F419BA}</a:tableStyleId>
              </a:tblPr>
              <a:tblGrid>
                <a:gridCol w="1315288"/>
                <a:gridCol w="1199312"/>
                <a:gridCol w="1143000"/>
                <a:gridCol w="1371600"/>
                <a:gridCol w="1547240"/>
                <a:gridCol w="1315288"/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Materials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err="1" smtClean="0"/>
                        <a:t>Ms</a:t>
                      </a:r>
                      <a:endParaRPr lang="en-US" sz="1600" dirty="0" smtClean="0"/>
                    </a:p>
                    <a:p>
                      <a:r>
                        <a:rPr lang="en-US" sz="1600" dirty="0" smtClean="0"/>
                        <a:t>(T)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err="1" smtClean="0"/>
                        <a:t>Hc</a:t>
                      </a:r>
                      <a:endParaRPr lang="en-US" sz="1600" dirty="0" smtClean="0"/>
                    </a:p>
                    <a:p>
                      <a:r>
                        <a:rPr lang="en-US" sz="1600" dirty="0" smtClean="0"/>
                        <a:t>(</a:t>
                      </a:r>
                      <a:r>
                        <a:rPr lang="en-US" sz="1600" dirty="0" err="1" smtClean="0"/>
                        <a:t>kOe</a:t>
                      </a:r>
                      <a:r>
                        <a:rPr lang="en-US" sz="1600" dirty="0" smtClean="0"/>
                        <a:t>)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Curie</a:t>
                      </a:r>
                    </a:p>
                    <a:p>
                      <a:r>
                        <a:rPr lang="en-US" sz="1600" dirty="0" smtClean="0"/>
                        <a:t>(K)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err="1" smtClean="0"/>
                        <a:t>BH_max</a:t>
                      </a:r>
                      <a:endParaRPr lang="en-US" sz="1600" dirty="0" smtClean="0"/>
                    </a:p>
                    <a:p>
                      <a:r>
                        <a:rPr lang="en-US" sz="1600" dirty="0" smtClean="0"/>
                        <a:t>(MGOe) </a:t>
                      </a:r>
                      <a:r>
                        <a:rPr lang="en-US" sz="1600" b="0" dirty="0" smtClean="0"/>
                        <a:t>demonstrated</a:t>
                      </a:r>
                      <a:endParaRPr lang="en-US" sz="16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Raw Mat’s cost ($/kg)</a:t>
                      </a:r>
                      <a:endParaRPr lang="en-US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MnBi-Co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0.7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20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smtClean="0"/>
                        <a:t>613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25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$$</a:t>
                      </a:r>
                      <a:endParaRPr lang="en-US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 err="1" smtClean="0"/>
                        <a:t>MnAl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0.8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5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525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7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$</a:t>
                      </a:r>
                      <a:endParaRPr lang="en-US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Co</a:t>
                      </a:r>
                      <a:r>
                        <a:rPr lang="en-US" sz="1600" baseline="-25000" dirty="0" smtClean="0"/>
                        <a:t>3</a:t>
                      </a:r>
                      <a:r>
                        <a:rPr lang="en-US" sz="1600" dirty="0" smtClean="0"/>
                        <a:t>C/Co</a:t>
                      </a:r>
                      <a:r>
                        <a:rPr lang="en-US" sz="1600" baseline="-25000" dirty="0" smtClean="0"/>
                        <a:t>2</a:t>
                      </a:r>
                      <a:r>
                        <a:rPr lang="en-US" sz="1600" dirty="0" smtClean="0"/>
                        <a:t>C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1.7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4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510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5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$$</a:t>
                      </a:r>
                      <a:endParaRPr lang="en-US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Fe</a:t>
                      </a:r>
                      <a:r>
                        <a:rPr lang="en-US" sz="1600" baseline="-25000" dirty="0" smtClean="0"/>
                        <a:t>16</a:t>
                      </a:r>
                      <a:r>
                        <a:rPr lang="en-US" sz="1600" dirty="0" smtClean="0"/>
                        <a:t>N</a:t>
                      </a:r>
                      <a:r>
                        <a:rPr lang="en-US" sz="1600" baseline="-25000" dirty="0" smtClean="0"/>
                        <a:t>2</a:t>
                      </a:r>
                      <a:endParaRPr lang="en-US" sz="1600" baseline="-25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3.1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3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535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10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$</a:t>
                      </a:r>
                      <a:endParaRPr lang="en-US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baseline="0" dirty="0" smtClean="0"/>
                        <a:t>HfCo</a:t>
                      </a:r>
                      <a:r>
                        <a:rPr lang="en-US" sz="1600" baseline="-25000" dirty="0" smtClean="0"/>
                        <a:t>7</a:t>
                      </a:r>
                      <a:endParaRPr lang="en-US" sz="1600" baseline="-25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1.2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5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750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13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$$$</a:t>
                      </a:r>
                      <a:endParaRPr lang="en-US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Zr</a:t>
                      </a:r>
                      <a:r>
                        <a:rPr lang="en-US" sz="1600" baseline="-25000" dirty="0" smtClean="0"/>
                        <a:t>2</a:t>
                      </a:r>
                      <a:r>
                        <a:rPr lang="en-US" sz="1600" dirty="0" smtClean="0"/>
                        <a:t>Co</a:t>
                      </a:r>
                      <a:r>
                        <a:rPr lang="en-US" sz="1600" baseline="-25000" dirty="0" smtClean="0"/>
                        <a:t>11</a:t>
                      </a:r>
                      <a:endParaRPr lang="en-US" sz="1600" baseline="-25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1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2.4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783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5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$$</a:t>
                      </a:r>
                      <a:endParaRPr lang="en-US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 err="1" smtClean="0"/>
                        <a:t>FeNi</a:t>
                      </a:r>
                      <a:r>
                        <a:rPr lang="en-US" sz="1600" baseline="0" dirty="0" smtClean="0"/>
                        <a:t> (L10)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1.5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1.2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830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N/A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$</a:t>
                      </a:r>
                      <a:endParaRPr lang="en-US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 err="1" smtClean="0"/>
                        <a:t>AlNiCo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0.9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1.5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1100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11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$$</a:t>
                      </a:r>
                      <a:endParaRPr lang="en-US" sz="16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105114" y="5532934"/>
            <a:ext cx="885395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/>
              <a:buChar char="•"/>
            </a:pPr>
            <a:r>
              <a:rPr lang="en-US" sz="800" dirty="0" smtClean="0"/>
              <a:t>L. Lewis, F. Jimenez-</a:t>
            </a:r>
            <a:r>
              <a:rPr lang="en-US" sz="800" dirty="0" err="1" smtClean="0"/>
              <a:t>villacorta</a:t>
            </a:r>
            <a:r>
              <a:rPr lang="en-US" sz="800" dirty="0" smtClean="0"/>
              <a:t>, </a:t>
            </a:r>
            <a:r>
              <a:rPr lang="en-US" sz="800" dirty="0"/>
              <a:t>Perspectives on Permanent Magnetic Materials for Energy Conversion and Power </a:t>
            </a:r>
            <a:r>
              <a:rPr lang="en-US" sz="800" dirty="0" smtClean="0"/>
              <a:t>Generation, </a:t>
            </a:r>
            <a:r>
              <a:rPr lang="en-US" sz="800" dirty="0"/>
              <a:t>METALLURGICAL AND MATERIALS TRANSACTIONS A S2—VOLUME 44A, JANUARY 2013 </a:t>
            </a:r>
          </a:p>
          <a:p>
            <a:pPr marL="171450" indent="-171450">
              <a:buFont typeface="Arial"/>
              <a:buChar char="•"/>
            </a:pPr>
            <a:r>
              <a:rPr lang="en-US" sz="800" b="1" dirty="0"/>
              <a:t>L H Lewis</a:t>
            </a:r>
            <a:r>
              <a:rPr lang="en-US" sz="800" dirty="0"/>
              <a:t>, et, al. </a:t>
            </a:r>
            <a:r>
              <a:rPr lang="en-US" sz="800" dirty="0" smtClean="0"/>
              <a:t>, </a:t>
            </a:r>
            <a:r>
              <a:rPr lang="en-US" sz="800" b="1" dirty="0" smtClean="0"/>
              <a:t>Inspired </a:t>
            </a:r>
            <a:r>
              <a:rPr lang="en-US" sz="800" b="1" dirty="0"/>
              <a:t>by nature: investigating </a:t>
            </a:r>
            <a:r>
              <a:rPr lang="en-US" sz="800" b="1" dirty="0" err="1"/>
              <a:t>tetrataenite</a:t>
            </a:r>
            <a:r>
              <a:rPr lang="en-US" sz="800" b="1" dirty="0"/>
              <a:t> for permanent magnet </a:t>
            </a:r>
            <a:r>
              <a:rPr lang="en-US" sz="800" b="1" dirty="0" smtClean="0"/>
              <a:t>applications, </a:t>
            </a:r>
            <a:r>
              <a:rPr lang="en-US" sz="800" dirty="0"/>
              <a:t>J. Phys.: </a:t>
            </a:r>
            <a:r>
              <a:rPr lang="en-US" sz="800" dirty="0" err="1"/>
              <a:t>Condens</a:t>
            </a:r>
            <a:r>
              <a:rPr lang="en-US" sz="800" dirty="0"/>
              <a:t>. Matter </a:t>
            </a:r>
            <a:r>
              <a:rPr lang="en-US" sz="800" b="1" dirty="0"/>
              <a:t>26 </a:t>
            </a:r>
            <a:r>
              <a:rPr lang="en-US" sz="800" dirty="0"/>
              <a:t>(2014) 064213 (10pp</a:t>
            </a:r>
            <a:r>
              <a:rPr lang="en-US" sz="800" dirty="0" smtClean="0"/>
              <a:t>)</a:t>
            </a:r>
          </a:p>
          <a:p>
            <a:pPr marL="171450" indent="-171450">
              <a:buFont typeface="Arial"/>
              <a:buChar char="•"/>
            </a:pPr>
            <a:r>
              <a:rPr lang="en-US" sz="800" dirty="0" err="1" smtClean="0"/>
              <a:t>Anurag</a:t>
            </a:r>
            <a:r>
              <a:rPr lang="en-US" sz="800" dirty="0" smtClean="0"/>
              <a:t> </a:t>
            </a:r>
            <a:r>
              <a:rPr lang="en-US" sz="800" dirty="0" err="1"/>
              <a:t>Chaturvedi</a:t>
            </a:r>
            <a:r>
              <a:rPr lang="en-US" sz="800" dirty="0"/>
              <a:t>, </a:t>
            </a:r>
            <a:r>
              <a:rPr lang="en-US" sz="800" dirty="0" err="1"/>
              <a:t>Rumana</a:t>
            </a:r>
            <a:r>
              <a:rPr lang="en-US" sz="800" dirty="0"/>
              <a:t> </a:t>
            </a:r>
            <a:r>
              <a:rPr lang="en-US" sz="800" dirty="0" err="1"/>
              <a:t>Yaqub</a:t>
            </a:r>
            <a:r>
              <a:rPr lang="en-US" sz="800" dirty="0"/>
              <a:t> and Ian </a:t>
            </a:r>
            <a:r>
              <a:rPr lang="en-US" sz="800" dirty="0" smtClean="0"/>
              <a:t>Baker, </a:t>
            </a:r>
            <a:r>
              <a:rPr lang="en-US" sz="800" dirty="0"/>
              <a:t>Microstructure and Magnetic Properties of Bulk </a:t>
            </a:r>
            <a:r>
              <a:rPr lang="en-US" sz="800" dirty="0" err="1"/>
              <a:t>Nanocrystalline</a:t>
            </a:r>
            <a:r>
              <a:rPr lang="en-US" sz="800" dirty="0"/>
              <a:t> </a:t>
            </a:r>
            <a:r>
              <a:rPr lang="en-US" sz="800" dirty="0" err="1" smtClean="0"/>
              <a:t>MnAl</a:t>
            </a:r>
            <a:r>
              <a:rPr lang="en-US" sz="800" dirty="0" smtClean="0"/>
              <a:t>, Metals </a:t>
            </a:r>
            <a:r>
              <a:rPr lang="en-US" sz="800" dirty="0"/>
              <a:t>2014, 4(1), 20-27; doi:10.3390/</a:t>
            </a:r>
            <a:r>
              <a:rPr lang="en-US" sz="800" dirty="0" smtClean="0"/>
              <a:t>met4010020</a:t>
            </a:r>
          </a:p>
          <a:p>
            <a:pPr marL="171450" indent="-171450">
              <a:buFont typeface="Arial"/>
              <a:buChar char="•"/>
            </a:pPr>
            <a:r>
              <a:rPr lang="en-US" sz="800" dirty="0" smtClean="0"/>
              <a:t>J. Cui, et. </a:t>
            </a:r>
            <a:r>
              <a:rPr lang="en-US" sz="800" dirty="0"/>
              <a:t>a</a:t>
            </a:r>
            <a:r>
              <a:rPr lang="en-US" sz="800" dirty="0" smtClean="0"/>
              <a:t>l. Thermal stability of </a:t>
            </a:r>
            <a:r>
              <a:rPr lang="en-US" sz="800" dirty="0" err="1" smtClean="0"/>
              <a:t>MnBi</a:t>
            </a:r>
            <a:r>
              <a:rPr lang="en-US" sz="800" dirty="0" smtClean="0"/>
              <a:t> magnetic materials, </a:t>
            </a:r>
            <a:r>
              <a:rPr lang="nb-NO" sz="800" dirty="0"/>
              <a:t>J. </a:t>
            </a:r>
            <a:r>
              <a:rPr lang="nb-NO" sz="800" dirty="0" err="1"/>
              <a:t>Phys</a:t>
            </a:r>
            <a:r>
              <a:rPr lang="nb-NO" sz="800" dirty="0"/>
              <a:t>.: </a:t>
            </a:r>
            <a:r>
              <a:rPr lang="nb-NO" sz="800" dirty="0" err="1"/>
              <a:t>Condens</a:t>
            </a:r>
            <a:r>
              <a:rPr lang="nb-NO" sz="800" dirty="0"/>
              <a:t>. Matter 26 (2014) 064212 (10pp</a:t>
            </a:r>
            <a:r>
              <a:rPr lang="nb-NO" sz="800" dirty="0" smtClean="0"/>
              <a:t>)</a:t>
            </a:r>
          </a:p>
          <a:p>
            <a:pPr marL="171450" indent="-171450">
              <a:buFont typeface="Arial"/>
              <a:buChar char="•"/>
            </a:pPr>
            <a:r>
              <a:rPr lang="nb-NO" sz="800" dirty="0">
                <a:hlinkClick r:id="rId2"/>
              </a:rPr>
              <a:t>http://www.arnoldmagnetics.com/</a:t>
            </a:r>
            <a:r>
              <a:rPr lang="nb-NO" sz="800" dirty="0" smtClean="0">
                <a:hlinkClick r:id="rId2"/>
              </a:rPr>
              <a:t>Alnico.aspx</a:t>
            </a:r>
            <a:endParaRPr lang="nb-NO" sz="800" dirty="0" smtClean="0"/>
          </a:p>
          <a:p>
            <a:pPr marL="171450" indent="-171450">
              <a:buFont typeface="Arial"/>
              <a:buChar char="•"/>
            </a:pPr>
            <a:r>
              <a:rPr lang="nb-NO" sz="800" dirty="0"/>
              <a:t>B </a:t>
            </a:r>
            <a:r>
              <a:rPr lang="nb-NO" sz="800" dirty="0" err="1"/>
              <a:t>Balamurugan</a:t>
            </a:r>
            <a:r>
              <a:rPr lang="nb-NO" sz="800" dirty="0"/>
              <a:t>, B </a:t>
            </a:r>
            <a:r>
              <a:rPr lang="nb-NO" sz="800" dirty="0" err="1"/>
              <a:t>Das</a:t>
            </a:r>
            <a:r>
              <a:rPr lang="nb-NO" sz="800" dirty="0"/>
              <a:t>, W Y Zhang, R </a:t>
            </a:r>
            <a:r>
              <a:rPr lang="nb-NO" sz="800" dirty="0" err="1"/>
              <a:t>Skomski</a:t>
            </a:r>
            <a:r>
              <a:rPr lang="nb-NO" sz="800" dirty="0"/>
              <a:t> and D J </a:t>
            </a:r>
            <a:r>
              <a:rPr lang="nb-NO" sz="800" dirty="0" err="1" smtClean="0"/>
              <a:t>Sellmyer</a:t>
            </a:r>
            <a:r>
              <a:rPr lang="nb-NO" sz="800" dirty="0" smtClean="0"/>
              <a:t>, </a:t>
            </a:r>
            <a:r>
              <a:rPr lang="nb-NO" sz="800" b="1" dirty="0" err="1"/>
              <a:t>Hf</a:t>
            </a:r>
            <a:r>
              <a:rPr lang="nb-NO" sz="800" b="1" dirty="0"/>
              <a:t>–Co and </a:t>
            </a:r>
            <a:r>
              <a:rPr lang="nb-NO" sz="800" b="1" dirty="0" err="1"/>
              <a:t>Zr</a:t>
            </a:r>
            <a:r>
              <a:rPr lang="nb-NO" sz="800" b="1" dirty="0"/>
              <a:t>–Co </a:t>
            </a:r>
            <a:r>
              <a:rPr lang="nb-NO" sz="800" b="1" dirty="0" err="1"/>
              <a:t>alloys</a:t>
            </a:r>
            <a:r>
              <a:rPr lang="nb-NO" sz="800" b="1" dirty="0"/>
              <a:t> for rare-</a:t>
            </a:r>
            <a:r>
              <a:rPr lang="nb-NO" sz="800" b="1" dirty="0" err="1"/>
              <a:t>earth</a:t>
            </a:r>
            <a:r>
              <a:rPr lang="nb-NO" sz="800" b="1" dirty="0"/>
              <a:t>-</a:t>
            </a:r>
            <a:r>
              <a:rPr lang="nb-NO" sz="800" b="1" dirty="0" err="1"/>
              <a:t>free</a:t>
            </a:r>
            <a:r>
              <a:rPr lang="nb-NO" sz="800" b="1" dirty="0"/>
              <a:t> permanent </a:t>
            </a:r>
            <a:r>
              <a:rPr lang="nb-NO" sz="800" b="1" dirty="0" smtClean="0"/>
              <a:t>magnets, </a:t>
            </a:r>
            <a:r>
              <a:rPr lang="nb-NO" sz="800" dirty="0"/>
              <a:t>J. </a:t>
            </a:r>
            <a:r>
              <a:rPr lang="nb-NO" sz="800" dirty="0" err="1"/>
              <a:t>Phys</a:t>
            </a:r>
            <a:r>
              <a:rPr lang="nb-NO" sz="800" dirty="0"/>
              <a:t>.: </a:t>
            </a:r>
            <a:r>
              <a:rPr lang="nb-NO" sz="800" dirty="0" err="1"/>
              <a:t>Condens</a:t>
            </a:r>
            <a:r>
              <a:rPr lang="nb-NO" sz="800" dirty="0"/>
              <a:t>. Matter </a:t>
            </a:r>
            <a:r>
              <a:rPr lang="nb-NO" sz="800" b="1" dirty="0"/>
              <a:t>26 </a:t>
            </a:r>
            <a:r>
              <a:rPr lang="nb-NO" sz="800" dirty="0"/>
              <a:t>(2014) 064204 (8pp)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010400" y="6492875"/>
            <a:ext cx="1828800" cy="365125"/>
          </a:xfrm>
        </p:spPr>
        <p:txBody>
          <a:bodyPr/>
          <a:lstStyle/>
          <a:p>
            <a:fld id="{FC541139-C701-9243-8039-AA77A18FC66A}" type="slidenum">
              <a:rPr lang="en-US" sz="800" smtClean="0"/>
              <a:pPr/>
              <a:t>6</a:t>
            </a:fld>
            <a:endParaRPr lang="en-US" sz="800" dirty="0"/>
          </a:p>
        </p:txBody>
      </p:sp>
    </p:spTree>
    <p:extLst>
      <p:ext uri="{BB962C8B-B14F-4D97-AF65-F5344CB8AC3E}">
        <p14:creationId xmlns:p14="http://schemas.microsoft.com/office/powerpoint/2010/main" val="5037526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76200" y="76200"/>
            <a:ext cx="8991600" cy="670560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91432" tIns="45716" rIns="91432" bIns="45716" rtlCol="0" anchor="ctr"/>
          <a:lstStyle/>
          <a:p>
            <a:pPr algn="ctr"/>
            <a:endParaRPr lang="en-US" sz="3200" dirty="0" smtClean="0"/>
          </a:p>
          <a:p>
            <a:pPr algn="ctr"/>
            <a:endParaRPr lang="en-US" sz="3200" dirty="0"/>
          </a:p>
          <a:p>
            <a:pPr algn="ctr"/>
            <a:r>
              <a:rPr lang="en-US" sz="3200" dirty="0" smtClean="0"/>
              <a:t>Soft </a:t>
            </a:r>
            <a:r>
              <a:rPr lang="en-US" sz="3200" dirty="0" smtClean="0"/>
              <a:t>Magnetic Materials</a:t>
            </a:r>
            <a:endParaRPr lang="en-US" sz="3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722D57-58D6-9447-A6D5-A97F6C35A8FB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56" name="Content Placeholder 2"/>
          <p:cNvSpPr txBox="1">
            <a:spLocks/>
          </p:cNvSpPr>
          <p:nvPr/>
        </p:nvSpPr>
        <p:spPr bwMode="auto">
          <a:xfrm>
            <a:off x="4876800" y="1828800"/>
            <a:ext cx="2224865" cy="1163395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marL="342900" indent="-3429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SzPct val="100000"/>
              <a:buBlip>
                <a:blip r:embed="rId2"/>
              </a:buBlip>
              <a:defRPr sz="2000" kern="1200">
                <a:solidFill>
                  <a:schemeClr val="tx1"/>
                </a:solidFill>
                <a:latin typeface="Arial"/>
                <a:ea typeface="ＭＳ Ｐゴシック" charset="0"/>
                <a:cs typeface="Arial"/>
              </a:defRPr>
            </a:lvl1pPr>
            <a:lvl2pPr marL="742950" indent="-28575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SzPct val="100000"/>
              <a:buBlip>
                <a:blip r:embed="rId3"/>
              </a:buBlip>
              <a:defRPr sz="1800" kern="1200">
                <a:solidFill>
                  <a:schemeClr val="tx1"/>
                </a:solidFill>
                <a:latin typeface="Arial"/>
                <a:ea typeface="ＭＳ Ｐゴシック" charset="0"/>
                <a:cs typeface="Arial"/>
              </a:defRPr>
            </a:lvl2pPr>
            <a:lvl3pPr marL="11430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SzPct val="100000"/>
              <a:buBlip>
                <a:blip r:embed="rId4"/>
              </a:buBlip>
              <a:defRPr sz="1600" kern="1200">
                <a:solidFill>
                  <a:schemeClr val="tx1"/>
                </a:solidFill>
                <a:latin typeface="Arial"/>
                <a:ea typeface="ＭＳ Ｐゴシック" charset="0"/>
                <a:cs typeface="Arial"/>
              </a:defRPr>
            </a:lvl3pPr>
            <a:lvl4pPr marL="16002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SzPct val="100000"/>
              <a:buBlip>
                <a:blip r:embed="rId5"/>
              </a:buBlip>
              <a:defRPr sz="1400" kern="1200">
                <a:solidFill>
                  <a:schemeClr val="tx1"/>
                </a:solidFill>
                <a:latin typeface="Arial"/>
                <a:ea typeface="ＭＳ Ｐゴシック" charset="0"/>
                <a:cs typeface="Arial"/>
              </a:defRPr>
            </a:lvl4pPr>
            <a:lvl5pPr marL="20574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SzPct val="100000"/>
              <a:buBlip>
                <a:blip r:embed="rId2"/>
              </a:buBlip>
              <a:defRPr sz="1400" kern="1200">
                <a:solidFill>
                  <a:schemeClr val="tx1"/>
                </a:solidFill>
                <a:latin typeface="Arial"/>
                <a:ea typeface="ＭＳ Ｐゴシック" charset="0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 smtClean="0"/>
              <a:t>Br	</a:t>
            </a:r>
            <a:r>
              <a:rPr lang="en-US" sz="1400" dirty="0" smtClean="0">
                <a:latin typeface="Wingdings"/>
                <a:ea typeface="Wingdings"/>
                <a:cs typeface="Wingdings"/>
                <a:sym typeface="Wingdings"/>
              </a:rPr>
              <a:t></a:t>
            </a:r>
            <a:endParaRPr lang="en-US" sz="1400" dirty="0"/>
          </a:p>
          <a:p>
            <a:r>
              <a:rPr lang="en-US" sz="1400" dirty="0" err="1" smtClean="0"/>
              <a:t>Hc</a:t>
            </a:r>
            <a:r>
              <a:rPr lang="en-US" sz="1400" dirty="0" smtClean="0"/>
              <a:t>	</a:t>
            </a:r>
            <a:r>
              <a:rPr lang="en-US" sz="1400" dirty="0" smtClean="0">
                <a:latin typeface="Wingdings"/>
                <a:ea typeface="Wingdings"/>
                <a:cs typeface="Wingdings"/>
                <a:sym typeface="Wingdings"/>
              </a:rPr>
              <a:t></a:t>
            </a:r>
            <a:endParaRPr lang="en-US" sz="1400" dirty="0" smtClean="0"/>
          </a:p>
          <a:p>
            <a:r>
              <a:rPr lang="en-US" sz="1400" dirty="0" smtClean="0"/>
              <a:t>μ		</a:t>
            </a:r>
            <a:r>
              <a:rPr lang="en-US" sz="1400" dirty="0" smtClean="0">
                <a:latin typeface="Wingdings"/>
                <a:ea typeface="Wingdings"/>
                <a:cs typeface="Wingdings"/>
                <a:sym typeface="Wingdings"/>
              </a:rPr>
              <a:t></a:t>
            </a:r>
            <a:endParaRPr lang="en-US" sz="1400" baseline="30000" dirty="0" smtClean="0"/>
          </a:p>
          <a:p>
            <a:r>
              <a:rPr lang="en-US" sz="1400" dirty="0" err="1" smtClean="0"/>
              <a:t>ρ</a:t>
            </a:r>
            <a:r>
              <a:rPr lang="en-US" sz="1400" dirty="0"/>
              <a:t>	</a:t>
            </a:r>
            <a:r>
              <a:rPr lang="en-US" sz="1400" dirty="0" smtClean="0"/>
              <a:t>	</a:t>
            </a:r>
            <a:r>
              <a:rPr lang="en-US" sz="1400" dirty="0" smtClean="0">
                <a:latin typeface="Wingdings"/>
                <a:ea typeface="Wingdings"/>
                <a:cs typeface="Wingdings"/>
                <a:sym typeface="Wingdings"/>
              </a:rPr>
              <a:t></a:t>
            </a:r>
            <a:endParaRPr lang="en-US" sz="1400" dirty="0"/>
          </a:p>
          <a:p>
            <a:pPr marL="0" indent="0">
              <a:buNone/>
            </a:pPr>
            <a:endParaRPr lang="en-US" sz="1400" baseline="300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419350" y="1371600"/>
            <a:ext cx="2146300" cy="198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40628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356615"/>
            <a:ext cx="8313857" cy="769441"/>
          </a:xfrm>
        </p:spPr>
        <p:txBody>
          <a:bodyPr/>
          <a:lstStyle/>
          <a:p>
            <a:r>
              <a:rPr lang="en-US" b="0" dirty="0" smtClean="0">
                <a:solidFill>
                  <a:schemeClr val="tx1"/>
                </a:solidFill>
              </a:rPr>
              <a:t>The most popular soft magnetic material is FeSi (3.2wt.%)</a:t>
            </a:r>
            <a:endParaRPr lang="en-US" b="0" dirty="0">
              <a:solidFill>
                <a:schemeClr val="tx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>
          <a:xfrm>
            <a:off x="6637457" y="6492875"/>
            <a:ext cx="2133600" cy="365125"/>
          </a:xfrm>
        </p:spPr>
        <p:txBody>
          <a:bodyPr/>
          <a:lstStyle/>
          <a:p>
            <a:fld id="{03722D57-58D6-9447-A6D5-A97F6C35A8FB}" type="slidenum">
              <a:rPr lang="en-US" smtClean="0"/>
              <a:pPr/>
              <a:t>8</a:t>
            </a:fld>
            <a:endParaRPr lang="en-US" dirty="0"/>
          </a:p>
        </p:txBody>
      </p:sp>
      <p:graphicFrame>
        <p:nvGraphicFramePr>
          <p:cNvPr id="74" name="Table 7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87515916"/>
              </p:ext>
            </p:extLst>
          </p:nvPr>
        </p:nvGraphicFramePr>
        <p:xfrm>
          <a:off x="914400" y="1341703"/>
          <a:ext cx="7045975" cy="431596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820423"/>
                <a:gridCol w="1389318"/>
                <a:gridCol w="672090"/>
                <a:gridCol w="672090"/>
                <a:gridCol w="607970"/>
                <a:gridCol w="639286"/>
                <a:gridCol w="526797"/>
                <a:gridCol w="588499"/>
                <a:gridCol w="588499"/>
                <a:gridCol w="541003"/>
              </a:tblGrid>
              <a:tr h="272124"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Type</a:t>
                      </a:r>
                      <a:endParaRPr lang="en-US" sz="1000" dirty="0"/>
                    </a:p>
                  </a:txBody>
                  <a:tcPr marT="27432" marB="27432">
                    <a:lnL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Materials</a:t>
                      </a:r>
                      <a:endParaRPr lang="en-US" sz="1000" dirty="0"/>
                    </a:p>
                  </a:txBody>
                  <a:tcPr marT="27432" marB="27432">
                    <a:lnL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 err="1" smtClean="0"/>
                        <a:t>Ms</a:t>
                      </a:r>
                      <a:endParaRPr lang="en-US" sz="1000" dirty="0" smtClean="0"/>
                    </a:p>
                    <a:p>
                      <a:r>
                        <a:rPr lang="en-US" sz="1000" dirty="0" smtClean="0"/>
                        <a:t>(T)</a:t>
                      </a:r>
                      <a:endParaRPr lang="en-US" sz="1000" dirty="0"/>
                    </a:p>
                  </a:txBody>
                  <a:tcPr marT="27432" marB="27432">
                    <a:lnL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 err="1" smtClean="0"/>
                        <a:t>Hc</a:t>
                      </a:r>
                      <a:endParaRPr lang="en-US" sz="1000" dirty="0" smtClean="0"/>
                    </a:p>
                    <a:p>
                      <a:r>
                        <a:rPr lang="en-US" sz="1000" dirty="0" smtClean="0"/>
                        <a:t>(A/m)</a:t>
                      </a:r>
                      <a:endParaRPr lang="en-US" sz="1000" dirty="0"/>
                    </a:p>
                  </a:txBody>
                  <a:tcPr marT="27432" marB="27432">
                    <a:lnL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45715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effectLst/>
                          <a:latin typeface="Cambria"/>
                          <a:cs typeface="Cambria"/>
                        </a:rPr>
                        <a:t>10</a:t>
                      </a:r>
                      <a:r>
                        <a:rPr lang="en-US" sz="1000" baseline="30000" dirty="0" smtClean="0">
                          <a:effectLst/>
                          <a:latin typeface="Cambria"/>
                          <a:cs typeface="Cambria"/>
                        </a:rPr>
                        <a:t>3</a:t>
                      </a:r>
                      <a:r>
                        <a:rPr lang="en-US" sz="1000" dirty="0" smtClean="0">
                          <a:effectLst/>
                          <a:latin typeface="Cambria"/>
                          <a:cs typeface="Cambria"/>
                        </a:rPr>
                        <a:t>μ</a:t>
                      </a:r>
                      <a:r>
                        <a:rPr lang="en-US" sz="1000" baseline="-25000" dirty="0" smtClean="0">
                          <a:effectLst/>
                          <a:latin typeface="Cambria"/>
                          <a:cs typeface="Cambria"/>
                        </a:rPr>
                        <a:t>r</a:t>
                      </a:r>
                      <a:r>
                        <a:rPr lang="en-US" sz="1000" dirty="0" smtClean="0">
                          <a:effectLst/>
                          <a:latin typeface="Cambria"/>
                          <a:cs typeface="Cambria"/>
                        </a:rPr>
                        <a:t> </a:t>
                      </a:r>
                    </a:p>
                    <a:p>
                      <a:pPr marL="0" marR="0" indent="0" algn="l" defTabSz="45715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effectLst/>
                          <a:latin typeface="Cambria"/>
                          <a:cs typeface="Cambria"/>
                        </a:rPr>
                        <a:t>(1 kHz)</a:t>
                      </a:r>
                    </a:p>
                  </a:txBody>
                  <a:tcPr marT="27432" marB="27432">
                    <a:lnL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 err="1" smtClean="0">
                          <a:effectLst/>
                          <a:latin typeface="Cambria"/>
                          <a:cs typeface="Cambria"/>
                        </a:rPr>
                        <a:t>ρ</a:t>
                      </a:r>
                      <a:endParaRPr lang="en-US" sz="1000" dirty="0" smtClean="0">
                        <a:effectLst/>
                        <a:latin typeface="Cambria"/>
                        <a:cs typeface="Cambria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 smtClean="0">
                          <a:effectLst/>
                          <a:latin typeface="Cambria"/>
                          <a:cs typeface="Cambria"/>
                        </a:rPr>
                        <a:t>(</a:t>
                      </a:r>
                      <a:r>
                        <a:rPr lang="en-US" sz="1000" dirty="0" err="1" smtClean="0">
                          <a:effectLst/>
                          <a:latin typeface="Cambria"/>
                          <a:cs typeface="Cambria"/>
                        </a:rPr>
                        <a:t>μΩ</a:t>
                      </a:r>
                      <a:r>
                        <a:rPr lang="en-US" sz="1000" dirty="0" smtClean="0">
                          <a:effectLst/>
                          <a:latin typeface="Cambria"/>
                          <a:cs typeface="Cambria"/>
                        </a:rPr>
                        <a:t>-cm)</a:t>
                      </a:r>
                      <a:endParaRPr lang="en-US" sz="1000" dirty="0">
                        <a:effectLst/>
                        <a:latin typeface="Cambria"/>
                        <a:ea typeface="ＭＳ 明朝"/>
                        <a:cs typeface="Cambria"/>
                      </a:endParaRPr>
                    </a:p>
                  </a:txBody>
                  <a:tcPr marT="27432" marB="27432">
                    <a:lnL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 err="1" smtClean="0">
                          <a:effectLst/>
                          <a:latin typeface="Cambria"/>
                          <a:ea typeface="ＭＳ 明朝"/>
                          <a:cs typeface="Cambria"/>
                        </a:rPr>
                        <a:t>λ</a:t>
                      </a:r>
                      <a:endParaRPr lang="en-US" sz="1000" dirty="0" smtClean="0">
                        <a:effectLst/>
                        <a:latin typeface="Cambria"/>
                        <a:ea typeface="ＭＳ 明朝"/>
                        <a:cs typeface="Cambria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 smtClean="0">
                          <a:effectLst/>
                          <a:latin typeface="Cambria"/>
                          <a:ea typeface="ＭＳ 明朝"/>
                          <a:cs typeface="Cambria"/>
                        </a:rPr>
                        <a:t>(ppm)</a:t>
                      </a:r>
                      <a:endParaRPr lang="en-US" sz="1000" dirty="0">
                        <a:effectLst/>
                        <a:latin typeface="Cambria"/>
                        <a:ea typeface="ＭＳ 明朝"/>
                        <a:cs typeface="Cambria"/>
                      </a:endParaRPr>
                    </a:p>
                  </a:txBody>
                  <a:tcPr marT="27432" marB="27432">
                    <a:lnL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45715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effectLst/>
                          <a:latin typeface="Cambria"/>
                          <a:cs typeface="Cambria"/>
                        </a:rPr>
                        <a:t>W</a:t>
                      </a:r>
                      <a:r>
                        <a:rPr lang="en-US" sz="1000" baseline="-25000" dirty="0" smtClean="0">
                          <a:effectLst/>
                          <a:latin typeface="Cambria"/>
                          <a:cs typeface="Cambria"/>
                        </a:rPr>
                        <a:t>1.5/50</a:t>
                      </a:r>
                    </a:p>
                    <a:p>
                      <a:pPr marL="0" marR="0" indent="0" algn="l" defTabSz="45715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effectLst/>
                          <a:latin typeface="Cambria"/>
                          <a:cs typeface="Cambria"/>
                        </a:rPr>
                        <a:t>(W/kg)</a:t>
                      </a:r>
                    </a:p>
                  </a:txBody>
                  <a:tcPr marT="27432" marB="27432">
                    <a:lnL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45715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effectLst/>
                          <a:latin typeface="Cambria"/>
                          <a:cs typeface="Cambria"/>
                        </a:rPr>
                        <a:t>W</a:t>
                      </a:r>
                      <a:r>
                        <a:rPr lang="en-US" sz="1000" baseline="-25000" dirty="0" smtClean="0">
                          <a:effectLst/>
                          <a:latin typeface="Cambria"/>
                          <a:cs typeface="Cambria"/>
                        </a:rPr>
                        <a:t>10/400</a:t>
                      </a:r>
                    </a:p>
                    <a:p>
                      <a:pPr marL="0" marR="0" indent="0" algn="l" defTabSz="45715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effectLst/>
                          <a:latin typeface="Cambria"/>
                          <a:cs typeface="Cambria"/>
                        </a:rPr>
                        <a:t>(W/kg)</a:t>
                      </a:r>
                    </a:p>
                  </a:txBody>
                  <a:tcPr marT="27432" marB="27432">
                    <a:lnL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45715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effectLst/>
                          <a:latin typeface="Cambria"/>
                          <a:cs typeface="Cambria"/>
                        </a:rPr>
                        <a:t>Ref</a:t>
                      </a:r>
                    </a:p>
                  </a:txBody>
                  <a:tcPr marT="27432" marB="27432">
                    <a:lnL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2669">
                <a:tc rowSpan="4">
                  <a:txBody>
                    <a:bodyPr/>
                    <a:lstStyle/>
                    <a:p>
                      <a:pPr marL="0" marR="0" indent="0" algn="l" defTabSz="45715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dirty="0" smtClean="0">
                          <a:effectLst/>
                          <a:latin typeface="Cambria"/>
                          <a:ea typeface="ＭＳ 明朝"/>
                          <a:cs typeface="Cambria"/>
                        </a:rPr>
                        <a:t>Crystalline</a:t>
                      </a:r>
                    </a:p>
                  </a:txBody>
                  <a:tcPr marT="27432" marB="27432">
                    <a:lnL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45715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dirty="0" smtClean="0">
                          <a:effectLst/>
                          <a:latin typeface="Cambria"/>
                          <a:cs typeface="Cambria"/>
                        </a:rPr>
                        <a:t>Electrical Steel</a:t>
                      </a:r>
                      <a:r>
                        <a:rPr lang="en-US" sz="1000" b="0" baseline="0" dirty="0" smtClean="0">
                          <a:effectLst/>
                          <a:latin typeface="Cambria"/>
                          <a:cs typeface="Cambria"/>
                        </a:rPr>
                        <a:t> </a:t>
                      </a:r>
                    </a:p>
                    <a:p>
                      <a:pPr marL="0" marR="0" indent="0" algn="l" defTabSz="45715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dirty="0" smtClean="0">
                          <a:effectLst/>
                          <a:latin typeface="Cambria"/>
                          <a:cs typeface="Cambria"/>
                        </a:rPr>
                        <a:t>0.2mm,</a:t>
                      </a:r>
                      <a:r>
                        <a:rPr lang="en-US" sz="1000" b="0" baseline="0" dirty="0" smtClean="0">
                          <a:effectLst/>
                          <a:latin typeface="Cambria"/>
                          <a:cs typeface="Cambria"/>
                        </a:rPr>
                        <a:t> </a:t>
                      </a:r>
                      <a:r>
                        <a:rPr lang="en-US" sz="1000" b="0" dirty="0" smtClean="0">
                          <a:effectLst/>
                          <a:latin typeface="Cambria"/>
                          <a:cs typeface="Cambria"/>
                        </a:rPr>
                        <a:t>NGO,</a:t>
                      </a:r>
                      <a:r>
                        <a:rPr lang="en-US" sz="1000" b="0" baseline="0" dirty="0" smtClean="0">
                          <a:effectLst/>
                          <a:latin typeface="Cambria"/>
                          <a:cs typeface="Cambria"/>
                        </a:rPr>
                        <a:t> 3.2% Si</a:t>
                      </a:r>
                      <a:endParaRPr lang="en-US" sz="1000" b="0" dirty="0" smtClean="0">
                        <a:effectLst/>
                        <a:latin typeface="Cambria"/>
                        <a:ea typeface="ＭＳ 明朝"/>
                        <a:cs typeface="Cambria"/>
                      </a:endParaRPr>
                    </a:p>
                  </a:txBody>
                  <a:tcPr marT="27432" marB="27432">
                    <a:lnL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2</a:t>
                      </a:r>
                      <a:endParaRPr lang="en-US" sz="1000" dirty="0"/>
                    </a:p>
                  </a:txBody>
                  <a:tcPr marT="27432" marB="27432">
                    <a:lnL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26</a:t>
                      </a:r>
                      <a:endParaRPr lang="en-US" sz="1000" dirty="0"/>
                    </a:p>
                  </a:txBody>
                  <a:tcPr marT="27432" marB="27432">
                    <a:lnL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15</a:t>
                      </a:r>
                      <a:endParaRPr lang="en-US" sz="1000" dirty="0"/>
                    </a:p>
                  </a:txBody>
                  <a:tcPr marT="27432" marB="27432">
                    <a:lnL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57</a:t>
                      </a:r>
                    </a:p>
                  </a:txBody>
                  <a:tcPr marT="27432" marB="27432">
                    <a:lnL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8</a:t>
                      </a:r>
                    </a:p>
                  </a:txBody>
                  <a:tcPr marT="27432" marB="27432">
                    <a:lnL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0.7-1.2</a:t>
                      </a:r>
                      <a:endParaRPr lang="en-US" sz="1000" dirty="0"/>
                    </a:p>
                  </a:txBody>
                  <a:tcPr marT="27432" marB="27432">
                    <a:lnL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11</a:t>
                      </a:r>
                      <a:endParaRPr lang="en-US" sz="1000" dirty="0"/>
                    </a:p>
                  </a:txBody>
                  <a:tcPr marT="27432" marB="27432">
                    <a:lnL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[1,5]</a:t>
                      </a:r>
                      <a:endParaRPr lang="en-US" sz="1000" dirty="0"/>
                    </a:p>
                  </a:txBody>
                  <a:tcPr marT="27432" marB="27432">
                    <a:lnL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272124">
                <a:tc vMerge="1">
                  <a:txBody>
                    <a:bodyPr/>
                    <a:lstStyle/>
                    <a:p>
                      <a:pPr marL="0" marR="0" indent="0" algn="l" defTabSz="45715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400" b="0" dirty="0" smtClean="0">
                        <a:effectLst/>
                        <a:latin typeface="Cambria"/>
                        <a:ea typeface="ＭＳ 明朝"/>
                        <a:cs typeface="Cambria"/>
                      </a:endParaRPr>
                    </a:p>
                  </a:txBody>
                  <a:tcPr>
                    <a:lnL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45715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dirty="0" smtClean="0">
                          <a:effectLst/>
                          <a:latin typeface="Cambria"/>
                          <a:cs typeface="Cambria"/>
                        </a:rPr>
                        <a:t>Electrical Steel</a:t>
                      </a:r>
                      <a:br>
                        <a:rPr lang="en-US" sz="1000" b="0" dirty="0" smtClean="0">
                          <a:effectLst/>
                          <a:latin typeface="Cambria"/>
                          <a:cs typeface="Cambria"/>
                        </a:rPr>
                      </a:br>
                      <a:r>
                        <a:rPr lang="en-US" sz="1000" b="0" dirty="0" smtClean="0">
                          <a:effectLst/>
                          <a:latin typeface="Cambria"/>
                          <a:cs typeface="Cambria"/>
                        </a:rPr>
                        <a:t>0.2mm,</a:t>
                      </a:r>
                      <a:r>
                        <a:rPr lang="en-US" sz="1000" b="0" baseline="0" dirty="0" smtClean="0">
                          <a:effectLst/>
                          <a:latin typeface="Cambria"/>
                          <a:cs typeface="Cambria"/>
                        </a:rPr>
                        <a:t> </a:t>
                      </a:r>
                      <a:r>
                        <a:rPr lang="en-US" sz="1000" b="0" dirty="0" smtClean="0">
                          <a:effectLst/>
                          <a:latin typeface="Cambria"/>
                          <a:cs typeface="Cambria"/>
                        </a:rPr>
                        <a:t>NGO, </a:t>
                      </a:r>
                      <a:r>
                        <a:rPr lang="en-US" sz="1000" b="0" baseline="0" dirty="0" smtClean="0">
                          <a:effectLst/>
                          <a:latin typeface="Cambria"/>
                          <a:cs typeface="Cambria"/>
                        </a:rPr>
                        <a:t>6.5% Si</a:t>
                      </a:r>
                      <a:endParaRPr lang="en-US" sz="1000" b="0" dirty="0" smtClean="0">
                        <a:effectLst/>
                        <a:latin typeface="Cambria"/>
                        <a:ea typeface="ＭＳ 明朝"/>
                        <a:cs typeface="Cambria"/>
                      </a:endParaRPr>
                    </a:p>
                  </a:txBody>
                  <a:tcPr marT="27432" marB="27432">
                    <a:lnL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1.4</a:t>
                      </a:r>
                      <a:endParaRPr lang="en-US" sz="1000" dirty="0"/>
                    </a:p>
                  </a:txBody>
                  <a:tcPr marT="27432" marB="27432">
                    <a:lnL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45</a:t>
                      </a:r>
                      <a:endParaRPr lang="en-US" sz="1000" dirty="0"/>
                    </a:p>
                  </a:txBody>
                  <a:tcPr marT="27432" marB="27432">
                    <a:lnL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19</a:t>
                      </a:r>
                      <a:endParaRPr lang="en-US" sz="1000" dirty="0"/>
                    </a:p>
                  </a:txBody>
                  <a:tcPr marT="27432" marB="27432">
                    <a:lnL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82</a:t>
                      </a:r>
                    </a:p>
                  </a:txBody>
                  <a:tcPr marT="27432" marB="27432">
                    <a:lnL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0.01</a:t>
                      </a:r>
                    </a:p>
                  </a:txBody>
                  <a:tcPr marT="27432" marB="27432">
                    <a:lnL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0.6</a:t>
                      </a:r>
                      <a:endParaRPr lang="en-US" sz="1000" dirty="0"/>
                    </a:p>
                  </a:txBody>
                  <a:tcPr marT="27432" marB="27432">
                    <a:lnL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5.7</a:t>
                      </a:r>
                      <a:endParaRPr lang="en-US" sz="1000" dirty="0"/>
                    </a:p>
                  </a:txBody>
                  <a:tcPr marT="27432" marB="27432">
                    <a:lnL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[1, 2]</a:t>
                      </a:r>
                      <a:endParaRPr lang="en-US" sz="1000" dirty="0"/>
                    </a:p>
                  </a:txBody>
                  <a:tcPr marT="27432" marB="27432">
                    <a:lnL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2124">
                <a:tc vMerge="1">
                  <a:txBody>
                    <a:bodyPr/>
                    <a:lstStyle/>
                    <a:p>
                      <a:pPr marL="0" marR="0" indent="0" algn="l" defTabSz="45715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400" b="0" dirty="0" smtClean="0">
                        <a:effectLst/>
                        <a:latin typeface="Cambria"/>
                        <a:ea typeface="ＭＳ 明朝"/>
                        <a:cs typeface="Cambria"/>
                      </a:endParaRPr>
                    </a:p>
                  </a:txBody>
                  <a:tcPr>
                    <a:lnL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45715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dirty="0" err="1" smtClean="0">
                          <a:effectLst/>
                          <a:latin typeface="Cambria"/>
                          <a:cs typeface="Cambria"/>
                        </a:rPr>
                        <a:t>Supermalloy</a:t>
                      </a:r>
                      <a:r>
                        <a:rPr lang="en-US" sz="1000" b="0" dirty="0" smtClean="0">
                          <a:effectLst/>
                          <a:latin typeface="Cambria"/>
                          <a:cs typeface="Cambria"/>
                        </a:rPr>
                        <a:t/>
                      </a:r>
                      <a:br>
                        <a:rPr lang="en-US" sz="1000" b="0" dirty="0" smtClean="0">
                          <a:effectLst/>
                          <a:latin typeface="Cambria"/>
                          <a:cs typeface="Cambria"/>
                        </a:rPr>
                      </a:br>
                      <a:r>
                        <a:rPr lang="en-US" sz="1000" b="0" dirty="0" smtClean="0">
                          <a:effectLst/>
                          <a:latin typeface="Cambria"/>
                          <a:cs typeface="Cambria"/>
                        </a:rPr>
                        <a:t>0.5mm,</a:t>
                      </a:r>
                      <a:r>
                        <a:rPr lang="en-US" sz="1000" b="0" baseline="0" dirty="0" smtClean="0">
                          <a:effectLst/>
                          <a:latin typeface="Cambria"/>
                          <a:cs typeface="Cambria"/>
                        </a:rPr>
                        <a:t> </a:t>
                      </a:r>
                      <a:r>
                        <a:rPr lang="en-US" sz="1000" b="0" dirty="0" smtClean="0">
                          <a:effectLst/>
                          <a:latin typeface="Cambria"/>
                          <a:cs typeface="Cambria"/>
                        </a:rPr>
                        <a:t>Ni78Fe17Mo5</a:t>
                      </a:r>
                      <a:endParaRPr lang="en-US" sz="1000" b="0" baseline="-25000" dirty="0" smtClean="0">
                        <a:effectLst/>
                        <a:latin typeface="Cambria"/>
                        <a:ea typeface="ＭＳ 明朝"/>
                        <a:cs typeface="Cambria"/>
                      </a:endParaRPr>
                    </a:p>
                  </a:txBody>
                  <a:tcPr marT="27432" marB="27432">
                    <a:lnL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0.65-0.82</a:t>
                      </a:r>
                      <a:endParaRPr lang="en-US" sz="1000" dirty="0"/>
                    </a:p>
                  </a:txBody>
                  <a:tcPr marT="27432" marB="27432">
                    <a:lnL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0.25-0.64</a:t>
                      </a:r>
                      <a:endParaRPr lang="en-US" sz="1000" dirty="0"/>
                    </a:p>
                  </a:txBody>
                  <a:tcPr marT="27432" marB="27432">
                    <a:lnL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100-800</a:t>
                      </a:r>
                      <a:endParaRPr lang="en-US" sz="1000" dirty="0"/>
                    </a:p>
                  </a:txBody>
                  <a:tcPr marT="27432" marB="27432">
                    <a:lnL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60</a:t>
                      </a:r>
                      <a:endParaRPr lang="en-US" sz="1000" dirty="0"/>
                    </a:p>
                  </a:txBody>
                  <a:tcPr marT="27432" marB="27432">
                    <a:lnL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2-3</a:t>
                      </a:r>
                      <a:endParaRPr lang="en-US" sz="1000" dirty="0"/>
                    </a:p>
                  </a:txBody>
                  <a:tcPr marT="27432" marB="27432">
                    <a:lnL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0.07</a:t>
                      </a:r>
                      <a:endParaRPr lang="en-US" sz="1000" dirty="0"/>
                    </a:p>
                  </a:txBody>
                  <a:tcPr marT="27432" marB="27432">
                    <a:lnL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0.3</a:t>
                      </a:r>
                      <a:endParaRPr lang="en-US" sz="1000" dirty="0"/>
                    </a:p>
                  </a:txBody>
                  <a:tcPr marT="27432" marB="27432">
                    <a:lnL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[3,4]</a:t>
                      </a:r>
                      <a:endParaRPr lang="en-US" sz="1000" dirty="0"/>
                    </a:p>
                  </a:txBody>
                  <a:tcPr marT="27432" marB="27432">
                    <a:lnL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2124">
                <a:tc vMerge="1">
                  <a:txBody>
                    <a:bodyPr/>
                    <a:lstStyle/>
                    <a:p>
                      <a:pPr marL="0" marR="0" indent="0" algn="l" defTabSz="45715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400" b="0" dirty="0" smtClean="0">
                        <a:effectLst/>
                        <a:latin typeface="Cambria"/>
                        <a:ea typeface="ＭＳ 明朝"/>
                        <a:cs typeface="Cambria"/>
                      </a:endParaRPr>
                    </a:p>
                  </a:txBody>
                  <a:tcPr>
                    <a:lnL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45715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dirty="0" err="1" smtClean="0">
                          <a:effectLst/>
                          <a:latin typeface="Cambria"/>
                          <a:ea typeface="ＭＳ 明朝"/>
                          <a:cs typeface="Cambria"/>
                        </a:rPr>
                        <a:t>Hiperco</a:t>
                      </a:r>
                      <a:r>
                        <a:rPr lang="en-US" sz="1000" b="0" dirty="0" smtClean="0">
                          <a:effectLst/>
                          <a:latin typeface="Cambria"/>
                          <a:ea typeface="ＭＳ 明朝"/>
                          <a:cs typeface="Cambria"/>
                        </a:rPr>
                        <a:t> 50</a:t>
                      </a:r>
                    </a:p>
                    <a:p>
                      <a:pPr marL="0" marR="0" indent="0" algn="l" defTabSz="45715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dirty="0" smtClean="0">
                          <a:effectLst/>
                          <a:latin typeface="Cambria"/>
                          <a:ea typeface="ＭＳ 明朝"/>
                          <a:cs typeface="Cambria"/>
                        </a:rPr>
                        <a:t>Fe49Co49V2</a:t>
                      </a:r>
                    </a:p>
                  </a:txBody>
                  <a:tcPr marT="27432" marB="27432">
                    <a:lnL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2.4</a:t>
                      </a:r>
                      <a:endParaRPr lang="en-US" sz="1000" dirty="0"/>
                    </a:p>
                  </a:txBody>
                  <a:tcPr marT="27432" marB="27432">
                    <a:lnL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16-400</a:t>
                      </a:r>
                      <a:endParaRPr lang="en-US" sz="1000" dirty="0"/>
                    </a:p>
                  </a:txBody>
                  <a:tcPr marT="27432" marB="27432">
                    <a:lnL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5-50</a:t>
                      </a:r>
                      <a:endParaRPr lang="en-US" sz="1000" dirty="0"/>
                    </a:p>
                  </a:txBody>
                  <a:tcPr marT="27432" marB="27432">
                    <a:lnL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27</a:t>
                      </a:r>
                      <a:endParaRPr lang="en-US" sz="1000" dirty="0"/>
                    </a:p>
                  </a:txBody>
                  <a:tcPr marT="27432" marB="27432">
                    <a:lnL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60</a:t>
                      </a:r>
                      <a:endParaRPr lang="en-US" sz="1000" dirty="0"/>
                    </a:p>
                  </a:txBody>
                  <a:tcPr marT="27432" marB="27432">
                    <a:lnL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4</a:t>
                      </a:r>
                      <a:endParaRPr lang="en-US" sz="1000" dirty="0"/>
                    </a:p>
                  </a:txBody>
                  <a:tcPr marT="27432" marB="27432">
                    <a:lnL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10</a:t>
                      </a:r>
                      <a:endParaRPr lang="en-US" sz="1000" dirty="0"/>
                    </a:p>
                  </a:txBody>
                  <a:tcPr marT="27432" marB="27432">
                    <a:lnL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[4]</a:t>
                      </a:r>
                      <a:endParaRPr lang="en-US" sz="1000" dirty="0"/>
                    </a:p>
                  </a:txBody>
                  <a:tcPr marT="27432" marB="27432">
                    <a:lnL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2124">
                <a:tc rowSpan="3">
                  <a:txBody>
                    <a:bodyPr/>
                    <a:lstStyle/>
                    <a:p>
                      <a:pPr marL="0" marR="0" indent="0" algn="l" defTabSz="45715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dirty="0" smtClean="0">
                          <a:effectLst/>
                          <a:latin typeface="Cambria"/>
                          <a:ea typeface="ＭＳ 明朝"/>
                          <a:cs typeface="Cambria"/>
                        </a:rPr>
                        <a:t>Nano-</a:t>
                      </a:r>
                    </a:p>
                    <a:p>
                      <a:pPr marL="0" marR="0" indent="0" algn="l" defTabSz="45715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dirty="0" smtClean="0">
                          <a:effectLst/>
                          <a:latin typeface="Cambria"/>
                          <a:ea typeface="ＭＳ 明朝"/>
                          <a:cs typeface="Cambria"/>
                        </a:rPr>
                        <a:t>crystalline</a:t>
                      </a:r>
                    </a:p>
                  </a:txBody>
                  <a:tcPr marT="27432" marB="27432">
                    <a:lnL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45715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dirty="0" smtClean="0">
                          <a:effectLst/>
                          <a:latin typeface="Cambria"/>
                          <a:cs typeface="Cambria"/>
                        </a:rPr>
                        <a:t>FINEMET</a:t>
                      </a:r>
                      <a:br>
                        <a:rPr lang="en-US" sz="1000" b="0" dirty="0" smtClean="0">
                          <a:effectLst/>
                          <a:latin typeface="Cambria"/>
                          <a:cs typeface="Cambria"/>
                        </a:rPr>
                      </a:br>
                      <a:r>
                        <a:rPr lang="en-US" sz="1000" b="0" dirty="0" smtClean="0">
                          <a:effectLst/>
                          <a:latin typeface="Cambria"/>
                          <a:cs typeface="Cambria"/>
                        </a:rPr>
                        <a:t>Fe</a:t>
                      </a:r>
                      <a:r>
                        <a:rPr lang="en-US" sz="1000" b="0" baseline="-25000" dirty="0" smtClean="0">
                          <a:effectLst/>
                          <a:latin typeface="Cambria"/>
                          <a:cs typeface="Cambria"/>
                        </a:rPr>
                        <a:t>73.5</a:t>
                      </a:r>
                      <a:r>
                        <a:rPr lang="en-US" sz="1000" b="0" dirty="0" smtClean="0">
                          <a:effectLst/>
                          <a:latin typeface="Cambria"/>
                          <a:cs typeface="Cambria"/>
                        </a:rPr>
                        <a:t>Si</a:t>
                      </a:r>
                      <a:r>
                        <a:rPr lang="en-US" sz="1000" b="0" baseline="-25000" dirty="0" smtClean="0">
                          <a:effectLst/>
                          <a:latin typeface="Cambria"/>
                          <a:cs typeface="Cambria"/>
                        </a:rPr>
                        <a:t>13.5</a:t>
                      </a:r>
                      <a:r>
                        <a:rPr lang="en-US" sz="1000" b="0" dirty="0" smtClean="0">
                          <a:effectLst/>
                          <a:latin typeface="Cambria"/>
                          <a:cs typeface="Cambria"/>
                        </a:rPr>
                        <a:t>Nb</a:t>
                      </a:r>
                      <a:r>
                        <a:rPr lang="en-US" sz="1000" b="0" baseline="-25000" dirty="0" smtClean="0">
                          <a:effectLst/>
                          <a:latin typeface="Cambria"/>
                          <a:cs typeface="Cambria"/>
                        </a:rPr>
                        <a:t>3</a:t>
                      </a:r>
                      <a:r>
                        <a:rPr lang="en-US" sz="1000" b="0" dirty="0" smtClean="0">
                          <a:effectLst/>
                          <a:latin typeface="Cambria"/>
                          <a:cs typeface="Cambria"/>
                        </a:rPr>
                        <a:t>B</a:t>
                      </a:r>
                      <a:r>
                        <a:rPr lang="en-US" sz="1000" b="0" baseline="-25000" dirty="0" smtClean="0">
                          <a:effectLst/>
                          <a:latin typeface="Cambria"/>
                          <a:cs typeface="Cambria"/>
                        </a:rPr>
                        <a:t>6</a:t>
                      </a:r>
                      <a:r>
                        <a:rPr lang="en-US" sz="1000" b="0" dirty="0" smtClean="0">
                          <a:effectLst/>
                          <a:latin typeface="Cambria"/>
                          <a:cs typeface="Cambria"/>
                        </a:rPr>
                        <a:t>Cu</a:t>
                      </a:r>
                      <a:r>
                        <a:rPr lang="en-US" sz="1000" b="0" baseline="-25000" dirty="0" smtClean="0">
                          <a:effectLst/>
                          <a:latin typeface="Cambria"/>
                          <a:cs typeface="Cambria"/>
                        </a:rPr>
                        <a:t>1</a:t>
                      </a:r>
                      <a:endParaRPr lang="en-US" sz="1000" b="0" baseline="-25000" dirty="0" smtClean="0">
                        <a:effectLst/>
                        <a:latin typeface="Cambria"/>
                        <a:ea typeface="ＭＳ 明朝"/>
                        <a:cs typeface="Cambria"/>
                      </a:endParaRPr>
                    </a:p>
                  </a:txBody>
                  <a:tcPr marT="27432" marB="27432">
                    <a:lnL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1.2</a:t>
                      </a:r>
                      <a:endParaRPr lang="en-US" sz="1000" dirty="0"/>
                    </a:p>
                  </a:txBody>
                  <a:tcPr marT="27432" marB="27432">
                    <a:lnL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0.5-1.4</a:t>
                      </a:r>
                      <a:endParaRPr lang="en-US" sz="1000" dirty="0"/>
                    </a:p>
                  </a:txBody>
                  <a:tcPr marT="27432" marB="27432">
                    <a:lnL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80</a:t>
                      </a:r>
                      <a:endParaRPr lang="en-US" sz="1000" dirty="0"/>
                    </a:p>
                  </a:txBody>
                  <a:tcPr marT="27432" marB="27432">
                    <a:lnL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110</a:t>
                      </a:r>
                      <a:endParaRPr lang="en-US" sz="1000" dirty="0"/>
                    </a:p>
                  </a:txBody>
                  <a:tcPr marT="27432" marB="27432">
                    <a:lnL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0-2</a:t>
                      </a:r>
                      <a:endParaRPr lang="en-US" sz="1000" dirty="0"/>
                    </a:p>
                  </a:txBody>
                  <a:tcPr marT="27432" marB="27432">
                    <a:lnL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--</a:t>
                      </a:r>
                      <a:endParaRPr lang="en-US" sz="1000" dirty="0"/>
                    </a:p>
                  </a:txBody>
                  <a:tcPr marT="27432" marB="27432">
                    <a:lnL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1.1</a:t>
                      </a:r>
                      <a:endParaRPr lang="en-US" sz="1000" dirty="0"/>
                    </a:p>
                  </a:txBody>
                  <a:tcPr marT="27432" marB="27432">
                    <a:lnL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[4-6]</a:t>
                      </a:r>
                      <a:endParaRPr lang="en-US" sz="1000" dirty="0"/>
                    </a:p>
                  </a:txBody>
                  <a:tcPr marT="27432" marB="27432">
                    <a:lnL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2124">
                <a:tc vMerge="1">
                  <a:txBody>
                    <a:bodyPr/>
                    <a:lstStyle/>
                    <a:p>
                      <a:pPr marL="0" marR="0" indent="0" algn="l" defTabSz="45715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400" b="0" dirty="0" smtClean="0">
                        <a:effectLst/>
                        <a:latin typeface="Cambria"/>
                        <a:ea typeface="ＭＳ 明朝"/>
                        <a:cs typeface="Cambria"/>
                      </a:endParaRPr>
                    </a:p>
                  </a:txBody>
                  <a:tcPr>
                    <a:lnL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45715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dirty="0" smtClean="0">
                          <a:effectLst/>
                          <a:latin typeface="Cambria"/>
                          <a:cs typeface="Cambria"/>
                        </a:rPr>
                        <a:t>NANOPERM</a:t>
                      </a:r>
                      <a:br>
                        <a:rPr lang="en-US" sz="1000" b="0" dirty="0" smtClean="0">
                          <a:effectLst/>
                          <a:latin typeface="Cambria"/>
                          <a:cs typeface="Cambria"/>
                        </a:rPr>
                      </a:br>
                      <a:r>
                        <a:rPr lang="en-US" sz="1000" b="0" dirty="0" smtClean="0">
                          <a:effectLst/>
                          <a:latin typeface="Cambria"/>
                          <a:cs typeface="Cambria"/>
                        </a:rPr>
                        <a:t>Fe</a:t>
                      </a:r>
                      <a:r>
                        <a:rPr lang="en-US" sz="1000" b="0" baseline="-25000" dirty="0" smtClean="0">
                          <a:effectLst/>
                          <a:latin typeface="Cambria"/>
                          <a:cs typeface="Cambria"/>
                        </a:rPr>
                        <a:t>88</a:t>
                      </a:r>
                      <a:r>
                        <a:rPr lang="en-US" sz="1000" b="0" dirty="0" smtClean="0">
                          <a:effectLst/>
                          <a:latin typeface="Cambria"/>
                          <a:cs typeface="Cambria"/>
                        </a:rPr>
                        <a:t>B</a:t>
                      </a:r>
                      <a:r>
                        <a:rPr lang="en-US" sz="1000" b="0" baseline="-25000" dirty="0" smtClean="0">
                          <a:effectLst/>
                          <a:latin typeface="Cambria"/>
                          <a:cs typeface="Cambria"/>
                        </a:rPr>
                        <a:t>4</a:t>
                      </a:r>
                      <a:r>
                        <a:rPr lang="en-US" sz="1000" b="0" dirty="0" smtClean="0">
                          <a:effectLst/>
                          <a:latin typeface="Cambria"/>
                          <a:cs typeface="Cambria"/>
                        </a:rPr>
                        <a:t>Zr</a:t>
                      </a:r>
                      <a:r>
                        <a:rPr lang="en-US" sz="1000" b="0" baseline="-25000" dirty="0" smtClean="0">
                          <a:effectLst/>
                          <a:latin typeface="Cambria"/>
                          <a:cs typeface="Cambria"/>
                        </a:rPr>
                        <a:t>7</a:t>
                      </a:r>
                      <a:r>
                        <a:rPr lang="en-US" sz="1000" b="0" dirty="0" smtClean="0">
                          <a:effectLst/>
                          <a:latin typeface="Cambria"/>
                          <a:cs typeface="Cambria"/>
                        </a:rPr>
                        <a:t>Cu</a:t>
                      </a:r>
                      <a:r>
                        <a:rPr lang="en-US" sz="1000" b="0" baseline="-25000" dirty="0" smtClean="0">
                          <a:effectLst/>
                          <a:latin typeface="Cambria"/>
                          <a:cs typeface="Cambria"/>
                        </a:rPr>
                        <a:t>1</a:t>
                      </a:r>
                      <a:endParaRPr lang="en-US" sz="1000" b="0" baseline="-25000" dirty="0" smtClean="0">
                        <a:effectLst/>
                        <a:latin typeface="Cambria"/>
                        <a:ea typeface="ＭＳ 明朝"/>
                        <a:cs typeface="Cambria"/>
                      </a:endParaRPr>
                    </a:p>
                  </a:txBody>
                  <a:tcPr marT="27432" marB="27432">
                    <a:lnL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1.5-1.6</a:t>
                      </a:r>
                      <a:endParaRPr lang="en-US" sz="1000" dirty="0"/>
                    </a:p>
                  </a:txBody>
                  <a:tcPr marT="27432" marB="27432">
                    <a:lnL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2.4-4.5</a:t>
                      </a:r>
                      <a:endParaRPr lang="en-US" sz="1000" dirty="0"/>
                    </a:p>
                  </a:txBody>
                  <a:tcPr marT="27432" marB="27432">
                    <a:lnL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48</a:t>
                      </a:r>
                      <a:endParaRPr lang="en-US" sz="1000" dirty="0"/>
                    </a:p>
                  </a:txBody>
                  <a:tcPr marT="27432" marB="27432">
                    <a:lnL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56</a:t>
                      </a:r>
                      <a:endParaRPr lang="en-US" sz="1000" dirty="0"/>
                    </a:p>
                  </a:txBody>
                  <a:tcPr marT="27432" marB="27432">
                    <a:lnL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~0</a:t>
                      </a:r>
                      <a:endParaRPr lang="en-US" sz="1000" dirty="0"/>
                    </a:p>
                  </a:txBody>
                  <a:tcPr marT="27432" marB="27432">
                    <a:lnL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--</a:t>
                      </a:r>
                      <a:endParaRPr lang="en-US" sz="1000" dirty="0"/>
                    </a:p>
                  </a:txBody>
                  <a:tcPr marT="27432" marB="27432">
                    <a:lnL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3</a:t>
                      </a:r>
                      <a:endParaRPr lang="en-US" sz="1000" dirty="0"/>
                    </a:p>
                  </a:txBody>
                  <a:tcPr marT="27432" marB="27432">
                    <a:lnL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[4-6]</a:t>
                      </a:r>
                      <a:endParaRPr lang="en-US" sz="1000" dirty="0"/>
                    </a:p>
                  </a:txBody>
                  <a:tcPr marT="27432" marB="27432">
                    <a:lnL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2124">
                <a:tc vMerge="1">
                  <a:txBody>
                    <a:bodyPr/>
                    <a:lstStyle/>
                    <a:p>
                      <a:pPr marL="0" marR="0" indent="0" algn="l" defTabSz="45715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400" b="0" dirty="0" smtClean="0">
                        <a:effectLst/>
                        <a:latin typeface="Cambria"/>
                        <a:ea typeface="ＭＳ 明朝"/>
                        <a:cs typeface="Cambria"/>
                      </a:endParaRPr>
                    </a:p>
                  </a:txBody>
                  <a:tcPr>
                    <a:lnL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45715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dirty="0" smtClean="0">
                          <a:effectLst/>
                          <a:latin typeface="Cambria"/>
                          <a:cs typeface="Cambria"/>
                        </a:rPr>
                        <a:t>HITPERM</a:t>
                      </a:r>
                      <a:br>
                        <a:rPr lang="en-US" sz="1000" b="0" dirty="0" smtClean="0">
                          <a:effectLst/>
                          <a:latin typeface="Cambria"/>
                          <a:cs typeface="Cambria"/>
                        </a:rPr>
                      </a:br>
                      <a:r>
                        <a:rPr lang="en-US" sz="1000" b="0" dirty="0" smtClean="0">
                          <a:effectLst/>
                          <a:latin typeface="Cambria"/>
                          <a:cs typeface="Cambria"/>
                        </a:rPr>
                        <a:t>(</a:t>
                      </a:r>
                      <a:r>
                        <a:rPr lang="en-US" sz="1000" b="0" dirty="0" err="1" smtClean="0">
                          <a:effectLst/>
                          <a:latin typeface="Cambria"/>
                          <a:cs typeface="Cambria"/>
                        </a:rPr>
                        <a:t>FeCo</a:t>
                      </a:r>
                      <a:r>
                        <a:rPr lang="en-US" sz="1000" b="0" dirty="0" smtClean="0">
                          <a:effectLst/>
                          <a:latin typeface="Cambria"/>
                          <a:cs typeface="Cambria"/>
                        </a:rPr>
                        <a:t>)</a:t>
                      </a:r>
                      <a:r>
                        <a:rPr lang="en-US" sz="1000" b="0" baseline="-25000" dirty="0" smtClean="0">
                          <a:effectLst/>
                          <a:latin typeface="Cambria"/>
                          <a:cs typeface="Cambria"/>
                        </a:rPr>
                        <a:t>44</a:t>
                      </a:r>
                      <a:r>
                        <a:rPr lang="en-US" sz="1000" b="0" dirty="0" smtClean="0">
                          <a:effectLst/>
                          <a:latin typeface="Cambria"/>
                          <a:cs typeface="Cambria"/>
                        </a:rPr>
                        <a:t>Zr</a:t>
                      </a:r>
                      <a:r>
                        <a:rPr lang="en-US" sz="1000" b="0" baseline="-25000" dirty="0" smtClean="0">
                          <a:effectLst/>
                          <a:latin typeface="Cambria"/>
                          <a:cs typeface="Cambria"/>
                        </a:rPr>
                        <a:t>7</a:t>
                      </a:r>
                      <a:r>
                        <a:rPr lang="en-US" sz="1000" b="0" dirty="0" smtClean="0">
                          <a:effectLst/>
                          <a:latin typeface="Cambria"/>
                          <a:cs typeface="Cambria"/>
                        </a:rPr>
                        <a:t>B</a:t>
                      </a:r>
                      <a:r>
                        <a:rPr lang="en-US" sz="1000" b="0" baseline="-25000" dirty="0" smtClean="0">
                          <a:effectLst/>
                          <a:latin typeface="Cambria"/>
                          <a:cs typeface="Cambria"/>
                        </a:rPr>
                        <a:t>4</a:t>
                      </a:r>
                      <a:r>
                        <a:rPr lang="en-US" sz="1000" b="0" dirty="0" smtClean="0">
                          <a:effectLst/>
                          <a:latin typeface="Cambria"/>
                          <a:cs typeface="Cambria"/>
                        </a:rPr>
                        <a:t>Cu</a:t>
                      </a:r>
                      <a:r>
                        <a:rPr lang="en-US" sz="1000" b="0" baseline="-25000" dirty="0" smtClean="0">
                          <a:effectLst/>
                          <a:latin typeface="Cambria"/>
                          <a:cs typeface="Cambria"/>
                        </a:rPr>
                        <a:t>1</a:t>
                      </a:r>
                      <a:endParaRPr lang="en-US" sz="1000" b="0" baseline="-25000" dirty="0" smtClean="0">
                        <a:effectLst/>
                        <a:latin typeface="Cambria"/>
                        <a:ea typeface="ＭＳ 明朝"/>
                        <a:cs typeface="Cambria"/>
                      </a:endParaRPr>
                    </a:p>
                  </a:txBody>
                  <a:tcPr marT="27432" marB="27432">
                    <a:lnL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1.6-2.0</a:t>
                      </a:r>
                      <a:endParaRPr lang="en-US" sz="1000" dirty="0"/>
                    </a:p>
                  </a:txBody>
                  <a:tcPr marT="27432" marB="27432">
                    <a:lnL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80-200</a:t>
                      </a:r>
                      <a:endParaRPr lang="en-US" sz="1000" dirty="0"/>
                    </a:p>
                  </a:txBody>
                  <a:tcPr marT="27432" marB="27432">
                    <a:lnL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1-10</a:t>
                      </a:r>
                      <a:endParaRPr lang="en-US" sz="1000" dirty="0"/>
                    </a:p>
                  </a:txBody>
                  <a:tcPr marT="27432" marB="27432">
                    <a:lnL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120</a:t>
                      </a:r>
                      <a:endParaRPr lang="en-US" sz="1000" dirty="0"/>
                    </a:p>
                  </a:txBody>
                  <a:tcPr marT="27432" marB="27432">
                    <a:lnL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36</a:t>
                      </a:r>
                      <a:endParaRPr lang="en-US" sz="1000" dirty="0"/>
                    </a:p>
                  </a:txBody>
                  <a:tcPr marT="27432" marB="27432">
                    <a:lnL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--</a:t>
                      </a:r>
                      <a:endParaRPr lang="en-US" sz="1000" dirty="0"/>
                    </a:p>
                  </a:txBody>
                  <a:tcPr marT="27432" marB="27432">
                    <a:lnL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20</a:t>
                      </a:r>
                      <a:endParaRPr lang="en-US" sz="1000" dirty="0"/>
                    </a:p>
                  </a:txBody>
                  <a:tcPr marT="27432" marB="27432">
                    <a:lnL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[4-6]</a:t>
                      </a:r>
                      <a:endParaRPr lang="en-US" sz="1000" dirty="0"/>
                    </a:p>
                  </a:txBody>
                  <a:tcPr marT="27432" marB="27432">
                    <a:lnL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2124">
                <a:tc rowSpan="2">
                  <a:txBody>
                    <a:bodyPr/>
                    <a:lstStyle/>
                    <a:p>
                      <a:pPr marL="0" marR="0" indent="0" algn="l" defTabSz="45715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dirty="0" smtClean="0">
                          <a:effectLst/>
                          <a:latin typeface="Cambria"/>
                          <a:ea typeface="ＭＳ 明朝"/>
                          <a:cs typeface="Cambria"/>
                        </a:rPr>
                        <a:t>Amorphous</a:t>
                      </a:r>
                    </a:p>
                  </a:txBody>
                  <a:tcPr marT="27432" marB="27432">
                    <a:lnL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45715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dirty="0" err="1" smtClean="0">
                          <a:effectLst/>
                          <a:latin typeface="Cambria"/>
                          <a:cs typeface="Cambria"/>
                        </a:rPr>
                        <a:t>Metglas</a:t>
                      </a:r>
                      <a:r>
                        <a:rPr lang="en-US" sz="1000" b="0" dirty="0" smtClean="0">
                          <a:effectLst/>
                          <a:latin typeface="Cambria"/>
                          <a:cs typeface="Cambria"/>
                        </a:rPr>
                        <a:t/>
                      </a:r>
                      <a:br>
                        <a:rPr lang="en-US" sz="1000" b="0" dirty="0" smtClean="0">
                          <a:effectLst/>
                          <a:latin typeface="Cambria"/>
                          <a:cs typeface="Cambria"/>
                        </a:rPr>
                      </a:br>
                      <a:r>
                        <a:rPr lang="en-US" sz="1000" b="0" dirty="0" smtClean="0">
                          <a:effectLst/>
                          <a:latin typeface="Cambria"/>
                          <a:cs typeface="Cambria"/>
                        </a:rPr>
                        <a:t>Fe78Si9B13</a:t>
                      </a:r>
                      <a:endParaRPr lang="en-US" sz="1000" b="0" dirty="0" smtClean="0">
                        <a:effectLst/>
                        <a:latin typeface="Cambria"/>
                        <a:ea typeface="ＭＳ 明朝"/>
                        <a:cs typeface="Cambria"/>
                      </a:endParaRPr>
                    </a:p>
                  </a:txBody>
                  <a:tcPr marT="27432" marB="27432">
                    <a:lnL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1.54</a:t>
                      </a:r>
                      <a:endParaRPr lang="en-US" sz="1000" dirty="0"/>
                    </a:p>
                  </a:txBody>
                  <a:tcPr marT="27432" marB="27432">
                    <a:lnL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3</a:t>
                      </a:r>
                      <a:endParaRPr lang="en-US" sz="1000" dirty="0"/>
                    </a:p>
                  </a:txBody>
                  <a:tcPr marT="27432" marB="27432">
                    <a:lnL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2.1</a:t>
                      </a:r>
                      <a:endParaRPr lang="en-US" sz="1000" dirty="0"/>
                    </a:p>
                  </a:txBody>
                  <a:tcPr marT="27432" marB="27432">
                    <a:lnL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135</a:t>
                      </a:r>
                      <a:endParaRPr lang="en-US" sz="1000" dirty="0"/>
                    </a:p>
                  </a:txBody>
                  <a:tcPr marT="27432" marB="27432">
                    <a:lnL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27</a:t>
                      </a:r>
                      <a:endParaRPr lang="en-US" sz="1000" dirty="0"/>
                    </a:p>
                  </a:txBody>
                  <a:tcPr marT="27432" marB="27432">
                    <a:lnL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0.7</a:t>
                      </a:r>
                      <a:endParaRPr lang="en-US" sz="1000" dirty="0"/>
                    </a:p>
                  </a:txBody>
                  <a:tcPr marT="27432" marB="27432">
                    <a:lnL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2-5</a:t>
                      </a:r>
                      <a:endParaRPr lang="en-US" sz="1000" dirty="0"/>
                    </a:p>
                  </a:txBody>
                  <a:tcPr marT="27432" marB="27432">
                    <a:lnL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[7]</a:t>
                      </a:r>
                      <a:endParaRPr lang="en-US" sz="1000" dirty="0"/>
                    </a:p>
                  </a:txBody>
                  <a:tcPr marT="27432" marB="27432">
                    <a:lnL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6949">
                <a:tc vMerge="1">
                  <a:txBody>
                    <a:bodyPr/>
                    <a:lstStyle/>
                    <a:p>
                      <a:pPr marL="0" marR="0" indent="0" algn="l" defTabSz="45715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400" b="0" dirty="0" smtClean="0">
                        <a:effectLst/>
                        <a:latin typeface="Cambria"/>
                        <a:ea typeface="ＭＳ 明朝"/>
                        <a:cs typeface="Cambria"/>
                      </a:endParaRPr>
                    </a:p>
                  </a:txBody>
                  <a:tcPr>
                    <a:lnL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45715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dirty="0" err="1" smtClean="0">
                          <a:effectLst/>
                          <a:latin typeface="Cambria"/>
                          <a:ea typeface="ＭＳ 明朝"/>
                          <a:cs typeface="Cambria"/>
                        </a:rPr>
                        <a:t>Metglas</a:t>
                      </a:r>
                      <a:r>
                        <a:rPr lang="en-US" sz="1000" b="0" dirty="0" smtClean="0">
                          <a:effectLst/>
                          <a:latin typeface="Cambria"/>
                          <a:ea typeface="ＭＳ 明朝"/>
                          <a:cs typeface="Cambria"/>
                        </a:rPr>
                        <a:t> 2650CO</a:t>
                      </a:r>
                    </a:p>
                    <a:p>
                      <a:pPr marL="0" marR="0" indent="0" algn="l" defTabSz="45715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dirty="0" smtClean="0">
                          <a:effectLst/>
                          <a:latin typeface="Cambria"/>
                          <a:ea typeface="ＭＳ 明朝"/>
                          <a:cs typeface="Cambria"/>
                        </a:rPr>
                        <a:t>Fe</a:t>
                      </a:r>
                      <a:r>
                        <a:rPr lang="en-US" sz="1000" b="0" baseline="-25000" dirty="0" smtClean="0">
                          <a:effectLst/>
                          <a:latin typeface="Cambria"/>
                          <a:ea typeface="ＭＳ 明朝"/>
                          <a:cs typeface="Cambria"/>
                        </a:rPr>
                        <a:t>67</a:t>
                      </a:r>
                      <a:r>
                        <a:rPr lang="en-US" sz="1000" b="0" dirty="0" smtClean="0">
                          <a:effectLst/>
                          <a:latin typeface="Cambria"/>
                          <a:ea typeface="ＭＳ 明朝"/>
                          <a:cs typeface="Cambria"/>
                        </a:rPr>
                        <a:t>Co</a:t>
                      </a:r>
                      <a:r>
                        <a:rPr lang="en-US" sz="1000" b="0" baseline="-25000" dirty="0" smtClean="0">
                          <a:effectLst/>
                          <a:latin typeface="Cambria"/>
                          <a:ea typeface="ＭＳ 明朝"/>
                          <a:cs typeface="Cambria"/>
                        </a:rPr>
                        <a:t>18</a:t>
                      </a:r>
                      <a:r>
                        <a:rPr lang="en-US" sz="1000" b="0" dirty="0" smtClean="0">
                          <a:effectLst/>
                          <a:latin typeface="Cambria"/>
                          <a:ea typeface="ＭＳ 明朝"/>
                          <a:cs typeface="Cambria"/>
                        </a:rPr>
                        <a:t>B</a:t>
                      </a:r>
                      <a:r>
                        <a:rPr lang="en-US" sz="1000" b="0" baseline="-25000" dirty="0" smtClean="0">
                          <a:effectLst/>
                          <a:latin typeface="Cambria"/>
                          <a:ea typeface="ＭＳ 明朝"/>
                          <a:cs typeface="Cambria"/>
                        </a:rPr>
                        <a:t>14</a:t>
                      </a:r>
                      <a:r>
                        <a:rPr lang="en-US" sz="1000" b="0" dirty="0" smtClean="0">
                          <a:effectLst/>
                          <a:latin typeface="Cambria"/>
                          <a:ea typeface="ＭＳ 明朝"/>
                          <a:cs typeface="Cambria"/>
                        </a:rPr>
                        <a:t>Si</a:t>
                      </a:r>
                      <a:r>
                        <a:rPr lang="en-US" sz="1000" b="0" baseline="-25000" dirty="0" smtClean="0">
                          <a:effectLst/>
                          <a:latin typeface="Cambria"/>
                          <a:ea typeface="ＭＳ 明朝"/>
                          <a:cs typeface="Cambria"/>
                        </a:rPr>
                        <a:t>1</a:t>
                      </a:r>
                    </a:p>
                  </a:txBody>
                  <a:tcPr marT="27432" marB="27432">
                    <a:lnL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1.8</a:t>
                      </a:r>
                      <a:endParaRPr lang="en-US" sz="1000" dirty="0"/>
                    </a:p>
                  </a:txBody>
                  <a:tcPr marT="27432" marB="27432">
                    <a:lnL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3.5</a:t>
                      </a:r>
                      <a:endParaRPr lang="en-US" sz="1000" dirty="0"/>
                    </a:p>
                  </a:txBody>
                  <a:tcPr marT="27432" marB="27432">
                    <a:lnL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50</a:t>
                      </a:r>
                      <a:endParaRPr lang="en-US" sz="1000" dirty="0"/>
                    </a:p>
                  </a:txBody>
                  <a:tcPr marT="27432" marB="27432">
                    <a:lnL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45715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effectLst/>
                          <a:latin typeface="Cambria"/>
                          <a:ea typeface="ＭＳ 明朝"/>
                          <a:cs typeface="Cambria"/>
                        </a:rPr>
                        <a:t>123</a:t>
                      </a:r>
                    </a:p>
                  </a:txBody>
                  <a:tcPr marT="27432" marB="27432">
                    <a:lnL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45715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effectLst/>
                          <a:latin typeface="Cambria"/>
                          <a:ea typeface="ＭＳ 明朝"/>
                          <a:cs typeface="Cambria"/>
                        </a:rPr>
                        <a:t>35</a:t>
                      </a:r>
                    </a:p>
                  </a:txBody>
                  <a:tcPr marT="27432" marB="27432">
                    <a:lnL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0.3</a:t>
                      </a:r>
                      <a:endParaRPr lang="en-US" sz="1000" dirty="0"/>
                    </a:p>
                  </a:txBody>
                  <a:tcPr marT="27432" marB="27432">
                    <a:lnL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3</a:t>
                      </a:r>
                      <a:endParaRPr lang="en-US" sz="1000" dirty="0"/>
                    </a:p>
                  </a:txBody>
                  <a:tcPr marT="27432" marB="27432">
                    <a:lnL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[4,8]</a:t>
                      </a:r>
                      <a:endParaRPr lang="en-US" sz="1000" dirty="0"/>
                    </a:p>
                  </a:txBody>
                  <a:tcPr marT="27432" marB="27432">
                    <a:lnL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 rowSpan="2">
                  <a:txBody>
                    <a:bodyPr/>
                    <a:lstStyle/>
                    <a:p>
                      <a:pPr marL="0" marR="0" indent="0" algn="l" defTabSz="45715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dirty="0" smtClean="0">
                          <a:effectLst/>
                          <a:latin typeface="Cambria"/>
                          <a:ea typeface="ＭＳ 明朝"/>
                          <a:cs typeface="Cambria"/>
                        </a:rPr>
                        <a:t>Ferrite</a:t>
                      </a:r>
                    </a:p>
                  </a:txBody>
                  <a:tcPr marT="27432" marB="27432">
                    <a:lnL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45715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dirty="0" smtClean="0">
                          <a:effectLst/>
                          <a:latin typeface="Cambria"/>
                          <a:cs typeface="Cambria"/>
                        </a:rPr>
                        <a:t>Ferrite</a:t>
                      </a:r>
                      <a:br>
                        <a:rPr lang="en-US" sz="1000" b="0" dirty="0" smtClean="0">
                          <a:effectLst/>
                          <a:latin typeface="Cambria"/>
                          <a:cs typeface="Cambria"/>
                        </a:rPr>
                      </a:br>
                      <a:r>
                        <a:rPr lang="en-US" sz="1000" b="0" dirty="0" err="1" smtClean="0">
                          <a:effectLst/>
                          <a:latin typeface="Cambria"/>
                          <a:cs typeface="Cambria"/>
                        </a:rPr>
                        <a:t>MnZnFeO</a:t>
                      </a:r>
                      <a:endParaRPr lang="en-US" sz="1000" b="0" dirty="0" smtClean="0">
                        <a:effectLst/>
                        <a:latin typeface="Cambria"/>
                        <a:ea typeface="ＭＳ 明朝"/>
                        <a:cs typeface="Cambria"/>
                      </a:endParaRPr>
                    </a:p>
                  </a:txBody>
                  <a:tcPr marT="27432" marB="27432">
                    <a:lnL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0.36-0.5</a:t>
                      </a:r>
                      <a:endParaRPr lang="en-US" sz="1000" dirty="0"/>
                    </a:p>
                  </a:txBody>
                  <a:tcPr marT="27432" marB="27432">
                    <a:lnL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10-100</a:t>
                      </a:r>
                      <a:endParaRPr lang="en-US" sz="1000" dirty="0"/>
                    </a:p>
                  </a:txBody>
                  <a:tcPr marT="27432" marB="27432">
                    <a:lnL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0.5-10</a:t>
                      </a:r>
                      <a:endParaRPr lang="en-US" sz="1000" dirty="0"/>
                    </a:p>
                  </a:txBody>
                  <a:tcPr marT="27432" marB="27432">
                    <a:lnL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45715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effectLst/>
                          <a:latin typeface="Cambria"/>
                          <a:cs typeface="Cambria"/>
                        </a:rPr>
                        <a:t>10</a:t>
                      </a:r>
                      <a:r>
                        <a:rPr lang="en-US" sz="1000" baseline="30000" dirty="0" smtClean="0">
                          <a:effectLst/>
                          <a:latin typeface="Cambria"/>
                          <a:cs typeface="Cambria"/>
                        </a:rPr>
                        <a:t>7</a:t>
                      </a:r>
                      <a:r>
                        <a:rPr lang="en-US" sz="1000" baseline="0" dirty="0" smtClean="0">
                          <a:effectLst/>
                          <a:latin typeface="Cambria"/>
                          <a:cs typeface="Cambria"/>
                        </a:rPr>
                        <a:t>-</a:t>
                      </a:r>
                      <a:r>
                        <a:rPr lang="en-US" sz="1000" dirty="0" smtClean="0">
                          <a:effectLst/>
                          <a:latin typeface="Cambria"/>
                          <a:cs typeface="Cambria"/>
                        </a:rPr>
                        <a:t>10</a:t>
                      </a:r>
                      <a:r>
                        <a:rPr lang="en-US" sz="1000" baseline="30000" dirty="0" smtClean="0">
                          <a:effectLst/>
                          <a:latin typeface="Cambria"/>
                          <a:cs typeface="Cambria"/>
                        </a:rPr>
                        <a:t>8</a:t>
                      </a:r>
                      <a:endParaRPr lang="en-US" sz="1000" dirty="0" smtClean="0">
                        <a:effectLst/>
                        <a:latin typeface="Cambria"/>
                        <a:ea typeface="ＭＳ 明朝"/>
                        <a:cs typeface="Cambria"/>
                      </a:endParaRPr>
                    </a:p>
                  </a:txBody>
                  <a:tcPr marT="27432" marB="27432">
                    <a:lnL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45715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effectLst/>
                          <a:latin typeface="Cambria"/>
                          <a:ea typeface="ＭＳ 明朝"/>
                          <a:cs typeface="Cambria"/>
                        </a:rPr>
                        <a:t>5</a:t>
                      </a:r>
                    </a:p>
                  </a:txBody>
                  <a:tcPr marT="27432" marB="27432">
                    <a:lnL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--</a:t>
                      </a:r>
                      <a:endParaRPr lang="en-US" sz="1000" dirty="0"/>
                    </a:p>
                  </a:txBody>
                  <a:tcPr marT="27432" marB="27432">
                    <a:lnL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--</a:t>
                      </a:r>
                      <a:endParaRPr lang="en-US" sz="1000" dirty="0"/>
                    </a:p>
                  </a:txBody>
                  <a:tcPr marT="27432" marB="27432">
                    <a:lnL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[4]</a:t>
                      </a:r>
                      <a:endParaRPr lang="en-US" sz="1000" dirty="0"/>
                    </a:p>
                  </a:txBody>
                  <a:tcPr marT="27432" marB="27432">
                    <a:lnL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2124">
                <a:tc vMerge="1">
                  <a:txBody>
                    <a:bodyPr/>
                    <a:lstStyle/>
                    <a:p>
                      <a:pPr marL="0" marR="0" indent="0" algn="l" defTabSz="45715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400" b="0" dirty="0" smtClean="0">
                        <a:effectLst/>
                        <a:latin typeface="Cambria"/>
                        <a:ea typeface="ＭＳ 明朝"/>
                        <a:cs typeface="Cambria"/>
                      </a:endParaRPr>
                    </a:p>
                  </a:txBody>
                  <a:tcPr>
                    <a:lnL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45715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dirty="0" smtClean="0">
                          <a:effectLst/>
                          <a:latin typeface="Cambria"/>
                          <a:ea typeface="ＭＳ 明朝"/>
                          <a:cs typeface="Cambria"/>
                        </a:rPr>
                        <a:t>Ferrite</a:t>
                      </a:r>
                    </a:p>
                    <a:p>
                      <a:pPr marL="0" marR="0" indent="0" algn="l" defTabSz="45715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dirty="0" err="1" smtClean="0">
                          <a:effectLst/>
                          <a:latin typeface="Cambria"/>
                          <a:ea typeface="ＭＳ 明朝"/>
                          <a:cs typeface="Cambria"/>
                        </a:rPr>
                        <a:t>NiZnFeO</a:t>
                      </a:r>
                      <a:endParaRPr lang="en-US" sz="1000" b="0" dirty="0" smtClean="0">
                        <a:effectLst/>
                        <a:latin typeface="Cambria"/>
                        <a:ea typeface="ＭＳ 明朝"/>
                        <a:cs typeface="Cambria"/>
                      </a:endParaRPr>
                    </a:p>
                  </a:txBody>
                  <a:tcPr marT="27432" marB="27432">
                    <a:lnL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0.25-0.42</a:t>
                      </a:r>
                      <a:endParaRPr lang="en-US" sz="1000" dirty="0"/>
                    </a:p>
                  </a:txBody>
                  <a:tcPr marT="27432" marB="27432">
                    <a:lnL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14-1600</a:t>
                      </a:r>
                      <a:endParaRPr lang="en-US" sz="1000" dirty="0"/>
                    </a:p>
                  </a:txBody>
                  <a:tcPr marT="27432" marB="27432">
                    <a:lnL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0.01-1</a:t>
                      </a:r>
                      <a:endParaRPr lang="en-US" sz="1000" dirty="0"/>
                    </a:p>
                  </a:txBody>
                  <a:tcPr marT="27432" marB="27432">
                    <a:lnL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45715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effectLst/>
                          <a:latin typeface="Cambria"/>
                          <a:cs typeface="Cambria"/>
                        </a:rPr>
                        <a:t>10</a:t>
                      </a:r>
                      <a:r>
                        <a:rPr lang="en-US" sz="1000" baseline="30000" dirty="0" smtClean="0">
                          <a:effectLst/>
                          <a:latin typeface="Cambria"/>
                          <a:cs typeface="Cambria"/>
                        </a:rPr>
                        <a:t>11</a:t>
                      </a:r>
                      <a:endParaRPr lang="en-US" sz="1000" dirty="0" smtClean="0">
                        <a:effectLst/>
                        <a:latin typeface="Cambria"/>
                        <a:ea typeface="ＭＳ 明朝"/>
                        <a:cs typeface="Cambria"/>
                      </a:endParaRPr>
                    </a:p>
                  </a:txBody>
                  <a:tcPr marT="27432" marB="27432">
                    <a:lnL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45715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effectLst/>
                          <a:latin typeface="Cambria"/>
                          <a:ea typeface="ＭＳ 明朝"/>
                          <a:cs typeface="Cambria"/>
                        </a:rPr>
                        <a:t>-20</a:t>
                      </a:r>
                    </a:p>
                  </a:txBody>
                  <a:tcPr marT="27432" marB="27432">
                    <a:lnL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--</a:t>
                      </a:r>
                      <a:endParaRPr lang="en-US" sz="1000" dirty="0"/>
                    </a:p>
                  </a:txBody>
                  <a:tcPr marT="27432" marB="27432">
                    <a:lnL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--</a:t>
                      </a:r>
                      <a:endParaRPr lang="en-US" sz="1000" dirty="0"/>
                    </a:p>
                  </a:txBody>
                  <a:tcPr marT="27432" marB="27432">
                    <a:lnL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[4]</a:t>
                      </a:r>
                      <a:endParaRPr lang="en-US" sz="1000" dirty="0"/>
                    </a:p>
                  </a:txBody>
                  <a:tcPr marT="27432" marB="27432">
                    <a:lnL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75" name="TextBox 74"/>
          <p:cNvSpPr txBox="1"/>
          <p:nvPr/>
        </p:nvSpPr>
        <p:spPr>
          <a:xfrm>
            <a:off x="1261672" y="5657671"/>
            <a:ext cx="7052550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00" dirty="0" smtClean="0"/>
              <a:t>[</a:t>
            </a:r>
            <a:r>
              <a:rPr lang="en-US" sz="900" dirty="0" smtClean="0"/>
              <a:t>1] </a:t>
            </a:r>
            <a:r>
              <a:rPr lang="en-US" sz="900" dirty="0" smtClean="0">
                <a:hlinkClick r:id="rId2"/>
              </a:rPr>
              <a:t>http://www.jfe-steel.co.jp/en/products/electrical/supercore/jnex/04.html</a:t>
            </a:r>
            <a:endParaRPr lang="en-US" sz="900" dirty="0" smtClean="0"/>
          </a:p>
          <a:p>
            <a:r>
              <a:rPr lang="en-US" sz="900" dirty="0" smtClean="0"/>
              <a:t>[2] H. </a:t>
            </a:r>
            <a:r>
              <a:rPr lang="en-US" sz="900" dirty="0" err="1" smtClean="0"/>
              <a:t>Haiji</a:t>
            </a:r>
            <a:r>
              <a:rPr lang="en-US" sz="900" dirty="0" smtClean="0"/>
              <a:t>, K. Okada, T. </a:t>
            </a:r>
            <a:r>
              <a:rPr lang="en-US" sz="900" dirty="0" err="1" smtClean="0"/>
              <a:t>Hiratani</a:t>
            </a:r>
            <a:r>
              <a:rPr lang="en-US" sz="900" dirty="0" smtClean="0"/>
              <a:t>, M. Abe, M. </a:t>
            </a:r>
            <a:r>
              <a:rPr lang="en-US" sz="900" dirty="0" err="1" smtClean="0"/>
              <a:t>Ninomiya</a:t>
            </a:r>
            <a:r>
              <a:rPr lang="en-US" sz="900" dirty="0" smtClean="0"/>
              <a:t>, J. MMM, 160 (1996) 109-114</a:t>
            </a:r>
          </a:p>
          <a:p>
            <a:r>
              <a:rPr lang="en-US" sz="900" dirty="0" smtClean="0"/>
              <a:t>[3] G. </a:t>
            </a:r>
            <a:r>
              <a:rPr lang="en-US" sz="900" dirty="0" err="1" smtClean="0"/>
              <a:t>Herzer</a:t>
            </a:r>
            <a:r>
              <a:rPr lang="en-US" sz="900" dirty="0" smtClean="0"/>
              <a:t>, Ch. 3. </a:t>
            </a:r>
            <a:r>
              <a:rPr lang="en-US" sz="900" dirty="0" err="1" smtClean="0"/>
              <a:t>Nanocrystalline</a:t>
            </a:r>
            <a:r>
              <a:rPr lang="en-US" sz="900" dirty="0" smtClean="0"/>
              <a:t> soft magnetic alloys, Handbook of Magnetic Materials, V.10, 1997</a:t>
            </a:r>
          </a:p>
          <a:p>
            <a:r>
              <a:rPr lang="en-US" sz="900" dirty="0" smtClean="0"/>
              <a:t>[4] O. </a:t>
            </a:r>
            <a:r>
              <a:rPr lang="en-US" sz="900" dirty="0" err="1" smtClean="0"/>
              <a:t>Gutfleisch</a:t>
            </a:r>
            <a:r>
              <a:rPr lang="en-US" sz="900" dirty="0" smtClean="0"/>
              <a:t>, M. Willard, E. </a:t>
            </a:r>
            <a:r>
              <a:rPr lang="en-US" sz="900" dirty="0" err="1" smtClean="0"/>
              <a:t>Bruck</a:t>
            </a:r>
            <a:r>
              <a:rPr lang="en-US" sz="900" dirty="0" smtClean="0"/>
              <a:t>, C. Chen, S.G. </a:t>
            </a:r>
            <a:r>
              <a:rPr lang="en-US" sz="900" dirty="0" err="1" smtClean="0"/>
              <a:t>Sankar</a:t>
            </a:r>
            <a:r>
              <a:rPr lang="en-US" sz="900" dirty="0" smtClean="0"/>
              <a:t>, J.P. Liu, Advanced Mats. (2011), 23, 821-842</a:t>
            </a:r>
          </a:p>
          <a:p>
            <a:r>
              <a:rPr lang="en-US" sz="900" dirty="0" smtClean="0"/>
              <a:t>[5] M. A. Willard, D.E. Laughlin, M.E. McHenry, D. </a:t>
            </a:r>
            <a:r>
              <a:rPr lang="en-US" sz="900" dirty="0" err="1" smtClean="0"/>
              <a:t>Thoma</a:t>
            </a:r>
            <a:r>
              <a:rPr lang="en-US" sz="900" dirty="0" smtClean="0"/>
              <a:t>, K. </a:t>
            </a:r>
            <a:r>
              <a:rPr lang="en-US" sz="900" dirty="0" err="1" smtClean="0"/>
              <a:t>Sickafus</a:t>
            </a:r>
            <a:r>
              <a:rPr lang="en-US" sz="900" dirty="0" smtClean="0"/>
              <a:t>, </a:t>
            </a:r>
            <a:r>
              <a:rPr lang="en-US" sz="900" dirty="0" err="1" smtClean="0"/>
              <a:t>J.O.Cross</a:t>
            </a:r>
            <a:r>
              <a:rPr lang="en-US" sz="900" dirty="0" smtClean="0"/>
              <a:t>, V.G. Harris, J. Appl. Phys. Vo. 84 (1998), 6773-6777</a:t>
            </a:r>
          </a:p>
          <a:p>
            <a:r>
              <a:rPr lang="en-US" sz="900" dirty="0" smtClean="0"/>
              <a:t>[6] M. McHenry, M. Willard, D. Laughlin, </a:t>
            </a:r>
            <a:r>
              <a:rPr lang="en-US" sz="900" dirty="0" err="1" smtClean="0"/>
              <a:t>Prog</a:t>
            </a:r>
            <a:r>
              <a:rPr lang="en-US" sz="900" dirty="0" smtClean="0"/>
              <a:t>. Mats </a:t>
            </a:r>
            <a:r>
              <a:rPr lang="en-US" sz="900" dirty="0" err="1" smtClean="0"/>
              <a:t>Sci</a:t>
            </a:r>
            <a:r>
              <a:rPr lang="en-US" sz="900" dirty="0" smtClean="0"/>
              <a:t>, 44 (1999(, 291-433</a:t>
            </a:r>
          </a:p>
          <a:p>
            <a:r>
              <a:rPr lang="en-US" sz="900" dirty="0" smtClean="0"/>
              <a:t>[7] A. Makino, IEEE Trans. Mag. (2012) V. 48, 1331-1335</a:t>
            </a:r>
          </a:p>
          <a:p>
            <a:r>
              <a:rPr lang="en-US" sz="900" dirty="0" smtClean="0"/>
              <a:t>[8] </a:t>
            </a:r>
            <a:r>
              <a:rPr lang="en-US" sz="900" dirty="0"/>
              <a:t>C. D. </a:t>
            </a:r>
            <a:r>
              <a:rPr lang="en-US" sz="900" dirty="0" err="1"/>
              <a:t>Jiles</a:t>
            </a:r>
            <a:r>
              <a:rPr lang="en-US" sz="900" dirty="0"/>
              <a:t>, Introduction to Magnetism and Magnetic Materials, Chapman and Hall, London </a:t>
            </a:r>
            <a:r>
              <a:rPr lang="en-US" sz="900" dirty="0" smtClean="0"/>
              <a:t>(</a:t>
            </a:r>
            <a:r>
              <a:rPr lang="en-US" sz="900" dirty="0"/>
              <a:t>1990)</a:t>
            </a:r>
            <a:r>
              <a:rPr lang="en-US" sz="900" dirty="0" smtClean="0"/>
              <a:t>.</a:t>
            </a:r>
          </a:p>
        </p:txBody>
      </p:sp>
      <p:sp>
        <p:nvSpPr>
          <p:cNvPr id="76" name="Rectangle 75"/>
          <p:cNvSpPr/>
          <p:nvPr/>
        </p:nvSpPr>
        <p:spPr>
          <a:xfrm>
            <a:off x="457200" y="810866"/>
            <a:ext cx="785702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/>
            <a:r>
              <a:rPr lang="en-US" sz="1400" dirty="0" smtClean="0"/>
              <a:t>In 2010, global sales of FeSi is $14B, according to 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Global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industry Analysts, 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Inc. (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MCP-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1488)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13776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Cost of Stator and Rotor Lamination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4445DB6-B0CC-444D-8726-0984B7115C1B}" type="slidenum">
              <a:rPr lang="en-US" smtClean="0"/>
              <a:pPr>
                <a:defRPr/>
              </a:pPr>
              <a:t>9</a:t>
            </a:fld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l="1436" t="1764" r="3082" b="43440"/>
          <a:stretch/>
        </p:blipFill>
        <p:spPr>
          <a:xfrm>
            <a:off x="914400" y="1905000"/>
            <a:ext cx="4428583" cy="25146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066800" y="4958081"/>
            <a:ext cx="4121625" cy="646323"/>
          </a:xfrm>
          <a:prstGeom prst="rect">
            <a:avLst/>
          </a:prstGeom>
          <a:noFill/>
        </p:spPr>
        <p:txBody>
          <a:bodyPr wrap="none" lIns="91432" tIns="45716" rIns="91432" bIns="45716" rtlCol="0">
            <a:spAutoFit/>
          </a:bodyPr>
          <a:lstStyle/>
          <a:p>
            <a:pPr marL="342870" indent="-342870">
              <a:buFont typeface="Arial"/>
              <a:buChar char="•"/>
            </a:pPr>
            <a:r>
              <a:rPr lang="en-US" sz="1800" dirty="0" err="1"/>
              <a:t>FeSi</a:t>
            </a:r>
            <a:r>
              <a:rPr lang="en-US" sz="1800" dirty="0"/>
              <a:t> raw materials is about $1.3/kg</a:t>
            </a:r>
          </a:p>
          <a:p>
            <a:pPr marL="342870" indent="-342870">
              <a:buFont typeface="Arial"/>
              <a:buChar char="•"/>
            </a:pPr>
            <a:r>
              <a:rPr lang="en-US" sz="1800" dirty="0"/>
              <a:t>Stamped laminate is about $2.1/</a:t>
            </a:r>
            <a:r>
              <a:rPr lang="en-US" sz="1800" dirty="0" smtClean="0"/>
              <a:t>kg</a:t>
            </a:r>
            <a:endParaRPr lang="en-US" sz="1800" dirty="0"/>
          </a:p>
        </p:txBody>
      </p:sp>
      <p:graphicFrame>
        <p:nvGraphicFramePr>
          <p:cNvPr id="9" name="Chart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05016662"/>
              </p:ext>
            </p:extLst>
          </p:nvPr>
        </p:nvGraphicFramePr>
        <p:xfrm>
          <a:off x="5105400" y="1143001"/>
          <a:ext cx="4038600" cy="38150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228600" y="6274532"/>
            <a:ext cx="861059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[1]. http://</a:t>
            </a:r>
            <a:r>
              <a:rPr lang="en-US" sz="1000" dirty="0" err="1"/>
              <a:t>www.mitsuihightec.com</a:t>
            </a:r>
            <a:r>
              <a:rPr lang="en-US" sz="1000" dirty="0"/>
              <a:t>/precision-</a:t>
            </a:r>
            <a:r>
              <a:rPr lang="en-US" sz="1000" dirty="0" err="1"/>
              <a:t>tooling.htm</a:t>
            </a:r>
            <a:endParaRPr lang="en-US" sz="1000" dirty="0"/>
          </a:p>
          <a:p>
            <a:r>
              <a:rPr lang="en-US" sz="1000" dirty="0" smtClean="0"/>
              <a:t>[2]. </a:t>
            </a:r>
            <a:r>
              <a:rPr lang="en-US" sz="1000" b="1" dirty="0" smtClean="0"/>
              <a:t>Evaluation </a:t>
            </a:r>
            <a:r>
              <a:rPr lang="en-US" sz="1000" b="1" dirty="0"/>
              <a:t>of Electric Vehicle Production and Operating Costs </a:t>
            </a:r>
            <a:r>
              <a:rPr lang="en-US" sz="1000" dirty="0"/>
              <a:t> by R.M. Cuenca, L.L. Gaines, and A.D. </a:t>
            </a:r>
            <a:r>
              <a:rPr lang="en-US" sz="1000" dirty="0" err="1" smtClean="0"/>
              <a:t>Vyas</a:t>
            </a:r>
            <a:r>
              <a:rPr lang="en-US" sz="1000" dirty="0"/>
              <a:t>,</a:t>
            </a:r>
            <a:r>
              <a:rPr lang="en-US" sz="1000" dirty="0" smtClean="0"/>
              <a:t> </a:t>
            </a:r>
            <a:r>
              <a:rPr lang="en-US" sz="1000" dirty="0"/>
              <a:t>Center for Transportation Research, Energy Systems Division, Argonne National </a:t>
            </a:r>
            <a:r>
              <a:rPr lang="en-US" sz="1000" dirty="0" smtClean="0"/>
              <a:t>Laboratory, Nov</a:t>
            </a:r>
            <a:r>
              <a:rPr lang="en-US" sz="1000" dirty="0"/>
              <a:t>-</a:t>
            </a:r>
            <a:r>
              <a:rPr lang="en-US" sz="1000" dirty="0" smtClean="0"/>
              <a:t>99</a:t>
            </a:r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1585187213"/>
      </p:ext>
    </p:extLst>
  </p:cSld>
  <p:clrMapOvr>
    <a:masterClrMapping/>
  </p:clrMapOvr>
</p:sld>
</file>

<file path=ppt/theme/theme1.xml><?xml version="1.0" encoding="utf-8"?>
<a:theme xmlns:a="http://schemas.openxmlformats.org/drawingml/2006/main" name="STC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PNNL_PowerPoint_Template_Sensitiv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NNL_Presentation_Templat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PNNL_Presentation_Template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NNL_Presentation_Template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NNL_Presentation_Template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NNL_Presentation_Template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NNL_Presentation_Templat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NNL_Presentation_Templat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NNL_Presentation_Templat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NNL_Presentation_Template 8">
        <a:dk1>
          <a:srgbClr val="000000"/>
        </a:dk1>
        <a:lt1>
          <a:srgbClr val="FFFFFF"/>
        </a:lt1>
        <a:dk2>
          <a:srgbClr val="000000"/>
        </a:dk2>
        <a:lt2>
          <a:srgbClr val="000000"/>
        </a:lt2>
        <a:accent1>
          <a:srgbClr val="000099"/>
        </a:accent1>
        <a:accent2>
          <a:srgbClr val="FFCC00"/>
        </a:accent2>
        <a:accent3>
          <a:srgbClr val="FFFFFF"/>
        </a:accent3>
        <a:accent4>
          <a:srgbClr val="000000"/>
        </a:accent4>
        <a:accent5>
          <a:srgbClr val="AAAACA"/>
        </a:accent5>
        <a:accent6>
          <a:srgbClr val="E7B900"/>
        </a:accent6>
        <a:hlink>
          <a:srgbClr val="CC3300"/>
        </a:hlink>
        <a:folHlink>
          <a:srgbClr val="8000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NNL_Presentation_Template 9">
        <a:dk1>
          <a:srgbClr val="000000"/>
        </a:dk1>
        <a:lt1>
          <a:srgbClr val="FFFFFF"/>
        </a:lt1>
        <a:dk2>
          <a:srgbClr val="000000"/>
        </a:dk2>
        <a:lt2>
          <a:srgbClr val="4D4D4D"/>
        </a:lt2>
        <a:accent1>
          <a:srgbClr val="000099"/>
        </a:accent1>
        <a:accent2>
          <a:srgbClr val="FFCC00"/>
        </a:accent2>
        <a:accent3>
          <a:srgbClr val="FFFFFF"/>
        </a:accent3>
        <a:accent4>
          <a:srgbClr val="000000"/>
        </a:accent4>
        <a:accent5>
          <a:srgbClr val="AAAACA"/>
        </a:accent5>
        <a:accent6>
          <a:srgbClr val="E7B900"/>
        </a:accent6>
        <a:hlink>
          <a:srgbClr val="006600"/>
        </a:hlink>
        <a:folHlink>
          <a:srgbClr val="CC33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NNL_Presentation_Template 10">
        <a:dk1>
          <a:srgbClr val="000000"/>
        </a:dk1>
        <a:lt1>
          <a:srgbClr val="FFFFFF"/>
        </a:lt1>
        <a:dk2>
          <a:srgbClr val="000000"/>
        </a:dk2>
        <a:lt2>
          <a:srgbClr val="4D4D4D"/>
        </a:lt2>
        <a:accent1>
          <a:srgbClr val="336699"/>
        </a:accent1>
        <a:accent2>
          <a:srgbClr val="FFCC00"/>
        </a:accent2>
        <a:accent3>
          <a:srgbClr val="FFFFFF"/>
        </a:accent3>
        <a:accent4>
          <a:srgbClr val="000000"/>
        </a:accent4>
        <a:accent5>
          <a:srgbClr val="ADB8CA"/>
        </a:accent5>
        <a:accent6>
          <a:srgbClr val="E7B900"/>
        </a:accent6>
        <a:hlink>
          <a:srgbClr val="008080"/>
        </a:hlink>
        <a:folHlink>
          <a:srgbClr val="99003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NNL_Presentation_Template 11">
        <a:dk1>
          <a:srgbClr val="000000"/>
        </a:dk1>
        <a:lt1>
          <a:srgbClr val="FFFFFF"/>
        </a:lt1>
        <a:dk2>
          <a:srgbClr val="CB7023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PNNL Silver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Assembly>Microsoft.Office.DocumentManagement, Version=14.0.0.0, Culture=neutral, PublicKeyToken=71e9bce111e9429c</Assembly>
    <Class>Microsoft.Office.DocumentManagement.Internal.DocIdHandler</Class>
    <Data/>
    <Filter/>
  </Receiver>
</spe:Receiver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dlc_DocId xmlns="deb64d12-b04d-40b5-bff2-f6b53b85d70a">56VM76ZPDDCF-5-3</_dlc_DocId>
    <_dlc_DocIdUrl xmlns="deb64d12-b04d-40b5-bff2-f6b53b85d70a">
      <Url>https://enterprise.pnl.gov/sites/controls/_layouts/DocIdRedir.aspx?ID=56VM76ZPDDCF-5-3</Url>
      <Description>56VM76ZPDDCF-5-3</Description>
    </_dlc_DocIdUrl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FB67C685194784CABFA4FDDF71390B8" ma:contentTypeVersion="0" ma:contentTypeDescription="Create a new document." ma:contentTypeScope="" ma:versionID="7ecd00dbb208b40c17f413d43121a3b3">
  <xsd:schema xmlns:xsd="http://www.w3.org/2001/XMLSchema" xmlns:xs="http://www.w3.org/2001/XMLSchema" xmlns:p="http://schemas.microsoft.com/office/2006/metadata/properties" xmlns:ns2="deb64d12-b04d-40b5-bff2-f6b53b85d70a" targetNamespace="http://schemas.microsoft.com/office/2006/metadata/properties" ma:root="true" ma:fieldsID="2f23bf7229878d823bb54a8fe3bb6103" ns2:_="">
    <xsd:import namespace="deb64d12-b04d-40b5-bff2-f6b53b85d70a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eb64d12-b04d-40b5-bff2-f6b53b85d70a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9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Persist ID" ma:description="Keep ID on add." ma:hidden="true" ma:internalName="_dlc_DocIdPersistId" ma:readOnly="true">
      <xsd:simpleType>
        <xsd:restriction base="dms:Boolea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5225C60E-C66B-4F9F-ABAE-E47B29E2BAA4}">
  <ds:schemaRefs>
    <ds:schemaRef ds:uri="http://schemas.microsoft.com/sharepoint/events"/>
  </ds:schemaRefs>
</ds:datastoreItem>
</file>

<file path=customXml/itemProps2.xml><?xml version="1.0" encoding="utf-8"?>
<ds:datastoreItem xmlns:ds="http://schemas.openxmlformats.org/officeDocument/2006/customXml" ds:itemID="{3F6DB68F-B81B-4F8D-8C63-D204F3121622}">
  <ds:schemaRefs>
    <ds:schemaRef ds:uri="http://schemas.microsoft.com/office/infopath/2007/PartnerControls"/>
    <ds:schemaRef ds:uri="http://schemas.microsoft.com/office/2006/metadata/properties"/>
    <ds:schemaRef ds:uri="http://schemas.openxmlformats.org/package/2006/metadata/core-properties"/>
    <ds:schemaRef ds:uri="http://schemas.microsoft.com/office/2006/documentManagement/types"/>
    <ds:schemaRef ds:uri="http://purl.org/dc/elements/1.1/"/>
    <ds:schemaRef ds:uri="http://purl.org/dc/terms/"/>
    <ds:schemaRef ds:uri="deb64d12-b04d-40b5-bff2-f6b53b85d70a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AC4C1BE9-4C12-4FF1-8D8B-C096DA9EEF3E}">
  <ds:schemaRefs>
    <ds:schemaRef ds:uri="http://schemas.microsoft.com/sharepoint/v3/contenttype/forms"/>
  </ds:schemaRefs>
</ds:datastoreItem>
</file>

<file path=customXml/itemProps4.xml><?xml version="1.0" encoding="utf-8"?>
<ds:datastoreItem xmlns:ds="http://schemas.openxmlformats.org/officeDocument/2006/customXml" ds:itemID="{8D0AAAF8-58D7-4890-B253-B3B027C09EB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eb64d12-b04d-40b5-bff2-f6b53b85d70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STC.pot</Template>
  <TotalTime>18039</TotalTime>
  <Words>1478</Words>
  <Application>Microsoft Macintosh PowerPoint</Application>
  <PresentationFormat>On-screen Show (4:3)</PresentationFormat>
  <Paragraphs>296</Paragraphs>
  <Slides>11</Slides>
  <Notes>2</Notes>
  <HiddenSlides>0</HiddenSlides>
  <MMClips>0</MMClips>
  <ScaleCrop>false</ScaleCrop>
  <HeadingPairs>
    <vt:vector size="6" baseType="variant">
      <vt:variant>
        <vt:lpstr>Theme</vt:lpstr>
      </vt:variant>
      <vt:variant>
        <vt:i4>4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STC</vt:lpstr>
      <vt:lpstr>PNNL_PowerPoint_Template_Sensitive</vt:lpstr>
      <vt:lpstr>Office Theme</vt:lpstr>
      <vt:lpstr>PNNL Silver Theme</vt:lpstr>
      <vt:lpstr>Document</vt:lpstr>
      <vt:lpstr>Magnetic Materials for Motors</vt:lpstr>
      <vt:lpstr>Basics of Magnetic Materials</vt:lpstr>
      <vt:lpstr>PowerPoint Presentation</vt:lpstr>
      <vt:lpstr>The most popular PM is Nd-Fe-B based</vt:lpstr>
      <vt:lpstr>There was a rare earth supply crisis </vt:lpstr>
      <vt:lpstr>Candidates for REE replacement</vt:lpstr>
      <vt:lpstr>PowerPoint Presentation</vt:lpstr>
      <vt:lpstr>The most popular soft magnetic material is FeSi (3.2wt.%)</vt:lpstr>
      <vt:lpstr>Cost of Stator and Rotor Lamination</vt:lpstr>
      <vt:lpstr>High Si content electrical steel promises more efficient motor at high base frequency</vt:lpstr>
      <vt:lpstr>Manufacturing 6.5% Si steel is expensive The product has limited applications due to the brittleness</vt:lpstr>
    </vt:vector>
  </TitlesOfParts>
  <Company>Pacific Northwest National Laboratory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Control of Complex Systems</dc:title>
  <dc:creator>Meredith Willingham</dc:creator>
  <cp:lastModifiedBy>Cui, Jun</cp:lastModifiedBy>
  <cp:revision>1246</cp:revision>
  <cp:lastPrinted>2013-09-18T21:26:25Z</cp:lastPrinted>
  <dcterms:created xsi:type="dcterms:W3CDTF">2009-01-16T00:58:11Z</dcterms:created>
  <dcterms:modified xsi:type="dcterms:W3CDTF">2014-09-02T17:34:32Z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0x0101002FB67C685194784CABFA4FDDF71390B8</vt:lpwstr>
  </property>
  <property fmtid="{D5CDD505-2E9C-101B-9397-08002B2CF9AE}" pid="3" name="_dlc_DocIdItemGuid">
    <vt:lpwstr>4ae0d6e6-072f-4064-b0f5-a66c4d977f3e</vt:lpwstr>
  </property>
</Properties>
</file>