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8"/>
  </p:notesMasterIdLst>
  <p:handoutMasterIdLst>
    <p:handoutMasterId r:id="rId19"/>
  </p:handoutMasterIdLst>
  <p:sldIdLst>
    <p:sldId id="268" r:id="rId2"/>
    <p:sldId id="284" r:id="rId3"/>
    <p:sldId id="285" r:id="rId4"/>
    <p:sldId id="288" r:id="rId5"/>
    <p:sldId id="278" r:id="rId6"/>
    <p:sldId id="279" r:id="rId7"/>
    <p:sldId id="257" r:id="rId8"/>
    <p:sldId id="275" r:id="rId9"/>
    <p:sldId id="261" r:id="rId10"/>
    <p:sldId id="270" r:id="rId11"/>
    <p:sldId id="262" r:id="rId12"/>
    <p:sldId id="263" r:id="rId13"/>
    <p:sldId id="264" r:id="rId14"/>
    <p:sldId id="266" r:id="rId15"/>
    <p:sldId id="265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DBD279"/>
    <a:srgbClr val="FFF48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3864" y="-9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876138-7B62-416D-A5F4-EBEFC5157321}" type="doc">
      <dgm:prSet loTypeId="urn:microsoft.com/office/officeart/2005/8/layout/lProcess3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29609B5-29B0-42A8-A4E3-80DECAB047C2}">
      <dgm:prSet phldrT="[Text]"/>
      <dgm:spPr>
        <a:gradFill flip="none" rotWithShape="1">
          <a:gsLst>
            <a:gs pos="40000">
              <a:schemeClr val="accent6">
                <a:lumMod val="75000"/>
                <a:alpha val="76000"/>
              </a:schemeClr>
            </a:gs>
            <a:gs pos="100000">
              <a:schemeClr val="accent6">
                <a:lumMod val="50000"/>
                <a:alpha val="76000"/>
              </a:schemeClr>
            </a:gs>
          </a:gsLst>
          <a:lin ang="5400000" scaled="0"/>
          <a:tileRect/>
        </a:gradFill>
        <a:ln w="38100" cmpd="sng">
          <a:noFill/>
        </a:ln>
      </dgm:spPr>
      <dgm:t>
        <a:bodyPr/>
        <a:lstStyle/>
        <a:p>
          <a:r>
            <a:rPr lang="en-US" dirty="0" smtClean="0"/>
            <a:t>Personal</a:t>
          </a:r>
          <a:endParaRPr lang="en-US" dirty="0"/>
        </a:p>
      </dgm:t>
    </dgm:pt>
    <dgm:pt modelId="{E055F21D-5370-4197-A164-4B4F8332FFC4}" type="parTrans" cxnId="{9F72D3EE-B94B-4ACC-9E1D-D01B90081EA3}">
      <dgm:prSet/>
      <dgm:spPr/>
      <dgm:t>
        <a:bodyPr/>
        <a:lstStyle/>
        <a:p>
          <a:endParaRPr lang="en-US"/>
        </a:p>
      </dgm:t>
    </dgm:pt>
    <dgm:pt modelId="{9117AED7-9EAD-4539-9C3B-6B34B2371236}" type="sibTrans" cxnId="{9F72D3EE-B94B-4ACC-9E1D-D01B90081EA3}">
      <dgm:prSet/>
      <dgm:spPr/>
      <dgm:t>
        <a:bodyPr/>
        <a:lstStyle/>
        <a:p>
          <a:endParaRPr lang="en-US"/>
        </a:p>
      </dgm:t>
    </dgm:pt>
    <dgm:pt modelId="{142CADBB-6FA8-4C44-B5DA-DB4DE1411030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sz="800" dirty="0" smtClean="0"/>
            <a:t>Security</a:t>
          </a:r>
          <a:endParaRPr lang="en-US" sz="800" dirty="0"/>
        </a:p>
      </dgm:t>
    </dgm:pt>
    <dgm:pt modelId="{21737DF4-1C22-4657-9BDF-5658C9D46827}" type="parTrans" cxnId="{491FBF54-F02F-4F6E-B278-CA30A11D0726}">
      <dgm:prSet/>
      <dgm:spPr/>
      <dgm:t>
        <a:bodyPr/>
        <a:lstStyle/>
        <a:p>
          <a:endParaRPr lang="en-US"/>
        </a:p>
      </dgm:t>
    </dgm:pt>
    <dgm:pt modelId="{636A2D41-BDA1-4DFD-8241-983DD0AB07EA}" type="sibTrans" cxnId="{491FBF54-F02F-4F6E-B278-CA30A11D0726}">
      <dgm:prSet/>
      <dgm:spPr/>
      <dgm:t>
        <a:bodyPr/>
        <a:lstStyle/>
        <a:p>
          <a:endParaRPr lang="en-US"/>
        </a:p>
      </dgm:t>
    </dgm:pt>
    <dgm:pt modelId="{5B7D4E32-C546-4388-83BF-09F75F6AFA75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sz="800" dirty="0" smtClean="0"/>
            <a:t>Privacy</a:t>
          </a:r>
          <a:endParaRPr lang="en-US" sz="800" dirty="0"/>
        </a:p>
      </dgm:t>
    </dgm:pt>
    <dgm:pt modelId="{E0136153-024B-45F7-9F3C-6FCA8E63BFE3}" type="parTrans" cxnId="{9EA5888B-E425-4A9B-B71D-CA6BBEA783EB}">
      <dgm:prSet/>
      <dgm:spPr/>
      <dgm:t>
        <a:bodyPr/>
        <a:lstStyle/>
        <a:p>
          <a:endParaRPr lang="en-US"/>
        </a:p>
      </dgm:t>
    </dgm:pt>
    <dgm:pt modelId="{2C663174-3707-4961-9EC8-E1F12C18483F}" type="sibTrans" cxnId="{9EA5888B-E425-4A9B-B71D-CA6BBEA783EB}">
      <dgm:prSet/>
      <dgm:spPr/>
      <dgm:t>
        <a:bodyPr/>
        <a:lstStyle/>
        <a:p>
          <a:endParaRPr lang="en-US"/>
        </a:p>
      </dgm:t>
    </dgm:pt>
    <dgm:pt modelId="{C5517B3D-A48D-4B85-9561-706AEECF730C}">
      <dgm:prSet phldrT="[Text]"/>
      <dgm:spPr>
        <a:ln w="38100" cmpd="sng">
          <a:noFill/>
        </a:ln>
      </dgm:spPr>
      <dgm:t>
        <a:bodyPr/>
        <a:lstStyle/>
        <a:p>
          <a:r>
            <a:rPr lang="en-US" dirty="0" smtClean="0"/>
            <a:t>Capable</a:t>
          </a:r>
          <a:endParaRPr lang="en-US" dirty="0"/>
        </a:p>
      </dgm:t>
    </dgm:pt>
    <dgm:pt modelId="{8F77A189-8AFB-4092-A275-0AD92696CF4E}" type="parTrans" cxnId="{56E073A4-9E03-4800-870F-D11F37ABD328}">
      <dgm:prSet/>
      <dgm:spPr/>
      <dgm:t>
        <a:bodyPr/>
        <a:lstStyle/>
        <a:p>
          <a:endParaRPr lang="en-US"/>
        </a:p>
      </dgm:t>
    </dgm:pt>
    <dgm:pt modelId="{CE0ADE7D-30E6-4A75-A9ED-92904DCAB6F9}" type="sibTrans" cxnId="{56E073A4-9E03-4800-870F-D11F37ABD328}">
      <dgm:prSet/>
      <dgm:spPr/>
      <dgm:t>
        <a:bodyPr/>
        <a:lstStyle/>
        <a:p>
          <a:endParaRPr lang="en-US"/>
        </a:p>
      </dgm:t>
    </dgm:pt>
    <dgm:pt modelId="{A1ED2D17-E43E-4311-81AF-BA25BD4E205A}">
      <dgm:prSet phldrT="[Text]" custT="1"/>
      <dgm:spPr>
        <a:ln w="38100" cmpd="sng">
          <a:noFill/>
        </a:ln>
      </dgm:spPr>
      <dgm:t>
        <a:bodyPr/>
        <a:lstStyle/>
        <a:p>
          <a:r>
            <a:rPr lang="en-US" sz="800" dirty="0" smtClean="0"/>
            <a:t>Current</a:t>
          </a:r>
          <a:endParaRPr lang="en-US" sz="800" dirty="0"/>
        </a:p>
      </dgm:t>
    </dgm:pt>
    <dgm:pt modelId="{159546BC-4278-40AF-A0C9-6D3F508DD8D5}" type="parTrans" cxnId="{4065845D-0465-4151-BE6C-15CB3DD15042}">
      <dgm:prSet/>
      <dgm:spPr/>
      <dgm:t>
        <a:bodyPr/>
        <a:lstStyle/>
        <a:p>
          <a:endParaRPr lang="en-US"/>
        </a:p>
      </dgm:t>
    </dgm:pt>
    <dgm:pt modelId="{45E40A0F-01B6-4540-AF8B-68F76FA0FA64}" type="sibTrans" cxnId="{4065845D-0465-4151-BE6C-15CB3DD15042}">
      <dgm:prSet/>
      <dgm:spPr/>
      <dgm:t>
        <a:bodyPr/>
        <a:lstStyle/>
        <a:p>
          <a:endParaRPr lang="en-US"/>
        </a:p>
      </dgm:t>
    </dgm:pt>
    <dgm:pt modelId="{AD402C3E-D9A3-4C11-A8F1-B3DDE3212533}">
      <dgm:prSet phldrT="[Text]"/>
      <dgm:spPr>
        <a:ln w="28575" cmpd="sng">
          <a:noFill/>
        </a:ln>
      </dgm:spPr>
      <dgm:t>
        <a:bodyPr/>
        <a:lstStyle/>
        <a:p>
          <a:r>
            <a:rPr lang="en-US" dirty="0" smtClean="0"/>
            <a:t>Device Independence</a:t>
          </a:r>
          <a:endParaRPr lang="en-US" dirty="0"/>
        </a:p>
      </dgm:t>
    </dgm:pt>
    <dgm:pt modelId="{340E3FC1-50E1-428A-A086-5C9AA4F6519E}" type="parTrans" cxnId="{7F0413A5-7FFA-4999-A10B-B9598206F339}">
      <dgm:prSet/>
      <dgm:spPr/>
      <dgm:t>
        <a:bodyPr/>
        <a:lstStyle/>
        <a:p>
          <a:endParaRPr lang="en-US"/>
        </a:p>
      </dgm:t>
    </dgm:pt>
    <dgm:pt modelId="{BF1160A3-301F-487A-8BDF-2A75F8037CA8}" type="sibTrans" cxnId="{7F0413A5-7FFA-4999-A10B-B9598206F339}">
      <dgm:prSet/>
      <dgm:spPr/>
      <dgm:t>
        <a:bodyPr/>
        <a:lstStyle/>
        <a:p>
          <a:endParaRPr lang="en-US"/>
        </a:p>
      </dgm:t>
    </dgm:pt>
    <dgm:pt modelId="{C267C0B5-14D1-41AC-A734-00CF866DD46D}">
      <dgm:prSet phldrT="[Text]"/>
      <dgm:spPr>
        <a:ln w="28575" cmpd="sng">
          <a:noFill/>
        </a:ln>
      </dgm:spPr>
      <dgm:t>
        <a:bodyPr/>
        <a:lstStyle/>
        <a:p>
          <a:r>
            <a:rPr lang="en-US" dirty="0" smtClean="0"/>
            <a:t>Platform Independence</a:t>
          </a:r>
          <a:endParaRPr lang="en-US" dirty="0"/>
        </a:p>
      </dgm:t>
    </dgm:pt>
    <dgm:pt modelId="{5501D193-B010-4A89-A82D-46D471AFF6BF}" type="parTrans" cxnId="{CEE19EEA-020A-48C3-9E41-4D81BBA9B378}">
      <dgm:prSet/>
      <dgm:spPr/>
      <dgm:t>
        <a:bodyPr/>
        <a:lstStyle/>
        <a:p>
          <a:endParaRPr lang="en-US"/>
        </a:p>
      </dgm:t>
    </dgm:pt>
    <dgm:pt modelId="{2E3281A7-D15B-4F9C-8CCC-716508E879AF}" type="sibTrans" cxnId="{CEE19EEA-020A-48C3-9E41-4D81BBA9B378}">
      <dgm:prSet/>
      <dgm:spPr/>
      <dgm:t>
        <a:bodyPr/>
        <a:lstStyle/>
        <a:p>
          <a:endParaRPr lang="en-US"/>
        </a:p>
      </dgm:t>
    </dgm:pt>
    <dgm:pt modelId="{B517B725-4BD1-4A76-9C65-0D150507DE51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Identity Management (authorization)</a:t>
          </a:r>
          <a:endParaRPr lang="en-US" dirty="0"/>
        </a:p>
      </dgm:t>
    </dgm:pt>
    <dgm:pt modelId="{3877A940-C741-47E2-BBAC-AED33A21D29C}" type="parTrans" cxnId="{9FB52930-CAC0-4B58-847D-4ECA1422967F}">
      <dgm:prSet/>
      <dgm:spPr/>
      <dgm:t>
        <a:bodyPr/>
        <a:lstStyle/>
        <a:p>
          <a:endParaRPr lang="en-US"/>
        </a:p>
      </dgm:t>
    </dgm:pt>
    <dgm:pt modelId="{2F374EBB-CF0A-46EF-A44A-684D7B83B37C}" type="sibTrans" cxnId="{9FB52930-CAC0-4B58-847D-4ECA1422967F}">
      <dgm:prSet/>
      <dgm:spPr/>
      <dgm:t>
        <a:bodyPr/>
        <a:lstStyle/>
        <a:p>
          <a:endParaRPr lang="en-US"/>
        </a:p>
      </dgm:t>
    </dgm:pt>
    <dgm:pt modelId="{E4B7C2C3-3766-E349-AF4B-A4036F5C15B4}">
      <dgm:prSet phldrT="[Text]"/>
      <dgm:spPr>
        <a:ln w="28575" cmpd="sng">
          <a:noFill/>
        </a:ln>
      </dgm:spPr>
      <dgm:t>
        <a:bodyPr/>
        <a:lstStyle/>
        <a:p>
          <a:r>
            <a:rPr lang="en-US" dirty="0" smtClean="0"/>
            <a:t>Functions</a:t>
          </a:r>
          <a:endParaRPr lang="en-US" dirty="0"/>
        </a:p>
      </dgm:t>
    </dgm:pt>
    <dgm:pt modelId="{C3871EAD-345A-954C-B453-77F48482C26F}" type="parTrans" cxnId="{1E37CBB3-F1F4-AE4B-8570-BD2A3C0835E1}">
      <dgm:prSet/>
      <dgm:spPr/>
      <dgm:t>
        <a:bodyPr/>
        <a:lstStyle/>
        <a:p>
          <a:endParaRPr lang="en-US"/>
        </a:p>
      </dgm:t>
    </dgm:pt>
    <dgm:pt modelId="{E18A3518-2661-F54A-85B6-47104C340D5F}" type="sibTrans" cxnId="{1E37CBB3-F1F4-AE4B-8570-BD2A3C0835E1}">
      <dgm:prSet/>
      <dgm:spPr/>
      <dgm:t>
        <a:bodyPr/>
        <a:lstStyle/>
        <a:p>
          <a:endParaRPr lang="en-US"/>
        </a:p>
      </dgm:t>
    </dgm:pt>
    <dgm:pt modelId="{B0749F02-E1A3-1841-B98E-5A8F0656148E}">
      <dgm:prSet phldrT="[Text]"/>
      <dgm:spPr>
        <a:solidFill>
          <a:schemeClr val="bg2">
            <a:lumMod val="90000"/>
          </a:schemeClr>
        </a:solidFill>
        <a:ln w="28575" cmpd="sng">
          <a:noFill/>
        </a:ln>
      </dgm:spPr>
      <dgm:t>
        <a:bodyPr/>
        <a:lstStyle/>
        <a:p>
          <a:r>
            <a:rPr lang="en-US" dirty="0" smtClean="0"/>
            <a:t>Available</a:t>
          </a:r>
          <a:endParaRPr lang="en-US" dirty="0"/>
        </a:p>
      </dgm:t>
    </dgm:pt>
    <dgm:pt modelId="{FD907ECE-E27D-0244-9E04-EA6AC787F4F2}" type="parTrans" cxnId="{9557479C-1705-6345-89A4-02FBA7F5CCD9}">
      <dgm:prSet/>
      <dgm:spPr/>
      <dgm:t>
        <a:bodyPr/>
        <a:lstStyle/>
        <a:p>
          <a:endParaRPr lang="en-US"/>
        </a:p>
      </dgm:t>
    </dgm:pt>
    <dgm:pt modelId="{789A8718-6ED1-0145-8EF3-ED9EB671299A}" type="sibTrans" cxnId="{9557479C-1705-6345-89A4-02FBA7F5CCD9}">
      <dgm:prSet/>
      <dgm:spPr/>
      <dgm:t>
        <a:bodyPr/>
        <a:lstStyle/>
        <a:p>
          <a:endParaRPr lang="en-US"/>
        </a:p>
      </dgm:t>
    </dgm:pt>
    <dgm:pt modelId="{6D79A825-EA24-874C-B320-861D5CD33213}">
      <dgm:prSet phldrT="[Text]"/>
      <dgm:spPr>
        <a:solidFill>
          <a:schemeClr val="bg2">
            <a:lumMod val="90000"/>
          </a:schemeClr>
        </a:solidFill>
        <a:ln w="28575" cmpd="sng">
          <a:noFill/>
        </a:ln>
      </dgm:spPr>
      <dgm:t>
        <a:bodyPr/>
        <a:lstStyle/>
        <a:p>
          <a:r>
            <a:rPr lang="en-US" dirty="0" smtClean="0"/>
            <a:t>Responsive</a:t>
          </a:r>
          <a:endParaRPr lang="en-US" dirty="0"/>
        </a:p>
      </dgm:t>
    </dgm:pt>
    <dgm:pt modelId="{6F1F48A7-9291-4A46-9544-CAAE574C341A}" type="parTrans" cxnId="{4A3CB94B-46B8-6046-ACA5-2C569F6B07BB}">
      <dgm:prSet/>
      <dgm:spPr/>
      <dgm:t>
        <a:bodyPr/>
        <a:lstStyle/>
        <a:p>
          <a:endParaRPr lang="en-US"/>
        </a:p>
      </dgm:t>
    </dgm:pt>
    <dgm:pt modelId="{5FB56709-9EDF-3549-B7F5-FA3FF208F646}" type="sibTrans" cxnId="{4A3CB94B-46B8-6046-ACA5-2C569F6B07BB}">
      <dgm:prSet/>
      <dgm:spPr/>
      <dgm:t>
        <a:bodyPr/>
        <a:lstStyle/>
        <a:p>
          <a:endParaRPr lang="en-US"/>
        </a:p>
      </dgm:t>
    </dgm:pt>
    <dgm:pt modelId="{AADA0BBC-FA1A-DE42-839D-7F5EE960F1D0}">
      <dgm:prSet phldrT="[Text]"/>
      <dgm:spPr>
        <a:solidFill>
          <a:schemeClr val="bg2">
            <a:lumMod val="90000"/>
          </a:schemeClr>
        </a:solidFill>
        <a:ln w="28575" cmpd="sng">
          <a:noFill/>
        </a:ln>
      </dgm:spPr>
      <dgm:t>
        <a:bodyPr/>
        <a:lstStyle/>
        <a:p>
          <a:r>
            <a:rPr lang="en-US" dirty="0" smtClean="0"/>
            <a:t>Consistent</a:t>
          </a:r>
          <a:endParaRPr lang="en-US" dirty="0"/>
        </a:p>
      </dgm:t>
    </dgm:pt>
    <dgm:pt modelId="{1EEAEA5F-8673-3041-A576-B3926B7CA921}" type="parTrans" cxnId="{B6FBEA84-F527-0B44-B45E-B6F188D2B20B}">
      <dgm:prSet/>
      <dgm:spPr/>
      <dgm:t>
        <a:bodyPr/>
        <a:lstStyle/>
        <a:p>
          <a:endParaRPr lang="en-US"/>
        </a:p>
      </dgm:t>
    </dgm:pt>
    <dgm:pt modelId="{3D015A81-B6A7-554B-9C26-9CC8D87D8A7C}" type="sibTrans" cxnId="{B6FBEA84-F527-0B44-B45E-B6F188D2B20B}">
      <dgm:prSet/>
      <dgm:spPr/>
      <dgm:t>
        <a:bodyPr/>
        <a:lstStyle/>
        <a:p>
          <a:endParaRPr lang="en-US"/>
        </a:p>
      </dgm:t>
    </dgm:pt>
    <dgm:pt modelId="{FFF3ACAC-0EF9-4E41-820F-87F7080636EF}">
      <dgm:prSet phldrT="[Text]"/>
      <dgm:spPr>
        <a:solidFill>
          <a:schemeClr val="bg2">
            <a:lumMod val="90000"/>
          </a:schemeClr>
        </a:solidFill>
        <a:ln w="28575" cmpd="sng">
          <a:noFill/>
        </a:ln>
      </dgm:spPr>
      <dgm:t>
        <a:bodyPr/>
        <a:lstStyle/>
        <a:p>
          <a:r>
            <a:rPr lang="en-US" dirty="0" smtClean="0"/>
            <a:t>Transparency </a:t>
          </a:r>
          <a:endParaRPr lang="en-US" dirty="0"/>
        </a:p>
      </dgm:t>
    </dgm:pt>
    <dgm:pt modelId="{86B7D7CD-B080-8E46-B092-08BFB7C08525}" type="parTrans" cxnId="{9CDFBE95-D0D3-9F47-9EB8-C496AF8971DD}">
      <dgm:prSet/>
      <dgm:spPr/>
      <dgm:t>
        <a:bodyPr/>
        <a:lstStyle/>
        <a:p>
          <a:endParaRPr lang="en-US"/>
        </a:p>
      </dgm:t>
    </dgm:pt>
    <dgm:pt modelId="{B86DEB36-F4E0-A344-8A1A-52496D354893}" type="sibTrans" cxnId="{9CDFBE95-D0D3-9F47-9EB8-C496AF8971DD}">
      <dgm:prSet/>
      <dgm:spPr/>
      <dgm:t>
        <a:bodyPr/>
        <a:lstStyle/>
        <a:p>
          <a:endParaRPr lang="en-US"/>
        </a:p>
      </dgm:t>
    </dgm:pt>
    <dgm:pt modelId="{FAF61C0C-024B-3C4E-A7AF-D5BBA2524554}">
      <dgm:prSet phldrT="[Text]"/>
      <dgm:spPr/>
      <dgm:t>
        <a:bodyPr/>
        <a:lstStyle/>
        <a:p>
          <a:r>
            <a:rPr lang="en-US" dirty="0" smtClean="0"/>
            <a:t>Secure</a:t>
          </a:r>
          <a:endParaRPr lang="en-US" dirty="0"/>
        </a:p>
      </dgm:t>
    </dgm:pt>
    <dgm:pt modelId="{F74ABEC5-4387-D048-89DD-3196C5CF6ED5}" type="parTrans" cxnId="{0C9A3C4C-7898-0A44-8C75-64A3B216AB9A}">
      <dgm:prSet/>
      <dgm:spPr/>
      <dgm:t>
        <a:bodyPr/>
        <a:lstStyle/>
        <a:p>
          <a:endParaRPr lang="en-US"/>
        </a:p>
      </dgm:t>
    </dgm:pt>
    <dgm:pt modelId="{DE3E0958-889A-FF45-BFBF-0D86A39E7B8B}" type="sibTrans" cxnId="{0C9A3C4C-7898-0A44-8C75-64A3B216AB9A}">
      <dgm:prSet/>
      <dgm:spPr/>
      <dgm:t>
        <a:bodyPr/>
        <a:lstStyle/>
        <a:p>
          <a:endParaRPr lang="en-US"/>
        </a:p>
      </dgm:t>
    </dgm:pt>
    <dgm:pt modelId="{A20163D5-66B5-B645-9B66-91E24A268EF2}">
      <dgm:prSet phldrT="[Text]"/>
      <dgm:spPr>
        <a:solidFill>
          <a:srgbClr val="EDDACC"/>
        </a:solidFill>
        <a:ln w="38100" cmpd="sng">
          <a:noFill/>
        </a:ln>
      </dgm:spPr>
      <dgm:t>
        <a:bodyPr/>
        <a:lstStyle/>
        <a:p>
          <a:r>
            <a:rPr lang="en-US" dirty="0" smtClean="0"/>
            <a:t>Accessibility</a:t>
          </a:r>
          <a:endParaRPr lang="en-US" dirty="0"/>
        </a:p>
      </dgm:t>
    </dgm:pt>
    <dgm:pt modelId="{F51BB004-B02B-CA4B-9E10-A2322026CC59}" type="parTrans" cxnId="{BBA80FD1-C40D-784B-8670-56E34A4254D5}">
      <dgm:prSet/>
      <dgm:spPr/>
      <dgm:t>
        <a:bodyPr/>
        <a:lstStyle/>
        <a:p>
          <a:endParaRPr lang="en-US"/>
        </a:p>
      </dgm:t>
    </dgm:pt>
    <dgm:pt modelId="{1EA1A697-E867-554B-BAC6-D7484FAF1FEB}" type="sibTrans" cxnId="{BBA80FD1-C40D-784B-8670-56E34A4254D5}">
      <dgm:prSet/>
      <dgm:spPr/>
      <dgm:t>
        <a:bodyPr/>
        <a:lstStyle/>
        <a:p>
          <a:endParaRPr lang="en-US"/>
        </a:p>
      </dgm:t>
    </dgm:pt>
    <dgm:pt modelId="{BD447912-C2BF-294C-B08D-EEB437F58BE6}">
      <dgm:prSet phldrT="[Text]"/>
      <dgm:spPr>
        <a:solidFill>
          <a:srgbClr val="EDDACC"/>
        </a:solidFill>
        <a:ln w="38100" cmpd="sng">
          <a:noFill/>
        </a:ln>
      </dgm:spPr>
      <dgm:t>
        <a:bodyPr/>
        <a:lstStyle/>
        <a:p>
          <a:r>
            <a:rPr lang="en-US" dirty="0" smtClean="0"/>
            <a:t>Personalization/ Customization</a:t>
          </a:r>
          <a:endParaRPr lang="en-US" dirty="0"/>
        </a:p>
      </dgm:t>
    </dgm:pt>
    <dgm:pt modelId="{31912345-5363-4943-872E-49F40F22DC16}" type="parTrans" cxnId="{A4C5A90E-9B3F-FE4D-AE3F-070C79324974}">
      <dgm:prSet/>
      <dgm:spPr/>
      <dgm:t>
        <a:bodyPr/>
        <a:lstStyle/>
        <a:p>
          <a:endParaRPr lang="en-US"/>
        </a:p>
      </dgm:t>
    </dgm:pt>
    <dgm:pt modelId="{7C1BC983-AFB6-4943-BAF6-4406C776B9B6}" type="sibTrans" cxnId="{A4C5A90E-9B3F-FE4D-AE3F-070C79324974}">
      <dgm:prSet/>
      <dgm:spPr/>
      <dgm:t>
        <a:bodyPr/>
        <a:lstStyle/>
        <a:p>
          <a:endParaRPr lang="en-US"/>
        </a:p>
      </dgm:t>
    </dgm:pt>
    <dgm:pt modelId="{C7C560F1-F738-CF49-829D-4467861462B9}">
      <dgm:prSet phldrT="[Text]"/>
      <dgm:spPr>
        <a:solidFill>
          <a:srgbClr val="EDDACC"/>
        </a:solidFill>
        <a:ln w="38100" cmpd="sng">
          <a:noFill/>
        </a:ln>
      </dgm:spPr>
      <dgm:t>
        <a:bodyPr/>
        <a:lstStyle/>
        <a:p>
          <a:r>
            <a:rPr lang="en-US" dirty="0" smtClean="0"/>
            <a:t>Data Ownership</a:t>
          </a:r>
          <a:endParaRPr lang="en-US" dirty="0"/>
        </a:p>
      </dgm:t>
    </dgm:pt>
    <dgm:pt modelId="{A383337E-2EDF-0149-8916-EC7B9C0B3F93}" type="parTrans" cxnId="{6522ABD1-3AEE-F843-BDFB-3FF823EA2A70}">
      <dgm:prSet/>
      <dgm:spPr/>
      <dgm:t>
        <a:bodyPr/>
        <a:lstStyle/>
        <a:p>
          <a:endParaRPr lang="en-US"/>
        </a:p>
      </dgm:t>
    </dgm:pt>
    <dgm:pt modelId="{E0A140A4-616F-3447-8892-B4EC0F7CD6AF}" type="sibTrans" cxnId="{6522ABD1-3AEE-F843-BDFB-3FF823EA2A70}">
      <dgm:prSet/>
      <dgm:spPr/>
      <dgm:t>
        <a:bodyPr/>
        <a:lstStyle/>
        <a:p>
          <a:endParaRPr lang="en-US"/>
        </a:p>
      </dgm:t>
    </dgm:pt>
    <dgm:pt modelId="{F85A831C-E77D-8644-AE5F-6EE552D0DFA6}">
      <dgm:prSet phldrT="[Text]"/>
      <dgm:spPr>
        <a:solidFill>
          <a:srgbClr val="EDDACC"/>
        </a:solidFill>
        <a:ln w="38100" cmpd="sng">
          <a:noFill/>
        </a:ln>
      </dgm:spPr>
      <dgm:t>
        <a:bodyPr/>
        <a:lstStyle/>
        <a:p>
          <a:r>
            <a:rPr lang="en-US" dirty="0" smtClean="0"/>
            <a:t>Identity Management (access)</a:t>
          </a:r>
          <a:endParaRPr lang="en-US" dirty="0"/>
        </a:p>
      </dgm:t>
    </dgm:pt>
    <dgm:pt modelId="{8A2612DA-F8CA-D543-A4B8-D4731490E7E0}" type="parTrans" cxnId="{F1CC084E-4A54-3C42-9031-F1FAD166EA47}">
      <dgm:prSet/>
      <dgm:spPr/>
      <dgm:t>
        <a:bodyPr/>
        <a:lstStyle/>
        <a:p>
          <a:endParaRPr lang="en-US"/>
        </a:p>
      </dgm:t>
    </dgm:pt>
    <dgm:pt modelId="{D1B024B6-6BEE-684C-BB59-CB0523BAB3CA}" type="sibTrans" cxnId="{F1CC084E-4A54-3C42-9031-F1FAD166EA47}">
      <dgm:prSet/>
      <dgm:spPr/>
      <dgm:t>
        <a:bodyPr/>
        <a:lstStyle/>
        <a:p>
          <a:endParaRPr lang="en-US"/>
        </a:p>
      </dgm:t>
    </dgm:pt>
    <dgm:pt modelId="{C8C43A9E-57EF-A74D-9FD7-7BCC05425CF5}">
      <dgm:prSet phldrT="[Text]"/>
      <dgm:spPr>
        <a:solidFill>
          <a:srgbClr val="EDDACC"/>
        </a:solidFill>
        <a:ln w="38100" cmpd="sng">
          <a:noFill/>
        </a:ln>
      </dgm:spPr>
      <dgm:t>
        <a:bodyPr/>
        <a:lstStyle/>
        <a:p>
          <a:r>
            <a:rPr lang="en-US" dirty="0" smtClean="0"/>
            <a:t>Control</a:t>
          </a:r>
          <a:endParaRPr lang="en-US" dirty="0"/>
        </a:p>
      </dgm:t>
    </dgm:pt>
    <dgm:pt modelId="{347DD593-854B-9544-AA55-D7FB0B97E90F}" type="parTrans" cxnId="{2A44E41F-FE55-8442-847D-671D43CBD9FB}">
      <dgm:prSet/>
      <dgm:spPr/>
      <dgm:t>
        <a:bodyPr/>
        <a:lstStyle/>
        <a:p>
          <a:endParaRPr lang="en-US"/>
        </a:p>
      </dgm:t>
    </dgm:pt>
    <dgm:pt modelId="{54172920-19AF-7F48-83CA-F68876A5ABDF}" type="sibTrans" cxnId="{2A44E41F-FE55-8442-847D-671D43CBD9FB}">
      <dgm:prSet/>
      <dgm:spPr/>
      <dgm:t>
        <a:bodyPr/>
        <a:lstStyle/>
        <a:p>
          <a:endParaRPr lang="en-US"/>
        </a:p>
      </dgm:t>
    </dgm:pt>
    <dgm:pt modelId="{33EC1281-8617-0648-BDC0-C91C1FF2C366}">
      <dgm:prSet phldrT="[Text]"/>
      <dgm:spPr>
        <a:ln w="38100" cmpd="sng">
          <a:noFill/>
        </a:ln>
      </dgm:spPr>
      <dgm:t>
        <a:bodyPr/>
        <a:lstStyle/>
        <a:p>
          <a:r>
            <a:rPr lang="en-US" smtClean="0"/>
            <a:t>Reliable</a:t>
          </a:r>
          <a:endParaRPr lang="en-US"/>
        </a:p>
      </dgm:t>
    </dgm:pt>
    <dgm:pt modelId="{07C68486-F0BE-2748-AAA5-C4AF9C0D1E04}" type="parTrans" cxnId="{F3EF564B-C85A-7444-A756-DAB02E4197FE}">
      <dgm:prSet/>
      <dgm:spPr/>
      <dgm:t>
        <a:bodyPr/>
        <a:lstStyle/>
        <a:p>
          <a:endParaRPr lang="en-US"/>
        </a:p>
      </dgm:t>
    </dgm:pt>
    <dgm:pt modelId="{08BF76BA-E634-2042-A40F-00C10EFEFABB}" type="sibTrans" cxnId="{F3EF564B-C85A-7444-A756-DAB02E4197FE}">
      <dgm:prSet/>
      <dgm:spPr/>
      <dgm:t>
        <a:bodyPr/>
        <a:lstStyle/>
        <a:p>
          <a:endParaRPr lang="en-US"/>
        </a:p>
      </dgm:t>
    </dgm:pt>
    <dgm:pt modelId="{6A8FC1AC-EEA7-DB46-ADA6-4EB74C274406}">
      <dgm:prSet phldrT="[Text]"/>
      <dgm:spPr>
        <a:ln w="57150" cmpd="sng">
          <a:noFill/>
        </a:ln>
      </dgm:spPr>
      <dgm:t>
        <a:bodyPr/>
        <a:lstStyle/>
        <a:p>
          <a:r>
            <a:rPr lang="en-US" dirty="0" smtClean="0"/>
            <a:t>Valuable</a:t>
          </a:r>
          <a:endParaRPr lang="en-US" dirty="0"/>
        </a:p>
      </dgm:t>
    </dgm:pt>
    <dgm:pt modelId="{5B42D231-2B75-634C-8277-858FF5159428}" type="parTrans" cxnId="{F87BC35C-3BCE-3F44-86A2-6D4D3C7118C6}">
      <dgm:prSet/>
      <dgm:spPr/>
      <dgm:t>
        <a:bodyPr/>
        <a:lstStyle/>
        <a:p>
          <a:endParaRPr lang="en-US"/>
        </a:p>
      </dgm:t>
    </dgm:pt>
    <dgm:pt modelId="{1F2799C1-20E7-7C47-B127-0711C97D5147}" type="sibTrans" cxnId="{F87BC35C-3BCE-3F44-86A2-6D4D3C7118C6}">
      <dgm:prSet/>
      <dgm:spPr/>
      <dgm:t>
        <a:bodyPr/>
        <a:lstStyle/>
        <a:p>
          <a:endParaRPr lang="en-US"/>
        </a:p>
      </dgm:t>
    </dgm:pt>
    <dgm:pt modelId="{278E6EE7-1638-BE48-B7EF-109FCCA0EBE3}">
      <dgm:prSet phldrT="[Text]"/>
      <dgm:spPr>
        <a:solidFill>
          <a:srgbClr val="BCC152">
            <a:alpha val="37000"/>
          </a:srgbClr>
        </a:solidFill>
        <a:ln w="28575" cmpd="sng">
          <a:noFill/>
        </a:ln>
      </dgm:spPr>
      <dgm:t>
        <a:bodyPr/>
        <a:lstStyle/>
        <a:p>
          <a:r>
            <a:rPr lang="en-US" dirty="0" smtClean="0"/>
            <a:t>Savings</a:t>
          </a:r>
          <a:endParaRPr lang="en-US" dirty="0"/>
        </a:p>
      </dgm:t>
    </dgm:pt>
    <dgm:pt modelId="{CA770D8C-79C6-4C4D-90CD-D9DE87C01B07}" type="parTrans" cxnId="{A606268F-8A54-994F-A575-389209D66CB3}">
      <dgm:prSet/>
      <dgm:spPr/>
      <dgm:t>
        <a:bodyPr/>
        <a:lstStyle/>
        <a:p>
          <a:endParaRPr lang="en-US"/>
        </a:p>
      </dgm:t>
    </dgm:pt>
    <dgm:pt modelId="{F62D4AA2-51EE-AD46-9CEE-B68D1D4CEFAA}" type="sibTrans" cxnId="{A606268F-8A54-994F-A575-389209D66CB3}">
      <dgm:prSet/>
      <dgm:spPr/>
      <dgm:t>
        <a:bodyPr/>
        <a:lstStyle/>
        <a:p>
          <a:endParaRPr lang="en-US"/>
        </a:p>
      </dgm:t>
    </dgm:pt>
    <dgm:pt modelId="{A90A4DA6-8099-054A-9036-7F251CECA68D}">
      <dgm:prSet phldrT="[Text]"/>
      <dgm:spPr>
        <a:solidFill>
          <a:srgbClr val="BCC152">
            <a:alpha val="37000"/>
          </a:srgbClr>
        </a:solidFill>
      </dgm:spPr>
      <dgm:t>
        <a:bodyPr/>
        <a:lstStyle/>
        <a:p>
          <a:r>
            <a:rPr lang="en-US" dirty="0" smtClean="0"/>
            <a:t>User satisfaction</a:t>
          </a:r>
          <a:endParaRPr lang="en-US" dirty="0"/>
        </a:p>
      </dgm:t>
    </dgm:pt>
    <dgm:pt modelId="{351CE2FA-8826-A84C-AC7F-383118CFFD1C}" type="parTrans" cxnId="{B516D4A5-7D3C-BB4C-8AAC-7E6F56EB6DE5}">
      <dgm:prSet/>
      <dgm:spPr/>
      <dgm:t>
        <a:bodyPr/>
        <a:lstStyle/>
        <a:p>
          <a:endParaRPr lang="en-US"/>
        </a:p>
      </dgm:t>
    </dgm:pt>
    <dgm:pt modelId="{A0D84F3D-28FE-B644-8858-2E8412255A2E}" type="sibTrans" cxnId="{B516D4A5-7D3C-BB4C-8AAC-7E6F56EB6DE5}">
      <dgm:prSet/>
      <dgm:spPr/>
      <dgm:t>
        <a:bodyPr/>
        <a:lstStyle/>
        <a:p>
          <a:endParaRPr lang="en-US"/>
        </a:p>
      </dgm:t>
    </dgm:pt>
    <dgm:pt modelId="{A72E5F89-0CE9-2A4E-9A1A-FD55BFA97D3A}">
      <dgm:prSet phldrT="[Text]"/>
      <dgm:spPr>
        <a:solidFill>
          <a:srgbClr val="BCC152">
            <a:alpha val="37000"/>
          </a:srgbClr>
        </a:solidFill>
      </dgm:spPr>
      <dgm:t>
        <a:bodyPr/>
        <a:lstStyle/>
        <a:p>
          <a:r>
            <a:rPr lang="en-US" dirty="0" smtClean="0"/>
            <a:t>Utility</a:t>
          </a:r>
          <a:endParaRPr lang="en-US" dirty="0"/>
        </a:p>
      </dgm:t>
    </dgm:pt>
    <dgm:pt modelId="{35FEE11E-0EC7-7941-907B-FF60AE1B704D}" type="parTrans" cxnId="{9092B1B8-98D3-874D-ABA2-67A9169A841A}">
      <dgm:prSet/>
      <dgm:spPr/>
      <dgm:t>
        <a:bodyPr/>
        <a:lstStyle/>
        <a:p>
          <a:endParaRPr lang="en-US"/>
        </a:p>
      </dgm:t>
    </dgm:pt>
    <dgm:pt modelId="{5ADBD2FE-5273-D844-98F5-7D17AA31F5B5}" type="sibTrans" cxnId="{9092B1B8-98D3-874D-ABA2-67A9169A841A}">
      <dgm:prSet/>
      <dgm:spPr/>
      <dgm:t>
        <a:bodyPr/>
        <a:lstStyle/>
        <a:p>
          <a:endParaRPr lang="en-US"/>
        </a:p>
      </dgm:t>
    </dgm:pt>
    <dgm:pt modelId="{885B5D75-483A-774E-9AD3-296A1D62E01E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Trust</a:t>
          </a:r>
          <a:endParaRPr lang="en-US" dirty="0"/>
        </a:p>
      </dgm:t>
    </dgm:pt>
    <dgm:pt modelId="{837EE900-2788-EC44-B0C2-456E001A96C7}" type="parTrans" cxnId="{78DAC786-11B5-8D43-9C2E-8C4829F2D8C2}">
      <dgm:prSet/>
      <dgm:spPr/>
      <dgm:t>
        <a:bodyPr/>
        <a:lstStyle/>
        <a:p>
          <a:endParaRPr lang="en-US"/>
        </a:p>
      </dgm:t>
    </dgm:pt>
    <dgm:pt modelId="{A1DDB6A4-40B2-EC49-B2A7-2421F41BA6AA}" type="sibTrans" cxnId="{78DAC786-11B5-8D43-9C2E-8C4829F2D8C2}">
      <dgm:prSet/>
      <dgm:spPr/>
      <dgm:t>
        <a:bodyPr/>
        <a:lstStyle/>
        <a:p>
          <a:endParaRPr lang="en-US"/>
        </a:p>
      </dgm:t>
    </dgm:pt>
    <dgm:pt modelId="{3FCF7DDA-BD22-4404-8E93-108AD7BC2A8D}" type="pres">
      <dgm:prSet presAssocID="{26876138-7B62-416D-A5F4-EBEFC5157321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CE1CF2B-C9AA-4E43-B26E-27DCBBFFC206}" type="pres">
      <dgm:prSet presAssocID="{C5517B3D-A48D-4B85-9561-706AEECF730C}" presName="horFlow" presStyleCnt="0"/>
      <dgm:spPr/>
      <dgm:t>
        <a:bodyPr/>
        <a:lstStyle/>
        <a:p>
          <a:endParaRPr lang="en-US"/>
        </a:p>
      </dgm:t>
    </dgm:pt>
    <dgm:pt modelId="{1FAF377C-723B-4271-9CFC-03C8326202A6}" type="pres">
      <dgm:prSet presAssocID="{C5517B3D-A48D-4B85-9561-706AEECF730C}" presName="bigChev" presStyleLbl="node1" presStyleIdx="0" presStyleCnt="5"/>
      <dgm:spPr/>
      <dgm:t>
        <a:bodyPr/>
        <a:lstStyle/>
        <a:p>
          <a:endParaRPr lang="en-US"/>
        </a:p>
      </dgm:t>
    </dgm:pt>
    <dgm:pt modelId="{1F09BF50-8CCC-425D-B795-1440F4B7CAFF}" type="pres">
      <dgm:prSet presAssocID="{159546BC-4278-40AF-A0C9-6D3F508DD8D5}" presName="parTrans" presStyleCnt="0"/>
      <dgm:spPr/>
      <dgm:t>
        <a:bodyPr/>
        <a:lstStyle/>
        <a:p>
          <a:endParaRPr lang="en-US"/>
        </a:p>
      </dgm:t>
    </dgm:pt>
    <dgm:pt modelId="{A7AE3B87-F918-41EA-A970-FEB5413D3509}" type="pres">
      <dgm:prSet presAssocID="{A1ED2D17-E43E-4311-81AF-BA25BD4E205A}" presName="node" presStyleLbl="alignAccFollowNode1" presStyleIdx="0" presStyleCnt="20" custScaleX="1223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AF9283-661D-48FC-AD7B-28CC1F5A6EFA}" type="pres">
      <dgm:prSet presAssocID="{45E40A0F-01B6-4540-AF8B-68F76FA0FA64}" presName="sibTrans" presStyleCnt="0"/>
      <dgm:spPr/>
      <dgm:t>
        <a:bodyPr/>
        <a:lstStyle/>
        <a:p>
          <a:endParaRPr lang="en-US"/>
        </a:p>
      </dgm:t>
    </dgm:pt>
    <dgm:pt modelId="{2448F29F-67A9-416E-AD9F-7EE3BC9B53A5}" type="pres">
      <dgm:prSet presAssocID="{AD402C3E-D9A3-4C11-A8F1-B3DDE3212533}" presName="node" presStyleLbl="alignAccFollowNode1" presStyleIdx="1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2C792E-7020-480E-813B-965A81F6008A}" type="pres">
      <dgm:prSet presAssocID="{BF1160A3-301F-487A-8BDF-2A75F8037CA8}" presName="sibTrans" presStyleCnt="0"/>
      <dgm:spPr/>
      <dgm:t>
        <a:bodyPr/>
        <a:lstStyle/>
        <a:p>
          <a:endParaRPr lang="en-US"/>
        </a:p>
      </dgm:t>
    </dgm:pt>
    <dgm:pt modelId="{FEF61313-06C9-4C1A-9A94-665FCFE8977F}" type="pres">
      <dgm:prSet presAssocID="{C267C0B5-14D1-41AC-A734-00CF866DD46D}" presName="node" presStyleLbl="alignAccFollowNode1" presStyleIdx="2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7426F3-7D5E-A04D-BA74-C1F5CDECB5DB}" type="pres">
      <dgm:prSet presAssocID="{2E3281A7-D15B-4F9C-8CCC-716508E879AF}" presName="sibTrans" presStyleCnt="0"/>
      <dgm:spPr/>
      <dgm:t>
        <a:bodyPr/>
        <a:lstStyle/>
        <a:p>
          <a:endParaRPr lang="en-US"/>
        </a:p>
      </dgm:t>
    </dgm:pt>
    <dgm:pt modelId="{4C498888-8033-AE43-9FF0-B7F37B30B99E}" type="pres">
      <dgm:prSet presAssocID="{E4B7C2C3-3766-E349-AF4B-A4036F5C15B4}" presName="node" presStyleLbl="alignAccFollowNode1" presStyleIdx="3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9CC823-D75A-4828-B7DF-8C28E8506ECE}" type="pres">
      <dgm:prSet presAssocID="{C5517B3D-A48D-4B85-9561-706AEECF730C}" presName="vSp" presStyleCnt="0"/>
      <dgm:spPr/>
      <dgm:t>
        <a:bodyPr/>
        <a:lstStyle/>
        <a:p>
          <a:endParaRPr lang="en-US"/>
        </a:p>
      </dgm:t>
    </dgm:pt>
    <dgm:pt modelId="{94E766EE-869B-4EB4-B50C-8B41A6A3CF84}" type="pres">
      <dgm:prSet presAssocID="{829609B5-29B0-42A8-A4E3-80DECAB047C2}" presName="horFlow" presStyleCnt="0"/>
      <dgm:spPr/>
      <dgm:t>
        <a:bodyPr/>
        <a:lstStyle/>
        <a:p>
          <a:endParaRPr lang="en-US"/>
        </a:p>
      </dgm:t>
    </dgm:pt>
    <dgm:pt modelId="{920C2078-66A8-42EE-B4F2-AA149FD778D9}" type="pres">
      <dgm:prSet presAssocID="{829609B5-29B0-42A8-A4E3-80DECAB047C2}" presName="bigChev" presStyleLbl="node1" presStyleIdx="1" presStyleCnt="5"/>
      <dgm:spPr/>
      <dgm:t>
        <a:bodyPr/>
        <a:lstStyle/>
        <a:p>
          <a:endParaRPr lang="en-US"/>
        </a:p>
      </dgm:t>
    </dgm:pt>
    <dgm:pt modelId="{B37D1B98-970C-8749-91DF-BD674ABEB104}" type="pres">
      <dgm:prSet presAssocID="{F51BB004-B02B-CA4B-9E10-A2322026CC59}" presName="parTrans" presStyleCnt="0"/>
      <dgm:spPr/>
    </dgm:pt>
    <dgm:pt modelId="{B5ED63E0-CC0D-1F42-AE01-5B5E6E627823}" type="pres">
      <dgm:prSet presAssocID="{A20163D5-66B5-B645-9B66-91E24A268EF2}" presName="node" presStyleLbl="alignAccFollowNode1" presStyleIdx="4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FE4D52-F0D7-2E42-9D0E-276C82152F7D}" type="pres">
      <dgm:prSet presAssocID="{1EA1A697-E867-554B-BAC6-D7484FAF1FEB}" presName="sibTrans" presStyleCnt="0"/>
      <dgm:spPr/>
    </dgm:pt>
    <dgm:pt modelId="{78CB0C6B-739E-CA4B-8DCB-6B5EC8FA1078}" type="pres">
      <dgm:prSet presAssocID="{BD447912-C2BF-294C-B08D-EEB437F58BE6}" presName="node" presStyleLbl="alignAccFollowNode1" presStyleIdx="5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996492-5D51-C545-B546-802F3FE4FEAB}" type="pres">
      <dgm:prSet presAssocID="{7C1BC983-AFB6-4943-BAF6-4406C776B9B6}" presName="sibTrans" presStyleCnt="0"/>
      <dgm:spPr/>
    </dgm:pt>
    <dgm:pt modelId="{EEB24C87-2149-3245-9F01-E688B2604AF9}" type="pres">
      <dgm:prSet presAssocID="{C7C560F1-F738-CF49-829D-4467861462B9}" presName="node" presStyleLbl="alignAccFollowNode1" presStyleIdx="6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46E23A-6E0C-5B41-A15A-87B514B4D3A8}" type="pres">
      <dgm:prSet presAssocID="{E0A140A4-616F-3447-8892-B4EC0F7CD6AF}" presName="sibTrans" presStyleCnt="0"/>
      <dgm:spPr/>
    </dgm:pt>
    <dgm:pt modelId="{91181F69-C62A-E749-861A-5F8160E5D3D1}" type="pres">
      <dgm:prSet presAssocID="{F85A831C-E77D-8644-AE5F-6EE552D0DFA6}" presName="node" presStyleLbl="alignAccFollowNode1" presStyleIdx="7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E53936-8FAE-1245-9EA6-1302BE163FB2}" type="pres">
      <dgm:prSet presAssocID="{D1B024B6-6BEE-684C-BB59-CB0523BAB3CA}" presName="sibTrans" presStyleCnt="0"/>
      <dgm:spPr/>
    </dgm:pt>
    <dgm:pt modelId="{451C1048-F08D-CF4D-BE2D-B030737954B6}" type="pres">
      <dgm:prSet presAssocID="{C8C43A9E-57EF-A74D-9FD7-7BCC05425CF5}" presName="node" presStyleLbl="alignAccFollowNode1" presStyleIdx="8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795D6D-5C86-477E-BB42-750FFA229671}" type="pres">
      <dgm:prSet presAssocID="{829609B5-29B0-42A8-A4E3-80DECAB047C2}" presName="vSp" presStyleCnt="0"/>
      <dgm:spPr/>
      <dgm:t>
        <a:bodyPr/>
        <a:lstStyle/>
        <a:p>
          <a:endParaRPr lang="en-US"/>
        </a:p>
      </dgm:t>
    </dgm:pt>
    <dgm:pt modelId="{C74222CD-479C-074F-AC0F-0919649EA6FA}" type="pres">
      <dgm:prSet presAssocID="{33EC1281-8617-0648-BDC0-C91C1FF2C366}" presName="horFlow" presStyleCnt="0"/>
      <dgm:spPr/>
    </dgm:pt>
    <dgm:pt modelId="{8FC046C1-9BF6-984A-8AFF-D542DA861A7F}" type="pres">
      <dgm:prSet presAssocID="{33EC1281-8617-0648-BDC0-C91C1FF2C366}" presName="bigChev" presStyleLbl="node1" presStyleIdx="2" presStyleCnt="5"/>
      <dgm:spPr/>
      <dgm:t>
        <a:bodyPr/>
        <a:lstStyle/>
        <a:p>
          <a:endParaRPr lang="en-US"/>
        </a:p>
      </dgm:t>
    </dgm:pt>
    <dgm:pt modelId="{744B5EF1-72BD-4440-B767-1ABB0B6B0946}" type="pres">
      <dgm:prSet presAssocID="{FD907ECE-E27D-0244-9E04-EA6AC787F4F2}" presName="parTrans" presStyleCnt="0"/>
      <dgm:spPr/>
    </dgm:pt>
    <dgm:pt modelId="{FABD71C2-8696-9447-B6C4-31A95EA6B7F4}" type="pres">
      <dgm:prSet presAssocID="{B0749F02-E1A3-1841-B98E-5A8F0656148E}" presName="node" presStyleLbl="alignAccFollowNode1" presStyleIdx="9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28B39D-1C73-E34D-A81B-3E651E3FA64C}" type="pres">
      <dgm:prSet presAssocID="{789A8718-6ED1-0145-8EF3-ED9EB671299A}" presName="sibTrans" presStyleCnt="0"/>
      <dgm:spPr/>
    </dgm:pt>
    <dgm:pt modelId="{22495816-FE2E-C54B-8C29-3C4E90C1EFA7}" type="pres">
      <dgm:prSet presAssocID="{6D79A825-EA24-874C-B320-861D5CD33213}" presName="node" presStyleLbl="alignAccFollowNode1" presStyleIdx="10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11CCD5-FE1E-704A-BD67-135C95E6F06C}" type="pres">
      <dgm:prSet presAssocID="{5FB56709-9EDF-3549-B7F5-FA3FF208F646}" presName="sibTrans" presStyleCnt="0"/>
      <dgm:spPr/>
    </dgm:pt>
    <dgm:pt modelId="{D7BE97A0-AA62-8E4B-9657-3EF0E51F3F74}" type="pres">
      <dgm:prSet presAssocID="{AADA0BBC-FA1A-DE42-839D-7F5EE960F1D0}" presName="node" presStyleLbl="alignAccFollowNode1" presStyleIdx="11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D7FF0D-C5D3-CA4E-9083-4E3839DC5ECC}" type="pres">
      <dgm:prSet presAssocID="{3D015A81-B6A7-554B-9C26-9CC8D87D8A7C}" presName="sibTrans" presStyleCnt="0"/>
      <dgm:spPr/>
    </dgm:pt>
    <dgm:pt modelId="{1AC391CB-42CD-3D49-A7A2-165B46F1A320}" type="pres">
      <dgm:prSet presAssocID="{FFF3ACAC-0EF9-4E41-820F-87F7080636EF}" presName="node" presStyleLbl="alignAccFollowNode1" presStyleIdx="12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80527-C240-854E-8D1E-A10A46C966A6}" type="pres">
      <dgm:prSet presAssocID="{33EC1281-8617-0648-BDC0-C91C1FF2C366}" presName="vSp" presStyleCnt="0"/>
      <dgm:spPr/>
    </dgm:pt>
    <dgm:pt modelId="{4DA63AC5-C3F6-9B41-889B-EE6B6AFF0573}" type="pres">
      <dgm:prSet presAssocID="{FAF61C0C-024B-3C4E-A7AF-D5BBA2524554}" presName="horFlow" presStyleCnt="0"/>
      <dgm:spPr/>
    </dgm:pt>
    <dgm:pt modelId="{1AFB1742-2EB5-A54A-8C7B-A60C5D9D672F}" type="pres">
      <dgm:prSet presAssocID="{FAF61C0C-024B-3C4E-A7AF-D5BBA2524554}" presName="bigChev" presStyleLbl="node1" presStyleIdx="3" presStyleCnt="5"/>
      <dgm:spPr/>
      <dgm:t>
        <a:bodyPr/>
        <a:lstStyle/>
        <a:p>
          <a:endParaRPr lang="en-US"/>
        </a:p>
      </dgm:t>
    </dgm:pt>
    <dgm:pt modelId="{E1302C78-1529-4C01-8143-F80FD19934D6}" type="pres">
      <dgm:prSet presAssocID="{21737DF4-1C22-4657-9BDF-5658C9D46827}" presName="parTrans" presStyleCnt="0"/>
      <dgm:spPr/>
      <dgm:t>
        <a:bodyPr/>
        <a:lstStyle/>
        <a:p>
          <a:endParaRPr lang="en-US"/>
        </a:p>
      </dgm:t>
    </dgm:pt>
    <dgm:pt modelId="{1061D8A3-C2FA-4597-B3B8-6C82905FA969}" type="pres">
      <dgm:prSet presAssocID="{142CADBB-6FA8-4C44-B5DA-DB4DE1411030}" presName="node" presStyleLbl="alignAccFollowNode1" presStyleIdx="13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A6B8B8-FA10-4165-93F5-36201BA119E5}" type="pres">
      <dgm:prSet presAssocID="{636A2D41-BDA1-4DFD-8241-983DD0AB07EA}" presName="sibTrans" presStyleCnt="0"/>
      <dgm:spPr/>
      <dgm:t>
        <a:bodyPr/>
        <a:lstStyle/>
        <a:p>
          <a:endParaRPr lang="en-US"/>
        </a:p>
      </dgm:t>
    </dgm:pt>
    <dgm:pt modelId="{584CC54B-0766-46CB-BF6D-C08A8426A56C}" type="pres">
      <dgm:prSet presAssocID="{5B7D4E32-C546-4388-83BF-09F75F6AFA75}" presName="node" presStyleLbl="alignAccFollowNode1" presStyleIdx="14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45C204-BC76-44B2-8A82-A3F2B7DFE59A}" type="pres">
      <dgm:prSet presAssocID="{2C663174-3707-4961-9EC8-E1F12C18483F}" presName="sibTrans" presStyleCnt="0"/>
      <dgm:spPr/>
      <dgm:t>
        <a:bodyPr/>
        <a:lstStyle/>
        <a:p>
          <a:endParaRPr lang="en-US"/>
        </a:p>
      </dgm:t>
    </dgm:pt>
    <dgm:pt modelId="{44977A30-AD6E-4EC0-B4E3-638D3D2B2FBC}" type="pres">
      <dgm:prSet presAssocID="{B517B725-4BD1-4A76-9C65-0D150507DE51}" presName="node" presStyleLbl="alignAccFollowNode1" presStyleIdx="15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48266F-7843-9E40-B22D-5B7730600EEB}" type="pres">
      <dgm:prSet presAssocID="{2F374EBB-CF0A-46EF-A44A-684D7B83B37C}" presName="sibTrans" presStyleCnt="0"/>
      <dgm:spPr/>
    </dgm:pt>
    <dgm:pt modelId="{D30D61AA-A156-CE47-8A97-F7CC4C66C413}" type="pres">
      <dgm:prSet presAssocID="{885B5D75-483A-774E-9AD3-296A1D62E01E}" presName="node" presStyleLbl="alignAccFollowNode1" presStyleIdx="16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505840-018F-1945-A3B4-0B5CE9AB465A}" type="pres">
      <dgm:prSet presAssocID="{FAF61C0C-024B-3C4E-A7AF-D5BBA2524554}" presName="vSp" presStyleCnt="0"/>
      <dgm:spPr/>
    </dgm:pt>
    <dgm:pt modelId="{AF607160-EE76-F145-8EC0-D5F77F64D151}" type="pres">
      <dgm:prSet presAssocID="{6A8FC1AC-EEA7-DB46-ADA6-4EB74C274406}" presName="horFlow" presStyleCnt="0"/>
      <dgm:spPr/>
    </dgm:pt>
    <dgm:pt modelId="{EE5B911C-16C7-064A-866D-F7B4EC3BD51F}" type="pres">
      <dgm:prSet presAssocID="{6A8FC1AC-EEA7-DB46-ADA6-4EB74C274406}" presName="bigChev" presStyleLbl="node1" presStyleIdx="4" presStyleCnt="5"/>
      <dgm:spPr/>
      <dgm:t>
        <a:bodyPr/>
        <a:lstStyle/>
        <a:p>
          <a:endParaRPr lang="en-US"/>
        </a:p>
      </dgm:t>
    </dgm:pt>
    <dgm:pt modelId="{C4A6583D-E80A-2742-A244-61C7272FEB70}" type="pres">
      <dgm:prSet presAssocID="{CA770D8C-79C6-4C4D-90CD-D9DE87C01B07}" presName="parTrans" presStyleCnt="0"/>
      <dgm:spPr/>
    </dgm:pt>
    <dgm:pt modelId="{18E70270-C35F-EB42-84A6-AC37626B4545}" type="pres">
      <dgm:prSet presAssocID="{278E6EE7-1638-BE48-B7EF-109FCCA0EBE3}" presName="node" presStyleLbl="alignAccFollowNode1" presStyleIdx="17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75E13B-B124-8949-B095-6070A684E778}" type="pres">
      <dgm:prSet presAssocID="{F62D4AA2-51EE-AD46-9CEE-B68D1D4CEFAA}" presName="sibTrans" presStyleCnt="0"/>
      <dgm:spPr/>
    </dgm:pt>
    <dgm:pt modelId="{C229463C-A411-4B40-8BD6-E310EB6888EB}" type="pres">
      <dgm:prSet presAssocID="{A90A4DA6-8099-054A-9036-7F251CECA68D}" presName="node" presStyleLbl="alignAccFollowNode1" presStyleIdx="18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8861C5-483D-9641-AD7B-78DF824E344E}" type="pres">
      <dgm:prSet presAssocID="{A0D84F3D-28FE-B644-8858-2E8412255A2E}" presName="sibTrans" presStyleCnt="0"/>
      <dgm:spPr/>
    </dgm:pt>
    <dgm:pt modelId="{71B5A657-51FB-D346-A6A6-284E71E3F9B6}" type="pres">
      <dgm:prSet presAssocID="{A72E5F89-0CE9-2A4E-9A1A-FD55BFA97D3A}" presName="node" presStyleLbl="alignAccFollowNode1" presStyleIdx="19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DFBE95-D0D3-9F47-9EB8-C496AF8971DD}" srcId="{33EC1281-8617-0648-BDC0-C91C1FF2C366}" destId="{FFF3ACAC-0EF9-4E41-820F-87F7080636EF}" srcOrd="3" destOrd="0" parTransId="{86B7D7CD-B080-8E46-B092-08BFB7C08525}" sibTransId="{B86DEB36-F4E0-A344-8A1A-52496D354893}"/>
    <dgm:cxn modelId="{B6FBEA84-F527-0B44-B45E-B6F188D2B20B}" srcId="{33EC1281-8617-0648-BDC0-C91C1FF2C366}" destId="{AADA0BBC-FA1A-DE42-839D-7F5EE960F1D0}" srcOrd="2" destOrd="0" parTransId="{1EEAEA5F-8673-3041-A576-B3926B7CA921}" sibTransId="{3D015A81-B6A7-554B-9C26-9CC8D87D8A7C}"/>
    <dgm:cxn modelId="{B9220613-A5C5-2A4A-B34B-ECF8E327B2A0}" type="presOf" srcId="{33EC1281-8617-0648-BDC0-C91C1FF2C366}" destId="{8FC046C1-9BF6-984A-8AFF-D542DA861A7F}" srcOrd="0" destOrd="0" presId="urn:microsoft.com/office/officeart/2005/8/layout/lProcess3"/>
    <dgm:cxn modelId="{FC05C4B7-1428-6349-AF89-F40BCBB388CE}" type="presOf" srcId="{AADA0BBC-FA1A-DE42-839D-7F5EE960F1D0}" destId="{D7BE97A0-AA62-8E4B-9657-3EF0E51F3F74}" srcOrd="0" destOrd="0" presId="urn:microsoft.com/office/officeart/2005/8/layout/lProcess3"/>
    <dgm:cxn modelId="{78DAC786-11B5-8D43-9C2E-8C4829F2D8C2}" srcId="{FAF61C0C-024B-3C4E-A7AF-D5BBA2524554}" destId="{885B5D75-483A-774E-9AD3-296A1D62E01E}" srcOrd="3" destOrd="0" parTransId="{837EE900-2788-EC44-B0C2-456E001A96C7}" sibTransId="{A1DDB6A4-40B2-EC49-B2A7-2421F41BA6AA}"/>
    <dgm:cxn modelId="{2A44E41F-FE55-8442-847D-671D43CBD9FB}" srcId="{829609B5-29B0-42A8-A4E3-80DECAB047C2}" destId="{C8C43A9E-57EF-A74D-9FD7-7BCC05425CF5}" srcOrd="4" destOrd="0" parTransId="{347DD593-854B-9544-AA55-D7FB0B97E90F}" sibTransId="{54172920-19AF-7F48-83CA-F68876A5ABDF}"/>
    <dgm:cxn modelId="{23546343-BA96-2E46-B470-24CC62E990EF}" type="presOf" srcId="{885B5D75-483A-774E-9AD3-296A1D62E01E}" destId="{D30D61AA-A156-CE47-8A97-F7CC4C66C413}" srcOrd="0" destOrd="0" presId="urn:microsoft.com/office/officeart/2005/8/layout/lProcess3"/>
    <dgm:cxn modelId="{EE80D493-D1B4-5A40-B5A7-82E6FFFB5279}" type="presOf" srcId="{FFF3ACAC-0EF9-4E41-820F-87F7080636EF}" destId="{1AC391CB-42CD-3D49-A7A2-165B46F1A320}" srcOrd="0" destOrd="0" presId="urn:microsoft.com/office/officeart/2005/8/layout/lProcess3"/>
    <dgm:cxn modelId="{BBA80FD1-C40D-784B-8670-56E34A4254D5}" srcId="{829609B5-29B0-42A8-A4E3-80DECAB047C2}" destId="{A20163D5-66B5-B645-9B66-91E24A268EF2}" srcOrd="0" destOrd="0" parTransId="{F51BB004-B02B-CA4B-9E10-A2322026CC59}" sibTransId="{1EA1A697-E867-554B-BAC6-D7484FAF1FEB}"/>
    <dgm:cxn modelId="{4DE44185-D376-D443-AA17-B8B8DE3BB484}" type="presOf" srcId="{829609B5-29B0-42A8-A4E3-80DECAB047C2}" destId="{920C2078-66A8-42EE-B4F2-AA149FD778D9}" srcOrd="0" destOrd="0" presId="urn:microsoft.com/office/officeart/2005/8/layout/lProcess3"/>
    <dgm:cxn modelId="{6522ABD1-3AEE-F843-BDFB-3FF823EA2A70}" srcId="{829609B5-29B0-42A8-A4E3-80DECAB047C2}" destId="{C7C560F1-F738-CF49-829D-4467861462B9}" srcOrd="2" destOrd="0" parTransId="{A383337E-2EDF-0149-8916-EC7B9C0B3F93}" sibTransId="{E0A140A4-616F-3447-8892-B4EC0F7CD6AF}"/>
    <dgm:cxn modelId="{DA3DA094-F27E-AC4C-BDA1-D29DB5D7106D}" type="presOf" srcId="{A20163D5-66B5-B645-9B66-91E24A268EF2}" destId="{B5ED63E0-CC0D-1F42-AE01-5B5E6E627823}" srcOrd="0" destOrd="0" presId="urn:microsoft.com/office/officeart/2005/8/layout/lProcess3"/>
    <dgm:cxn modelId="{63B0D186-0802-CB49-BECA-DEE6216DFACE}" type="presOf" srcId="{F85A831C-E77D-8644-AE5F-6EE552D0DFA6}" destId="{91181F69-C62A-E749-861A-5F8160E5D3D1}" srcOrd="0" destOrd="0" presId="urn:microsoft.com/office/officeart/2005/8/layout/lProcess3"/>
    <dgm:cxn modelId="{3024F26E-3C7F-E74D-8AD9-D2E0B08D8F3C}" type="presOf" srcId="{142CADBB-6FA8-4C44-B5DA-DB4DE1411030}" destId="{1061D8A3-C2FA-4597-B3B8-6C82905FA969}" srcOrd="0" destOrd="0" presId="urn:microsoft.com/office/officeart/2005/8/layout/lProcess3"/>
    <dgm:cxn modelId="{7D19E453-01A8-7A43-B34F-F1174B122EFF}" type="presOf" srcId="{C5517B3D-A48D-4B85-9561-706AEECF730C}" destId="{1FAF377C-723B-4271-9CFC-03C8326202A6}" srcOrd="0" destOrd="0" presId="urn:microsoft.com/office/officeart/2005/8/layout/lProcess3"/>
    <dgm:cxn modelId="{A4C5A90E-9B3F-FE4D-AE3F-070C79324974}" srcId="{829609B5-29B0-42A8-A4E3-80DECAB047C2}" destId="{BD447912-C2BF-294C-B08D-EEB437F58BE6}" srcOrd="1" destOrd="0" parTransId="{31912345-5363-4943-872E-49F40F22DC16}" sibTransId="{7C1BC983-AFB6-4943-BAF6-4406C776B9B6}"/>
    <dgm:cxn modelId="{491FBF54-F02F-4F6E-B278-CA30A11D0726}" srcId="{FAF61C0C-024B-3C4E-A7AF-D5BBA2524554}" destId="{142CADBB-6FA8-4C44-B5DA-DB4DE1411030}" srcOrd="0" destOrd="0" parTransId="{21737DF4-1C22-4657-9BDF-5658C9D46827}" sibTransId="{636A2D41-BDA1-4DFD-8241-983DD0AB07EA}"/>
    <dgm:cxn modelId="{A606268F-8A54-994F-A575-389209D66CB3}" srcId="{6A8FC1AC-EEA7-DB46-ADA6-4EB74C274406}" destId="{278E6EE7-1638-BE48-B7EF-109FCCA0EBE3}" srcOrd="0" destOrd="0" parTransId="{CA770D8C-79C6-4C4D-90CD-D9DE87C01B07}" sibTransId="{F62D4AA2-51EE-AD46-9CEE-B68D1D4CEFAA}"/>
    <dgm:cxn modelId="{9FB52930-CAC0-4B58-847D-4ECA1422967F}" srcId="{FAF61C0C-024B-3C4E-A7AF-D5BBA2524554}" destId="{B517B725-4BD1-4A76-9C65-0D150507DE51}" srcOrd="2" destOrd="0" parTransId="{3877A940-C741-47E2-BBAC-AED33A21D29C}" sibTransId="{2F374EBB-CF0A-46EF-A44A-684D7B83B37C}"/>
    <dgm:cxn modelId="{4F1570CD-45EF-D74A-A586-D1B0C07148C5}" type="presOf" srcId="{C267C0B5-14D1-41AC-A734-00CF866DD46D}" destId="{FEF61313-06C9-4C1A-9A94-665FCFE8977F}" srcOrd="0" destOrd="0" presId="urn:microsoft.com/office/officeart/2005/8/layout/lProcess3"/>
    <dgm:cxn modelId="{9EA5888B-E425-4A9B-B71D-CA6BBEA783EB}" srcId="{FAF61C0C-024B-3C4E-A7AF-D5BBA2524554}" destId="{5B7D4E32-C546-4388-83BF-09F75F6AFA75}" srcOrd="1" destOrd="0" parTransId="{E0136153-024B-45F7-9F3C-6FCA8E63BFE3}" sibTransId="{2C663174-3707-4961-9EC8-E1F12C18483F}"/>
    <dgm:cxn modelId="{F3EF564B-C85A-7444-A756-DAB02E4197FE}" srcId="{26876138-7B62-416D-A5F4-EBEFC5157321}" destId="{33EC1281-8617-0648-BDC0-C91C1FF2C366}" srcOrd="2" destOrd="0" parTransId="{07C68486-F0BE-2748-AAA5-C4AF9C0D1E04}" sibTransId="{08BF76BA-E634-2042-A40F-00C10EFEFABB}"/>
    <dgm:cxn modelId="{9CB146DA-1BA1-0F47-AAAB-BE6FDED74695}" type="presOf" srcId="{C8C43A9E-57EF-A74D-9FD7-7BCC05425CF5}" destId="{451C1048-F08D-CF4D-BE2D-B030737954B6}" srcOrd="0" destOrd="0" presId="urn:microsoft.com/office/officeart/2005/8/layout/lProcess3"/>
    <dgm:cxn modelId="{D15D55DC-3C58-2549-84B5-A2436D4C8037}" type="presOf" srcId="{A72E5F89-0CE9-2A4E-9A1A-FD55BFA97D3A}" destId="{71B5A657-51FB-D346-A6A6-284E71E3F9B6}" srcOrd="0" destOrd="0" presId="urn:microsoft.com/office/officeart/2005/8/layout/lProcess3"/>
    <dgm:cxn modelId="{9092B1B8-98D3-874D-ABA2-67A9169A841A}" srcId="{6A8FC1AC-EEA7-DB46-ADA6-4EB74C274406}" destId="{A72E5F89-0CE9-2A4E-9A1A-FD55BFA97D3A}" srcOrd="2" destOrd="0" parTransId="{35FEE11E-0EC7-7941-907B-FF60AE1B704D}" sibTransId="{5ADBD2FE-5273-D844-98F5-7D17AA31F5B5}"/>
    <dgm:cxn modelId="{B516D4A5-7D3C-BB4C-8AAC-7E6F56EB6DE5}" srcId="{6A8FC1AC-EEA7-DB46-ADA6-4EB74C274406}" destId="{A90A4DA6-8099-054A-9036-7F251CECA68D}" srcOrd="1" destOrd="0" parTransId="{351CE2FA-8826-A84C-AC7F-383118CFFD1C}" sibTransId="{A0D84F3D-28FE-B644-8858-2E8412255A2E}"/>
    <dgm:cxn modelId="{56E073A4-9E03-4800-870F-D11F37ABD328}" srcId="{26876138-7B62-416D-A5F4-EBEFC5157321}" destId="{C5517B3D-A48D-4B85-9561-706AEECF730C}" srcOrd="0" destOrd="0" parTransId="{8F77A189-8AFB-4092-A275-0AD92696CF4E}" sibTransId="{CE0ADE7D-30E6-4A75-A9ED-92904DCAB6F9}"/>
    <dgm:cxn modelId="{11B3525D-F059-C44E-9F3A-B5AF24320AB0}" type="presOf" srcId="{6A8FC1AC-EEA7-DB46-ADA6-4EB74C274406}" destId="{EE5B911C-16C7-064A-866D-F7B4EC3BD51F}" srcOrd="0" destOrd="0" presId="urn:microsoft.com/office/officeart/2005/8/layout/lProcess3"/>
    <dgm:cxn modelId="{A4A513B1-071B-4645-BD66-CB415B7064D6}" type="presOf" srcId="{AD402C3E-D9A3-4C11-A8F1-B3DDE3212533}" destId="{2448F29F-67A9-416E-AD9F-7EE3BC9B53A5}" srcOrd="0" destOrd="0" presId="urn:microsoft.com/office/officeart/2005/8/layout/lProcess3"/>
    <dgm:cxn modelId="{59B2DC52-537D-114D-9E2C-613BDE9CB19C}" type="presOf" srcId="{26876138-7B62-416D-A5F4-EBEFC5157321}" destId="{3FCF7DDA-BD22-4404-8E93-108AD7BC2A8D}" srcOrd="0" destOrd="0" presId="urn:microsoft.com/office/officeart/2005/8/layout/lProcess3"/>
    <dgm:cxn modelId="{AB2CEE78-23C1-FC4F-9178-AE3C494E9A8B}" type="presOf" srcId="{A1ED2D17-E43E-4311-81AF-BA25BD4E205A}" destId="{A7AE3B87-F918-41EA-A970-FEB5413D3509}" srcOrd="0" destOrd="0" presId="urn:microsoft.com/office/officeart/2005/8/layout/lProcess3"/>
    <dgm:cxn modelId="{CDF9C10F-B7BE-3B47-9395-1275815CE812}" type="presOf" srcId="{BD447912-C2BF-294C-B08D-EEB437F58BE6}" destId="{78CB0C6B-739E-CA4B-8DCB-6B5EC8FA1078}" srcOrd="0" destOrd="0" presId="urn:microsoft.com/office/officeart/2005/8/layout/lProcess3"/>
    <dgm:cxn modelId="{8B178010-DC49-524C-A788-24D0E906460E}" type="presOf" srcId="{6D79A825-EA24-874C-B320-861D5CD33213}" destId="{22495816-FE2E-C54B-8C29-3C4E90C1EFA7}" srcOrd="0" destOrd="0" presId="urn:microsoft.com/office/officeart/2005/8/layout/lProcess3"/>
    <dgm:cxn modelId="{F87BC35C-3BCE-3F44-86A2-6D4D3C7118C6}" srcId="{26876138-7B62-416D-A5F4-EBEFC5157321}" destId="{6A8FC1AC-EEA7-DB46-ADA6-4EB74C274406}" srcOrd="4" destOrd="0" parTransId="{5B42D231-2B75-634C-8277-858FF5159428}" sibTransId="{1F2799C1-20E7-7C47-B127-0711C97D5147}"/>
    <dgm:cxn modelId="{4065845D-0465-4151-BE6C-15CB3DD15042}" srcId="{C5517B3D-A48D-4B85-9561-706AEECF730C}" destId="{A1ED2D17-E43E-4311-81AF-BA25BD4E205A}" srcOrd="0" destOrd="0" parTransId="{159546BC-4278-40AF-A0C9-6D3F508DD8D5}" sibTransId="{45E40A0F-01B6-4540-AF8B-68F76FA0FA64}"/>
    <dgm:cxn modelId="{31DE571A-4562-DD4A-9F49-50478F8A8A16}" type="presOf" srcId="{C7C560F1-F738-CF49-829D-4467861462B9}" destId="{EEB24C87-2149-3245-9F01-E688B2604AF9}" srcOrd="0" destOrd="0" presId="urn:microsoft.com/office/officeart/2005/8/layout/lProcess3"/>
    <dgm:cxn modelId="{B3F126B6-665E-DF4B-8F9B-20E4037B37EE}" type="presOf" srcId="{5B7D4E32-C546-4388-83BF-09F75F6AFA75}" destId="{584CC54B-0766-46CB-BF6D-C08A8426A56C}" srcOrd="0" destOrd="0" presId="urn:microsoft.com/office/officeart/2005/8/layout/lProcess3"/>
    <dgm:cxn modelId="{9557479C-1705-6345-89A4-02FBA7F5CCD9}" srcId="{33EC1281-8617-0648-BDC0-C91C1FF2C366}" destId="{B0749F02-E1A3-1841-B98E-5A8F0656148E}" srcOrd="0" destOrd="0" parTransId="{FD907ECE-E27D-0244-9E04-EA6AC787F4F2}" sibTransId="{789A8718-6ED1-0145-8EF3-ED9EB671299A}"/>
    <dgm:cxn modelId="{AD9D2CE5-ACB9-7A4B-A26F-AC1350CE70CD}" type="presOf" srcId="{278E6EE7-1638-BE48-B7EF-109FCCA0EBE3}" destId="{18E70270-C35F-EB42-84A6-AC37626B4545}" srcOrd="0" destOrd="0" presId="urn:microsoft.com/office/officeart/2005/8/layout/lProcess3"/>
    <dgm:cxn modelId="{1E37CBB3-F1F4-AE4B-8570-BD2A3C0835E1}" srcId="{C5517B3D-A48D-4B85-9561-706AEECF730C}" destId="{E4B7C2C3-3766-E349-AF4B-A4036F5C15B4}" srcOrd="3" destOrd="0" parTransId="{C3871EAD-345A-954C-B453-77F48482C26F}" sibTransId="{E18A3518-2661-F54A-85B6-47104C340D5F}"/>
    <dgm:cxn modelId="{79B6A5D4-FAA8-2449-AE09-86564B393D8E}" type="presOf" srcId="{B517B725-4BD1-4A76-9C65-0D150507DE51}" destId="{44977A30-AD6E-4EC0-B4E3-638D3D2B2FBC}" srcOrd="0" destOrd="0" presId="urn:microsoft.com/office/officeart/2005/8/layout/lProcess3"/>
    <dgm:cxn modelId="{4A3CB94B-46B8-6046-ACA5-2C569F6B07BB}" srcId="{33EC1281-8617-0648-BDC0-C91C1FF2C366}" destId="{6D79A825-EA24-874C-B320-861D5CD33213}" srcOrd="1" destOrd="0" parTransId="{6F1F48A7-9291-4A46-9544-CAAE574C341A}" sibTransId="{5FB56709-9EDF-3549-B7F5-FA3FF208F646}"/>
    <dgm:cxn modelId="{18E6D530-950D-1345-90C0-CC0B7E61A0CD}" type="presOf" srcId="{A90A4DA6-8099-054A-9036-7F251CECA68D}" destId="{C229463C-A411-4B40-8BD6-E310EB6888EB}" srcOrd="0" destOrd="0" presId="urn:microsoft.com/office/officeart/2005/8/layout/lProcess3"/>
    <dgm:cxn modelId="{CEE19EEA-020A-48C3-9E41-4D81BBA9B378}" srcId="{C5517B3D-A48D-4B85-9561-706AEECF730C}" destId="{C267C0B5-14D1-41AC-A734-00CF866DD46D}" srcOrd="2" destOrd="0" parTransId="{5501D193-B010-4A89-A82D-46D471AFF6BF}" sibTransId="{2E3281A7-D15B-4F9C-8CCC-716508E879AF}"/>
    <dgm:cxn modelId="{9F72D3EE-B94B-4ACC-9E1D-D01B90081EA3}" srcId="{26876138-7B62-416D-A5F4-EBEFC5157321}" destId="{829609B5-29B0-42A8-A4E3-80DECAB047C2}" srcOrd="1" destOrd="0" parTransId="{E055F21D-5370-4197-A164-4B4F8332FFC4}" sibTransId="{9117AED7-9EAD-4539-9C3B-6B34B2371236}"/>
    <dgm:cxn modelId="{F1CC084E-4A54-3C42-9031-F1FAD166EA47}" srcId="{829609B5-29B0-42A8-A4E3-80DECAB047C2}" destId="{F85A831C-E77D-8644-AE5F-6EE552D0DFA6}" srcOrd="3" destOrd="0" parTransId="{8A2612DA-F8CA-D543-A4B8-D4731490E7E0}" sibTransId="{D1B024B6-6BEE-684C-BB59-CB0523BAB3CA}"/>
    <dgm:cxn modelId="{13357E1F-B845-454D-89E7-1AB790BB9683}" type="presOf" srcId="{E4B7C2C3-3766-E349-AF4B-A4036F5C15B4}" destId="{4C498888-8033-AE43-9FF0-B7F37B30B99E}" srcOrd="0" destOrd="0" presId="urn:microsoft.com/office/officeart/2005/8/layout/lProcess3"/>
    <dgm:cxn modelId="{0C9A3C4C-7898-0A44-8C75-64A3B216AB9A}" srcId="{26876138-7B62-416D-A5F4-EBEFC5157321}" destId="{FAF61C0C-024B-3C4E-A7AF-D5BBA2524554}" srcOrd="3" destOrd="0" parTransId="{F74ABEC5-4387-D048-89DD-3196C5CF6ED5}" sibTransId="{DE3E0958-889A-FF45-BFBF-0D86A39E7B8B}"/>
    <dgm:cxn modelId="{247B97BF-C463-DB49-B19A-C1E263DCA0DE}" type="presOf" srcId="{FAF61C0C-024B-3C4E-A7AF-D5BBA2524554}" destId="{1AFB1742-2EB5-A54A-8C7B-A60C5D9D672F}" srcOrd="0" destOrd="0" presId="urn:microsoft.com/office/officeart/2005/8/layout/lProcess3"/>
    <dgm:cxn modelId="{4F8998EF-D8D3-9649-91EA-9041E0669042}" type="presOf" srcId="{B0749F02-E1A3-1841-B98E-5A8F0656148E}" destId="{FABD71C2-8696-9447-B6C4-31A95EA6B7F4}" srcOrd="0" destOrd="0" presId="urn:microsoft.com/office/officeart/2005/8/layout/lProcess3"/>
    <dgm:cxn modelId="{7F0413A5-7FFA-4999-A10B-B9598206F339}" srcId="{C5517B3D-A48D-4B85-9561-706AEECF730C}" destId="{AD402C3E-D9A3-4C11-A8F1-B3DDE3212533}" srcOrd="1" destOrd="0" parTransId="{340E3FC1-50E1-428A-A086-5C9AA4F6519E}" sibTransId="{BF1160A3-301F-487A-8BDF-2A75F8037CA8}"/>
    <dgm:cxn modelId="{AE923213-BCEB-BA45-A858-E27149833C04}" type="presParOf" srcId="{3FCF7DDA-BD22-4404-8E93-108AD7BC2A8D}" destId="{0CE1CF2B-C9AA-4E43-B26E-27DCBBFFC206}" srcOrd="0" destOrd="0" presId="urn:microsoft.com/office/officeart/2005/8/layout/lProcess3"/>
    <dgm:cxn modelId="{A6DDDB49-DC79-E64F-8CF1-8F56DD9EE9CB}" type="presParOf" srcId="{0CE1CF2B-C9AA-4E43-B26E-27DCBBFFC206}" destId="{1FAF377C-723B-4271-9CFC-03C8326202A6}" srcOrd="0" destOrd="0" presId="urn:microsoft.com/office/officeart/2005/8/layout/lProcess3"/>
    <dgm:cxn modelId="{A7F239B7-7031-F147-AD77-4346B806A14D}" type="presParOf" srcId="{0CE1CF2B-C9AA-4E43-B26E-27DCBBFFC206}" destId="{1F09BF50-8CCC-425D-B795-1440F4B7CAFF}" srcOrd="1" destOrd="0" presId="urn:microsoft.com/office/officeart/2005/8/layout/lProcess3"/>
    <dgm:cxn modelId="{C530FD6A-84B0-694C-B426-51E0946A4FDC}" type="presParOf" srcId="{0CE1CF2B-C9AA-4E43-B26E-27DCBBFFC206}" destId="{A7AE3B87-F918-41EA-A970-FEB5413D3509}" srcOrd="2" destOrd="0" presId="urn:microsoft.com/office/officeart/2005/8/layout/lProcess3"/>
    <dgm:cxn modelId="{84062C4E-E274-6F4E-B6D4-E36DB001428A}" type="presParOf" srcId="{0CE1CF2B-C9AA-4E43-B26E-27DCBBFFC206}" destId="{5CAF9283-661D-48FC-AD7B-28CC1F5A6EFA}" srcOrd="3" destOrd="0" presId="urn:microsoft.com/office/officeart/2005/8/layout/lProcess3"/>
    <dgm:cxn modelId="{F4768509-3591-3B41-97EB-6713FAE71A35}" type="presParOf" srcId="{0CE1CF2B-C9AA-4E43-B26E-27DCBBFFC206}" destId="{2448F29F-67A9-416E-AD9F-7EE3BC9B53A5}" srcOrd="4" destOrd="0" presId="urn:microsoft.com/office/officeart/2005/8/layout/lProcess3"/>
    <dgm:cxn modelId="{BB6EDBE5-ECEC-EF42-942B-ED436B26F935}" type="presParOf" srcId="{0CE1CF2B-C9AA-4E43-B26E-27DCBBFFC206}" destId="{6F2C792E-7020-480E-813B-965A81F6008A}" srcOrd="5" destOrd="0" presId="urn:microsoft.com/office/officeart/2005/8/layout/lProcess3"/>
    <dgm:cxn modelId="{2A7F63B9-B67A-5846-9C9A-D071CD1C1527}" type="presParOf" srcId="{0CE1CF2B-C9AA-4E43-B26E-27DCBBFFC206}" destId="{FEF61313-06C9-4C1A-9A94-665FCFE8977F}" srcOrd="6" destOrd="0" presId="urn:microsoft.com/office/officeart/2005/8/layout/lProcess3"/>
    <dgm:cxn modelId="{F3F2DB2C-28D9-F64E-AA09-7C46F2892FDC}" type="presParOf" srcId="{0CE1CF2B-C9AA-4E43-B26E-27DCBBFFC206}" destId="{4B7426F3-7D5E-A04D-BA74-C1F5CDECB5DB}" srcOrd="7" destOrd="0" presId="urn:microsoft.com/office/officeart/2005/8/layout/lProcess3"/>
    <dgm:cxn modelId="{1FD1C108-B6ED-2143-A368-153DD590C86C}" type="presParOf" srcId="{0CE1CF2B-C9AA-4E43-B26E-27DCBBFFC206}" destId="{4C498888-8033-AE43-9FF0-B7F37B30B99E}" srcOrd="8" destOrd="0" presId="urn:microsoft.com/office/officeart/2005/8/layout/lProcess3"/>
    <dgm:cxn modelId="{F3D2B6EB-E6AF-664B-A054-B53C572C3019}" type="presParOf" srcId="{3FCF7DDA-BD22-4404-8E93-108AD7BC2A8D}" destId="{0F9CC823-D75A-4828-B7DF-8C28E8506ECE}" srcOrd="1" destOrd="0" presId="urn:microsoft.com/office/officeart/2005/8/layout/lProcess3"/>
    <dgm:cxn modelId="{7B0F67A3-45C1-634D-A2B9-57C090E3796B}" type="presParOf" srcId="{3FCF7DDA-BD22-4404-8E93-108AD7BC2A8D}" destId="{94E766EE-869B-4EB4-B50C-8B41A6A3CF84}" srcOrd="2" destOrd="0" presId="urn:microsoft.com/office/officeart/2005/8/layout/lProcess3"/>
    <dgm:cxn modelId="{37A186D8-70D2-CE47-8C3F-C8647688CDA4}" type="presParOf" srcId="{94E766EE-869B-4EB4-B50C-8B41A6A3CF84}" destId="{920C2078-66A8-42EE-B4F2-AA149FD778D9}" srcOrd="0" destOrd="0" presId="urn:microsoft.com/office/officeart/2005/8/layout/lProcess3"/>
    <dgm:cxn modelId="{5DF70755-FBAD-F64B-9258-EF6597DA7F7B}" type="presParOf" srcId="{94E766EE-869B-4EB4-B50C-8B41A6A3CF84}" destId="{B37D1B98-970C-8749-91DF-BD674ABEB104}" srcOrd="1" destOrd="0" presId="urn:microsoft.com/office/officeart/2005/8/layout/lProcess3"/>
    <dgm:cxn modelId="{CA756777-64DB-C44E-B522-9863D0C97969}" type="presParOf" srcId="{94E766EE-869B-4EB4-B50C-8B41A6A3CF84}" destId="{B5ED63E0-CC0D-1F42-AE01-5B5E6E627823}" srcOrd="2" destOrd="0" presId="urn:microsoft.com/office/officeart/2005/8/layout/lProcess3"/>
    <dgm:cxn modelId="{0B15A034-EED8-784C-B1F4-B4F15F1AA1D2}" type="presParOf" srcId="{94E766EE-869B-4EB4-B50C-8B41A6A3CF84}" destId="{BEFE4D52-F0D7-2E42-9D0E-276C82152F7D}" srcOrd="3" destOrd="0" presId="urn:microsoft.com/office/officeart/2005/8/layout/lProcess3"/>
    <dgm:cxn modelId="{D159C1DF-423E-FF49-BDFC-CA82963361FC}" type="presParOf" srcId="{94E766EE-869B-4EB4-B50C-8B41A6A3CF84}" destId="{78CB0C6B-739E-CA4B-8DCB-6B5EC8FA1078}" srcOrd="4" destOrd="0" presId="urn:microsoft.com/office/officeart/2005/8/layout/lProcess3"/>
    <dgm:cxn modelId="{EEE804DD-3E50-694B-8D02-CE89594DEED7}" type="presParOf" srcId="{94E766EE-869B-4EB4-B50C-8B41A6A3CF84}" destId="{82996492-5D51-C545-B546-802F3FE4FEAB}" srcOrd="5" destOrd="0" presId="urn:microsoft.com/office/officeart/2005/8/layout/lProcess3"/>
    <dgm:cxn modelId="{321B29E3-03EE-E44D-A9ED-2C966D9EB7CB}" type="presParOf" srcId="{94E766EE-869B-4EB4-B50C-8B41A6A3CF84}" destId="{EEB24C87-2149-3245-9F01-E688B2604AF9}" srcOrd="6" destOrd="0" presId="urn:microsoft.com/office/officeart/2005/8/layout/lProcess3"/>
    <dgm:cxn modelId="{479EE515-AF9B-E041-9BFA-2430A14D7E02}" type="presParOf" srcId="{94E766EE-869B-4EB4-B50C-8B41A6A3CF84}" destId="{8C46E23A-6E0C-5B41-A15A-87B514B4D3A8}" srcOrd="7" destOrd="0" presId="urn:microsoft.com/office/officeart/2005/8/layout/lProcess3"/>
    <dgm:cxn modelId="{334F024C-B947-5742-B949-3CF28E367499}" type="presParOf" srcId="{94E766EE-869B-4EB4-B50C-8B41A6A3CF84}" destId="{91181F69-C62A-E749-861A-5F8160E5D3D1}" srcOrd="8" destOrd="0" presId="urn:microsoft.com/office/officeart/2005/8/layout/lProcess3"/>
    <dgm:cxn modelId="{4FB89E48-0A44-0245-A31F-C21976008B3A}" type="presParOf" srcId="{94E766EE-869B-4EB4-B50C-8B41A6A3CF84}" destId="{C3E53936-8FAE-1245-9EA6-1302BE163FB2}" srcOrd="9" destOrd="0" presId="urn:microsoft.com/office/officeart/2005/8/layout/lProcess3"/>
    <dgm:cxn modelId="{E8280D4A-312F-B549-8C53-6A08EAE6F718}" type="presParOf" srcId="{94E766EE-869B-4EB4-B50C-8B41A6A3CF84}" destId="{451C1048-F08D-CF4D-BE2D-B030737954B6}" srcOrd="10" destOrd="0" presId="urn:microsoft.com/office/officeart/2005/8/layout/lProcess3"/>
    <dgm:cxn modelId="{2B761C0B-9C47-4A45-A934-AC39BDCA9534}" type="presParOf" srcId="{3FCF7DDA-BD22-4404-8E93-108AD7BC2A8D}" destId="{3C795D6D-5C86-477E-BB42-750FFA229671}" srcOrd="3" destOrd="0" presId="urn:microsoft.com/office/officeart/2005/8/layout/lProcess3"/>
    <dgm:cxn modelId="{8EAE3D60-09D9-B84E-8C0F-67F0CE66FFC2}" type="presParOf" srcId="{3FCF7DDA-BD22-4404-8E93-108AD7BC2A8D}" destId="{C74222CD-479C-074F-AC0F-0919649EA6FA}" srcOrd="4" destOrd="0" presId="urn:microsoft.com/office/officeart/2005/8/layout/lProcess3"/>
    <dgm:cxn modelId="{060837ED-D71F-E84F-9EBE-838AFD041197}" type="presParOf" srcId="{C74222CD-479C-074F-AC0F-0919649EA6FA}" destId="{8FC046C1-9BF6-984A-8AFF-D542DA861A7F}" srcOrd="0" destOrd="0" presId="urn:microsoft.com/office/officeart/2005/8/layout/lProcess3"/>
    <dgm:cxn modelId="{A6C3C1E9-E373-4748-9B29-4828DA8D03EE}" type="presParOf" srcId="{C74222CD-479C-074F-AC0F-0919649EA6FA}" destId="{744B5EF1-72BD-4440-B767-1ABB0B6B0946}" srcOrd="1" destOrd="0" presId="urn:microsoft.com/office/officeart/2005/8/layout/lProcess3"/>
    <dgm:cxn modelId="{5F9FDBC8-1A3C-9940-9D42-2FE0295CB16B}" type="presParOf" srcId="{C74222CD-479C-074F-AC0F-0919649EA6FA}" destId="{FABD71C2-8696-9447-B6C4-31A95EA6B7F4}" srcOrd="2" destOrd="0" presId="urn:microsoft.com/office/officeart/2005/8/layout/lProcess3"/>
    <dgm:cxn modelId="{6B5E3244-77D1-9F48-ABF0-4B3B00947301}" type="presParOf" srcId="{C74222CD-479C-074F-AC0F-0919649EA6FA}" destId="{6E28B39D-1C73-E34D-A81B-3E651E3FA64C}" srcOrd="3" destOrd="0" presId="urn:microsoft.com/office/officeart/2005/8/layout/lProcess3"/>
    <dgm:cxn modelId="{2A3FF88F-46E1-F946-B837-3AD32BD593B6}" type="presParOf" srcId="{C74222CD-479C-074F-AC0F-0919649EA6FA}" destId="{22495816-FE2E-C54B-8C29-3C4E90C1EFA7}" srcOrd="4" destOrd="0" presId="urn:microsoft.com/office/officeart/2005/8/layout/lProcess3"/>
    <dgm:cxn modelId="{4EB88286-9BD5-4447-9ABD-DA580CC3ED8C}" type="presParOf" srcId="{C74222CD-479C-074F-AC0F-0919649EA6FA}" destId="{7A11CCD5-FE1E-704A-BD67-135C95E6F06C}" srcOrd="5" destOrd="0" presId="urn:microsoft.com/office/officeart/2005/8/layout/lProcess3"/>
    <dgm:cxn modelId="{BC6249ED-6E70-D24F-8665-17C7ED3989ED}" type="presParOf" srcId="{C74222CD-479C-074F-AC0F-0919649EA6FA}" destId="{D7BE97A0-AA62-8E4B-9657-3EF0E51F3F74}" srcOrd="6" destOrd="0" presId="urn:microsoft.com/office/officeart/2005/8/layout/lProcess3"/>
    <dgm:cxn modelId="{844368D0-59EC-9344-9CA1-17B38FC3F4FB}" type="presParOf" srcId="{C74222CD-479C-074F-AC0F-0919649EA6FA}" destId="{98D7FF0D-C5D3-CA4E-9083-4E3839DC5ECC}" srcOrd="7" destOrd="0" presId="urn:microsoft.com/office/officeart/2005/8/layout/lProcess3"/>
    <dgm:cxn modelId="{2FBEABF5-F129-9A48-B515-57DF6D5C1D54}" type="presParOf" srcId="{C74222CD-479C-074F-AC0F-0919649EA6FA}" destId="{1AC391CB-42CD-3D49-A7A2-165B46F1A320}" srcOrd="8" destOrd="0" presId="urn:microsoft.com/office/officeart/2005/8/layout/lProcess3"/>
    <dgm:cxn modelId="{1785630C-74B2-764E-9C9D-6E29A1FD7BB7}" type="presParOf" srcId="{3FCF7DDA-BD22-4404-8E93-108AD7BC2A8D}" destId="{E8A80527-C240-854E-8D1E-A10A46C966A6}" srcOrd="5" destOrd="0" presId="urn:microsoft.com/office/officeart/2005/8/layout/lProcess3"/>
    <dgm:cxn modelId="{2161926F-938D-724E-9260-FF75C3C0A268}" type="presParOf" srcId="{3FCF7DDA-BD22-4404-8E93-108AD7BC2A8D}" destId="{4DA63AC5-C3F6-9B41-889B-EE6B6AFF0573}" srcOrd="6" destOrd="0" presId="urn:microsoft.com/office/officeart/2005/8/layout/lProcess3"/>
    <dgm:cxn modelId="{5BBB058C-7ABE-DF4B-9E3F-E57AEA9073A2}" type="presParOf" srcId="{4DA63AC5-C3F6-9B41-889B-EE6B6AFF0573}" destId="{1AFB1742-2EB5-A54A-8C7B-A60C5D9D672F}" srcOrd="0" destOrd="0" presId="urn:microsoft.com/office/officeart/2005/8/layout/lProcess3"/>
    <dgm:cxn modelId="{E15AE28D-E924-0241-9B17-0AACE737198E}" type="presParOf" srcId="{4DA63AC5-C3F6-9B41-889B-EE6B6AFF0573}" destId="{E1302C78-1529-4C01-8143-F80FD19934D6}" srcOrd="1" destOrd="0" presId="urn:microsoft.com/office/officeart/2005/8/layout/lProcess3"/>
    <dgm:cxn modelId="{B5D51ED8-D0A0-4448-BFD1-86C8B41CC99F}" type="presParOf" srcId="{4DA63AC5-C3F6-9B41-889B-EE6B6AFF0573}" destId="{1061D8A3-C2FA-4597-B3B8-6C82905FA969}" srcOrd="2" destOrd="0" presId="urn:microsoft.com/office/officeart/2005/8/layout/lProcess3"/>
    <dgm:cxn modelId="{20BBEE2B-3AE7-DC48-A970-AB67B8F4702F}" type="presParOf" srcId="{4DA63AC5-C3F6-9B41-889B-EE6B6AFF0573}" destId="{13A6B8B8-FA10-4165-93F5-36201BA119E5}" srcOrd="3" destOrd="0" presId="urn:microsoft.com/office/officeart/2005/8/layout/lProcess3"/>
    <dgm:cxn modelId="{AE9127E2-C272-F54C-AABA-A9BAA840063B}" type="presParOf" srcId="{4DA63AC5-C3F6-9B41-889B-EE6B6AFF0573}" destId="{584CC54B-0766-46CB-BF6D-C08A8426A56C}" srcOrd="4" destOrd="0" presId="urn:microsoft.com/office/officeart/2005/8/layout/lProcess3"/>
    <dgm:cxn modelId="{3DD4FD70-C85B-9D4A-9E39-170B18E0D8D8}" type="presParOf" srcId="{4DA63AC5-C3F6-9B41-889B-EE6B6AFF0573}" destId="{6645C204-BC76-44B2-8A82-A3F2B7DFE59A}" srcOrd="5" destOrd="0" presId="urn:microsoft.com/office/officeart/2005/8/layout/lProcess3"/>
    <dgm:cxn modelId="{E47E5D3B-02E8-8342-82D3-D76645BDD511}" type="presParOf" srcId="{4DA63AC5-C3F6-9B41-889B-EE6B6AFF0573}" destId="{44977A30-AD6E-4EC0-B4E3-638D3D2B2FBC}" srcOrd="6" destOrd="0" presId="urn:microsoft.com/office/officeart/2005/8/layout/lProcess3"/>
    <dgm:cxn modelId="{281DC01E-D698-3A42-83C8-FEBEFE644F1A}" type="presParOf" srcId="{4DA63AC5-C3F6-9B41-889B-EE6B6AFF0573}" destId="{3748266F-7843-9E40-B22D-5B7730600EEB}" srcOrd="7" destOrd="0" presId="urn:microsoft.com/office/officeart/2005/8/layout/lProcess3"/>
    <dgm:cxn modelId="{F0B53BF1-1057-4E4C-8B98-45FDB6FF5798}" type="presParOf" srcId="{4DA63AC5-C3F6-9B41-889B-EE6B6AFF0573}" destId="{D30D61AA-A156-CE47-8A97-F7CC4C66C413}" srcOrd="8" destOrd="0" presId="urn:microsoft.com/office/officeart/2005/8/layout/lProcess3"/>
    <dgm:cxn modelId="{385643C4-1685-F648-8C85-E7A84E256E5F}" type="presParOf" srcId="{3FCF7DDA-BD22-4404-8E93-108AD7BC2A8D}" destId="{71505840-018F-1945-A3B4-0B5CE9AB465A}" srcOrd="7" destOrd="0" presId="urn:microsoft.com/office/officeart/2005/8/layout/lProcess3"/>
    <dgm:cxn modelId="{3651068C-C02A-1B46-A948-5DDE4F5F9355}" type="presParOf" srcId="{3FCF7DDA-BD22-4404-8E93-108AD7BC2A8D}" destId="{AF607160-EE76-F145-8EC0-D5F77F64D151}" srcOrd="8" destOrd="0" presId="urn:microsoft.com/office/officeart/2005/8/layout/lProcess3"/>
    <dgm:cxn modelId="{ED8BFBAC-3D56-9A4E-AB28-EEDA0E86E853}" type="presParOf" srcId="{AF607160-EE76-F145-8EC0-D5F77F64D151}" destId="{EE5B911C-16C7-064A-866D-F7B4EC3BD51F}" srcOrd="0" destOrd="0" presId="urn:microsoft.com/office/officeart/2005/8/layout/lProcess3"/>
    <dgm:cxn modelId="{C86CDE2D-4D05-5940-A896-C118CBD712B7}" type="presParOf" srcId="{AF607160-EE76-F145-8EC0-D5F77F64D151}" destId="{C4A6583D-E80A-2742-A244-61C7272FEB70}" srcOrd="1" destOrd="0" presId="urn:microsoft.com/office/officeart/2005/8/layout/lProcess3"/>
    <dgm:cxn modelId="{A14DA4C9-25DB-CE4D-BFBD-1E619D1B8406}" type="presParOf" srcId="{AF607160-EE76-F145-8EC0-D5F77F64D151}" destId="{18E70270-C35F-EB42-84A6-AC37626B4545}" srcOrd="2" destOrd="0" presId="urn:microsoft.com/office/officeart/2005/8/layout/lProcess3"/>
    <dgm:cxn modelId="{8F23CA46-0AD8-6842-8861-EB06DCDAC9DE}" type="presParOf" srcId="{AF607160-EE76-F145-8EC0-D5F77F64D151}" destId="{2B75E13B-B124-8949-B095-6070A684E778}" srcOrd="3" destOrd="0" presId="urn:microsoft.com/office/officeart/2005/8/layout/lProcess3"/>
    <dgm:cxn modelId="{E200AFE4-4A25-4149-9CD4-DE3D0DC7C558}" type="presParOf" srcId="{AF607160-EE76-F145-8EC0-D5F77F64D151}" destId="{C229463C-A411-4B40-8BD6-E310EB6888EB}" srcOrd="4" destOrd="0" presId="urn:microsoft.com/office/officeart/2005/8/layout/lProcess3"/>
    <dgm:cxn modelId="{39503B3B-B58E-DC43-A48D-7AFA4C7C7FD6}" type="presParOf" srcId="{AF607160-EE76-F145-8EC0-D5F77F64D151}" destId="{7B8861C5-483D-9641-AD7B-78DF824E344E}" srcOrd="5" destOrd="0" presId="urn:microsoft.com/office/officeart/2005/8/layout/lProcess3"/>
    <dgm:cxn modelId="{97C2DD4E-4067-7040-99B4-D9CEA3A13FB5}" type="presParOf" srcId="{AF607160-EE76-F145-8EC0-D5F77F64D151}" destId="{71B5A657-51FB-D346-A6A6-284E71E3F9B6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F377C-723B-4271-9CFC-03C8326202A6}">
      <dsp:nvSpPr>
        <dsp:cNvPr id="0" name=""/>
        <dsp:cNvSpPr/>
      </dsp:nvSpPr>
      <dsp:spPr>
        <a:xfrm>
          <a:off x="655" y="710680"/>
          <a:ext cx="1346242" cy="53849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mpd="sng">
          <a:noFill/>
        </a:ln>
        <a:effectLst/>
        <a:scene3d>
          <a:camera prst="obliqueTopRight"/>
          <a:lightRig rig="threePt" dir="tl"/>
        </a:scene3d>
        <a:sp3d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Capable</a:t>
          </a:r>
          <a:endParaRPr lang="en-US" sz="1400" kern="1200" dirty="0"/>
        </a:p>
      </dsp:txBody>
      <dsp:txXfrm>
        <a:off x="269904" y="710680"/>
        <a:ext cx="807745" cy="538497"/>
      </dsp:txXfrm>
    </dsp:sp>
    <dsp:sp modelId="{A7AE3B87-F918-41EA-A970-FEB5413D3509}">
      <dsp:nvSpPr>
        <dsp:cNvPr id="0" name=""/>
        <dsp:cNvSpPr/>
      </dsp:nvSpPr>
      <dsp:spPr>
        <a:xfrm>
          <a:off x="1171886" y="756452"/>
          <a:ext cx="1367518" cy="446952"/>
        </a:xfrm>
        <a:prstGeom prst="chevron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5080" rIns="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Current</a:t>
          </a:r>
          <a:endParaRPr lang="en-US" sz="800" kern="1200" dirty="0"/>
        </a:p>
      </dsp:txBody>
      <dsp:txXfrm>
        <a:off x="1395362" y="756452"/>
        <a:ext cx="920566" cy="446952"/>
      </dsp:txXfrm>
    </dsp:sp>
    <dsp:sp modelId="{2448F29F-67A9-416E-AD9F-7EE3BC9B53A5}">
      <dsp:nvSpPr>
        <dsp:cNvPr id="0" name=""/>
        <dsp:cNvSpPr/>
      </dsp:nvSpPr>
      <dsp:spPr>
        <a:xfrm>
          <a:off x="2382971" y="756452"/>
          <a:ext cx="1117381" cy="446952"/>
        </a:xfrm>
        <a:prstGeom prst="chevron">
          <a:avLst/>
        </a:prstGeom>
        <a:solidFill>
          <a:schemeClr val="accent2">
            <a:tint val="40000"/>
            <a:alpha val="90000"/>
            <a:hueOff val="264517"/>
            <a:satOff val="-230"/>
            <a:lumOff val="0"/>
            <a:alphaOff val="0"/>
          </a:schemeClr>
        </a:solidFill>
        <a:ln w="2857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Device Independence</a:t>
          </a:r>
          <a:endParaRPr lang="en-US" sz="600" kern="1200" dirty="0"/>
        </a:p>
      </dsp:txBody>
      <dsp:txXfrm>
        <a:off x="2606447" y="756452"/>
        <a:ext cx="670429" cy="446952"/>
      </dsp:txXfrm>
    </dsp:sp>
    <dsp:sp modelId="{FEF61313-06C9-4C1A-9A94-665FCFE8977F}">
      <dsp:nvSpPr>
        <dsp:cNvPr id="0" name=""/>
        <dsp:cNvSpPr/>
      </dsp:nvSpPr>
      <dsp:spPr>
        <a:xfrm>
          <a:off x="3343919" y="756452"/>
          <a:ext cx="1117381" cy="446952"/>
        </a:xfrm>
        <a:prstGeom prst="chevron">
          <a:avLst/>
        </a:prstGeom>
        <a:solidFill>
          <a:schemeClr val="accent2">
            <a:tint val="40000"/>
            <a:alpha val="90000"/>
            <a:hueOff val="529034"/>
            <a:satOff val="-461"/>
            <a:lumOff val="-1"/>
            <a:alphaOff val="0"/>
          </a:schemeClr>
        </a:solidFill>
        <a:ln w="2857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Platform Independence</a:t>
          </a:r>
          <a:endParaRPr lang="en-US" sz="600" kern="1200" dirty="0"/>
        </a:p>
      </dsp:txBody>
      <dsp:txXfrm>
        <a:off x="3567395" y="756452"/>
        <a:ext cx="670429" cy="446952"/>
      </dsp:txXfrm>
    </dsp:sp>
    <dsp:sp modelId="{4C498888-8033-AE43-9FF0-B7F37B30B99E}">
      <dsp:nvSpPr>
        <dsp:cNvPr id="0" name=""/>
        <dsp:cNvSpPr/>
      </dsp:nvSpPr>
      <dsp:spPr>
        <a:xfrm>
          <a:off x="4304867" y="756452"/>
          <a:ext cx="1117381" cy="446952"/>
        </a:xfrm>
        <a:prstGeom prst="chevron">
          <a:avLst/>
        </a:prstGeom>
        <a:solidFill>
          <a:schemeClr val="accent2">
            <a:tint val="40000"/>
            <a:alpha val="90000"/>
            <a:hueOff val="793550"/>
            <a:satOff val="-691"/>
            <a:lumOff val="-1"/>
            <a:alphaOff val="0"/>
          </a:schemeClr>
        </a:solidFill>
        <a:ln w="2857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Functions</a:t>
          </a:r>
          <a:endParaRPr lang="en-US" sz="600" kern="1200" dirty="0"/>
        </a:p>
      </dsp:txBody>
      <dsp:txXfrm>
        <a:off x="4528343" y="756452"/>
        <a:ext cx="670429" cy="446952"/>
      </dsp:txXfrm>
    </dsp:sp>
    <dsp:sp modelId="{920C2078-66A8-42EE-B4F2-AA149FD778D9}">
      <dsp:nvSpPr>
        <dsp:cNvPr id="0" name=""/>
        <dsp:cNvSpPr/>
      </dsp:nvSpPr>
      <dsp:spPr>
        <a:xfrm>
          <a:off x="655" y="1324567"/>
          <a:ext cx="1346242" cy="538497"/>
        </a:xfrm>
        <a:prstGeom prst="chevron">
          <a:avLst/>
        </a:prstGeom>
        <a:gradFill flip="none" rotWithShape="1">
          <a:gsLst>
            <a:gs pos="40000">
              <a:schemeClr val="accent6">
                <a:lumMod val="75000"/>
                <a:alpha val="76000"/>
              </a:schemeClr>
            </a:gs>
            <a:gs pos="100000">
              <a:schemeClr val="accent6">
                <a:lumMod val="50000"/>
                <a:alpha val="76000"/>
              </a:schemeClr>
            </a:gs>
          </a:gsLst>
          <a:lin ang="5400000" scaled="0"/>
          <a:tileRect/>
        </a:gradFill>
        <a:ln w="38100" cmpd="sng">
          <a:noFill/>
        </a:ln>
        <a:effectLst/>
        <a:scene3d>
          <a:camera prst="obliqueTopRight"/>
          <a:lightRig rig="threePt" dir="tl"/>
        </a:scene3d>
        <a:sp3d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Personal</a:t>
          </a:r>
          <a:endParaRPr lang="en-US" sz="1400" kern="1200" dirty="0"/>
        </a:p>
      </dsp:txBody>
      <dsp:txXfrm>
        <a:off x="269904" y="1324567"/>
        <a:ext cx="807745" cy="538497"/>
      </dsp:txXfrm>
    </dsp:sp>
    <dsp:sp modelId="{B5ED63E0-CC0D-1F42-AE01-5B5E6E627823}">
      <dsp:nvSpPr>
        <dsp:cNvPr id="0" name=""/>
        <dsp:cNvSpPr/>
      </dsp:nvSpPr>
      <dsp:spPr>
        <a:xfrm>
          <a:off x="1171886" y="1370339"/>
          <a:ext cx="1117381" cy="446952"/>
        </a:xfrm>
        <a:prstGeom prst="chevron">
          <a:avLst/>
        </a:prstGeom>
        <a:solidFill>
          <a:srgbClr val="EDDACC"/>
        </a:solidFill>
        <a:ln w="38100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Accessibility</a:t>
          </a:r>
          <a:endParaRPr lang="en-US" sz="600" kern="1200" dirty="0"/>
        </a:p>
      </dsp:txBody>
      <dsp:txXfrm>
        <a:off x="1395362" y="1370339"/>
        <a:ext cx="670429" cy="446952"/>
      </dsp:txXfrm>
    </dsp:sp>
    <dsp:sp modelId="{78CB0C6B-739E-CA4B-8DCB-6B5EC8FA1078}">
      <dsp:nvSpPr>
        <dsp:cNvPr id="0" name=""/>
        <dsp:cNvSpPr/>
      </dsp:nvSpPr>
      <dsp:spPr>
        <a:xfrm>
          <a:off x="2132834" y="1370339"/>
          <a:ext cx="1117381" cy="446952"/>
        </a:xfrm>
        <a:prstGeom prst="chevron">
          <a:avLst/>
        </a:prstGeom>
        <a:solidFill>
          <a:srgbClr val="EDDACC"/>
        </a:solidFill>
        <a:ln w="38100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Personalization/ Customization</a:t>
          </a:r>
          <a:endParaRPr lang="en-US" sz="600" kern="1200" dirty="0"/>
        </a:p>
      </dsp:txBody>
      <dsp:txXfrm>
        <a:off x="2356310" y="1370339"/>
        <a:ext cx="670429" cy="446952"/>
      </dsp:txXfrm>
    </dsp:sp>
    <dsp:sp modelId="{EEB24C87-2149-3245-9F01-E688B2604AF9}">
      <dsp:nvSpPr>
        <dsp:cNvPr id="0" name=""/>
        <dsp:cNvSpPr/>
      </dsp:nvSpPr>
      <dsp:spPr>
        <a:xfrm>
          <a:off x="3093782" y="1370339"/>
          <a:ext cx="1117381" cy="446952"/>
        </a:xfrm>
        <a:prstGeom prst="chevron">
          <a:avLst/>
        </a:prstGeom>
        <a:solidFill>
          <a:srgbClr val="EDDACC"/>
        </a:solidFill>
        <a:ln w="38100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Data Ownership</a:t>
          </a:r>
          <a:endParaRPr lang="en-US" sz="600" kern="1200" dirty="0"/>
        </a:p>
      </dsp:txBody>
      <dsp:txXfrm>
        <a:off x="3317258" y="1370339"/>
        <a:ext cx="670429" cy="446952"/>
      </dsp:txXfrm>
    </dsp:sp>
    <dsp:sp modelId="{91181F69-C62A-E749-861A-5F8160E5D3D1}">
      <dsp:nvSpPr>
        <dsp:cNvPr id="0" name=""/>
        <dsp:cNvSpPr/>
      </dsp:nvSpPr>
      <dsp:spPr>
        <a:xfrm>
          <a:off x="4054730" y="1370339"/>
          <a:ext cx="1117381" cy="446952"/>
        </a:xfrm>
        <a:prstGeom prst="chevron">
          <a:avLst/>
        </a:prstGeom>
        <a:solidFill>
          <a:srgbClr val="EDDACC"/>
        </a:solidFill>
        <a:ln w="38100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Identity Management (access)</a:t>
          </a:r>
          <a:endParaRPr lang="en-US" sz="600" kern="1200" dirty="0"/>
        </a:p>
      </dsp:txBody>
      <dsp:txXfrm>
        <a:off x="4278206" y="1370339"/>
        <a:ext cx="670429" cy="446952"/>
      </dsp:txXfrm>
    </dsp:sp>
    <dsp:sp modelId="{451C1048-F08D-CF4D-BE2D-B030737954B6}">
      <dsp:nvSpPr>
        <dsp:cNvPr id="0" name=""/>
        <dsp:cNvSpPr/>
      </dsp:nvSpPr>
      <dsp:spPr>
        <a:xfrm>
          <a:off x="5015678" y="1370339"/>
          <a:ext cx="1117381" cy="446952"/>
        </a:xfrm>
        <a:prstGeom prst="chevron">
          <a:avLst/>
        </a:prstGeom>
        <a:solidFill>
          <a:srgbClr val="EDDACC"/>
        </a:solidFill>
        <a:ln w="38100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Control</a:t>
          </a:r>
          <a:endParaRPr lang="en-US" sz="600" kern="1200" dirty="0"/>
        </a:p>
      </dsp:txBody>
      <dsp:txXfrm>
        <a:off x="5239154" y="1370339"/>
        <a:ext cx="670429" cy="446952"/>
      </dsp:txXfrm>
    </dsp:sp>
    <dsp:sp modelId="{8FC046C1-9BF6-984A-8AFF-D542DA861A7F}">
      <dsp:nvSpPr>
        <dsp:cNvPr id="0" name=""/>
        <dsp:cNvSpPr/>
      </dsp:nvSpPr>
      <dsp:spPr>
        <a:xfrm>
          <a:off x="655" y="1938453"/>
          <a:ext cx="1346242" cy="538497"/>
        </a:xfrm>
        <a:prstGeom prst="chevron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38100" cmpd="sng">
          <a:noFill/>
        </a:ln>
        <a:effectLst/>
        <a:scene3d>
          <a:camera prst="obliqueTopRight"/>
          <a:lightRig rig="threePt" dir="tl"/>
        </a:scene3d>
        <a:sp3d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Reliable</a:t>
          </a:r>
          <a:endParaRPr lang="en-US" sz="1400" kern="1200"/>
        </a:p>
      </dsp:txBody>
      <dsp:txXfrm>
        <a:off x="269904" y="1938453"/>
        <a:ext cx="807745" cy="538497"/>
      </dsp:txXfrm>
    </dsp:sp>
    <dsp:sp modelId="{FABD71C2-8696-9447-B6C4-31A95EA6B7F4}">
      <dsp:nvSpPr>
        <dsp:cNvPr id="0" name=""/>
        <dsp:cNvSpPr/>
      </dsp:nvSpPr>
      <dsp:spPr>
        <a:xfrm>
          <a:off x="1171886" y="1984226"/>
          <a:ext cx="1117381" cy="446952"/>
        </a:xfrm>
        <a:prstGeom prst="chevron">
          <a:avLst/>
        </a:prstGeom>
        <a:solidFill>
          <a:schemeClr val="bg2">
            <a:lumMod val="90000"/>
          </a:schemeClr>
        </a:solidFill>
        <a:ln w="2857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Available</a:t>
          </a:r>
          <a:endParaRPr lang="en-US" sz="600" kern="1200" dirty="0"/>
        </a:p>
      </dsp:txBody>
      <dsp:txXfrm>
        <a:off x="1395362" y="1984226"/>
        <a:ext cx="670429" cy="446952"/>
      </dsp:txXfrm>
    </dsp:sp>
    <dsp:sp modelId="{22495816-FE2E-C54B-8C29-3C4E90C1EFA7}">
      <dsp:nvSpPr>
        <dsp:cNvPr id="0" name=""/>
        <dsp:cNvSpPr/>
      </dsp:nvSpPr>
      <dsp:spPr>
        <a:xfrm>
          <a:off x="2132834" y="1984226"/>
          <a:ext cx="1117381" cy="446952"/>
        </a:xfrm>
        <a:prstGeom prst="chevron">
          <a:avLst/>
        </a:prstGeom>
        <a:solidFill>
          <a:schemeClr val="bg2">
            <a:lumMod val="90000"/>
          </a:schemeClr>
        </a:solidFill>
        <a:ln w="2857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Responsive</a:t>
          </a:r>
          <a:endParaRPr lang="en-US" sz="600" kern="1200" dirty="0"/>
        </a:p>
      </dsp:txBody>
      <dsp:txXfrm>
        <a:off x="2356310" y="1984226"/>
        <a:ext cx="670429" cy="446952"/>
      </dsp:txXfrm>
    </dsp:sp>
    <dsp:sp modelId="{D7BE97A0-AA62-8E4B-9657-3EF0E51F3F74}">
      <dsp:nvSpPr>
        <dsp:cNvPr id="0" name=""/>
        <dsp:cNvSpPr/>
      </dsp:nvSpPr>
      <dsp:spPr>
        <a:xfrm>
          <a:off x="3093782" y="1984226"/>
          <a:ext cx="1117381" cy="446952"/>
        </a:xfrm>
        <a:prstGeom prst="chevron">
          <a:avLst/>
        </a:prstGeom>
        <a:solidFill>
          <a:schemeClr val="bg2">
            <a:lumMod val="90000"/>
          </a:schemeClr>
        </a:solidFill>
        <a:ln w="2857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Consistent</a:t>
          </a:r>
          <a:endParaRPr lang="en-US" sz="600" kern="1200" dirty="0"/>
        </a:p>
      </dsp:txBody>
      <dsp:txXfrm>
        <a:off x="3317258" y="1984226"/>
        <a:ext cx="670429" cy="446952"/>
      </dsp:txXfrm>
    </dsp:sp>
    <dsp:sp modelId="{1AC391CB-42CD-3D49-A7A2-165B46F1A320}">
      <dsp:nvSpPr>
        <dsp:cNvPr id="0" name=""/>
        <dsp:cNvSpPr/>
      </dsp:nvSpPr>
      <dsp:spPr>
        <a:xfrm>
          <a:off x="4054730" y="1984226"/>
          <a:ext cx="1117381" cy="446952"/>
        </a:xfrm>
        <a:prstGeom prst="chevron">
          <a:avLst/>
        </a:prstGeom>
        <a:solidFill>
          <a:schemeClr val="bg2">
            <a:lumMod val="90000"/>
          </a:schemeClr>
        </a:solidFill>
        <a:ln w="2857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Transparency </a:t>
          </a:r>
          <a:endParaRPr lang="en-US" sz="600" kern="1200" dirty="0"/>
        </a:p>
      </dsp:txBody>
      <dsp:txXfrm>
        <a:off x="4278206" y="1984226"/>
        <a:ext cx="670429" cy="446952"/>
      </dsp:txXfrm>
    </dsp:sp>
    <dsp:sp modelId="{1AFB1742-2EB5-A54A-8C7B-A60C5D9D672F}">
      <dsp:nvSpPr>
        <dsp:cNvPr id="0" name=""/>
        <dsp:cNvSpPr/>
      </dsp:nvSpPr>
      <dsp:spPr>
        <a:xfrm>
          <a:off x="655" y="2552340"/>
          <a:ext cx="1346242" cy="538497"/>
        </a:xfrm>
        <a:prstGeom prst="chevron">
          <a:avLst/>
        </a:prstGeom>
        <a:solidFill>
          <a:schemeClr val="accent2">
            <a:hueOff val="3511140"/>
            <a:satOff val="-4379"/>
            <a:lumOff val="1030"/>
            <a:alphaOff val="0"/>
          </a:schemeClr>
        </a:solidFill>
        <a:ln>
          <a:noFill/>
        </a:ln>
        <a:effectLst/>
        <a:scene3d>
          <a:camera prst="obliqueTopRight"/>
          <a:lightRig rig="threePt" dir="tl"/>
        </a:scene3d>
        <a:sp3d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Secure</a:t>
          </a:r>
          <a:endParaRPr lang="en-US" sz="1400" kern="1200" dirty="0"/>
        </a:p>
      </dsp:txBody>
      <dsp:txXfrm>
        <a:off x="269904" y="2552340"/>
        <a:ext cx="807745" cy="538497"/>
      </dsp:txXfrm>
    </dsp:sp>
    <dsp:sp modelId="{1061D8A3-C2FA-4597-B3B8-6C82905FA969}">
      <dsp:nvSpPr>
        <dsp:cNvPr id="0" name=""/>
        <dsp:cNvSpPr/>
      </dsp:nvSpPr>
      <dsp:spPr>
        <a:xfrm>
          <a:off x="1171886" y="2598112"/>
          <a:ext cx="1117381" cy="446952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3438718"/>
              <a:satOff val="-2995"/>
              <a:lumOff val="-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5080" rIns="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Security</a:t>
          </a:r>
          <a:endParaRPr lang="en-US" sz="800" kern="1200" dirty="0"/>
        </a:p>
      </dsp:txBody>
      <dsp:txXfrm>
        <a:off x="1395362" y="2598112"/>
        <a:ext cx="670429" cy="446952"/>
      </dsp:txXfrm>
    </dsp:sp>
    <dsp:sp modelId="{584CC54B-0766-46CB-BF6D-C08A8426A56C}">
      <dsp:nvSpPr>
        <dsp:cNvPr id="0" name=""/>
        <dsp:cNvSpPr/>
      </dsp:nvSpPr>
      <dsp:spPr>
        <a:xfrm>
          <a:off x="2132834" y="2598112"/>
          <a:ext cx="1117381" cy="446952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3703235"/>
              <a:satOff val="-3226"/>
              <a:lumOff val="-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5080" rIns="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Privacy</a:t>
          </a:r>
          <a:endParaRPr lang="en-US" sz="800" kern="1200" dirty="0"/>
        </a:p>
      </dsp:txBody>
      <dsp:txXfrm>
        <a:off x="2356310" y="2598112"/>
        <a:ext cx="670429" cy="446952"/>
      </dsp:txXfrm>
    </dsp:sp>
    <dsp:sp modelId="{44977A30-AD6E-4EC0-B4E3-638D3D2B2FBC}">
      <dsp:nvSpPr>
        <dsp:cNvPr id="0" name=""/>
        <dsp:cNvSpPr/>
      </dsp:nvSpPr>
      <dsp:spPr>
        <a:xfrm>
          <a:off x="3093782" y="2598112"/>
          <a:ext cx="1117381" cy="446952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3967752"/>
              <a:satOff val="-3456"/>
              <a:lumOff val="-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Identity Management (authorization)</a:t>
          </a:r>
          <a:endParaRPr lang="en-US" sz="600" kern="1200" dirty="0"/>
        </a:p>
      </dsp:txBody>
      <dsp:txXfrm>
        <a:off x="3317258" y="2598112"/>
        <a:ext cx="670429" cy="446952"/>
      </dsp:txXfrm>
    </dsp:sp>
    <dsp:sp modelId="{D30D61AA-A156-CE47-8A97-F7CC4C66C413}">
      <dsp:nvSpPr>
        <dsp:cNvPr id="0" name=""/>
        <dsp:cNvSpPr/>
      </dsp:nvSpPr>
      <dsp:spPr>
        <a:xfrm>
          <a:off x="4054730" y="2598112"/>
          <a:ext cx="1117381" cy="446952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4232269"/>
              <a:satOff val="-3687"/>
              <a:lumOff val="-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Trust</a:t>
          </a:r>
          <a:endParaRPr lang="en-US" sz="600" kern="1200" dirty="0"/>
        </a:p>
      </dsp:txBody>
      <dsp:txXfrm>
        <a:off x="4278206" y="2598112"/>
        <a:ext cx="670429" cy="446952"/>
      </dsp:txXfrm>
    </dsp:sp>
    <dsp:sp modelId="{EE5B911C-16C7-064A-866D-F7B4EC3BD51F}">
      <dsp:nvSpPr>
        <dsp:cNvPr id="0" name=""/>
        <dsp:cNvSpPr/>
      </dsp:nvSpPr>
      <dsp:spPr>
        <a:xfrm>
          <a:off x="655" y="3166227"/>
          <a:ext cx="1346242" cy="538497"/>
        </a:xfrm>
        <a:prstGeom prst="chevron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57150" cmpd="sng">
          <a:noFill/>
        </a:ln>
        <a:effectLst/>
        <a:scene3d>
          <a:camera prst="obliqueTopRight"/>
          <a:lightRig rig="threePt" dir="tl"/>
        </a:scene3d>
        <a:sp3d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Valuable</a:t>
          </a:r>
          <a:endParaRPr lang="en-US" sz="1400" kern="1200" dirty="0"/>
        </a:p>
      </dsp:txBody>
      <dsp:txXfrm>
        <a:off x="269904" y="3166227"/>
        <a:ext cx="807745" cy="538497"/>
      </dsp:txXfrm>
    </dsp:sp>
    <dsp:sp modelId="{18E70270-C35F-EB42-84A6-AC37626B4545}">
      <dsp:nvSpPr>
        <dsp:cNvPr id="0" name=""/>
        <dsp:cNvSpPr/>
      </dsp:nvSpPr>
      <dsp:spPr>
        <a:xfrm>
          <a:off x="1171886" y="3211999"/>
          <a:ext cx="1117381" cy="446952"/>
        </a:xfrm>
        <a:prstGeom prst="chevron">
          <a:avLst/>
        </a:prstGeom>
        <a:solidFill>
          <a:srgbClr val="BCC152">
            <a:alpha val="37000"/>
          </a:srgbClr>
        </a:solidFill>
        <a:ln w="2857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Savings</a:t>
          </a:r>
          <a:endParaRPr lang="en-US" sz="600" kern="1200" dirty="0"/>
        </a:p>
      </dsp:txBody>
      <dsp:txXfrm>
        <a:off x="1395362" y="3211999"/>
        <a:ext cx="670429" cy="446952"/>
      </dsp:txXfrm>
    </dsp:sp>
    <dsp:sp modelId="{C229463C-A411-4B40-8BD6-E310EB6888EB}">
      <dsp:nvSpPr>
        <dsp:cNvPr id="0" name=""/>
        <dsp:cNvSpPr/>
      </dsp:nvSpPr>
      <dsp:spPr>
        <a:xfrm>
          <a:off x="2132834" y="3211999"/>
          <a:ext cx="1117381" cy="446952"/>
        </a:xfrm>
        <a:prstGeom prst="chevron">
          <a:avLst/>
        </a:prstGeom>
        <a:solidFill>
          <a:srgbClr val="BCC152">
            <a:alpha val="37000"/>
          </a:srgbClr>
        </a:solidFill>
        <a:ln w="12700" cap="flat" cmpd="sng" algn="ctr">
          <a:solidFill>
            <a:schemeClr val="accent2">
              <a:tint val="40000"/>
              <a:alpha val="90000"/>
              <a:hueOff val="4761302"/>
              <a:satOff val="-4148"/>
              <a:lumOff val="-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User satisfaction</a:t>
          </a:r>
          <a:endParaRPr lang="en-US" sz="600" kern="1200" dirty="0"/>
        </a:p>
      </dsp:txBody>
      <dsp:txXfrm>
        <a:off x="2356310" y="3211999"/>
        <a:ext cx="670429" cy="446952"/>
      </dsp:txXfrm>
    </dsp:sp>
    <dsp:sp modelId="{71B5A657-51FB-D346-A6A6-284E71E3F9B6}">
      <dsp:nvSpPr>
        <dsp:cNvPr id="0" name=""/>
        <dsp:cNvSpPr/>
      </dsp:nvSpPr>
      <dsp:spPr>
        <a:xfrm>
          <a:off x="3093782" y="3211999"/>
          <a:ext cx="1117381" cy="446952"/>
        </a:xfrm>
        <a:prstGeom prst="chevron">
          <a:avLst/>
        </a:prstGeom>
        <a:solidFill>
          <a:srgbClr val="BCC152">
            <a:alpha val="37000"/>
          </a:srgbClr>
        </a:solidFill>
        <a:ln w="12700" cap="flat" cmpd="sng" algn="ctr">
          <a:solidFill>
            <a:schemeClr val="accent2">
              <a:tint val="40000"/>
              <a:alpha val="90000"/>
              <a:hueOff val="5025819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3810" rIns="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Utility</a:t>
          </a:r>
          <a:endParaRPr lang="en-US" sz="600" kern="1200" dirty="0"/>
        </a:p>
      </dsp:txBody>
      <dsp:txXfrm>
        <a:off x="3317258" y="3211999"/>
        <a:ext cx="670429" cy="4469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092E62-41F6-5740-A1F3-32E0404EBBB8}" type="datetimeFigureOut">
              <a:rPr lang="en-US" smtClean="0"/>
              <a:t>3/24/15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3D723-B380-F848-947B-1D4E9F698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048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C1C04-566E-2842-A912-0FC9BF15FAAD}" type="datetimeFigureOut">
              <a:rPr lang="en-US" smtClean="0"/>
              <a:t>3/24/15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F92EB-5FFB-3C46-88D5-7E08F25E9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389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NIST definition of cloud computing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138D8-B4AF-4980-8690-EDD61778B0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15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138D8-B4AF-4980-8690-EDD61778B0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49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624A-6AF3-C448-A988-385349351FB8}" type="datetime1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027F112A-BE88-5741-A09C-E02710B99F1D}" type="datetime1">
              <a:rPr lang="en-US" smtClean="0"/>
              <a:t>3/24/15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079-84CB-D648-A76E-444772CD3EB3}" type="datetime1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E5D0D52E-3D26-2F47-9C69-36EDE88955DA}" type="datetime1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683DA9EE-EE40-8249-85F0-53C1130D54CA}" type="datetime1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776F1-7A64-A844-A100-F9E97EEAD314}" type="datetime1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8ABDB-8A98-BC49-8EA1-6D712277503E}" type="datetime1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37AC-21BB-BF47-87AA-3AD8F300967F}" type="datetime1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3B0FAA9-25AB-4CBE-AA14-306729A76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4094-2631-124E-B93B-F11E94916E2B}" type="datetime1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FD11C-2111-5C49-9519-AB942B8A68F8}" type="datetime1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50C5ABE3-63E7-8541-90B1-145405C3039F}" type="datetime1">
              <a:rPr lang="en-US" smtClean="0"/>
              <a:t>3/24/15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5BE00BA8-14A3-B243-B6CE-B62E2E258A83}" type="datetime1">
              <a:rPr lang="en-US" smtClean="0"/>
              <a:t>3/24/15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208E-C83F-AF40-917D-D92BCC2BB225}" type="datetime1">
              <a:rPr lang="en-US" smtClean="0"/>
              <a:t>3/24/15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B6FB-0DDD-884B-A804-F60A93F6C2B9}" type="datetime1">
              <a:rPr lang="en-US" smtClean="0"/>
              <a:t>3/24/15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00949B2A-DEF4-654B-B397-9E87FACB385D}" type="datetime1">
              <a:rPr lang="en-US" smtClean="0"/>
              <a:t>3/24/15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ADFC024-05B3-044A-A3D9-41EC2EB961F1}" type="datetime1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fld id="{43B0FAA9-25AB-4CBE-AA14-306729A767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ary.theofanos@nist.gov" TargetMode="External"/><Relationship Id="rId4" Type="http://schemas.openxmlformats.org/officeDocument/2006/relationships/image" Target="../media/image1.emf"/><Relationship Id="rId5" Type="http://schemas.openxmlformats.org/officeDocument/2006/relationships/image" Target="../media/image2.wmf"/><Relationship Id="rId1" Type="http://schemas.openxmlformats.org/officeDocument/2006/relationships/slideLayout" Target="../slideLayouts/slideLayout4.xml"/><Relationship Id="rId2" Type="http://schemas.openxmlformats.org/officeDocument/2006/relationships/hyperlink" Target="mailto:Brian.stanton@nist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Cloud Usability Framework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48000"/>
            <a:ext cx="8001000" cy="3823447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Brian Stanton (NIST)</a:t>
            </a:r>
          </a:p>
          <a:p>
            <a:r>
              <a:rPr lang="en-US" dirty="0"/>
              <a:t>Mary </a:t>
            </a:r>
            <a:r>
              <a:rPr lang="en-US" dirty="0" err="1"/>
              <a:t>Theofanos</a:t>
            </a:r>
            <a:r>
              <a:rPr lang="en-US" dirty="0"/>
              <a:t> (NIST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 descr="nistlogo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8" y="1558936"/>
            <a:ext cx="2183302" cy="59544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905000" y="1981200"/>
            <a:ext cx="4351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latin typeface="Helvetica"/>
                <a:cs typeface="Helvetica"/>
              </a:rPr>
              <a:t>National Institute of Standards and Technology  </a:t>
            </a:r>
            <a:r>
              <a:rPr lang="en-US" sz="900" dirty="0" smtClean="0">
                <a:latin typeface="Helvetica"/>
                <a:cs typeface="Helvetica"/>
              </a:rPr>
              <a:t>US Department of Commerce</a:t>
            </a:r>
            <a:endParaRPr lang="en-US" sz="900" dirty="0">
              <a:latin typeface="Helvetica"/>
              <a:cs typeface="Helvetica"/>
            </a:endParaRPr>
          </a:p>
        </p:txBody>
      </p:sp>
      <p:pic>
        <p:nvPicPr>
          <p:cNvPr id="19" name="Picture 18" descr="cloudIcon.wmf"/>
          <p:cNvPicPr>
            <a:picLocks noChangeAspect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3657600"/>
            <a:ext cx="23241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41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Cloud Usability Framework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74292085"/>
              </p:ext>
            </p:extLst>
          </p:nvPr>
        </p:nvGraphicFramePr>
        <p:xfrm>
          <a:off x="2895600" y="1981200"/>
          <a:ext cx="6133715" cy="4415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Picture 11" descr="nistlogo.eps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5486400"/>
            <a:ext cx="506902" cy="138246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t>10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1143000" y="2362200"/>
            <a:ext cx="1600200" cy="35052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Cloud Consumer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518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AF377C-723B-4271-9CFC-03C8326202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1FAF377C-723B-4271-9CFC-03C8326202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">
                                            <p:graphicEl>
                                              <a:dgm id="{1FAF377C-723B-4271-9CFC-03C8326202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20C2078-66A8-42EE-B4F2-AA149FD778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920C2078-66A8-42EE-B4F2-AA149FD778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dgm id="{920C2078-66A8-42EE-B4F2-AA149FD778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C046C1-9BF6-984A-8AFF-D542DA861A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8FC046C1-9BF6-984A-8AFF-D542DA861A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8FC046C1-9BF6-984A-8AFF-D542DA861A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FB1742-2EB5-A54A-8C7B-A60C5D9D67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1AFB1742-2EB5-A54A-8C7B-A60C5D9D67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AFB1742-2EB5-A54A-8C7B-A60C5D9D67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5B911C-16C7-064A-866D-F7B4EC3BD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EE5B911C-16C7-064A-866D-F7B4EC3BD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EE5B911C-16C7-064A-866D-F7B4EC3BD5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AE3B87-F918-41EA-A970-FEB5413D35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A7AE3B87-F918-41EA-A970-FEB5413D35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A7AE3B87-F918-41EA-A970-FEB5413D35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48F29F-67A9-416E-AD9F-7EE3BC9B5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2448F29F-67A9-416E-AD9F-7EE3BC9B5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2448F29F-67A9-416E-AD9F-7EE3BC9B53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F61313-06C9-4C1A-9A94-665FCFE897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FEF61313-06C9-4C1A-9A94-665FCFE897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FEF61313-06C9-4C1A-9A94-665FCFE897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498888-8033-AE43-9FF0-B7F37B30B9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4C498888-8033-AE43-9FF0-B7F37B30B9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4">
                                            <p:graphicEl>
                                              <a:dgm id="{4C498888-8033-AE43-9FF0-B7F37B30B9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ED63E0-CC0D-1F42-AE01-5B5E6E6278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B5ED63E0-CC0D-1F42-AE01-5B5E6E6278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4">
                                            <p:graphicEl>
                                              <a:dgm id="{B5ED63E0-CC0D-1F42-AE01-5B5E6E6278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CB0C6B-739E-CA4B-8DCB-6B5EC8FA10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dgm id="{78CB0C6B-739E-CA4B-8DCB-6B5EC8FA10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4">
                                            <p:graphicEl>
                                              <a:dgm id="{78CB0C6B-739E-CA4B-8DCB-6B5EC8FA10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B24C87-2149-3245-9F01-E688B2604A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4">
                                            <p:graphicEl>
                                              <a:dgm id="{EEB24C87-2149-3245-9F01-E688B2604A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EEB24C87-2149-3245-9F01-E688B2604A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181F69-C62A-E749-861A-5F8160E5D3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">
                                            <p:graphicEl>
                                              <a:dgm id="{91181F69-C62A-E749-861A-5F8160E5D3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91181F69-C62A-E749-861A-5F8160E5D3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1C1048-F08D-CF4D-BE2D-B030737954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4">
                                            <p:graphicEl>
                                              <a:dgm id="{451C1048-F08D-CF4D-BE2D-B030737954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4">
                                            <p:graphicEl>
                                              <a:dgm id="{451C1048-F08D-CF4D-BE2D-B030737954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BD71C2-8696-9447-B6C4-31A95EA6B7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4">
                                            <p:graphicEl>
                                              <a:dgm id="{FABD71C2-8696-9447-B6C4-31A95EA6B7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4">
                                            <p:graphicEl>
                                              <a:dgm id="{FABD71C2-8696-9447-B6C4-31A95EA6B7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495816-FE2E-C54B-8C29-3C4E90C1E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">
                                            <p:graphicEl>
                                              <a:dgm id="{22495816-FE2E-C54B-8C29-3C4E90C1E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4">
                                            <p:graphicEl>
                                              <a:dgm id="{22495816-FE2E-C54B-8C29-3C4E90C1EF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BE97A0-AA62-8E4B-9657-3EF0E51F3F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4">
                                            <p:graphicEl>
                                              <a:dgm id="{D7BE97A0-AA62-8E4B-9657-3EF0E51F3F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4">
                                            <p:graphicEl>
                                              <a:dgm id="{D7BE97A0-AA62-8E4B-9657-3EF0E51F3F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C391CB-42CD-3D49-A7A2-165B46F1A3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4">
                                            <p:graphicEl>
                                              <a:dgm id="{1AC391CB-42CD-3D49-A7A2-165B46F1A3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4">
                                            <p:graphicEl>
                                              <a:dgm id="{1AC391CB-42CD-3D49-A7A2-165B46F1A3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61D8A3-C2FA-4597-B3B8-6C82905FA9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4">
                                            <p:graphicEl>
                                              <a:dgm id="{1061D8A3-C2FA-4597-B3B8-6C82905FA9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4">
                                            <p:graphicEl>
                                              <a:dgm id="{1061D8A3-C2FA-4597-B3B8-6C82905FA9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500"/>
                            </p:stCondLst>
                            <p:childTnLst>
                              <p:par>
                                <p:cTn id="10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4CC54B-0766-46CB-BF6D-C08A8426A5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4">
                                            <p:graphicEl>
                                              <a:dgm id="{584CC54B-0766-46CB-BF6D-C08A8426A5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4">
                                            <p:graphicEl>
                                              <a:dgm id="{584CC54B-0766-46CB-BF6D-C08A8426A5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977A30-AD6E-4EC0-B4E3-638D3D2B2F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4">
                                            <p:graphicEl>
                                              <a:dgm id="{44977A30-AD6E-4EC0-B4E3-638D3D2B2F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4">
                                            <p:graphicEl>
                                              <a:dgm id="{44977A30-AD6E-4EC0-B4E3-638D3D2B2F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30D61AA-A156-CE47-8A97-F7CC4C66C4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4">
                                            <p:graphicEl>
                                              <a:dgm id="{D30D61AA-A156-CE47-8A97-F7CC4C66C4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4">
                                            <p:graphicEl>
                                              <a:dgm id="{D30D61AA-A156-CE47-8A97-F7CC4C66C4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E70270-C35F-EB42-84A6-AC37626B45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4">
                                            <p:graphicEl>
                                              <a:dgm id="{18E70270-C35F-EB42-84A6-AC37626B45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4">
                                            <p:graphicEl>
                                              <a:dgm id="{18E70270-C35F-EB42-84A6-AC37626B45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29463C-A411-4B40-8BD6-E310EB6888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4">
                                            <p:graphicEl>
                                              <a:dgm id="{C229463C-A411-4B40-8BD6-E310EB6888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4">
                                            <p:graphicEl>
                                              <a:dgm id="{C229463C-A411-4B40-8BD6-E310EB6888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B5A657-51FB-D346-A6A6-284E71E3F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4">
                                            <p:graphicEl>
                                              <a:dgm id="{71B5A657-51FB-D346-A6A6-284E71E3F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4">
                                            <p:graphicEl>
                                              <a:dgm id="{71B5A657-51FB-D346-A6A6-284E71E3F9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Elements of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Capable</a:t>
            </a:r>
            <a:r>
              <a:rPr lang="en-US" dirty="0" smtClean="0">
                <a:solidFill>
                  <a:srgbClr val="FFFFFF"/>
                </a:solidFill>
              </a:rPr>
              <a:t> Attribute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>
            <a:noAutofit/>
          </a:bodyPr>
          <a:lstStyle/>
          <a:p>
            <a:pPr lvl="0">
              <a:spcAft>
                <a:spcPts val="1200"/>
              </a:spcAft>
              <a:buClr>
                <a:schemeClr val="accent2"/>
              </a:buClr>
            </a:pPr>
            <a:r>
              <a:rPr lang="en-US" b="1" dirty="0"/>
              <a:t>Current</a:t>
            </a:r>
            <a:r>
              <a:rPr lang="en-US" dirty="0"/>
              <a:t>: </a:t>
            </a:r>
            <a:r>
              <a:rPr lang="en-US" dirty="0" smtClean="0"/>
              <a:t>Based </a:t>
            </a:r>
            <a:r>
              <a:rPr lang="en-US" dirty="0"/>
              <a:t>on the latest technology. </a:t>
            </a:r>
            <a:endParaRPr lang="en-US" dirty="0" smtClean="0"/>
          </a:p>
          <a:p>
            <a:pPr lvl="0">
              <a:spcAft>
                <a:spcPts val="1200"/>
              </a:spcAft>
              <a:buClr>
                <a:schemeClr val="accent2"/>
              </a:buClr>
            </a:pPr>
            <a:r>
              <a:rPr lang="en-US" b="1" dirty="0" smtClean="0"/>
              <a:t>Platform Independence</a:t>
            </a:r>
            <a:r>
              <a:rPr lang="en-US" dirty="0" smtClean="0"/>
              <a:t>: Consumers </a:t>
            </a:r>
            <a:r>
              <a:rPr lang="en-US" dirty="0"/>
              <a:t>want the cloud service to be independent of the cloud hardware, Operating System, etc. so that the service can function correctly on any device hardware and software setup.</a:t>
            </a:r>
          </a:p>
          <a:p>
            <a:pPr lvl="0">
              <a:spcAft>
                <a:spcPts val="1200"/>
              </a:spcAft>
              <a:buClr>
                <a:schemeClr val="accent2"/>
              </a:buClr>
            </a:pPr>
            <a:r>
              <a:rPr lang="en-US" b="1" dirty="0" smtClean="0"/>
              <a:t>Device Independence</a:t>
            </a:r>
            <a:r>
              <a:rPr lang="en-US" dirty="0" smtClean="0"/>
              <a:t>: Consumers </a:t>
            </a:r>
            <a:r>
              <a:rPr lang="en-US" dirty="0"/>
              <a:t>should be able to access the cloud service using any device type – </a:t>
            </a:r>
            <a:r>
              <a:rPr lang="en-US" dirty="0" smtClean="0"/>
              <a:t>fixed or mobile.</a:t>
            </a:r>
            <a:endParaRPr lang="en-US" dirty="0"/>
          </a:p>
          <a:p>
            <a:pPr lvl="0">
              <a:spcAft>
                <a:spcPts val="1200"/>
              </a:spcAft>
              <a:buClr>
                <a:schemeClr val="accent2"/>
              </a:buClr>
            </a:pPr>
            <a:r>
              <a:rPr lang="en-US" b="1" dirty="0"/>
              <a:t>Cloud Functionality</a:t>
            </a:r>
            <a:r>
              <a:rPr lang="en-US" dirty="0"/>
              <a:t>: </a:t>
            </a:r>
            <a:r>
              <a:rPr lang="en-US" dirty="0" smtClean="0"/>
              <a:t>provide functionality </a:t>
            </a:r>
            <a:r>
              <a:rPr lang="en-US" dirty="0" smtClean="0"/>
              <a:t>better than other </a:t>
            </a:r>
            <a:r>
              <a:rPr lang="en-US" dirty="0"/>
              <a:t>platforms.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9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Elements of 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Personal</a:t>
            </a:r>
            <a:r>
              <a:rPr lang="en-US" dirty="0" smtClean="0">
                <a:solidFill>
                  <a:srgbClr val="FFFFFF"/>
                </a:solidFill>
              </a:rPr>
              <a:t> Attribute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/>
          </a:bodyPr>
          <a:lstStyle/>
          <a:p>
            <a:pPr lvl="0">
              <a:buClr>
                <a:schemeClr val="accent6"/>
              </a:buClr>
            </a:pPr>
            <a:r>
              <a:rPr lang="en-US" b="1" dirty="0"/>
              <a:t>Accessibility</a:t>
            </a:r>
            <a:r>
              <a:rPr lang="en-US" dirty="0"/>
              <a:t>: </a:t>
            </a:r>
            <a:r>
              <a:rPr lang="en-US" dirty="0" smtClean="0"/>
              <a:t> The cloud users expect the cloud to be accessible </a:t>
            </a:r>
            <a:r>
              <a:rPr lang="en-US" dirty="0"/>
              <a:t>to consumers with a variety of needs. </a:t>
            </a:r>
            <a:endParaRPr lang="en-US" dirty="0" smtClean="0"/>
          </a:p>
          <a:p>
            <a:pPr lvl="0">
              <a:buClr>
                <a:schemeClr val="accent6"/>
              </a:buClr>
            </a:pPr>
            <a:r>
              <a:rPr lang="en-US" b="1" dirty="0" smtClean="0"/>
              <a:t>Customization</a:t>
            </a:r>
            <a:r>
              <a:rPr lang="en-US" dirty="0"/>
              <a:t>: </a:t>
            </a:r>
            <a:r>
              <a:rPr lang="en-US" dirty="0" smtClean="0"/>
              <a:t>The cloud should allow consumers </a:t>
            </a:r>
            <a:r>
              <a:rPr lang="en-US" dirty="0"/>
              <a:t>to change their user interface to suit their needs.  </a:t>
            </a:r>
          </a:p>
          <a:p>
            <a:pPr lvl="0">
              <a:buClr>
                <a:schemeClr val="accent6"/>
              </a:buClr>
            </a:pPr>
            <a:r>
              <a:rPr lang="en-US" b="1" dirty="0"/>
              <a:t>Control</a:t>
            </a:r>
            <a:r>
              <a:rPr lang="en-US" dirty="0"/>
              <a:t>:  The consumer should have a sense of control over the functionality of the cloud service. </a:t>
            </a:r>
            <a:endParaRPr lang="en-US" dirty="0" smtClean="0"/>
          </a:p>
          <a:p>
            <a:pPr lvl="0">
              <a:buClr>
                <a:schemeClr val="accent6"/>
              </a:buClr>
            </a:pPr>
            <a:r>
              <a:rPr lang="en-US" b="1" dirty="0" smtClean="0"/>
              <a:t>Data </a:t>
            </a:r>
            <a:r>
              <a:rPr lang="en-US" b="1" dirty="0"/>
              <a:t>Ownership</a:t>
            </a:r>
            <a:r>
              <a:rPr lang="en-US" dirty="0"/>
              <a:t>: Consumers should </a:t>
            </a:r>
            <a:r>
              <a:rPr lang="en-US"/>
              <a:t>have </a:t>
            </a:r>
            <a:r>
              <a:rPr lang="en-US" smtClean="0"/>
              <a:t>ownership </a:t>
            </a:r>
            <a:r>
              <a:rPr lang="en-US" dirty="0"/>
              <a:t>over the data they store in the cloud services they use. </a:t>
            </a:r>
            <a:endParaRPr lang="en-US" dirty="0" smtClean="0"/>
          </a:p>
          <a:p>
            <a:pPr lvl="0">
              <a:buClr>
                <a:schemeClr val="accent6"/>
              </a:buClr>
            </a:pPr>
            <a:r>
              <a:rPr lang="en-US" b="1" dirty="0" smtClean="0"/>
              <a:t>Identity </a:t>
            </a:r>
            <a:r>
              <a:rPr lang="en-US" b="1" dirty="0"/>
              <a:t>Management (access)</a:t>
            </a:r>
            <a:r>
              <a:rPr lang="en-US" dirty="0"/>
              <a:t>:  To ensure ease of use, multiple access authentications will have to be implemented in a seamless </a:t>
            </a:r>
            <a:r>
              <a:rPr lang="en-US" dirty="0" smtClean="0"/>
              <a:t>manner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Elements of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Reliable</a:t>
            </a:r>
            <a:r>
              <a:rPr lang="en-US" dirty="0" smtClean="0">
                <a:solidFill>
                  <a:srgbClr val="FFFFFF"/>
                </a:solidFill>
              </a:rPr>
              <a:t> Attribute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/>
          </a:bodyPr>
          <a:lstStyle/>
          <a:p>
            <a:pPr lvl="0">
              <a:buClr>
                <a:schemeClr val="bg2">
                  <a:lumMod val="50000"/>
                </a:schemeClr>
              </a:buClr>
            </a:pPr>
            <a:r>
              <a:rPr lang="en-US" b="1" dirty="0"/>
              <a:t>Available</a:t>
            </a:r>
            <a:r>
              <a:rPr lang="en-US" dirty="0"/>
              <a:t>: </a:t>
            </a:r>
            <a:r>
              <a:rPr lang="en-US" dirty="0" smtClean="0"/>
              <a:t>Cloud </a:t>
            </a:r>
            <a:r>
              <a:rPr lang="en-US" dirty="0"/>
              <a:t>users should expect high </a:t>
            </a:r>
            <a:r>
              <a:rPr lang="en-US" dirty="0" smtClean="0"/>
              <a:t>service availability.</a:t>
            </a:r>
            <a:endParaRPr lang="en-US" dirty="0"/>
          </a:p>
          <a:p>
            <a:pPr lvl="0">
              <a:buClr>
                <a:schemeClr val="bg2">
                  <a:lumMod val="50000"/>
                </a:schemeClr>
              </a:buClr>
            </a:pPr>
            <a:r>
              <a:rPr lang="en-US" b="1" dirty="0"/>
              <a:t>Responsive</a:t>
            </a:r>
            <a:r>
              <a:rPr lang="en-US" dirty="0"/>
              <a:t>: cloud consumers should want the cloud services to have high degree of </a:t>
            </a:r>
            <a:r>
              <a:rPr lang="en-US" dirty="0" smtClean="0"/>
              <a:t>performance.</a:t>
            </a:r>
          </a:p>
          <a:p>
            <a:pPr lvl="0">
              <a:buClr>
                <a:schemeClr val="bg2">
                  <a:lumMod val="50000"/>
                </a:schemeClr>
              </a:buClr>
            </a:pPr>
            <a:r>
              <a:rPr lang="en-US" b="1" dirty="0" smtClean="0"/>
              <a:t>Consistent</a:t>
            </a:r>
            <a:r>
              <a:rPr lang="en-US" dirty="0"/>
              <a:t>: A cloud service should exhibit the same functionality under every situation. </a:t>
            </a:r>
          </a:p>
          <a:p>
            <a:pPr lvl="0">
              <a:buClr>
                <a:schemeClr val="bg2">
                  <a:lumMod val="50000"/>
                </a:schemeClr>
              </a:buClr>
            </a:pPr>
            <a:r>
              <a:rPr lang="en-US" b="1" dirty="0"/>
              <a:t>Transparency</a:t>
            </a:r>
            <a:r>
              <a:rPr lang="en-US" dirty="0"/>
              <a:t>: The cloud service provider’s service policies and technology should be transparent to the cloud consumer organization. </a:t>
            </a:r>
            <a:endParaRPr lang="en-US" dirty="0" smtClean="0"/>
          </a:p>
          <a:p>
            <a:pPr lvl="1"/>
            <a:r>
              <a:rPr lang="en-US" dirty="0" smtClean="0"/>
              <a:t>Organizational </a:t>
            </a:r>
            <a:r>
              <a:rPr lang="en-US" dirty="0"/>
              <a:t>users </a:t>
            </a:r>
            <a:r>
              <a:rPr lang="en-US" dirty="0" smtClean="0"/>
              <a:t>should </a:t>
            </a:r>
            <a:r>
              <a:rPr lang="en-US" dirty="0"/>
              <a:t>have </a:t>
            </a:r>
            <a:r>
              <a:rPr lang="en-US" dirty="0" smtClean="0"/>
              <a:t>virtual access</a:t>
            </a:r>
            <a:r>
              <a:rPr lang="en-US" dirty="0"/>
              <a:t>, as needed, to the cloud datacenter and have details about the cloud platform’s capabilities and planned </a:t>
            </a:r>
            <a:r>
              <a:rPr lang="en-US" dirty="0" smtClean="0"/>
              <a:t>changes.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52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Elements of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Secure</a:t>
            </a:r>
            <a:r>
              <a:rPr lang="en-US" dirty="0" smtClean="0">
                <a:solidFill>
                  <a:srgbClr val="FFFFFF"/>
                </a:solidFill>
              </a:rPr>
              <a:t> Attribute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>
            <a:normAutofit lnSpcReduction="10000"/>
          </a:bodyPr>
          <a:lstStyle/>
          <a:p>
            <a:pPr lvl="0">
              <a:buClr>
                <a:schemeClr val="accent3">
                  <a:lumMod val="75000"/>
                </a:schemeClr>
              </a:buClr>
            </a:pPr>
            <a:r>
              <a:rPr lang="en-US" b="1" dirty="0" smtClean="0"/>
              <a:t>Security</a:t>
            </a:r>
            <a:r>
              <a:rPr lang="en-US" dirty="0"/>
              <a:t>: </a:t>
            </a:r>
            <a:r>
              <a:rPr lang="en-US" dirty="0" smtClean="0"/>
              <a:t>Cloud users expect the cloud be resistant </a:t>
            </a:r>
            <a:r>
              <a:rPr lang="en-US" dirty="0"/>
              <a:t>to attacks from unauthorized users, other cloud services, malicious software and attacks on cloud hardware and Internet network</a:t>
            </a:r>
            <a:r>
              <a:rPr lang="en-US" dirty="0" smtClean="0"/>
              <a:t>. Also the users expect to be protected from threats coming from the cloud</a:t>
            </a:r>
            <a:endParaRPr lang="en-US" dirty="0"/>
          </a:p>
          <a:p>
            <a:pPr lvl="0">
              <a:buClr>
                <a:schemeClr val="accent3">
                  <a:lumMod val="75000"/>
                </a:schemeClr>
              </a:buClr>
            </a:pPr>
            <a:r>
              <a:rPr lang="en-US" b="1" dirty="0" smtClean="0"/>
              <a:t>Privacy</a:t>
            </a:r>
            <a:r>
              <a:rPr lang="en-US" dirty="0"/>
              <a:t>: </a:t>
            </a:r>
            <a:r>
              <a:rPr lang="en-US" dirty="0" smtClean="0"/>
              <a:t>Cloud users expect the cloud </a:t>
            </a:r>
            <a:r>
              <a:rPr lang="en-US" dirty="0"/>
              <a:t>service can prevent leakage of data that compromises end user’s private data like personal information, financial accounts, geo-location (if not desired by the user) etc.</a:t>
            </a:r>
          </a:p>
          <a:p>
            <a:pPr lvl="0">
              <a:buClr>
                <a:schemeClr val="accent3">
                  <a:lumMod val="75000"/>
                </a:schemeClr>
              </a:buClr>
            </a:pPr>
            <a:r>
              <a:rPr lang="en-US" b="1" dirty="0" smtClean="0"/>
              <a:t>Identity </a:t>
            </a:r>
            <a:r>
              <a:rPr lang="en-US" b="1" dirty="0"/>
              <a:t>Management (authorization)</a:t>
            </a:r>
            <a:r>
              <a:rPr lang="en-US" dirty="0"/>
              <a:t>: The cloud service shouldn’t allow unauthorized users to access user data or execute any </a:t>
            </a:r>
            <a:r>
              <a:rPr lang="en-US" dirty="0" smtClean="0"/>
              <a:t>process</a:t>
            </a: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en-US" b="1" dirty="0"/>
              <a:t>Trust:  </a:t>
            </a:r>
            <a:r>
              <a:rPr lang="en-US" dirty="0"/>
              <a:t>The user must have confidence in the cloud system</a:t>
            </a:r>
            <a:endParaRPr lang="en-US" sz="1800" dirty="0"/>
          </a:p>
          <a:p>
            <a:pPr lvl="0">
              <a:buClr>
                <a:schemeClr val="accent3">
                  <a:lumMod val="75000"/>
                </a:schemeClr>
              </a:buClr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57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Elements of </a:t>
            </a:r>
            <a:r>
              <a:rPr lang="en-US" dirty="0" smtClean="0">
                <a:solidFill>
                  <a:srgbClr val="FFF48B"/>
                </a:solidFill>
              </a:rPr>
              <a:t>Valuable</a:t>
            </a:r>
            <a:r>
              <a:rPr lang="en-US" dirty="0" smtClean="0">
                <a:solidFill>
                  <a:srgbClr val="FFFFFF"/>
                </a:solidFill>
              </a:rPr>
              <a:t> Attribute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/>
          </a:bodyPr>
          <a:lstStyle/>
          <a:p>
            <a:pPr lvl="0">
              <a:buClr>
                <a:srgbClr val="DBD279"/>
              </a:buClr>
            </a:pPr>
            <a:r>
              <a:rPr lang="en-US" sz="2400" b="1" dirty="0" smtClean="0"/>
              <a:t>Savings</a:t>
            </a:r>
            <a:r>
              <a:rPr lang="en-US" sz="2400" dirty="0"/>
              <a:t>: </a:t>
            </a:r>
            <a:r>
              <a:rPr lang="en-US" sz="2400" dirty="0" smtClean="0"/>
              <a:t>cost savings, resource savings.</a:t>
            </a:r>
            <a:endParaRPr lang="en-US" sz="2400" dirty="0"/>
          </a:p>
          <a:p>
            <a:pPr lvl="0">
              <a:buClr>
                <a:srgbClr val="DBD279"/>
              </a:buClr>
            </a:pPr>
            <a:r>
              <a:rPr lang="en-US" sz="2400" b="1" dirty="0"/>
              <a:t>User satisfaction</a:t>
            </a:r>
            <a:r>
              <a:rPr lang="en-US" sz="2400" dirty="0"/>
              <a:t>: </a:t>
            </a:r>
            <a:r>
              <a:rPr lang="en-US" sz="2400" dirty="0" smtClean="0"/>
              <a:t>The </a:t>
            </a:r>
            <a:r>
              <a:rPr lang="en-US" sz="2400" dirty="0"/>
              <a:t>user satisfaction measure should be </a:t>
            </a:r>
            <a:r>
              <a:rPr lang="en-US" sz="2400" dirty="0" smtClean="0"/>
              <a:t>high. </a:t>
            </a:r>
            <a:endParaRPr lang="en-US" sz="2400" dirty="0"/>
          </a:p>
          <a:p>
            <a:pPr lvl="0">
              <a:buClr>
                <a:srgbClr val="DBD279"/>
              </a:buClr>
            </a:pPr>
            <a:r>
              <a:rPr lang="en-US" sz="2400" b="1" dirty="0" smtClean="0"/>
              <a:t>Utility</a:t>
            </a:r>
            <a:r>
              <a:rPr lang="en-US" sz="2400" dirty="0" smtClean="0"/>
              <a:t>: provide </a:t>
            </a:r>
            <a:r>
              <a:rPr lang="en-US" sz="2400" dirty="0"/>
              <a:t>new features that are </a:t>
            </a:r>
            <a:r>
              <a:rPr lang="en-US" sz="2400" smtClean="0"/>
              <a:t>better than with </a:t>
            </a:r>
            <a:r>
              <a:rPr lang="en-US" sz="2400" dirty="0"/>
              <a:t>any other IT setup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/>
              <a:t>Distributed computing with large datasets (Big </a:t>
            </a:r>
            <a:r>
              <a:rPr lang="en-US" sz="2400" dirty="0" smtClean="0"/>
              <a:t>Data)</a:t>
            </a:r>
            <a:endParaRPr lang="en-US" sz="2400" dirty="0"/>
          </a:p>
          <a:p>
            <a:pPr lvl="1"/>
            <a:r>
              <a:rPr lang="en-US" sz="2400" dirty="0"/>
              <a:t>Mobile / pervasive computing</a:t>
            </a:r>
            <a:r>
              <a:rPr lang="en-US" sz="2400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87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00"/>
            <a:ext cx="8915400" cy="22860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4191000"/>
            <a:ext cx="8001000" cy="2667000"/>
          </a:xfrm>
          <a:solidFill>
            <a:srgbClr val="EEECE1"/>
          </a:solidFill>
        </p:spPr>
        <p:txBody>
          <a:bodyPr/>
          <a:lstStyle/>
          <a:p>
            <a:r>
              <a:rPr lang="en-US" dirty="0">
                <a:hlinkClick r:id="rId2"/>
              </a:rPr>
              <a:t>Brian.stanton@</a:t>
            </a:r>
            <a:r>
              <a:rPr lang="en-US" dirty="0" smtClean="0">
                <a:hlinkClick r:id="rId2"/>
              </a:rPr>
              <a:t>nist.gov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hlinkClick r:id="rId3"/>
              </a:rPr>
              <a:t>Mary.theofanos@nist.gov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7772400" y="762000"/>
            <a:ext cx="1143000" cy="1066800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nistlogo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3400" y="1447801"/>
            <a:ext cx="1688199" cy="460418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084950" y="2438400"/>
            <a:ext cx="1295400" cy="1295400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cloudIcon.wmf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2362200"/>
            <a:ext cx="1430249" cy="14302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5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Cloud?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“Cloud computing is a model for enabling </a:t>
            </a:r>
            <a:r>
              <a:rPr lang="en-US" dirty="0">
                <a:solidFill>
                  <a:srgbClr val="E46C0A"/>
                </a:solidFill>
              </a:rPr>
              <a:t>ubiquitous</a:t>
            </a:r>
            <a:r>
              <a:rPr lang="en-US" dirty="0"/>
              <a:t>, </a:t>
            </a:r>
            <a:r>
              <a:rPr lang="en-US" dirty="0">
                <a:solidFill>
                  <a:srgbClr val="E46C0A"/>
                </a:solidFill>
              </a:rPr>
              <a:t>convenient</a:t>
            </a:r>
            <a:r>
              <a:rPr lang="en-US" dirty="0"/>
              <a:t>, </a:t>
            </a:r>
            <a:r>
              <a:rPr lang="en-US" dirty="0">
                <a:solidFill>
                  <a:srgbClr val="E46C0A"/>
                </a:solidFill>
              </a:rPr>
              <a:t>on-demand </a:t>
            </a:r>
            <a:r>
              <a:rPr lang="en-US" dirty="0"/>
              <a:t>network access to a </a:t>
            </a:r>
            <a:r>
              <a:rPr lang="en-US" dirty="0">
                <a:solidFill>
                  <a:srgbClr val="E46C0A"/>
                </a:solidFill>
              </a:rPr>
              <a:t>shared</a:t>
            </a:r>
            <a:r>
              <a:rPr lang="en-US" dirty="0"/>
              <a:t> pool of </a:t>
            </a:r>
            <a:r>
              <a:rPr lang="en-US" dirty="0">
                <a:solidFill>
                  <a:srgbClr val="E46C0A"/>
                </a:solidFill>
              </a:rPr>
              <a:t>configurable computing resources </a:t>
            </a:r>
            <a:r>
              <a:rPr lang="en-US" dirty="0"/>
              <a:t>(e.g., networks, servers, storage, applications, and services) that can be </a:t>
            </a:r>
            <a:r>
              <a:rPr lang="en-US" dirty="0">
                <a:solidFill>
                  <a:srgbClr val="E46C0A"/>
                </a:solidFill>
              </a:rPr>
              <a:t>rapidly provisioned and released </a:t>
            </a:r>
            <a:r>
              <a:rPr lang="en-US" dirty="0"/>
              <a:t>with </a:t>
            </a:r>
            <a:r>
              <a:rPr lang="en-US" dirty="0">
                <a:solidFill>
                  <a:srgbClr val="E46C0A"/>
                </a:solidFill>
              </a:rPr>
              <a:t>minimal management effort or service provider interaction</a:t>
            </a:r>
            <a:r>
              <a:rPr lang="en-US" dirty="0"/>
              <a:t>.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5029200"/>
            <a:ext cx="7379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NIST Definition of Cloud Computing (Special Publication 800-145)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5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8913813" cy="914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NIST Cloud Computing Reference Architecture  (November 2011 Release 1.0 draft)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7162800" y="2133600"/>
            <a:ext cx="1371600" cy="40386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Cloud Broker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828800" y="2133600"/>
            <a:ext cx="5257800" cy="4038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Cloud Provider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04800" y="3505200"/>
            <a:ext cx="1371600" cy="25700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Cloud Auditor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04800" y="2133600"/>
            <a:ext cx="1371600" cy="12482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dirty="0" smtClean="0"/>
              <a:t>Cloud Consumer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6400800" y="2667000"/>
            <a:ext cx="436418" cy="337773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Privacy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888182" y="2667000"/>
            <a:ext cx="436418" cy="3377738"/>
          </a:xfrm>
          <a:prstGeom prst="roundRect">
            <a:avLst/>
          </a:prstGeom>
          <a:solidFill>
            <a:srgbClr val="95B3D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Security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495800" y="2667000"/>
            <a:ext cx="1274618" cy="3377738"/>
          </a:xfrm>
          <a:prstGeom prst="roundRect">
            <a:avLst/>
          </a:prstGeom>
          <a:solidFill>
            <a:srgbClr val="95B3D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Cloud Service Management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981200" y="2667000"/>
            <a:ext cx="2362200" cy="3377738"/>
          </a:xfrm>
          <a:prstGeom prst="roundRect">
            <a:avLst/>
          </a:prstGeom>
          <a:solidFill>
            <a:srgbClr val="95B3D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Service Orchestration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057400" y="3124200"/>
            <a:ext cx="2209800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 smtClean="0"/>
              <a:t>Service Layer</a:t>
            </a:r>
            <a:endParaRPr lang="en-US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2209800" y="3962400"/>
            <a:ext cx="990600" cy="2286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IaaS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L-Shape 14"/>
          <p:cNvSpPr/>
          <p:nvPr/>
        </p:nvSpPr>
        <p:spPr>
          <a:xfrm rot="10800000">
            <a:off x="2209801" y="3733800"/>
            <a:ext cx="1219200" cy="457200"/>
          </a:xfrm>
          <a:prstGeom prst="corne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L-Shape 15"/>
          <p:cNvSpPr/>
          <p:nvPr/>
        </p:nvSpPr>
        <p:spPr>
          <a:xfrm rot="10800000">
            <a:off x="2209800" y="3429000"/>
            <a:ext cx="1524000" cy="762000"/>
          </a:xfrm>
          <a:prstGeom prst="corner">
            <a:avLst>
              <a:gd name="adj1" fmla="val 37778"/>
              <a:gd name="adj2" fmla="val 3629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2383" y="3657600"/>
            <a:ext cx="625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PaaS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2438400" y="3429000"/>
            <a:ext cx="625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SaaS</a:t>
            </a:r>
            <a:endParaRPr lang="en-US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2057400" y="4343400"/>
            <a:ext cx="2209800" cy="4572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 smtClean="0"/>
              <a:t>Resource Abstraction and Control Layer</a:t>
            </a:r>
            <a:endParaRPr lang="en-US" sz="1200" dirty="0"/>
          </a:p>
        </p:txBody>
      </p:sp>
      <p:sp>
        <p:nvSpPr>
          <p:cNvPr id="20" name="Rounded Rectangle 19"/>
          <p:cNvSpPr/>
          <p:nvPr/>
        </p:nvSpPr>
        <p:spPr>
          <a:xfrm>
            <a:off x="2057400" y="4876800"/>
            <a:ext cx="22098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 smtClean="0"/>
              <a:t>Physical Resource Layer</a:t>
            </a:r>
            <a:endParaRPr lang="en-US" sz="1200" dirty="0"/>
          </a:p>
        </p:txBody>
      </p:sp>
      <p:sp>
        <p:nvSpPr>
          <p:cNvPr id="21" name="Rounded Rectangle 20"/>
          <p:cNvSpPr/>
          <p:nvPr/>
        </p:nvSpPr>
        <p:spPr>
          <a:xfrm>
            <a:off x="2209800" y="5257800"/>
            <a:ext cx="1905000" cy="2286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Hardware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209800" y="5562600"/>
            <a:ext cx="1905000" cy="2286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Facility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81000" y="4267200"/>
            <a:ext cx="1219200" cy="457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Security Audit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81000" y="4800600"/>
            <a:ext cx="1219200" cy="457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Privacy Impact Audit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81000" y="5410200"/>
            <a:ext cx="1219200" cy="457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Performance</a:t>
            </a:r>
          </a:p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Audit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04800" y="6248400"/>
            <a:ext cx="8305800" cy="381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Cloud Carrier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7162800" y="3200400"/>
            <a:ext cx="13716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Service Intermediation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162800" y="3810000"/>
            <a:ext cx="13716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Service Aggregation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7162800" y="4419600"/>
            <a:ext cx="13716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Service Arbitrage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572000" y="3733800"/>
            <a:ext cx="11430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Business Support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572000" y="4343400"/>
            <a:ext cx="11430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rgbClr val="000000"/>
                </a:solidFill>
              </a:rPr>
              <a:t>Provisioning Configuration</a:t>
            </a:r>
            <a:endParaRPr lang="en-US" sz="1050" dirty="0">
              <a:solidFill>
                <a:srgbClr val="000000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504264" y="4953000"/>
            <a:ext cx="12192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Portability Interoperability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9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500"/>
                            </p:stCondLst>
                            <p:childTnLst>
                              <p:par>
                                <p:cTn id="76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000"/>
                            </p:stCondLst>
                            <p:childTnLst>
                              <p:par>
                                <p:cTn id="81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500"/>
                            </p:stCondLst>
                            <p:childTnLst>
                              <p:par>
                                <p:cTn id="86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000"/>
                            </p:stCondLst>
                            <p:childTnLst>
                              <p:par>
                                <p:cTn id="91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8500"/>
                            </p:stCondLst>
                            <p:childTnLst>
                              <p:par>
                                <p:cTn id="96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9500"/>
                            </p:stCondLst>
                            <p:childTnLst>
                              <p:par>
                                <p:cTn id="106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1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8913813" cy="914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NIST Cloud Computing Reference Architecture  (November 2011 Release 1.0 draft)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7162800" y="2133600"/>
            <a:ext cx="1371600" cy="40386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Cloud Broker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828800" y="2133600"/>
            <a:ext cx="5257800" cy="4038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Cloud Provider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04800" y="3505200"/>
            <a:ext cx="1371600" cy="25700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Cloud Auditor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04800" y="2133600"/>
            <a:ext cx="1371600" cy="12482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dirty="0" smtClean="0"/>
              <a:t>Cloud Consumer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6400800" y="2667000"/>
            <a:ext cx="436418" cy="337773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Privacy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888182" y="2667000"/>
            <a:ext cx="436418" cy="3377738"/>
          </a:xfrm>
          <a:prstGeom prst="roundRect">
            <a:avLst/>
          </a:prstGeom>
          <a:solidFill>
            <a:srgbClr val="95B3D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Security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495800" y="2667000"/>
            <a:ext cx="1274618" cy="3377738"/>
          </a:xfrm>
          <a:prstGeom prst="roundRect">
            <a:avLst/>
          </a:prstGeom>
          <a:solidFill>
            <a:srgbClr val="95B3D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Cloud Service Management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981200" y="2667000"/>
            <a:ext cx="2362200" cy="3377738"/>
          </a:xfrm>
          <a:prstGeom prst="roundRect">
            <a:avLst/>
          </a:prstGeom>
          <a:solidFill>
            <a:srgbClr val="95B3D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Service Orchestration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057400" y="3124200"/>
            <a:ext cx="2209800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 smtClean="0"/>
              <a:t>Service Layer</a:t>
            </a:r>
            <a:endParaRPr lang="en-US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2209800" y="3962400"/>
            <a:ext cx="990600" cy="2286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IaaS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L-Shape 14"/>
          <p:cNvSpPr/>
          <p:nvPr/>
        </p:nvSpPr>
        <p:spPr>
          <a:xfrm rot="10800000">
            <a:off x="2209801" y="3733800"/>
            <a:ext cx="1219200" cy="457200"/>
          </a:xfrm>
          <a:prstGeom prst="corne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L-Shape 15"/>
          <p:cNvSpPr/>
          <p:nvPr/>
        </p:nvSpPr>
        <p:spPr>
          <a:xfrm rot="10800000">
            <a:off x="2209800" y="3429000"/>
            <a:ext cx="1524000" cy="762000"/>
          </a:xfrm>
          <a:prstGeom prst="corner">
            <a:avLst>
              <a:gd name="adj1" fmla="val 37778"/>
              <a:gd name="adj2" fmla="val 3629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2383" y="3657600"/>
            <a:ext cx="625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PaaS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2438400" y="3429000"/>
            <a:ext cx="625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SaaS</a:t>
            </a:r>
            <a:endParaRPr lang="en-US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2057400" y="4343400"/>
            <a:ext cx="2209800" cy="4572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 smtClean="0"/>
              <a:t>Resource Abstraction and Control Layer</a:t>
            </a:r>
            <a:endParaRPr lang="en-US" sz="1200" dirty="0"/>
          </a:p>
        </p:txBody>
      </p:sp>
      <p:sp>
        <p:nvSpPr>
          <p:cNvPr id="20" name="Rounded Rectangle 19"/>
          <p:cNvSpPr/>
          <p:nvPr/>
        </p:nvSpPr>
        <p:spPr>
          <a:xfrm>
            <a:off x="2057400" y="4876800"/>
            <a:ext cx="22098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 smtClean="0"/>
              <a:t>Physical Resource Layer</a:t>
            </a:r>
            <a:endParaRPr lang="en-US" sz="1200" dirty="0"/>
          </a:p>
        </p:txBody>
      </p:sp>
      <p:sp>
        <p:nvSpPr>
          <p:cNvPr id="21" name="Rounded Rectangle 20"/>
          <p:cNvSpPr/>
          <p:nvPr/>
        </p:nvSpPr>
        <p:spPr>
          <a:xfrm>
            <a:off x="2209800" y="5257800"/>
            <a:ext cx="1905000" cy="2286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Hardware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209800" y="5562600"/>
            <a:ext cx="1905000" cy="2286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Facility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81000" y="4267200"/>
            <a:ext cx="1219200" cy="457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Security Audit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81000" y="4800600"/>
            <a:ext cx="1219200" cy="457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Privacy Impact Audit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81000" y="5410200"/>
            <a:ext cx="1219200" cy="457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Performance</a:t>
            </a:r>
          </a:p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Audit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04800" y="6248400"/>
            <a:ext cx="8305800" cy="381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Cloud Carrier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7162800" y="3200400"/>
            <a:ext cx="13716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Service Intermediation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162800" y="3810000"/>
            <a:ext cx="13716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Service Aggregation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7162800" y="4419600"/>
            <a:ext cx="13716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Service Arbitrage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572000" y="3733800"/>
            <a:ext cx="11430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Business Support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572000" y="4343400"/>
            <a:ext cx="11430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rgbClr val="000000"/>
                </a:solidFill>
              </a:rPr>
              <a:t>Provisioning Configuration</a:t>
            </a:r>
            <a:endParaRPr lang="en-US" sz="1050" dirty="0">
              <a:solidFill>
                <a:srgbClr val="000000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504264" y="4953000"/>
            <a:ext cx="12192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Portability Interoperability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1981200" y="2286000"/>
            <a:ext cx="2362200" cy="38862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A composition of system components to support the cloud provider activities in arrangement, coordination, and management of computing resources </a:t>
            </a:r>
            <a:r>
              <a:rPr lang="en-US" sz="1600" b="1" dirty="0"/>
              <a:t>in order to provide cloud services to cloud consumers. </a:t>
            </a:r>
          </a:p>
        </p:txBody>
      </p:sp>
    </p:spTree>
    <p:extLst>
      <p:ext uri="{BB962C8B-B14F-4D97-AF65-F5344CB8AC3E}">
        <p14:creationId xmlns:p14="http://schemas.microsoft.com/office/powerpoint/2010/main" val="133278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Service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90800"/>
            <a:ext cx="2209800" cy="3670767"/>
          </a:xfrm>
        </p:spPr>
        <p:txBody>
          <a:bodyPr/>
          <a:lstStyle/>
          <a:p>
            <a:r>
              <a:rPr lang="en-US" dirty="0" err="1" smtClean="0"/>
              <a:t>SaaS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Software as a service</a:t>
            </a:r>
          </a:p>
          <a:p>
            <a:pPr marL="0" indent="0">
              <a:buNone/>
            </a:pPr>
            <a:r>
              <a:rPr lang="en-US" sz="1800" dirty="0" smtClean="0"/>
              <a:t>Provides consumers the use of applications in the cloud</a:t>
            </a:r>
            <a:endParaRPr lang="en-US" sz="1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24200" y="2590800"/>
            <a:ext cx="2209800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PaaS</a:t>
            </a:r>
            <a:endParaRPr lang="en-US" dirty="0" smtClean="0"/>
          </a:p>
          <a:p>
            <a:pPr marL="0" indent="0">
              <a:buFont typeface="Wingdings 2" pitchFamily="18" charset="2"/>
              <a:buNone/>
            </a:pPr>
            <a:r>
              <a:rPr lang="en-US" dirty="0" smtClean="0"/>
              <a:t>Platform as a service</a:t>
            </a:r>
          </a:p>
          <a:p>
            <a:pPr marL="0" indent="0">
              <a:buFont typeface="Wingdings 2" pitchFamily="18" charset="2"/>
              <a:buNone/>
            </a:pPr>
            <a:r>
              <a:rPr lang="en-US" sz="1800" dirty="0" smtClean="0"/>
              <a:t>Provides consumers who have software the tools, programming languages, and services</a:t>
            </a:r>
            <a:endParaRPr lang="en-US" sz="1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867400" y="2590800"/>
            <a:ext cx="2209800" cy="36707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IaaS</a:t>
            </a:r>
            <a:endParaRPr lang="en-US" dirty="0" smtClean="0"/>
          </a:p>
          <a:p>
            <a:pPr marL="0" indent="0">
              <a:buFont typeface="Wingdings 2" pitchFamily="18" charset="2"/>
              <a:buNone/>
            </a:pPr>
            <a:r>
              <a:rPr lang="en-US" dirty="0" smtClean="0"/>
              <a:t>Infrastructure as a service</a:t>
            </a:r>
          </a:p>
          <a:p>
            <a:pPr marL="0" indent="0">
              <a:buFont typeface="Wingdings 2" pitchFamily="18" charset="2"/>
              <a:buNone/>
            </a:pPr>
            <a:r>
              <a:rPr lang="en-US" sz="1800" dirty="0" smtClean="0"/>
              <a:t>Provides consumers with the ability to provision, processing, storage, and resources (including OS)</a:t>
            </a:r>
            <a:endParaRPr lang="en-US" sz="1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5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User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90800"/>
            <a:ext cx="2743200" cy="3670767"/>
          </a:xfrm>
        </p:spPr>
        <p:txBody>
          <a:bodyPr/>
          <a:lstStyle/>
          <a:p>
            <a:r>
              <a:rPr lang="en-US" dirty="0" smtClean="0"/>
              <a:t>The end user experiences the cloud and the cloud based services through the applications.  These applications in turn are effected by the cloud infrastructure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343400" y="2743200"/>
            <a:ext cx="3429000" cy="3352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b"/>
          <a:lstStyle/>
          <a:p>
            <a:pPr algn="ctr"/>
            <a:r>
              <a:rPr lang="en-US" dirty="0" smtClean="0"/>
              <a:t>Cloud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943600" y="2743200"/>
            <a:ext cx="914400" cy="3352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 rtlCol="0" anchor="b"/>
          <a:lstStyle/>
          <a:p>
            <a:pPr algn="ctr"/>
            <a:r>
              <a:rPr lang="en-US" dirty="0" smtClean="0"/>
              <a:t>Service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181600" y="2743200"/>
            <a:ext cx="914400" cy="3352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270" rtlCol="0" anchor="b"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343400" y="2743200"/>
            <a:ext cx="914400" cy="33528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 rtlCol="0" anchor="b"/>
          <a:lstStyle/>
          <a:p>
            <a:pPr algn="ctr"/>
            <a:r>
              <a:rPr lang="en-US" dirty="0" smtClean="0"/>
              <a:t>User Experience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200400" y="2667000"/>
            <a:ext cx="914400" cy="3352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270" rtlCol="0" anchor="b"/>
          <a:lstStyle/>
          <a:p>
            <a:pPr algn="ctr"/>
            <a:r>
              <a:rPr lang="en-US" dirty="0" smtClean="0"/>
              <a:t>End User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1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" y="533400"/>
            <a:ext cx="8686800" cy="1143000"/>
          </a:xfrm>
          <a:solidFill>
            <a:srgbClr val="00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What is Usability?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n-US" dirty="0" smtClean="0"/>
              <a:t>xtent </a:t>
            </a:r>
            <a:r>
              <a:rPr lang="en-US" dirty="0"/>
              <a:t>to which a system, product, or service can be used by specified users to achieve specified goals with </a:t>
            </a:r>
            <a:r>
              <a:rPr lang="en-US" b="1" dirty="0"/>
              <a:t>effectiveness, efficiency,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b="1" dirty="0" smtClean="0"/>
              <a:t>satisfaction</a:t>
            </a:r>
            <a:r>
              <a:rPr lang="en-US" dirty="0" smtClean="0"/>
              <a:t> </a:t>
            </a:r>
            <a:r>
              <a:rPr lang="en-US" dirty="0"/>
              <a:t>in a specified context of use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Effectiveness, Efficiency, Satisfaction primary drivers for Cloud Usability</a:t>
            </a:r>
          </a:p>
          <a:p>
            <a:endParaRPr lang="en-US" dirty="0"/>
          </a:p>
          <a:p>
            <a:r>
              <a:rPr lang="en-US" dirty="0" smtClean="0"/>
              <a:t>Cloud Consumers </a:t>
            </a:r>
            <a:r>
              <a:rPr lang="en-US" dirty="0"/>
              <a:t>= Organization + End Users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28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" y="533400"/>
            <a:ext cx="8686800" cy="1143000"/>
          </a:xfrm>
          <a:solidFill>
            <a:srgbClr val="00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What is Usability?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3810000"/>
            <a:ext cx="1810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effectiveness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04335" y="2590800"/>
            <a:ext cx="14157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efficiency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5181600"/>
            <a:ext cx="1579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satisfaction</a:t>
            </a:r>
            <a:endParaRPr lang="en-US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2514600" y="2667000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accuracy and completeness with which users achieve specified goals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0" y="3708399"/>
            <a:ext cx="64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resources expended in relation to the accuracy and completeness with which users achieve goals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2200" y="5029200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freedom from discomfort and positive attitudes towards the use of the product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0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610600" cy="1066800"/>
          </a:xfrm>
          <a:solidFill>
            <a:srgbClr val="00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Cloud Usability Framework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325112"/>
          </a:xfrm>
        </p:spPr>
        <p:txBody>
          <a:bodyPr>
            <a:normAutofit/>
          </a:bodyPr>
          <a:lstStyle/>
          <a:p>
            <a:r>
              <a:rPr lang="en-US" dirty="0"/>
              <a:t>Our Framework provides a structure to evaluate the key attributes of the cloud user experience.  </a:t>
            </a:r>
          </a:p>
          <a:p>
            <a:endParaRPr lang="en-US" dirty="0" smtClean="0"/>
          </a:p>
          <a:p>
            <a:r>
              <a:rPr lang="en-US" dirty="0" smtClean="0"/>
              <a:t>Divided </a:t>
            </a:r>
            <a:r>
              <a:rPr lang="en-US" dirty="0"/>
              <a:t>into five </a:t>
            </a:r>
            <a:r>
              <a:rPr lang="en-US" dirty="0" smtClean="0"/>
              <a:t>attributes and 20 elements</a:t>
            </a:r>
          </a:p>
          <a:p>
            <a:pPr lvl="1">
              <a:buClr>
                <a:schemeClr val="accent2">
                  <a:lumMod val="75000"/>
                </a:schemeClr>
              </a:buClr>
            </a:pPr>
            <a:r>
              <a:rPr lang="en-US" dirty="0" smtClean="0"/>
              <a:t>Capable</a:t>
            </a:r>
          </a:p>
          <a:p>
            <a:pPr lvl="1">
              <a:buClr>
                <a:schemeClr val="accent6">
                  <a:lumMod val="75000"/>
                </a:schemeClr>
              </a:buClr>
            </a:pPr>
            <a:r>
              <a:rPr lang="en-US" dirty="0" smtClean="0"/>
              <a:t>Personal</a:t>
            </a:r>
            <a:endParaRPr lang="en-US" dirty="0"/>
          </a:p>
          <a:p>
            <a:pPr lvl="1">
              <a:buClr>
                <a:schemeClr val="bg2">
                  <a:lumMod val="50000"/>
                </a:schemeClr>
              </a:buClr>
            </a:pPr>
            <a:r>
              <a:rPr lang="en-US" dirty="0" smtClean="0"/>
              <a:t>Reliable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en-US" dirty="0" smtClean="0"/>
              <a:t>Secure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en-US" dirty="0" smtClean="0"/>
              <a:t>Valuable</a:t>
            </a:r>
            <a:endParaRPr lang="en-US" dirty="0"/>
          </a:p>
          <a:p>
            <a:pPr lvl="1">
              <a:buClr>
                <a:schemeClr val="accent3">
                  <a:lumMod val="75000"/>
                </a:schemeClr>
              </a:buClr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FAA9-25AB-4CBE-AA14-306729A7674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34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ercep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15432</TotalTime>
  <Words>989</Words>
  <Application>Microsoft Macintosh PowerPoint</Application>
  <PresentationFormat>On-screen Show (4:3)</PresentationFormat>
  <Paragraphs>182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Perception</vt:lpstr>
      <vt:lpstr>Cloud Usability Framework</vt:lpstr>
      <vt:lpstr>What is the Cloud?</vt:lpstr>
      <vt:lpstr>NIST Cloud Computing Reference Architecture  (November 2011 Release 1.0 draft)</vt:lpstr>
      <vt:lpstr>NIST Cloud Computing Reference Architecture  (November 2011 Release 1.0 draft)</vt:lpstr>
      <vt:lpstr>Cloud Service Models</vt:lpstr>
      <vt:lpstr>Cloud User Experience</vt:lpstr>
      <vt:lpstr>What is Usability?</vt:lpstr>
      <vt:lpstr>What is Usability?</vt:lpstr>
      <vt:lpstr>Cloud Usability Framework</vt:lpstr>
      <vt:lpstr>Cloud Usability Framework</vt:lpstr>
      <vt:lpstr>Elements of Capable Attribute</vt:lpstr>
      <vt:lpstr>Elements of Personal Attribute</vt:lpstr>
      <vt:lpstr>Elements of Reliable Attribute</vt:lpstr>
      <vt:lpstr>Elements of Secure Attribute</vt:lpstr>
      <vt:lpstr>Elements of Valuable Attribute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Usability Framework</dc:title>
  <dc:creator>Karuna P Joshi</dc:creator>
  <cp:lastModifiedBy>Brian Stanton</cp:lastModifiedBy>
  <cp:revision>126</cp:revision>
  <cp:lastPrinted>2014-11-14T15:34:08Z</cp:lastPrinted>
  <dcterms:created xsi:type="dcterms:W3CDTF">2013-09-23T13:51:55Z</dcterms:created>
  <dcterms:modified xsi:type="dcterms:W3CDTF">2015-03-24T17:38:22Z</dcterms:modified>
</cp:coreProperties>
</file>