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6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32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63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5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309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1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19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929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6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54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1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C993A-4705-499E-A6B9-8CC6218F7F8C}" type="datetimeFigureOut">
              <a:rPr lang="en-US" smtClean="0"/>
              <a:t>5/25/2016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8AB5F-674F-48F3-8533-3A9FD7FA6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0325" y="228600"/>
            <a:ext cx="4572000" cy="64008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42888" y="5336738"/>
            <a:ext cx="62251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/>
              <a:t>http://www.nist.gov/el/building_materials/slp_2018.cfm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242888" y="542925"/>
            <a:ext cx="6167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Announcing The Seventh International Conference on the Service Life Prediction of  Polymeric Materials.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394136" y="3105834"/>
            <a:ext cx="436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March 18-24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, 2018 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394136" y="4089573"/>
            <a:ext cx="5000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Boulder, Colorado, USA.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9823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White, Christopher C. (Fed)</dc:creator>
  <cp:lastModifiedBy>White, Christopher C. (Fed)</cp:lastModifiedBy>
  <cp:revision>1</cp:revision>
  <dcterms:created xsi:type="dcterms:W3CDTF">2016-05-25T14:04:03Z</dcterms:created>
  <dcterms:modified xsi:type="dcterms:W3CDTF">2016-05-25T14:04:42Z</dcterms:modified>
</cp:coreProperties>
</file>