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599" r:id="rId3"/>
    <p:sldId id="1390" r:id="rId4"/>
    <p:sldId id="1391" r:id="rId5"/>
    <p:sldId id="1392" r:id="rId6"/>
    <p:sldId id="1339" r:id="rId7"/>
    <p:sldId id="1386" r:id="rId8"/>
    <p:sldId id="1388" r:id="rId9"/>
    <p:sldId id="703" r:id="rId10"/>
    <p:sldId id="13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632DF-2244-4454-AB9F-00A200BAA9DB}" v="19" dt="2021-11-16T04:26:36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72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gheidy, Heba" userId="7b442358-5ccd-4c54-a9b0-13584f45602b" providerId="ADAL" clId="{2ED632DF-2244-4454-AB9F-00A200BAA9DB}"/>
    <pc:docChg chg="undo custSel addSld delSld modSld sldOrd">
      <pc:chgData name="Degheidy, Heba" userId="7b442358-5ccd-4c54-a9b0-13584f45602b" providerId="ADAL" clId="{2ED632DF-2244-4454-AB9F-00A200BAA9DB}" dt="2021-11-16T05:10:13.420" v="341" actId="207"/>
      <pc:docMkLst>
        <pc:docMk/>
      </pc:docMkLst>
      <pc:sldChg chg="new del">
        <pc:chgData name="Degheidy, Heba" userId="7b442358-5ccd-4c54-a9b0-13584f45602b" providerId="ADAL" clId="{2ED632DF-2244-4454-AB9F-00A200BAA9DB}" dt="2021-11-03T16:36:37.974" v="16" actId="47"/>
        <pc:sldMkLst>
          <pc:docMk/>
          <pc:sldMk cId="2085326675" sldId="256"/>
        </pc:sldMkLst>
      </pc:sldChg>
      <pc:sldChg chg="add del">
        <pc:chgData name="Degheidy, Heba" userId="7b442358-5ccd-4c54-a9b0-13584f45602b" providerId="ADAL" clId="{2ED632DF-2244-4454-AB9F-00A200BAA9DB}" dt="2021-11-16T04:31:47.331" v="275" actId="47"/>
        <pc:sldMkLst>
          <pc:docMk/>
          <pc:sldMk cId="1784828910" sldId="283"/>
        </pc:sldMkLst>
      </pc:sldChg>
      <pc:sldChg chg="modSp add mod ord">
        <pc:chgData name="Degheidy, Heba" userId="7b442358-5ccd-4c54-a9b0-13584f45602b" providerId="ADAL" clId="{2ED632DF-2244-4454-AB9F-00A200BAA9DB}" dt="2021-11-03T17:32:32.322" v="162" actId="20577"/>
        <pc:sldMkLst>
          <pc:docMk/>
          <pc:sldMk cId="3007720365" sldId="599"/>
        </pc:sldMkLst>
        <pc:spChg chg="mod">
          <ac:chgData name="Degheidy, Heba" userId="7b442358-5ccd-4c54-a9b0-13584f45602b" providerId="ADAL" clId="{2ED632DF-2244-4454-AB9F-00A200BAA9DB}" dt="2021-11-03T17:32:32.322" v="162" actId="20577"/>
          <ac:spMkLst>
            <pc:docMk/>
            <pc:sldMk cId="3007720365" sldId="599"/>
            <ac:spMk id="2" creationId="{00000000-0000-0000-0000-000000000000}"/>
          </ac:spMkLst>
        </pc:spChg>
        <pc:spChg chg="mod">
          <ac:chgData name="Degheidy, Heba" userId="7b442358-5ccd-4c54-a9b0-13584f45602b" providerId="ADAL" clId="{2ED632DF-2244-4454-AB9F-00A200BAA9DB}" dt="2021-11-03T16:38:43.878" v="37" actId="207"/>
          <ac:spMkLst>
            <pc:docMk/>
            <pc:sldMk cId="3007720365" sldId="599"/>
            <ac:spMk id="3074" creationId="{00000000-0000-0000-0000-000000000000}"/>
          </ac:spMkLst>
        </pc:spChg>
      </pc:sldChg>
      <pc:sldChg chg="modSp add del mod modNotesTx">
        <pc:chgData name="Degheidy, Heba" userId="7b442358-5ccd-4c54-a9b0-13584f45602b" providerId="ADAL" clId="{2ED632DF-2244-4454-AB9F-00A200BAA9DB}" dt="2021-11-16T04:26:48.291" v="263" actId="47"/>
        <pc:sldMkLst>
          <pc:docMk/>
          <pc:sldMk cId="4270201050" sldId="603"/>
        </pc:sldMkLst>
        <pc:spChg chg="mod">
          <ac:chgData name="Degheidy, Heba" userId="7b442358-5ccd-4c54-a9b0-13584f45602b" providerId="ADAL" clId="{2ED632DF-2244-4454-AB9F-00A200BAA9DB}" dt="2021-11-03T17:27:52.669" v="53" actId="1076"/>
          <ac:spMkLst>
            <pc:docMk/>
            <pc:sldMk cId="4270201050" sldId="603"/>
            <ac:spMk id="40" creationId="{00000000-0000-0000-0000-000000000000}"/>
          </ac:spMkLst>
        </pc:spChg>
      </pc:sldChg>
      <pc:sldChg chg="modSp add mod modClrScheme chgLayout">
        <pc:chgData name="Degheidy, Heba" userId="7b442358-5ccd-4c54-a9b0-13584f45602b" providerId="ADAL" clId="{2ED632DF-2244-4454-AB9F-00A200BAA9DB}" dt="2021-11-16T05:10:13.420" v="341" actId="207"/>
        <pc:sldMkLst>
          <pc:docMk/>
          <pc:sldMk cId="2686968768" sldId="703"/>
        </pc:sldMkLst>
        <pc:spChg chg="mod ord">
          <ac:chgData name="Degheidy, Heba" userId="7b442358-5ccd-4c54-a9b0-13584f45602b" providerId="ADAL" clId="{2ED632DF-2244-4454-AB9F-00A200BAA9DB}" dt="2021-11-16T04:28:50.768" v="274" actId="1076"/>
          <ac:spMkLst>
            <pc:docMk/>
            <pc:sldMk cId="2686968768" sldId="703"/>
            <ac:spMk id="30722" creationId="{00000000-0000-0000-0000-000000000000}"/>
          </ac:spMkLst>
        </pc:spChg>
        <pc:spChg chg="mod ord">
          <ac:chgData name="Degheidy, Heba" userId="7b442358-5ccd-4c54-a9b0-13584f45602b" providerId="ADAL" clId="{2ED632DF-2244-4454-AB9F-00A200BAA9DB}" dt="2021-11-16T05:10:13.420" v="341" actId="207"/>
          <ac:spMkLst>
            <pc:docMk/>
            <pc:sldMk cId="2686968768" sldId="703"/>
            <ac:spMk id="35843" creationId="{00000000-0000-0000-0000-000000000000}"/>
          </ac:spMkLst>
        </pc:spChg>
      </pc:sldChg>
      <pc:sldChg chg="modSp add mod">
        <pc:chgData name="Degheidy, Heba" userId="7b442358-5ccd-4c54-a9b0-13584f45602b" providerId="ADAL" clId="{2ED632DF-2244-4454-AB9F-00A200BAA9DB}" dt="2021-11-16T05:09:51.600" v="340" actId="14100"/>
        <pc:sldMkLst>
          <pc:docMk/>
          <pc:sldMk cId="683122779" sldId="1339"/>
        </pc:sldMkLst>
        <pc:spChg chg="mod">
          <ac:chgData name="Degheidy, Heba" userId="7b442358-5ccd-4c54-a9b0-13584f45602b" providerId="ADAL" clId="{2ED632DF-2244-4454-AB9F-00A200BAA9DB}" dt="2021-11-03T17:26:39.418" v="42" actId="1076"/>
          <ac:spMkLst>
            <pc:docMk/>
            <pc:sldMk cId="683122779" sldId="1339"/>
            <ac:spMk id="2" creationId="{3EB6A9B3-8C93-4ABB-840C-7E52B01E68DE}"/>
          </ac:spMkLst>
        </pc:spChg>
        <pc:spChg chg="mod">
          <ac:chgData name="Degheidy, Heba" userId="7b442358-5ccd-4c54-a9b0-13584f45602b" providerId="ADAL" clId="{2ED632DF-2244-4454-AB9F-00A200BAA9DB}" dt="2021-11-16T05:09:51.600" v="340" actId="14100"/>
          <ac:spMkLst>
            <pc:docMk/>
            <pc:sldMk cId="683122779" sldId="1339"/>
            <ac:spMk id="3" creationId="{D527B2BC-B780-4E68-94CC-75258946B02C}"/>
          </ac:spMkLst>
        </pc:spChg>
        <pc:spChg chg="mod">
          <ac:chgData name="Degheidy, Heba" userId="7b442358-5ccd-4c54-a9b0-13584f45602b" providerId="ADAL" clId="{2ED632DF-2244-4454-AB9F-00A200BAA9DB}" dt="2021-11-16T05:09:28.934" v="317" actId="1038"/>
          <ac:spMkLst>
            <pc:docMk/>
            <pc:sldMk cId="683122779" sldId="1339"/>
            <ac:spMk id="10" creationId="{BF66391F-0860-40B7-AD7C-E4A33936C5FB}"/>
          </ac:spMkLst>
        </pc:spChg>
        <pc:spChg chg="mod">
          <ac:chgData name="Degheidy, Heba" userId="7b442358-5ccd-4c54-a9b0-13584f45602b" providerId="ADAL" clId="{2ED632DF-2244-4454-AB9F-00A200BAA9DB}" dt="2021-11-16T05:09:40.528" v="332" actId="1035"/>
          <ac:spMkLst>
            <pc:docMk/>
            <pc:sldMk cId="683122779" sldId="1339"/>
            <ac:spMk id="11" creationId="{7D5017FA-41AD-4FFE-A5BC-BAC6BDBE9FA0}"/>
          </ac:spMkLst>
        </pc:spChg>
        <pc:spChg chg="mod">
          <ac:chgData name="Degheidy, Heba" userId="7b442358-5ccd-4c54-a9b0-13584f45602b" providerId="ADAL" clId="{2ED632DF-2244-4454-AB9F-00A200BAA9DB}" dt="2021-11-16T05:09:18.599" v="302" actId="1035"/>
          <ac:spMkLst>
            <pc:docMk/>
            <pc:sldMk cId="683122779" sldId="1339"/>
            <ac:spMk id="12" creationId="{C8BA4E22-8289-48F7-93F6-D032AF3B2D20}"/>
          </ac:spMkLst>
        </pc:spChg>
        <pc:spChg chg="mod">
          <ac:chgData name="Degheidy, Heba" userId="7b442358-5ccd-4c54-a9b0-13584f45602b" providerId="ADAL" clId="{2ED632DF-2244-4454-AB9F-00A200BAA9DB}" dt="2021-11-16T05:09:28.934" v="317" actId="1038"/>
          <ac:spMkLst>
            <pc:docMk/>
            <pc:sldMk cId="683122779" sldId="1339"/>
            <ac:spMk id="19" creationId="{7CFAF463-C6BA-4CE0-87AD-A058D11E1CAA}"/>
          </ac:spMkLst>
        </pc:spChg>
        <pc:spChg chg="mod">
          <ac:chgData name="Degheidy, Heba" userId="7b442358-5ccd-4c54-a9b0-13584f45602b" providerId="ADAL" clId="{2ED632DF-2244-4454-AB9F-00A200BAA9DB}" dt="2021-11-16T05:09:18.599" v="302" actId="1035"/>
          <ac:spMkLst>
            <pc:docMk/>
            <pc:sldMk cId="683122779" sldId="1339"/>
            <ac:spMk id="20" creationId="{7BCFDD10-5EB1-4029-8292-E94CA52A88E9}"/>
          </ac:spMkLst>
        </pc:spChg>
        <pc:picChg chg="mod">
          <ac:chgData name="Degheidy, Heba" userId="7b442358-5ccd-4c54-a9b0-13584f45602b" providerId="ADAL" clId="{2ED632DF-2244-4454-AB9F-00A200BAA9DB}" dt="2021-11-16T05:09:44.103" v="339" actId="1035"/>
          <ac:picMkLst>
            <pc:docMk/>
            <pc:sldMk cId="683122779" sldId="1339"/>
            <ac:picMk id="14" creationId="{B8F12E3B-A873-48FB-9409-7085BC57C08F}"/>
          </ac:picMkLst>
        </pc:picChg>
        <pc:picChg chg="mod">
          <ac:chgData name="Degheidy, Heba" userId="7b442358-5ccd-4c54-a9b0-13584f45602b" providerId="ADAL" clId="{2ED632DF-2244-4454-AB9F-00A200BAA9DB}" dt="2021-11-16T05:09:33.595" v="323" actId="1036"/>
          <ac:picMkLst>
            <pc:docMk/>
            <pc:sldMk cId="683122779" sldId="1339"/>
            <ac:picMk id="23" creationId="{097E5087-6F35-4B31-A5F0-DA65FA6F372B}"/>
          </ac:picMkLst>
        </pc:picChg>
        <pc:picChg chg="mod">
          <ac:chgData name="Degheidy, Heba" userId="7b442358-5ccd-4c54-a9b0-13584f45602b" providerId="ADAL" clId="{2ED632DF-2244-4454-AB9F-00A200BAA9DB}" dt="2021-11-16T05:09:18.599" v="302" actId="1035"/>
          <ac:picMkLst>
            <pc:docMk/>
            <pc:sldMk cId="683122779" sldId="1339"/>
            <ac:picMk id="24" creationId="{C8A5C185-DA52-44EA-857A-971800AA16B3}"/>
          </ac:picMkLst>
        </pc:picChg>
      </pc:sldChg>
      <pc:sldChg chg="modSp add del mod modNotesTx">
        <pc:chgData name="Degheidy, Heba" userId="7b442358-5ccd-4c54-a9b0-13584f45602b" providerId="ADAL" clId="{2ED632DF-2244-4454-AB9F-00A200BAA9DB}" dt="2021-11-16T04:23:48.670" v="257" actId="47"/>
        <pc:sldMkLst>
          <pc:docMk/>
          <pc:sldMk cId="4253688550" sldId="1357"/>
        </pc:sldMkLst>
        <pc:spChg chg="mod">
          <ac:chgData name="Degheidy, Heba" userId="7b442358-5ccd-4c54-a9b0-13584f45602b" providerId="ADAL" clId="{2ED632DF-2244-4454-AB9F-00A200BAA9DB}" dt="2021-11-16T04:22:02.916" v="245" actId="255"/>
          <ac:spMkLst>
            <pc:docMk/>
            <pc:sldMk cId="4253688550" sldId="1357"/>
            <ac:spMk id="3" creationId="{00000000-0000-0000-0000-000000000000}"/>
          </ac:spMkLst>
        </pc:spChg>
        <pc:spChg chg="mod">
          <ac:chgData name="Degheidy, Heba" userId="7b442358-5ccd-4c54-a9b0-13584f45602b" providerId="ADAL" clId="{2ED632DF-2244-4454-AB9F-00A200BAA9DB}" dt="2021-11-16T04:22:19.857" v="248" actId="14100"/>
          <ac:spMkLst>
            <pc:docMk/>
            <pc:sldMk cId="4253688550" sldId="1357"/>
            <ac:spMk id="4" creationId="{00000000-0000-0000-0000-000000000000}"/>
          </ac:spMkLst>
        </pc:spChg>
        <pc:spChg chg="mod">
          <ac:chgData name="Degheidy, Heba" userId="7b442358-5ccd-4c54-a9b0-13584f45602b" providerId="ADAL" clId="{2ED632DF-2244-4454-AB9F-00A200BAA9DB}" dt="2021-11-16T04:22:27.962" v="251" actId="1076"/>
          <ac:spMkLst>
            <pc:docMk/>
            <pc:sldMk cId="4253688550" sldId="1357"/>
            <ac:spMk id="8" creationId="{00000000-0000-0000-0000-000000000000}"/>
          </ac:spMkLst>
        </pc:spChg>
      </pc:sldChg>
      <pc:sldChg chg="addSp delSp modSp add mod modClrScheme chgLayout">
        <pc:chgData name="Degheidy, Heba" userId="7b442358-5ccd-4c54-a9b0-13584f45602b" providerId="ADAL" clId="{2ED632DF-2244-4454-AB9F-00A200BAA9DB}" dt="2021-11-16T04:28:21.095" v="270" actId="1076"/>
        <pc:sldMkLst>
          <pc:docMk/>
          <pc:sldMk cId="163443656" sldId="1386"/>
        </pc:sldMkLst>
        <pc:spChg chg="mod ord">
          <ac:chgData name="Degheidy, Heba" userId="7b442358-5ccd-4c54-a9b0-13584f45602b" providerId="ADAL" clId="{2ED632DF-2244-4454-AB9F-00A200BAA9DB}" dt="2021-11-16T04:28:21.095" v="270" actId="1076"/>
          <ac:spMkLst>
            <pc:docMk/>
            <pc:sldMk cId="163443656" sldId="1386"/>
            <ac:spMk id="2" creationId="{00000000-0000-0000-0000-000000000000}"/>
          </ac:spMkLst>
        </pc:spChg>
        <pc:spChg chg="add del mod ord">
          <ac:chgData name="Degheidy, Heba" userId="7b442358-5ccd-4c54-a9b0-13584f45602b" providerId="ADAL" clId="{2ED632DF-2244-4454-AB9F-00A200BAA9DB}" dt="2021-11-16T04:28:02.716" v="268" actId="700"/>
          <ac:spMkLst>
            <pc:docMk/>
            <pc:sldMk cId="163443656" sldId="1386"/>
            <ac:spMk id="3" creationId="{7D2399A7-ED71-40D3-85C0-4DB6E7C77450}"/>
          </ac:spMkLst>
        </pc:spChg>
        <pc:spChg chg="mod ord">
          <ac:chgData name="Degheidy, Heba" userId="7b442358-5ccd-4c54-a9b0-13584f45602b" providerId="ADAL" clId="{2ED632DF-2244-4454-AB9F-00A200BAA9DB}" dt="2021-11-16T04:28:16.060" v="269" actId="700"/>
          <ac:spMkLst>
            <pc:docMk/>
            <pc:sldMk cId="163443656" sldId="1386"/>
            <ac:spMk id="4" creationId="{00000000-0000-0000-0000-000000000000}"/>
          </ac:spMkLst>
        </pc:spChg>
        <pc:spChg chg="mod">
          <ac:chgData name="Degheidy, Heba" userId="7b442358-5ccd-4c54-a9b0-13584f45602b" providerId="ADAL" clId="{2ED632DF-2244-4454-AB9F-00A200BAA9DB}" dt="2021-11-04T14:11:21.082" v="198" actId="1076"/>
          <ac:spMkLst>
            <pc:docMk/>
            <pc:sldMk cId="163443656" sldId="1386"/>
            <ac:spMk id="11" creationId="{85B8CAB7-A754-4BC5-9FDD-89D8975E5C8D}"/>
          </ac:spMkLst>
        </pc:spChg>
        <pc:spChg chg="mod">
          <ac:chgData name="Degheidy, Heba" userId="7b442358-5ccd-4c54-a9b0-13584f45602b" providerId="ADAL" clId="{2ED632DF-2244-4454-AB9F-00A200BAA9DB}" dt="2021-11-04T14:11:21.082" v="198" actId="1076"/>
          <ac:spMkLst>
            <pc:docMk/>
            <pc:sldMk cId="163443656" sldId="1386"/>
            <ac:spMk id="12" creationId="{9AAFBB19-71EF-4B21-9D21-E2865A62DFBA}"/>
          </ac:spMkLst>
        </pc:spChg>
        <pc:spChg chg="mod">
          <ac:chgData name="Degheidy, Heba" userId="7b442358-5ccd-4c54-a9b0-13584f45602b" providerId="ADAL" clId="{2ED632DF-2244-4454-AB9F-00A200BAA9DB}" dt="2021-11-04T14:11:21.082" v="198" actId="1076"/>
          <ac:spMkLst>
            <pc:docMk/>
            <pc:sldMk cId="163443656" sldId="1386"/>
            <ac:spMk id="13" creationId="{5812265E-E3F8-45FD-8F8D-BDA007911032}"/>
          </ac:spMkLst>
        </pc:spChg>
        <pc:spChg chg="mod">
          <ac:chgData name="Degheidy, Heba" userId="7b442358-5ccd-4c54-a9b0-13584f45602b" providerId="ADAL" clId="{2ED632DF-2244-4454-AB9F-00A200BAA9DB}" dt="2021-11-04T14:10:38.569" v="190" actId="1076"/>
          <ac:spMkLst>
            <pc:docMk/>
            <pc:sldMk cId="163443656" sldId="1386"/>
            <ac:spMk id="14" creationId="{72817DD7-A9D0-429D-B3E4-E2D09B5D8EC5}"/>
          </ac:spMkLst>
        </pc:spChg>
        <pc:spChg chg="mod">
          <ac:chgData name="Degheidy, Heba" userId="7b442358-5ccd-4c54-a9b0-13584f45602b" providerId="ADAL" clId="{2ED632DF-2244-4454-AB9F-00A200BAA9DB}" dt="2021-11-16T04:27:58.259" v="267" actId="1076"/>
          <ac:spMkLst>
            <pc:docMk/>
            <pc:sldMk cId="163443656" sldId="1386"/>
            <ac:spMk id="15" creationId="{ACF758E6-8E6D-4C46-93AB-ED636994AD15}"/>
          </ac:spMkLst>
        </pc:spChg>
        <pc:spChg chg="mod">
          <ac:chgData name="Degheidy, Heba" userId="7b442358-5ccd-4c54-a9b0-13584f45602b" providerId="ADAL" clId="{2ED632DF-2244-4454-AB9F-00A200BAA9DB}" dt="2021-11-04T14:10:12.867" v="186" actId="1076"/>
          <ac:spMkLst>
            <pc:docMk/>
            <pc:sldMk cId="163443656" sldId="1386"/>
            <ac:spMk id="16" creationId="{DCD06FDC-6311-464F-B780-7A5F445E3EF8}"/>
          </ac:spMkLst>
        </pc:spChg>
        <pc:spChg chg="mod">
          <ac:chgData name="Degheidy, Heba" userId="7b442358-5ccd-4c54-a9b0-13584f45602b" providerId="ADAL" clId="{2ED632DF-2244-4454-AB9F-00A200BAA9DB}" dt="2021-11-04T14:39:44.862" v="237" actId="1076"/>
          <ac:spMkLst>
            <pc:docMk/>
            <pc:sldMk cId="163443656" sldId="1386"/>
            <ac:spMk id="25" creationId="{3CD150E3-F8D9-4EEC-BB12-5D9BFEA29591}"/>
          </ac:spMkLst>
        </pc:spChg>
        <pc:spChg chg="mod">
          <ac:chgData name="Degheidy, Heba" userId="7b442358-5ccd-4c54-a9b0-13584f45602b" providerId="ADAL" clId="{2ED632DF-2244-4454-AB9F-00A200BAA9DB}" dt="2021-11-04T14:10:12.867" v="186" actId="1076"/>
          <ac:spMkLst>
            <pc:docMk/>
            <pc:sldMk cId="163443656" sldId="1386"/>
            <ac:spMk id="26" creationId="{BF63874C-FDB1-4DD8-9C01-5C0959459240}"/>
          </ac:spMkLst>
        </pc:spChg>
        <pc:spChg chg="mod">
          <ac:chgData name="Degheidy, Heba" userId="7b442358-5ccd-4c54-a9b0-13584f45602b" providerId="ADAL" clId="{2ED632DF-2244-4454-AB9F-00A200BAA9DB}" dt="2021-11-04T14:25:39.274" v="234" actId="1076"/>
          <ac:spMkLst>
            <pc:docMk/>
            <pc:sldMk cId="163443656" sldId="1386"/>
            <ac:spMk id="27" creationId="{36503B98-45E9-469A-9E11-1D02617E71C8}"/>
          </ac:spMkLst>
        </pc:spChg>
        <pc:spChg chg="mod">
          <ac:chgData name="Degheidy, Heba" userId="7b442358-5ccd-4c54-a9b0-13584f45602b" providerId="ADAL" clId="{2ED632DF-2244-4454-AB9F-00A200BAA9DB}" dt="2021-11-04T14:25:16.084" v="227" actId="1076"/>
          <ac:spMkLst>
            <pc:docMk/>
            <pc:sldMk cId="163443656" sldId="1386"/>
            <ac:spMk id="33" creationId="{EE1FDB0D-31E4-415A-AFF4-4D0F385D8322}"/>
          </ac:spMkLst>
        </pc:spChg>
        <pc:spChg chg="mod">
          <ac:chgData name="Degheidy, Heba" userId="7b442358-5ccd-4c54-a9b0-13584f45602b" providerId="ADAL" clId="{2ED632DF-2244-4454-AB9F-00A200BAA9DB}" dt="2021-11-04T14:25:24.227" v="229" actId="1076"/>
          <ac:spMkLst>
            <pc:docMk/>
            <pc:sldMk cId="163443656" sldId="1386"/>
            <ac:spMk id="48" creationId="{BFD657DB-D761-4190-8550-E1147674AD04}"/>
          </ac:spMkLst>
        </pc:spChg>
        <pc:cxnChg chg="mod">
          <ac:chgData name="Degheidy, Heba" userId="7b442358-5ccd-4c54-a9b0-13584f45602b" providerId="ADAL" clId="{2ED632DF-2244-4454-AB9F-00A200BAA9DB}" dt="2021-11-04T14:10:46.894" v="192" actId="1076"/>
          <ac:cxnSpMkLst>
            <pc:docMk/>
            <pc:sldMk cId="163443656" sldId="1386"/>
            <ac:cxnSpMk id="18" creationId="{7F65E96D-0C7C-4588-ACFA-15C81376F0D5}"/>
          </ac:cxnSpMkLst>
        </pc:cxnChg>
        <pc:cxnChg chg="mod">
          <ac:chgData name="Degheidy, Heba" userId="7b442358-5ccd-4c54-a9b0-13584f45602b" providerId="ADAL" clId="{2ED632DF-2244-4454-AB9F-00A200BAA9DB}" dt="2021-11-04T14:39:47.152" v="238" actId="1076"/>
          <ac:cxnSpMkLst>
            <pc:docMk/>
            <pc:sldMk cId="163443656" sldId="1386"/>
            <ac:cxnSpMk id="31" creationId="{87A1F094-58EA-440D-8BEB-6FD6AA7D04F5}"/>
          </ac:cxnSpMkLst>
        </pc:cxnChg>
        <pc:cxnChg chg="mod">
          <ac:chgData name="Degheidy, Heba" userId="7b442358-5ccd-4c54-a9b0-13584f45602b" providerId="ADAL" clId="{2ED632DF-2244-4454-AB9F-00A200BAA9DB}" dt="2021-11-04T14:10:52.735" v="194" actId="1076"/>
          <ac:cxnSpMkLst>
            <pc:docMk/>
            <pc:sldMk cId="163443656" sldId="1386"/>
            <ac:cxnSpMk id="35" creationId="{8319A352-7331-4735-BF1B-D6DF1B8DAA18}"/>
          </ac:cxnSpMkLst>
        </pc:cxnChg>
        <pc:cxnChg chg="mod">
          <ac:chgData name="Degheidy, Heba" userId="7b442358-5ccd-4c54-a9b0-13584f45602b" providerId="ADAL" clId="{2ED632DF-2244-4454-AB9F-00A200BAA9DB}" dt="2021-11-04T14:25:28.395" v="230" actId="1076"/>
          <ac:cxnSpMkLst>
            <pc:docMk/>
            <pc:sldMk cId="163443656" sldId="1386"/>
            <ac:cxnSpMk id="45" creationId="{14CF766E-2815-4DE2-8A19-2618EDFE923B}"/>
          </ac:cxnSpMkLst>
        </pc:cxnChg>
      </pc:sldChg>
      <pc:sldChg chg="modSp add mod modClrScheme chgLayout">
        <pc:chgData name="Degheidy, Heba" userId="7b442358-5ccd-4c54-a9b0-13584f45602b" providerId="ADAL" clId="{2ED632DF-2244-4454-AB9F-00A200BAA9DB}" dt="2021-11-16T04:28:34.346" v="272" actId="1076"/>
        <pc:sldMkLst>
          <pc:docMk/>
          <pc:sldMk cId="1666384660" sldId="1388"/>
        </pc:sldMkLst>
        <pc:spChg chg="mod ord">
          <ac:chgData name="Degheidy, Heba" userId="7b442358-5ccd-4c54-a9b0-13584f45602b" providerId="ADAL" clId="{2ED632DF-2244-4454-AB9F-00A200BAA9DB}" dt="2021-11-16T04:28:34.346" v="272" actId="1076"/>
          <ac:spMkLst>
            <pc:docMk/>
            <pc:sldMk cId="1666384660" sldId="1388"/>
            <ac:spMk id="2" creationId="{00000000-0000-0000-0000-000000000000}"/>
          </ac:spMkLst>
        </pc:spChg>
        <pc:spChg chg="mod ord">
          <ac:chgData name="Degheidy, Heba" userId="7b442358-5ccd-4c54-a9b0-13584f45602b" providerId="ADAL" clId="{2ED632DF-2244-4454-AB9F-00A200BAA9DB}" dt="2021-11-16T04:28:29.515" v="271" actId="700"/>
          <ac:spMkLst>
            <pc:docMk/>
            <pc:sldMk cId="1666384660" sldId="1388"/>
            <ac:spMk id="4" creationId="{00000000-0000-0000-0000-000000000000}"/>
          </ac:spMkLst>
        </pc:spChg>
        <pc:spChg chg="mod">
          <ac:chgData name="Degheidy, Heba" userId="7b442358-5ccd-4c54-a9b0-13584f45602b" providerId="ADAL" clId="{2ED632DF-2244-4454-AB9F-00A200BAA9DB}" dt="2021-11-04T14:25:57.769" v="236" actId="1076"/>
          <ac:spMkLst>
            <pc:docMk/>
            <pc:sldMk cId="1666384660" sldId="1388"/>
            <ac:spMk id="23" creationId="{DB81C552-069D-40BA-853D-3D8F0B71DB5A}"/>
          </ac:spMkLst>
        </pc:spChg>
        <pc:spChg chg="mod">
          <ac:chgData name="Degheidy, Heba" userId="7b442358-5ccd-4c54-a9b0-13584f45602b" providerId="ADAL" clId="{2ED632DF-2244-4454-AB9F-00A200BAA9DB}" dt="2021-11-03T17:30:45.261" v="77" actId="1076"/>
          <ac:spMkLst>
            <pc:docMk/>
            <pc:sldMk cId="1666384660" sldId="1388"/>
            <ac:spMk id="25" creationId="{3CD150E3-F8D9-4EEC-BB12-5D9BFEA29591}"/>
          </ac:spMkLst>
        </pc:spChg>
        <pc:spChg chg="mod">
          <ac:chgData name="Degheidy, Heba" userId="7b442358-5ccd-4c54-a9b0-13584f45602b" providerId="ADAL" clId="{2ED632DF-2244-4454-AB9F-00A200BAA9DB}" dt="2021-11-04T14:24:27.588" v="222" actId="1076"/>
          <ac:spMkLst>
            <pc:docMk/>
            <pc:sldMk cId="1666384660" sldId="1388"/>
            <ac:spMk id="28" creationId="{236B894E-7640-4520-9A58-51246D060510}"/>
          </ac:spMkLst>
        </pc:spChg>
      </pc:sldChg>
      <pc:sldChg chg="modSp add mod setBg">
        <pc:chgData name="Degheidy, Heba" userId="7b442358-5ccd-4c54-a9b0-13584f45602b" providerId="ADAL" clId="{2ED632DF-2244-4454-AB9F-00A200BAA9DB}" dt="2021-11-03T16:10:38.492" v="12" actId="14100"/>
        <pc:sldMkLst>
          <pc:docMk/>
          <pc:sldMk cId="3813403468" sldId="1389"/>
        </pc:sldMkLst>
        <pc:spChg chg="mod">
          <ac:chgData name="Degheidy, Heba" userId="7b442358-5ccd-4c54-a9b0-13584f45602b" providerId="ADAL" clId="{2ED632DF-2244-4454-AB9F-00A200BAA9DB}" dt="2021-11-03T16:10:15.539" v="7" actId="207"/>
          <ac:spMkLst>
            <pc:docMk/>
            <pc:sldMk cId="3813403468" sldId="1389"/>
            <ac:spMk id="4" creationId="{3A9F5347-3191-4941-B701-E2E55192C7E2}"/>
          </ac:spMkLst>
        </pc:spChg>
        <pc:picChg chg="mod">
          <ac:chgData name="Degheidy, Heba" userId="7b442358-5ccd-4c54-a9b0-13584f45602b" providerId="ADAL" clId="{2ED632DF-2244-4454-AB9F-00A200BAA9DB}" dt="2021-11-03T16:10:38.492" v="12" actId="14100"/>
          <ac:picMkLst>
            <pc:docMk/>
            <pc:sldMk cId="3813403468" sldId="1389"/>
            <ac:picMk id="3" creationId="{60020DC6-4073-4D66-B927-02E87175BFB9}"/>
          </ac:picMkLst>
        </pc:picChg>
      </pc:sldChg>
      <pc:sldChg chg="add modNotesTx">
        <pc:chgData name="Degheidy, Heba" userId="7b442358-5ccd-4c54-a9b0-13584f45602b" providerId="ADAL" clId="{2ED632DF-2244-4454-AB9F-00A200BAA9DB}" dt="2021-11-16T04:23:09.772" v="254" actId="20577"/>
        <pc:sldMkLst>
          <pc:docMk/>
          <pc:sldMk cId="2687599125" sldId="1390"/>
        </pc:sldMkLst>
      </pc:sldChg>
      <pc:sldChg chg="add modNotesTx">
        <pc:chgData name="Degheidy, Heba" userId="7b442358-5ccd-4c54-a9b0-13584f45602b" providerId="ADAL" clId="{2ED632DF-2244-4454-AB9F-00A200BAA9DB}" dt="2021-11-16T04:24:02.809" v="259" actId="20577"/>
        <pc:sldMkLst>
          <pc:docMk/>
          <pc:sldMk cId="2716017562" sldId="1391"/>
        </pc:sldMkLst>
      </pc:sldChg>
      <pc:sldChg chg="add modNotesTx">
        <pc:chgData name="Degheidy, Heba" userId="7b442358-5ccd-4c54-a9b0-13584f45602b" providerId="ADAL" clId="{2ED632DF-2244-4454-AB9F-00A200BAA9DB}" dt="2021-11-16T04:26:52.593" v="264" actId="20577"/>
        <pc:sldMkLst>
          <pc:docMk/>
          <pc:sldMk cId="111746792" sldId="1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93368-25FD-4E5F-958E-544A295821E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3C64-23E2-43F5-8B8A-3B730B11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7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9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1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EDC5-C1EA-4259-B855-2F1DA4008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35265-76E9-4B5F-BE75-D186A0187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637B-6EC3-4C72-82BB-BF4E26BF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B67B-0A96-4741-8AC8-48A4EE2F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1257-69A0-4CDD-95E8-04209742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7FE9-6671-4380-82F9-F24C74EE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5EF66-DF3B-4F6F-9743-225B4D4E8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4272-F7E8-4CC1-B4BE-350FF9A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F6D04-E615-4AE4-93C7-D08FD59A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232A-6111-48DF-B007-A0B07FEA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552DEF-F0E7-44FD-8BAB-CC413C4B9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7292A-DB70-43B5-936C-FB346668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6A74-1F22-4D8F-A6BC-28BC1CDB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01F93-7F7D-4A0F-9992-9939A32D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C605-CF3C-494D-9531-E3FFECB8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E79D7C-6F71-4478-9C26-851983EB12A8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6310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1023679"/>
            <a:ext cx="11345471" cy="9260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2009776"/>
            <a:ext cx="11345471" cy="428604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EA1CBF-2ECB-4584-B199-C07C0BDFC90D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827391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556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16500" y="63341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0DBC8D-B186-4D9F-ABDA-A7CEF665976A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22312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DE09C4-D827-4F23-922D-B9BFE4EED573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374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AF74F8-41B4-4EB9-AA6B-3828AC9543E5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827391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986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1E09BE-7643-41A9-AC3D-53B8319B6435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827391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810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</p:spPr>
        <p:txBody>
          <a:bodyPr/>
          <a:lstStyle/>
          <a:p>
            <a:fld id="{A8E997AC-5CA4-441F-B8AD-5772339D9372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827391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745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864446-E453-4220-AF5A-B96B9EA63342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827391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714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51FA-E154-4D74-937E-A6752595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D492-3DA0-4840-81B4-25AF0CBE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3DCE2-1D77-4280-A26B-D7CC049D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B749-9D5F-4B11-A60B-B8D42143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06ABE-6B28-48BE-9549-95BB6260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7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858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2D1516-AF5B-4890-8E54-98AC53774561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827391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2430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</p:spPr>
        <p:txBody>
          <a:bodyPr/>
          <a:lstStyle/>
          <a:p>
            <a:fld id="{924499C3-7DDD-4E8D-9BD5-20EC407EB381}" type="datetime1">
              <a:rPr lang="en-US" smtClean="0"/>
              <a:t>11/15/2021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78718" y="5167321"/>
            <a:ext cx="620543" cy="99077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561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</p:spPr>
        <p:txBody>
          <a:bodyPr/>
          <a:lstStyle/>
          <a:p>
            <a:fld id="{3D91ED3C-DB76-42DB-8FAC-2091E386214E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9816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6585-983F-44EA-B80A-F3AFC00E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8B6A-20D3-41D3-BDA2-84C3F89A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A2BC-536F-44D9-8ADC-CD49E09F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E8983-7E81-42F7-A6B4-E2EDACFB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C49E7-6A36-40D6-9A9F-BA62DF55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8C80-71B5-4713-BC7C-54913A71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63D0-804F-499E-8025-6B4E40567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D550C-B1E0-4FD7-8115-18F13EB40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31FA2-3E52-4E32-A745-336CD3B6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F7246-8295-4BD8-9FDF-A90C64E6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B90CA-E95E-426C-93C0-4F7FE92D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79D8-6D35-4420-9FD5-059E2CB9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33023-541B-4FA0-B02B-1C3471564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9CB7B-52D1-4E99-9AC7-00E7DDFA3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B217E-D032-4169-B952-3CB859B05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57B64-8733-40A4-BDA2-45596077C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D4FCF-915C-4440-B211-79A4774D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2201A-F97A-4DAB-A286-7464F76C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3A469-A3EA-491B-9539-E4700BE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A022-A0EF-4AA3-9A44-D82AE6E5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30FFB-FB81-4366-95BB-0BBFFD54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18CD1-7DDF-4F8A-9B7E-BD42F0B7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20D54-C385-481A-BF85-DE71A4AA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701CD-0771-4273-AB06-64EC8F37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2C03A-2A4B-4D1C-A632-B81AA9FF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0CDD4-9BDB-4093-B5CE-92FFB720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2C77-0439-4E1C-8F75-47D3575B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976F-E642-4F72-A69D-7AE59F43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1353-9143-4D65-82E6-9CEEC08F6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0DF4-1500-4B9C-9D90-F3ED4C49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B1037-DFA5-42B9-8B24-3D74EE24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84A9B-5176-49CD-B278-927E7B72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C257-7A91-4870-B71E-D178402E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14315-EC64-4941-B0D0-2791B1B0A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CA8E9-997F-416E-A451-6A51AA38B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B2942-D94A-4E41-8302-BF5415DF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63882-F479-4CDA-83EC-09420A8B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4BD7D-CA1C-467B-B77B-187553FF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4D090-9AD3-4986-93FA-BF706588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52D7C-F737-45C8-A033-F2C8ABA7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391F8-C3B3-4CE1-8204-1F2457538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38D6-A1BC-40B0-AB5A-AFBF38B94B6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9F2E0-7AD7-4992-B4A2-69EAF20FF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1C7C5-C446-4473-AB1E-79EA5ED74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5E23-C648-4A8D-9AB1-60A96A6F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9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5B2B-441A-4D58-B55C-E1A7E38CA144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www.fda.gov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fdacber" TargetMode="External"/><Relationship Id="rId3" Type="http://schemas.openxmlformats.org/officeDocument/2006/relationships/hyperlink" Target="mailto:OTATRPMS@fda.hhs.gov" TargetMode="External"/><Relationship Id="rId7" Type="http://schemas.openxmlformats.org/officeDocument/2006/relationships/hyperlink" Target="mailto:industry.biologics@fda.gov" TargetMode="External"/><Relationship Id="rId2" Type="http://schemas.openxmlformats.org/officeDocument/2006/relationships/hyperlink" Target="mailto:Heba.Degheidy@FDA.HHS.GOV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ocod@fda.hhs.gov" TargetMode="External"/><Relationship Id="rId5" Type="http://schemas.openxmlformats.org/officeDocument/2006/relationships/hyperlink" Target="http://www.fda.gov/BiologicsBloodVaccines/default.htm" TargetMode="External"/><Relationship Id="rId4" Type="http://schemas.openxmlformats.org/officeDocument/2006/relationships/hyperlink" Target="mailto:Lori.Tull@fda.hhs.gov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1269491" y="1281229"/>
            <a:ext cx="10232136" cy="2037464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+mn-lt"/>
              </a:rPr>
            </a:br>
            <a:br>
              <a:rPr lang="en-US" sz="4900" dirty="0">
                <a:latin typeface="+mn-lt"/>
              </a:rPr>
            </a:br>
            <a:r>
              <a:rPr lang="en-US" sz="4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Advancement in Bioanalytical Techniques to improve Cell Therapy Product Quantification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en-US" sz="4000" dirty="0">
                <a:solidFill>
                  <a:srgbClr val="002060"/>
                </a:solidFill>
                <a:latin typeface="+mn-lt"/>
              </a:rPr>
            </a:br>
            <a:endParaRPr lang="en-US" alt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SessionQuestionData" descr="&lt;?xml version=&quot;1.0&quot;?&gt;&lt;AllQuestions /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" name="SessionAnswerData" descr="&lt;?xml version=&quot;1.0&quot;?&gt;&lt;AllAnswers /&gt;" hidden="1"/>
          <p:cNvSpPr txBox="1"/>
          <p:nvPr/>
        </p:nvSpPr>
        <p:spPr>
          <a:xfrm>
            <a:off x="279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3" name="SessionResponseData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4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24062" y="2541453"/>
            <a:ext cx="8143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cs typeface="Arial"/>
              </a:rPr>
              <a:t>Heba Degheidy, MD, PhD, RAC</a:t>
            </a:r>
          </a:p>
          <a:p>
            <a:pPr algn="ctr"/>
            <a:endParaRPr lang="en-US" sz="2400" b="1" dirty="0">
              <a:solidFill>
                <a:srgbClr val="0000FF"/>
              </a:solidFill>
              <a:cs typeface="Arial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cs typeface="Arial"/>
              </a:rPr>
              <a:t>Division of Cellular and Gene Therapies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cs typeface="Arial"/>
              </a:rPr>
              <a:t>Office of Tissues and Advanced Therapies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cs typeface="Arial"/>
              </a:rPr>
              <a:t>Center for Biologics Evaluation and Research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cs typeface="Arial"/>
              </a:rPr>
              <a:t>U.S. Food and Drug Administration</a:t>
            </a:r>
          </a:p>
          <a:p>
            <a:pPr algn="ctr"/>
            <a:endParaRPr lang="en-US" sz="2400" b="1" dirty="0">
              <a:solidFill>
                <a:srgbClr val="0000FF"/>
              </a:solidFill>
              <a:cs typeface="Arial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cs typeface="Arial"/>
              </a:rPr>
              <a:t>November  18, 2021 </a:t>
            </a:r>
          </a:p>
          <a:p>
            <a:pPr algn="ctr"/>
            <a:endParaRPr lang="en-US" sz="2400" b="1" dirty="0">
              <a:solidFill>
                <a:srgbClr val="002060"/>
              </a:solidFill>
              <a:cs typeface="Arial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72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8900" y="185993"/>
            <a:ext cx="8251191" cy="6734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0E076F"/>
                </a:solidFill>
                <a:latin typeface="+mj-lt"/>
              </a:rPr>
              <a:t>FDA Organization</a:t>
            </a:r>
            <a:endParaRPr lang="en-US" sz="4000" b="1" dirty="0">
              <a:solidFill>
                <a:srgbClr val="0E076F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5433" y="1321660"/>
            <a:ext cx="11229029" cy="39102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CBER (Center for Biologics Evaluation and Research): </a:t>
            </a:r>
            <a:r>
              <a:rPr lang="en-US" sz="2000" dirty="0">
                <a:latin typeface="+mj-lt"/>
              </a:rPr>
              <a:t>vaccines, blood and blood products, human tissue/tissue products for transplantation, cells, gene therapy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Office of Tissues and Advanced Therapies (OTAT)</a:t>
            </a:r>
          </a:p>
          <a:p>
            <a:pPr marL="457200" lvl="1" indent="0">
              <a:buNone/>
              <a:defRPr/>
            </a:pPr>
            <a:r>
              <a:rPr lang="en-US" sz="2000" dirty="0">
                <a:latin typeface="+mj-lt"/>
              </a:rPr>
              <a:t>(formerly Office of Cellular, Tissue, and Gene Therapies)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Office of Vaccines Research and Review	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Office of Blood Research and Review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CDER (Center for Drug Evaluation and Research): </a:t>
            </a:r>
            <a:r>
              <a:rPr lang="en-US" sz="2000" dirty="0">
                <a:latin typeface="+mj-lt"/>
              </a:rPr>
              <a:t>drugs, some biological products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CDRH (Center for Devices and Radiological Health): </a:t>
            </a:r>
            <a:r>
              <a:rPr lang="en-US" sz="2000" dirty="0">
                <a:latin typeface="+mj-lt"/>
              </a:rPr>
              <a:t>devices for treatment, implants, diagnostic devices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CFSAN (Center for Food Safety and Applied Nutrition)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CTP (Center for Tobacco Products)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CVM (Center for Veterinary Medicine)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NCTR (National Center for Toxicological Research)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OC (Office of the Commissioner)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+mj-lt"/>
              </a:rPr>
              <a:t>ORA (Office of Regulatory Affairs)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www.fda.gov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E214E7-6B24-4634-8E6F-F3B695F5E42E}"/>
              </a:ext>
            </a:extLst>
          </p:cNvPr>
          <p:cNvCxnSpPr>
            <a:cxnSpLocks/>
          </p:cNvCxnSpPr>
          <p:nvPr/>
        </p:nvCxnSpPr>
        <p:spPr>
          <a:xfrm>
            <a:off x="0" y="1200150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9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162108"/>
            <a:ext cx="8509103" cy="9260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</a:rPr>
              <a:t>OTAT 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www.fda.gov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410361" y="2204876"/>
          <a:ext cx="2442440" cy="169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274621" imgH="2376280" progId="Photoshop.Image.5">
                  <p:embed/>
                </p:oleObj>
              </mc:Choice>
              <mc:Fallback>
                <p:oleObj name="Image" r:id="rId3" imgW="2274621" imgH="2376280" progId="Photoshop.Image.5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0361" y="2204876"/>
                        <a:ext cx="2442440" cy="169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/>
          <a:stretch>
            <a:fillRect/>
          </a:stretch>
        </p:blipFill>
        <p:spPr bwMode="auto">
          <a:xfrm>
            <a:off x="9354256" y="4408784"/>
            <a:ext cx="2498545" cy="180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8493" y="1354374"/>
            <a:ext cx="81756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7" rIns="91432" bIns="45717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Cellular Therapies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Cancer Vaccines and Immunotherapy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 Therapies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Xenotransplantation Products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Tissues and Tissue-Based Products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Combination Products 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Devices Used for Cells and Tissues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322F27-CECA-4CF8-B24C-C7F8F4677BE1}"/>
              </a:ext>
            </a:extLst>
          </p:cNvPr>
          <p:cNvCxnSpPr>
            <a:cxnSpLocks/>
          </p:cNvCxnSpPr>
          <p:nvPr/>
        </p:nvCxnSpPr>
        <p:spPr>
          <a:xfrm flipV="1">
            <a:off x="0" y="1150050"/>
            <a:ext cx="12192000" cy="4689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1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540724" y="269822"/>
            <a:ext cx="9110552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E076F"/>
                </a:solidFill>
                <a:latin typeface="+mj-lt"/>
              </a:rPr>
              <a:t>Flow Cytometry in Biologics</a:t>
            </a:r>
            <a:br>
              <a:rPr lang="en-US" b="1" dirty="0">
                <a:solidFill>
                  <a:srgbClr val="0E076F"/>
                </a:solidFill>
                <a:latin typeface="+mj-lt"/>
              </a:rPr>
            </a:br>
            <a:endParaRPr lang="en-US" b="1" dirty="0">
              <a:solidFill>
                <a:srgbClr val="0E076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526" y="1999026"/>
            <a:ext cx="202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66922" y="1798926"/>
            <a:ext cx="202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Viability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978560" y="3242084"/>
            <a:ext cx="202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Identity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8134" y="5050800"/>
            <a:ext cx="202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Purity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0286" y="3375785"/>
            <a:ext cx="202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Potency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35758" y="5210112"/>
            <a:ext cx="202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Stability</a:t>
            </a:r>
          </a:p>
        </p:txBody>
      </p:sp>
      <p:pic>
        <p:nvPicPr>
          <p:cNvPr id="9218" name="Picture 2" descr="Image result for flow cyt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56" y="2908752"/>
            <a:ext cx="2103387" cy="1566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9215" y="1260979"/>
            <a:ext cx="533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Product Quality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5756080" y="1929441"/>
            <a:ext cx="0" cy="8946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66139" y="2368358"/>
            <a:ext cx="1327283" cy="5449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22671" y="3682369"/>
            <a:ext cx="121742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0697" y="4528744"/>
            <a:ext cx="839440" cy="910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3428995" y="4577688"/>
            <a:ext cx="1043015" cy="813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290772" y="3691774"/>
            <a:ext cx="1181238" cy="6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290772" y="2491270"/>
            <a:ext cx="1283067" cy="4080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56080" y="4598426"/>
            <a:ext cx="1" cy="1264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0797" y="5870597"/>
            <a:ext cx="2651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Cell Count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125592-1218-46B6-9375-DB6AE9954A0F}"/>
              </a:ext>
            </a:extLst>
          </p:cNvPr>
          <p:cNvCxnSpPr>
            <a:cxnSpLocks/>
          </p:cNvCxnSpPr>
          <p:nvPr/>
        </p:nvCxnSpPr>
        <p:spPr>
          <a:xfrm>
            <a:off x="0" y="1293641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A5F676-EB3A-487A-A04D-378236FC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www.fda.gov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74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A9B3-8C93-4ABB-840C-7E52B01E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19" y="-84303"/>
            <a:ext cx="5448759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E076F"/>
                </a:solidFill>
                <a:latin typeface="+mn-lt"/>
              </a:rPr>
              <a:t>Flow cytometry Assay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6391F-0860-40B7-AD7C-E4A33936C5FB}"/>
              </a:ext>
            </a:extLst>
          </p:cNvPr>
          <p:cNvSpPr txBox="1"/>
          <p:nvPr/>
        </p:nvSpPr>
        <p:spPr>
          <a:xfrm>
            <a:off x="4695452" y="2093641"/>
            <a:ext cx="316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076F"/>
                </a:solidFill>
                <a:cs typeface="Arial" panose="020B0604020202020204" pitchFamily="34" charset="0"/>
              </a:rPr>
              <a:t>Clinical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017FA-41AD-4FFE-A5BC-BAC6BDBE9FA0}"/>
              </a:ext>
            </a:extLst>
          </p:cNvPr>
          <p:cNvSpPr txBox="1"/>
          <p:nvPr/>
        </p:nvSpPr>
        <p:spPr>
          <a:xfrm>
            <a:off x="619012" y="2111226"/>
            <a:ext cx="306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076F"/>
                </a:solidFill>
                <a:cs typeface="Arial" panose="020B0604020202020204" pitchFamily="34" charset="0"/>
              </a:rPr>
              <a:t>Flow Cytometer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A4E22-8289-48F7-93F6-D032AF3B2D20}"/>
              </a:ext>
            </a:extLst>
          </p:cNvPr>
          <p:cNvSpPr txBox="1"/>
          <p:nvPr/>
        </p:nvSpPr>
        <p:spPr>
          <a:xfrm>
            <a:off x="8919289" y="2103145"/>
            <a:ext cx="304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076F"/>
                </a:solidFill>
                <a:cs typeface="Arial" panose="020B0604020202020204" pitchFamily="34" charset="0"/>
              </a:rPr>
              <a:t>Assay Reagent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F12E3B-A873-48FB-9409-7085BC57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2" y="2703912"/>
            <a:ext cx="2419350" cy="19617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7E5087-6F35-4B31-A5F0-DA65FA6F3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2655" r="16667" b="7320"/>
          <a:stretch/>
        </p:blipFill>
        <p:spPr>
          <a:xfrm>
            <a:off x="4760971" y="2895522"/>
            <a:ext cx="2521324" cy="16839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8A5C185-DA52-44EA-857A-971800AA1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5181" r="3377" b="9570"/>
          <a:stretch/>
        </p:blipFill>
        <p:spPr bwMode="auto">
          <a:xfrm>
            <a:off x="9257935" y="2976545"/>
            <a:ext cx="2134183" cy="15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3C8C45-B44C-40F0-9295-958FC3A1A8C5}"/>
              </a:ext>
            </a:extLst>
          </p:cNvPr>
          <p:cNvCxnSpPr>
            <a:cxnSpLocks/>
          </p:cNvCxnSpPr>
          <p:nvPr/>
        </p:nvCxnSpPr>
        <p:spPr>
          <a:xfrm>
            <a:off x="0" y="1129556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27B2BC-B780-4E68-94CC-75258946B02C}"/>
              </a:ext>
            </a:extLst>
          </p:cNvPr>
          <p:cNvSpPr txBox="1"/>
          <p:nvPr/>
        </p:nvSpPr>
        <p:spPr>
          <a:xfrm>
            <a:off x="292785" y="1121456"/>
            <a:ext cx="11674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Assay: </a:t>
            </a:r>
            <a:r>
              <a:rPr lang="en-US" sz="3200" dirty="0"/>
              <a:t>Entire test system from sample collection, preparation, test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22F80-0848-406C-A4D6-BC7431925103}"/>
              </a:ext>
            </a:extLst>
          </p:cNvPr>
          <p:cNvSpPr txBox="1"/>
          <p:nvPr/>
        </p:nvSpPr>
        <p:spPr>
          <a:xfrm>
            <a:off x="249677" y="4961413"/>
            <a:ext cx="37994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Installation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Operational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Performance Qualification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Instrument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FAF463-C6BA-4CE0-87AD-A058D11E1CAA}"/>
              </a:ext>
            </a:extLst>
          </p:cNvPr>
          <p:cNvSpPr txBox="1"/>
          <p:nvPr/>
        </p:nvSpPr>
        <p:spPr>
          <a:xfrm>
            <a:off x="4529090" y="4785563"/>
            <a:ext cx="37016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Specimen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Fresh vs. Cryopreserved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Anticoagulant(s)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Specimen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CFDD10-5EB1-4029-8292-E94CA52A88E9}"/>
              </a:ext>
            </a:extLst>
          </p:cNvPr>
          <p:cNvSpPr txBox="1"/>
          <p:nvPr/>
        </p:nvSpPr>
        <p:spPr>
          <a:xfrm>
            <a:off x="8474194" y="4474006"/>
            <a:ext cx="3701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Antibody Titration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Antibody Cocktail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Staining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Stained Sample Stability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Gating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Results/Reporting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312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87" y="-24600"/>
            <a:ext cx="109728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n-lt"/>
              </a:rPr>
              <a:t>Sources of Uncertainty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F038EB-068F-4893-B6F7-8350BE729407}"/>
              </a:ext>
            </a:extLst>
          </p:cNvPr>
          <p:cNvCxnSpPr>
            <a:cxnSpLocks/>
          </p:cNvCxnSpPr>
          <p:nvPr/>
        </p:nvCxnSpPr>
        <p:spPr>
          <a:xfrm>
            <a:off x="0" y="1215390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B8CAB7-A754-4BC5-9FDD-89D8975E5C8D}"/>
              </a:ext>
            </a:extLst>
          </p:cNvPr>
          <p:cNvSpPr txBox="1"/>
          <p:nvPr/>
        </p:nvSpPr>
        <p:spPr>
          <a:xfrm>
            <a:off x="637206" y="1560981"/>
            <a:ext cx="326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076F"/>
                </a:solidFill>
              </a:rPr>
              <a:t>Pre acquisition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FBB19-71EF-4B21-9D21-E2865A62DFBA}"/>
              </a:ext>
            </a:extLst>
          </p:cNvPr>
          <p:cNvSpPr txBox="1"/>
          <p:nvPr/>
        </p:nvSpPr>
        <p:spPr>
          <a:xfrm>
            <a:off x="4865532" y="1586446"/>
            <a:ext cx="246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076F"/>
                </a:solidFill>
              </a:rPr>
              <a:t>Acquisition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2265E-E3F8-45FD-8F8D-BDA007911032}"/>
              </a:ext>
            </a:extLst>
          </p:cNvPr>
          <p:cNvSpPr txBox="1"/>
          <p:nvPr/>
        </p:nvSpPr>
        <p:spPr>
          <a:xfrm>
            <a:off x="8869981" y="1612048"/>
            <a:ext cx="326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E076F"/>
                </a:solidFill>
              </a:rPr>
              <a:t>Post acquisition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817DD7-A9D0-429D-B3E4-E2D09B5D8EC5}"/>
              </a:ext>
            </a:extLst>
          </p:cNvPr>
          <p:cNvSpPr txBox="1"/>
          <p:nvPr/>
        </p:nvSpPr>
        <p:spPr>
          <a:xfrm>
            <a:off x="319145" y="4978430"/>
            <a:ext cx="3092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Staining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758E6-8E6D-4C46-93AB-ED636994AD15}"/>
              </a:ext>
            </a:extLst>
          </p:cNvPr>
          <p:cNvSpPr txBox="1"/>
          <p:nvPr/>
        </p:nvSpPr>
        <p:spPr>
          <a:xfrm>
            <a:off x="62326" y="2501070"/>
            <a:ext cx="305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Samples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06FDC-6311-464F-B780-7A5F445E3EF8}"/>
              </a:ext>
            </a:extLst>
          </p:cNvPr>
          <p:cNvSpPr txBox="1"/>
          <p:nvPr/>
        </p:nvSpPr>
        <p:spPr>
          <a:xfrm>
            <a:off x="2152202" y="2526870"/>
            <a:ext cx="219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Antibody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65E96D-0C7C-4588-ACFA-15C81376F0D5}"/>
              </a:ext>
            </a:extLst>
          </p:cNvPr>
          <p:cNvCxnSpPr>
            <a:cxnSpLocks/>
          </p:cNvCxnSpPr>
          <p:nvPr/>
        </p:nvCxnSpPr>
        <p:spPr>
          <a:xfrm>
            <a:off x="706247" y="3610821"/>
            <a:ext cx="444500" cy="1014780"/>
          </a:xfrm>
          <a:prstGeom prst="straightConnector1">
            <a:avLst/>
          </a:prstGeom>
          <a:ln w="57150">
            <a:solidFill>
              <a:srgbClr val="FC101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29D487-8036-4A14-B1C5-B232ABFC62FB}"/>
              </a:ext>
            </a:extLst>
          </p:cNvPr>
          <p:cNvCxnSpPr>
            <a:cxnSpLocks/>
          </p:cNvCxnSpPr>
          <p:nvPr/>
        </p:nvCxnSpPr>
        <p:spPr>
          <a:xfrm flipH="1">
            <a:off x="2391559" y="3489044"/>
            <a:ext cx="516742" cy="1136557"/>
          </a:xfrm>
          <a:prstGeom prst="straightConnector1">
            <a:avLst/>
          </a:prstGeom>
          <a:ln w="57150">
            <a:solidFill>
              <a:srgbClr val="FC101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CD150E3-F8D9-4EEC-BB12-5D9BFEA29591}"/>
              </a:ext>
            </a:extLst>
          </p:cNvPr>
          <p:cNvSpPr txBox="1"/>
          <p:nvPr/>
        </p:nvSpPr>
        <p:spPr>
          <a:xfrm>
            <a:off x="4103588" y="2455638"/>
            <a:ext cx="296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Instrument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3874C-FDB1-4DD8-9C01-5C0959459240}"/>
              </a:ext>
            </a:extLst>
          </p:cNvPr>
          <p:cNvSpPr txBox="1"/>
          <p:nvPr/>
        </p:nvSpPr>
        <p:spPr>
          <a:xfrm>
            <a:off x="6301961" y="2499857"/>
            <a:ext cx="296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Controls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03B98-45E9-469A-9E11-1D02617E71C8}"/>
              </a:ext>
            </a:extLst>
          </p:cNvPr>
          <p:cNvSpPr txBox="1"/>
          <p:nvPr/>
        </p:nvSpPr>
        <p:spPr>
          <a:xfrm>
            <a:off x="9015711" y="4978430"/>
            <a:ext cx="270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 analysis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A1F094-58EA-440D-8BEB-6FD6AA7D04F5}"/>
              </a:ext>
            </a:extLst>
          </p:cNvPr>
          <p:cNvCxnSpPr>
            <a:cxnSpLocks/>
          </p:cNvCxnSpPr>
          <p:nvPr/>
        </p:nvCxnSpPr>
        <p:spPr>
          <a:xfrm>
            <a:off x="4911067" y="3291468"/>
            <a:ext cx="595135" cy="1075442"/>
          </a:xfrm>
          <a:prstGeom prst="straightConnector1">
            <a:avLst/>
          </a:prstGeom>
          <a:ln w="57150">
            <a:solidFill>
              <a:srgbClr val="FC101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1FDB0D-31E4-415A-AFF4-4D0F385D8322}"/>
              </a:ext>
            </a:extLst>
          </p:cNvPr>
          <p:cNvSpPr txBox="1"/>
          <p:nvPr/>
        </p:nvSpPr>
        <p:spPr>
          <a:xfrm>
            <a:off x="4635710" y="4995118"/>
            <a:ext cx="299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Quality Control</a:t>
            </a:r>
          </a:p>
          <a:p>
            <a:pPr algn="ctr"/>
            <a:r>
              <a:rPr lang="en-US" sz="3200" b="1" dirty="0"/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19A352-7331-4735-BF1B-D6DF1B8DAA18}"/>
              </a:ext>
            </a:extLst>
          </p:cNvPr>
          <p:cNvCxnSpPr>
            <a:cxnSpLocks/>
          </p:cNvCxnSpPr>
          <p:nvPr/>
        </p:nvCxnSpPr>
        <p:spPr>
          <a:xfrm flipH="1">
            <a:off x="6482722" y="3393159"/>
            <a:ext cx="582663" cy="1081060"/>
          </a:xfrm>
          <a:prstGeom prst="straightConnector1">
            <a:avLst/>
          </a:prstGeom>
          <a:ln w="57150">
            <a:solidFill>
              <a:srgbClr val="FC101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387CF2-BA2A-4302-8307-71C53DE15427}"/>
              </a:ext>
            </a:extLst>
          </p:cNvPr>
          <p:cNvCxnSpPr>
            <a:cxnSpLocks/>
          </p:cNvCxnSpPr>
          <p:nvPr/>
        </p:nvCxnSpPr>
        <p:spPr>
          <a:xfrm>
            <a:off x="3962400" y="1501524"/>
            <a:ext cx="0" cy="4941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BAAFCC-619F-46FE-ADC2-1C146789B6C2}"/>
              </a:ext>
            </a:extLst>
          </p:cNvPr>
          <p:cNvCxnSpPr>
            <a:cxnSpLocks/>
          </p:cNvCxnSpPr>
          <p:nvPr/>
        </p:nvCxnSpPr>
        <p:spPr>
          <a:xfrm>
            <a:off x="8255000" y="1501524"/>
            <a:ext cx="0" cy="4941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4CF766E-2815-4DE2-8A19-2618EDFE923B}"/>
              </a:ext>
            </a:extLst>
          </p:cNvPr>
          <p:cNvCxnSpPr>
            <a:cxnSpLocks/>
          </p:cNvCxnSpPr>
          <p:nvPr/>
        </p:nvCxnSpPr>
        <p:spPr>
          <a:xfrm flipH="1">
            <a:off x="10208039" y="3252927"/>
            <a:ext cx="1" cy="1438880"/>
          </a:xfrm>
          <a:prstGeom prst="straightConnector1">
            <a:avLst/>
          </a:prstGeom>
          <a:ln w="57150">
            <a:solidFill>
              <a:srgbClr val="FC101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FD657DB-D761-4190-8550-E1147674AD04}"/>
              </a:ext>
            </a:extLst>
          </p:cNvPr>
          <p:cNvSpPr txBox="1"/>
          <p:nvPr/>
        </p:nvSpPr>
        <p:spPr>
          <a:xfrm>
            <a:off x="8905004" y="2447568"/>
            <a:ext cx="3233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Gating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44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168961"/>
            <a:ext cx="109728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n-lt"/>
              </a:rPr>
              <a:t>Sources of Uncertainty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F038EB-068F-4893-B6F7-8350BE729407}"/>
              </a:ext>
            </a:extLst>
          </p:cNvPr>
          <p:cNvCxnSpPr>
            <a:cxnSpLocks/>
          </p:cNvCxnSpPr>
          <p:nvPr/>
        </p:nvCxnSpPr>
        <p:spPr>
          <a:xfrm>
            <a:off x="0" y="1215390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B8CAB7-A754-4BC5-9FDD-89D8975E5C8D}"/>
              </a:ext>
            </a:extLst>
          </p:cNvPr>
          <p:cNvSpPr txBox="1"/>
          <p:nvPr/>
        </p:nvSpPr>
        <p:spPr>
          <a:xfrm>
            <a:off x="758825" y="136419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E076F"/>
                </a:solidFill>
              </a:rPr>
              <a:t>Pre acquisition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FBB19-71EF-4B21-9D21-E2865A62DFBA}"/>
              </a:ext>
            </a:extLst>
          </p:cNvPr>
          <p:cNvSpPr txBox="1"/>
          <p:nvPr/>
        </p:nvSpPr>
        <p:spPr>
          <a:xfrm>
            <a:off x="5379305" y="1364192"/>
            <a:ext cx="206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E076F"/>
                </a:solidFill>
              </a:rPr>
              <a:t>Acquisition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2265E-E3F8-45FD-8F8D-BDA007911032}"/>
              </a:ext>
            </a:extLst>
          </p:cNvPr>
          <p:cNvSpPr txBox="1"/>
          <p:nvPr/>
        </p:nvSpPr>
        <p:spPr>
          <a:xfrm>
            <a:off x="8974307" y="144423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E076F"/>
                </a:solidFill>
              </a:rPr>
              <a:t>Post acquisition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D150E3-F8D9-4EEC-BB12-5D9BFEA29591}"/>
              </a:ext>
            </a:extLst>
          </p:cNvPr>
          <p:cNvSpPr txBox="1"/>
          <p:nvPr/>
        </p:nvSpPr>
        <p:spPr>
          <a:xfrm>
            <a:off x="4511673" y="2206089"/>
            <a:ext cx="4042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Instrument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Number of cells acquired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Standardization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387CF2-BA2A-4302-8307-71C53DE15427}"/>
              </a:ext>
            </a:extLst>
          </p:cNvPr>
          <p:cNvCxnSpPr>
            <a:cxnSpLocks/>
          </p:cNvCxnSpPr>
          <p:nvPr/>
        </p:nvCxnSpPr>
        <p:spPr>
          <a:xfrm>
            <a:off x="3962400" y="1501524"/>
            <a:ext cx="0" cy="4941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BAAFCC-619F-46FE-ADC2-1C146789B6C2}"/>
              </a:ext>
            </a:extLst>
          </p:cNvPr>
          <p:cNvCxnSpPr>
            <a:cxnSpLocks/>
          </p:cNvCxnSpPr>
          <p:nvPr/>
        </p:nvCxnSpPr>
        <p:spPr>
          <a:xfrm>
            <a:off x="8470900" y="1501524"/>
            <a:ext cx="0" cy="4941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81C552-069D-40BA-853D-3D8F0B71DB5A}"/>
              </a:ext>
            </a:extLst>
          </p:cNvPr>
          <p:cNvSpPr txBox="1"/>
          <p:nvPr/>
        </p:nvSpPr>
        <p:spPr>
          <a:xfrm>
            <a:off x="8847308" y="2077710"/>
            <a:ext cx="3103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Gating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Data interpretation must be carefully defined during validation plan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Reference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% positive vs. ABC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6B894E-7640-4520-9A58-51246D060510}"/>
              </a:ext>
            </a:extLst>
          </p:cNvPr>
          <p:cNvSpPr txBox="1"/>
          <p:nvPr/>
        </p:nvSpPr>
        <p:spPr>
          <a:xfrm>
            <a:off x="393702" y="1875686"/>
            <a:ext cx="36448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Sample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Antibody reagent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Stability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Clone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 Lot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 Fluorochrome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Affinity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 Staining procedure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Incubation time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Volume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Fixation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Data interpretation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38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+mn-lt"/>
              </a:rPr>
              <a:t>Contact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85925"/>
            <a:ext cx="11725275" cy="47085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Heba Degheidy, MD, PhD.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b="1" u="sng" dirty="0">
                <a:hlinkClick r:id="rId2"/>
              </a:rPr>
              <a:t>Heba.Degheidy@FDA.HHS.GOV</a:t>
            </a:r>
            <a:endParaRPr lang="en-US" altLang="en-US" sz="2400" b="1" u="sng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b="1" dirty="0"/>
              <a:t>Regulatory Questions: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b="1" dirty="0"/>
              <a:t>	OTAT Main Line – 240 402 8190</a:t>
            </a:r>
            <a:br>
              <a:rPr lang="en-US" altLang="en-US" sz="2400" dirty="0"/>
            </a:br>
            <a:r>
              <a:rPr lang="en-US" altLang="en-US" sz="2400" dirty="0"/>
              <a:t>	Email: </a:t>
            </a:r>
            <a:r>
              <a:rPr lang="en-US" altLang="en-US" sz="2400" dirty="0">
                <a:solidFill>
                  <a:srgbClr val="007DBA"/>
                </a:solidFill>
                <a:hlinkClick r:id="rId3"/>
              </a:rPr>
              <a:t>OTATRPMS@fda.hhs.gov</a:t>
            </a:r>
            <a:r>
              <a:rPr lang="en-US" altLang="en-US" sz="2400" dirty="0">
                <a:solidFill>
                  <a:srgbClr val="007DBA"/>
                </a:solidFill>
              </a:rPr>
              <a:t> </a:t>
            </a:r>
            <a:r>
              <a:rPr lang="en-US" altLang="en-US" sz="2400" dirty="0"/>
              <a:t>and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7DBA"/>
                </a:solidFill>
                <a:hlinkClick r:id="rId4"/>
              </a:rPr>
              <a:t>Lori.Tull@fda.hhs.gov</a:t>
            </a:r>
            <a:r>
              <a:rPr lang="en-US" altLang="en-US" sz="2400" dirty="0"/>
              <a:t> </a:t>
            </a:r>
            <a:endParaRPr lang="en-US" altLang="en-US" sz="24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400" b="1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/>
              <a:t>CBER website: </a:t>
            </a:r>
            <a:r>
              <a:rPr lang="en-US" altLang="en-US" sz="2400" dirty="0">
                <a:hlinkClick r:id="rId5"/>
              </a:rPr>
              <a:t>www.fda.gov/BiologicsBloodVaccines/default.htm</a:t>
            </a:r>
            <a:endParaRPr lang="en-US" altLang="en-US" sz="2400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/>
              <a:t> Phone:</a:t>
            </a:r>
            <a:r>
              <a:rPr lang="en-US" altLang="en-US" sz="2400" dirty="0"/>
              <a:t> 1-800-835-4709 or 240-402-8010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 </a:t>
            </a:r>
            <a:r>
              <a:rPr lang="en-US" altLang="en-US" sz="2400" b="1" dirty="0"/>
              <a:t>Consumer Affairs Branch</a:t>
            </a:r>
            <a:r>
              <a:rPr lang="en-US" altLang="en-US" sz="2400" dirty="0"/>
              <a:t>: </a:t>
            </a:r>
            <a:r>
              <a:rPr lang="en-US" altLang="en-US" sz="2400" dirty="0">
                <a:hlinkClick r:id="rId6"/>
              </a:rPr>
              <a:t>ocod@fda.hhs.gov</a:t>
            </a:r>
            <a:endParaRPr lang="en-US" altLang="en-US" sz="2400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 </a:t>
            </a:r>
            <a:r>
              <a:rPr lang="en-US" altLang="en-US" sz="2400" b="1" dirty="0"/>
              <a:t>Manufacturers Assistance and Technical Training Branch</a:t>
            </a:r>
            <a:r>
              <a:rPr lang="en-US" altLang="en-US" sz="2400" dirty="0"/>
              <a:t>: </a:t>
            </a:r>
            <a:r>
              <a:rPr lang="en-US" altLang="en-US" sz="2400" dirty="0">
                <a:hlinkClick r:id="rId7"/>
              </a:rPr>
              <a:t>industry.biologics@fda.gov</a:t>
            </a:r>
            <a:endParaRPr lang="en-US" altLang="en-US" sz="2400" dirty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 </a:t>
            </a:r>
            <a:r>
              <a:rPr lang="en-US" altLang="en-US" sz="2400" b="1" dirty="0"/>
              <a:t>Follow us on Twitter: </a:t>
            </a:r>
            <a:r>
              <a:rPr lang="en-US" altLang="en-US" sz="2400" dirty="0">
                <a:hlinkClick r:id="rId8" tooltip="https://www.twitter.com/fdacber"/>
              </a:rPr>
              <a:t>https://www.twitter.com/fdacber</a:t>
            </a:r>
            <a:endParaRPr lang="en-US" altLang="en-US" sz="24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altLang="en-US" sz="24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F2E280-C42A-46C9-AD09-888924DB071F}"/>
              </a:ext>
            </a:extLst>
          </p:cNvPr>
          <p:cNvCxnSpPr>
            <a:cxnSpLocks/>
          </p:cNvCxnSpPr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749ED4-F2EF-4FB0-AC54-2D6396A856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2480" y="1463039"/>
            <a:ext cx="3985695" cy="26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8768"/>
      </p:ext>
    </p:extLst>
  </p:cSld>
  <p:clrMapOvr>
    <a:masterClrMapping/>
  </p:clrMapOvr>
  <p:transition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20DC6-4073-4D66-B927-02E87175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3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F5347-3191-4941-B701-E2E55192C7E2}"/>
              </a:ext>
            </a:extLst>
          </p:cNvPr>
          <p:cNvSpPr txBox="1"/>
          <p:nvPr/>
        </p:nvSpPr>
        <p:spPr>
          <a:xfrm>
            <a:off x="951723" y="697631"/>
            <a:ext cx="3013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lackadder ITC" panose="04020505051007020D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1340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521</Words>
  <Application>Microsoft Office PowerPoint</Application>
  <PresentationFormat>Widescreen</PresentationFormat>
  <Paragraphs>135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Blackadder ITC</vt:lpstr>
      <vt:lpstr>Calibri</vt:lpstr>
      <vt:lpstr>Calibri Light</vt:lpstr>
      <vt:lpstr>Courier New</vt:lpstr>
      <vt:lpstr>Helvetica</vt:lpstr>
      <vt:lpstr>Wingdings</vt:lpstr>
      <vt:lpstr>Office Theme</vt:lpstr>
      <vt:lpstr>1_Office Theme</vt:lpstr>
      <vt:lpstr>Image</vt:lpstr>
      <vt:lpstr>  Advancement in Bioanalytical Techniques to improve Cell Therapy Product Quantification  </vt:lpstr>
      <vt:lpstr>FDA Organization</vt:lpstr>
      <vt:lpstr>OTAT Products</vt:lpstr>
      <vt:lpstr>Flow Cytometry in Biologics </vt:lpstr>
      <vt:lpstr>Flow cytometry Assay</vt:lpstr>
      <vt:lpstr>Sources of Uncertainty </vt:lpstr>
      <vt:lpstr>Sources of Uncertainty 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Advancement in Bioanalytical Techniques to improve Cell Therapy Product Quantification  </dc:title>
  <dc:creator>Degheidy, Heba</dc:creator>
  <cp:lastModifiedBy>Degheidy, Heba</cp:lastModifiedBy>
  <cp:revision>1</cp:revision>
  <dcterms:created xsi:type="dcterms:W3CDTF">2021-11-03T15:58:24Z</dcterms:created>
  <dcterms:modified xsi:type="dcterms:W3CDTF">2021-11-16T05:10:18Z</dcterms:modified>
</cp:coreProperties>
</file>