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comments/comment1.xml" ContentType="application/vnd.openxmlformats-officedocument.presentationml.comments+xml"/>
  <Override PartName="/ppt/tags/tag3.xml" ContentType="application/vnd.openxmlformats-officedocument.presentationml.tags+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3.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4.xml" ContentType="application/vnd.openxmlformats-officedocument.presentationml.comments+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18"/>
  </p:notesMasterIdLst>
  <p:handoutMasterIdLst>
    <p:handoutMasterId r:id="rId19"/>
  </p:handoutMasterIdLst>
  <p:sldIdLst>
    <p:sldId id="378" r:id="rId2"/>
    <p:sldId id="352" r:id="rId3"/>
    <p:sldId id="367" r:id="rId4"/>
    <p:sldId id="376" r:id="rId5"/>
    <p:sldId id="353" r:id="rId6"/>
    <p:sldId id="369" r:id="rId7"/>
    <p:sldId id="375" r:id="rId8"/>
    <p:sldId id="357" r:id="rId9"/>
    <p:sldId id="358" r:id="rId10"/>
    <p:sldId id="360" r:id="rId11"/>
    <p:sldId id="366" r:id="rId12"/>
    <p:sldId id="363" r:id="rId13"/>
    <p:sldId id="368" r:id="rId14"/>
    <p:sldId id="308" r:id="rId15"/>
    <p:sldId id="374" r:id="rId16"/>
    <p:sldId id="371" r:id="rId17"/>
  </p:sldIdLst>
  <p:sldSz cx="12192000" cy="6858000"/>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2C78B8"/>
    <a:srgbClr val="CCCC99"/>
    <a:srgbClr val="0070C0"/>
    <a:srgbClr val="FFFFFF"/>
    <a:srgbClr val="B8CFFC"/>
    <a:srgbClr val="FAFF35"/>
    <a:srgbClr val="0000FF"/>
    <a:srgbClr val="858341"/>
    <a:srgbClr val="FFF8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4" autoAdjust="0"/>
    <p:restoredTop sz="66566" autoAdjust="0"/>
  </p:normalViewPr>
  <p:slideViewPr>
    <p:cSldViewPr snapToGrid="0">
      <p:cViewPr varScale="1">
        <p:scale>
          <a:sx n="83" d="100"/>
          <a:sy n="83" d="100"/>
        </p:scale>
        <p:origin x="1626" y="78"/>
      </p:cViewPr>
      <p:guideLst>
        <p:guide orient="horz" pos="2112"/>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0-19T14:42:39.952" idx="2">
    <p:pos x="10" y="10"/>
    <p:text>"apps" replaced with modules</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10-19T14:49:50.130" idx="4">
    <p:pos x="10" y="10"/>
    <p:text>application replaced with module</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10-19T14:51:33.832" idx="5">
    <p:pos x="7930" y="768"/>
    <p:text>application replaced with module</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10-19T14:55:20.638" idx="6">
    <p:pos x="11290" y="768"/>
    <p:text>app and application replaced with module</p:text>
    <p:extLst>
      <p:ext uri="{C676402C-5697-4E1C-873F-D02D1690AC5C}">
        <p15:threadingInfo xmlns:p15="http://schemas.microsoft.com/office/powerpoint/2012/main" timeZoneBias="240"/>
      </p:ext>
    </p:extLst>
  </p:cm>
  <p:cm authorId="2" dt="2020-11-23T16:15:21.145" idx="7">
    <p:pos x="7680" y="0"/>
    <p:text>this video is now corrected -- "opps!" has been deleted in the screen capture</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9/8/2022</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9/8/2022</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NIST ABACUS application was developed to provide statistical guidance throughout a measurement process.  Automated computational procedures can be implemented entirely by analysts to help them plan efficient, effective measurement experiments and conduct rigorous data analyses.  This presentation provides instruction in the use of ABACUS, a computational tool developed by the Chemical Sciences Division and the Statistical Engineering Division based on statistical models described in the references listed.  The App was designed to assist in the assignment of measurand levels and associated uncertainties as determined from a measurement procedure based on calibration with internal standards, although the tool applies equally well to external standard quantitation.  ABACUS consists of separate modules that can be used independently or in combination to achieve these goals, and can accommodate measurement models that are based on equations for either the usual linear regression, or on averaged response factors.  This presentation will demonstrate the use of these modules for a sample data set.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498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same data can be fit to an averaged response factor model.  Select the type of model at the top of the page, either before or after entering data.  In this example, the model selection will be changed after initial analysis with the linear regression model.   After initiating “Fit the model” and the Bayesian analysis is completed, the Model results are displayed.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Similar summary statistics are displayed for the averaged response factor model, such as the posterior mean, standard uncertainty, posterior median, and 95% credible interval range.  The calibration plots are qualitatively similar; however, for the averaged response factor model, the calibration line necessarily passes through the origin.  </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1318345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The Design of Experiment module discussed in conjunction with the pre-experiment module can be accessed without running the pre-experiment module.  This can be useful for advanced users that wish to manually explore the influence of different variables on experiment design.  The Design of Experiment module provides recommendations for the number and concentrations of calibrants to be used and the number of samples to be run, to achieve a target measurement uncertainty.  The obvious application for this program is the certification of a reference material, with a desired expanded uncertainty.  For cases in which the target measurement uncertainty cannot be achieved based on the preliminary data, the design of experiment module will provide an experimental design with the lowest uncertainty based on the information that is available.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The Design of Experiment module requires estimates to be entered for a number of parameters associated with calibration and measurement uncertainty.  These parameters are described in detail in the Background link for this module.  Many of these parameters can be obtained in the pre-experiment module, or estimates can be entered based on judgement.  This module provides more control over the experimental design, and permits the user to study the influence of specific parameters on measurement uncertainty.  After this data is entered into the screen fields, the selection “Fit the Model” is made, and calculations are started.  Depending on the constraints entered, recommendations are returned by the application about the concentrations of the calibrants and the number of replicate analyses of calibrants and samples required to minimize measurement uncertainty.  These recommendations are just that; they are intended to inform the analyst of a possible experimental design that can be employed for an analysis.  The actual experimental design used by the analyst, and resulting data, are then input into the Analysis module to obtain a summary of the measurement results based on Bayesian statistics, such as might be required for the certification of a reference material.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1220358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data entry procedure and execution of the Analysis module are similar to those of the Pre-Experiment module. However, unlike in the pre-experiment, the analysis module simply provides results for a single estimate of the measurand level and associated uncertainty calculated using all available data.  This includes summary statistics and a probability plot of the posterior distribution, as well as characteristics of the calibrations.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1069459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For additional information about ABACUS, contact Michael.nelson@nist.gov or blaza.toman@nist.gov</a:t>
            </a: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14</a:t>
            </a:fld>
            <a:endParaRPr lang="en-US" altLang="en-US"/>
          </a:p>
        </p:txBody>
      </p:sp>
    </p:spTree>
    <p:extLst>
      <p:ext uri="{BB962C8B-B14F-4D97-AF65-F5344CB8AC3E}">
        <p14:creationId xmlns:p14="http://schemas.microsoft.com/office/powerpoint/2010/main" val="74914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15</a:t>
            </a:fld>
            <a:endParaRPr lang="en-US" altLang="en-US"/>
          </a:p>
        </p:txBody>
      </p:sp>
    </p:spTree>
    <p:extLst>
      <p:ext uri="{BB962C8B-B14F-4D97-AF65-F5344CB8AC3E}">
        <p14:creationId xmlns:p14="http://schemas.microsoft.com/office/powerpoint/2010/main" val="928889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16</a:t>
            </a:fld>
            <a:endParaRPr lang="en-US" altLang="en-US"/>
          </a:p>
        </p:txBody>
      </p:sp>
    </p:spTree>
    <p:extLst>
      <p:ext uri="{BB962C8B-B14F-4D97-AF65-F5344CB8AC3E}">
        <p14:creationId xmlns:p14="http://schemas.microsoft.com/office/powerpoint/2010/main" val="125787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few general comments can be made concerning the scope of ABACUS.</a:t>
            </a:r>
          </a:p>
          <a:p>
            <a:endParaRPr lang="en-US" b="1" dirty="0"/>
          </a:p>
          <a:p>
            <a:pPr marL="228600" indent="-228600">
              <a:spcAft>
                <a:spcPts val="1200"/>
              </a:spcAft>
              <a:buAutoNum type="arabicParenR"/>
            </a:pPr>
            <a:r>
              <a:rPr lang="en-US" b="1" dirty="0"/>
              <a:t>ABACUS applies to the estimation of a </a:t>
            </a:r>
            <a:r>
              <a:rPr lang="en-US" sz="1200" b="1" kern="1200" dirty="0">
                <a:solidFill>
                  <a:schemeClr val="tx1"/>
                </a:solidFill>
                <a:effectLst/>
                <a:latin typeface="+mn-lt"/>
                <a:ea typeface="+mn-ea"/>
                <a:cs typeface="+mn-cs"/>
              </a:rPr>
              <a:t>measurand level and an associated uncertainty for a single analyte at a single level in a single material.  </a:t>
            </a:r>
          </a:p>
          <a:p>
            <a:pPr marL="228600" indent="-228600">
              <a:spcAft>
                <a:spcPts val="1200"/>
              </a:spcAft>
              <a:buAutoNum type="arabicParenR"/>
            </a:pPr>
            <a:r>
              <a:rPr lang="en-US" sz="1200" b="1" kern="1200" dirty="0">
                <a:solidFill>
                  <a:schemeClr val="tx1"/>
                </a:solidFill>
                <a:effectLst/>
                <a:latin typeface="+mn-lt"/>
                <a:ea typeface="+mn-ea"/>
                <a:cs typeface="+mn-cs"/>
              </a:rPr>
              <a:t>Multiple samples of this material, and replicate analyses are employed to determine the level and uncertainty of the analyte.</a:t>
            </a:r>
          </a:p>
          <a:p>
            <a:pPr marL="228600" indent="-228600">
              <a:spcAft>
                <a:spcPts val="1200"/>
              </a:spcAft>
              <a:buAutoNum type="arabicParenR"/>
            </a:pPr>
            <a:r>
              <a:rPr lang="en-US" b="1" dirty="0"/>
              <a:t>In the current implementation, ABACUS can be used with linear regression or averaged response factor models, and internal standard or external standard calibration approaches.</a:t>
            </a:r>
          </a:p>
          <a:p>
            <a:pPr marL="228600" indent="-228600">
              <a:spcAft>
                <a:spcPts val="1200"/>
              </a:spcAft>
              <a:buAutoNum type="arabicParenR"/>
            </a:pPr>
            <a:r>
              <a:rPr lang="en-US" b="1" dirty="0"/>
              <a:t>Calibration is performed with one or more calibrants with known concentrations</a:t>
            </a:r>
          </a:p>
          <a:p>
            <a:pPr marL="228600" indent="-228600">
              <a:spcAft>
                <a:spcPts val="1200"/>
              </a:spcAft>
              <a:buAutoNum type="arabicParenR"/>
            </a:pPr>
            <a:r>
              <a:rPr lang="en-US" b="1" dirty="0"/>
              <a:t>The terms standard and calibrant are used to describe materials used in calibration.  </a:t>
            </a:r>
          </a:p>
          <a:p>
            <a:pPr marL="685800" lvl="1" indent="-228600">
              <a:spcAft>
                <a:spcPts val="1200"/>
              </a:spcAft>
              <a:buFont typeface="+mj-lt"/>
              <a:buAutoNum type="alphaLcParenR"/>
            </a:pPr>
            <a:r>
              <a:rPr lang="en-US" b="1" dirty="0"/>
              <a:t>“Standard” refers to either a pure substance or a stock solution with known concentration.  </a:t>
            </a:r>
          </a:p>
          <a:p>
            <a:pPr marL="685800" lvl="1" indent="-228600">
              <a:spcAft>
                <a:spcPts val="1200"/>
              </a:spcAft>
              <a:buFont typeface="+mj-lt"/>
              <a:buAutoNum type="alphaLcParenR"/>
            </a:pPr>
            <a:r>
              <a:rPr lang="en-US" b="1" dirty="0"/>
              <a:t>“Calibrant” refers to a solution prepared from the standard and internal standard solutions, with a known analyte concentration.</a:t>
            </a:r>
          </a:p>
          <a:p>
            <a:pPr marL="228600" lvl="0" indent="-228600">
              <a:spcAft>
                <a:spcPts val="1200"/>
              </a:spcAft>
              <a:buFont typeface="+mj-lt"/>
              <a:buAutoNum type="arabicParenR"/>
            </a:pPr>
            <a:r>
              <a:rPr lang="en-US" sz="1200" b="1" kern="1200" dirty="0">
                <a:solidFill>
                  <a:schemeClr val="tx1"/>
                </a:solidFill>
                <a:effectLst/>
                <a:latin typeface="+mn-lt"/>
                <a:ea typeface="+mn-ea"/>
                <a:cs typeface="+mn-cs"/>
              </a:rPr>
              <a:t>Finally, multiple data sets from a different series of experiments or from a different measurement procedure altogether, can be used for the calculation of the measurand concentration</a:t>
            </a:r>
            <a:endParaRPr lang="en-US" b="1" dirty="0"/>
          </a:p>
          <a:p>
            <a:pPr marL="228600" indent="-228600">
              <a:spcAft>
                <a:spcPts val="1200"/>
              </a:spcAft>
              <a:buAutoNum type="arabicParenR"/>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2</a:t>
            </a:fld>
            <a:endParaRPr lang="en-US" altLang="en-US"/>
          </a:p>
        </p:txBody>
      </p:sp>
    </p:spTree>
    <p:extLst>
      <p:ext uri="{BB962C8B-B14F-4D97-AF65-F5344CB8AC3E}">
        <p14:creationId xmlns:p14="http://schemas.microsoft.com/office/powerpoint/2010/main" val="3530411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Each of the modules can be used separately or in combination.  The order is intended to provide a logical flow if all of the modules are used throughout the measurement process.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228600" indent="-228600">
              <a:buFont typeface="+mj-lt"/>
              <a:buAutoNum type="arabicPeriod"/>
            </a:pPr>
            <a:r>
              <a:rPr lang="en-US" sz="1200" b="1" kern="1200" dirty="0">
                <a:solidFill>
                  <a:schemeClr val="tx1"/>
                </a:solidFill>
                <a:effectLst/>
                <a:latin typeface="+mn-lt"/>
                <a:ea typeface="+mn-ea"/>
                <a:cs typeface="+mn-cs"/>
              </a:rPr>
              <a:t>The Pre-experiment module provides a preliminary determination of the measurand level and associated uncertainty, based on exploratory data about the samples and intended approach to calibration.  This information can then be used to optimize the experimental design to achieve a specified measurement uncertainty.  A dialog box can be checked to run the design of experiment code without stopping the pre-experiment module and starting the design of experiment module separately.</a:t>
            </a:r>
            <a:endParaRPr lang="en-US" sz="1200" kern="1200" dirty="0">
              <a:solidFill>
                <a:schemeClr val="tx1"/>
              </a:solidFill>
              <a:effectLst/>
              <a:latin typeface="+mn-lt"/>
              <a:ea typeface="+mn-ea"/>
              <a:cs typeface="+mn-cs"/>
            </a:endParaRPr>
          </a:p>
          <a:p>
            <a:pPr marL="228600" indent="-228600">
              <a:buFont typeface="+mj-lt"/>
              <a:buAutoNum type="arabicPeriod"/>
            </a:pPr>
            <a:endParaRPr lang="en-US" sz="1200" kern="1200" dirty="0">
              <a:solidFill>
                <a:schemeClr val="tx1"/>
              </a:solidFill>
              <a:effectLst/>
              <a:latin typeface="+mn-lt"/>
              <a:ea typeface="+mn-ea"/>
              <a:cs typeface="+mn-cs"/>
            </a:endParaRPr>
          </a:p>
          <a:p>
            <a:pPr marL="228600" indent="-228600">
              <a:buFont typeface="+mj-lt"/>
              <a:buAutoNum type="arabicPeriod"/>
            </a:pPr>
            <a:r>
              <a:rPr lang="en-US" sz="1200" b="1" kern="1200" dirty="0">
                <a:solidFill>
                  <a:schemeClr val="tx1"/>
                </a:solidFill>
                <a:effectLst/>
                <a:latin typeface="+mn-lt"/>
                <a:ea typeface="+mn-ea"/>
                <a:cs typeface="+mn-cs"/>
              </a:rPr>
              <a:t>The design of experiment module uses preliminary estimates of calibration characteristics obtained from the pre-experiment module or from expert judgement.  Based on the number of available measurements (which is defined as the number of calibrants x the replicate number + the number of unknowns x the replicate number), the module provides the optimum number and levels of analyte in the calibrants that must be prepared, and the number of unknowns that must be analyzed to achieve the target uncertainty.  If the target uncertainty cannot be achieved with these constraints, the estimated minimum uncertainty will be reported.</a:t>
            </a:r>
            <a:endParaRPr lang="en-US" sz="1200" kern="1200" dirty="0">
              <a:solidFill>
                <a:schemeClr val="tx1"/>
              </a:solidFill>
              <a:effectLst/>
              <a:latin typeface="+mn-lt"/>
              <a:ea typeface="+mn-ea"/>
              <a:cs typeface="+mn-cs"/>
            </a:endParaRPr>
          </a:p>
          <a:p>
            <a:pPr marL="228600" indent="-228600">
              <a:buFont typeface="+mj-lt"/>
              <a:buAutoNum type="arabicPeriod"/>
            </a:pPr>
            <a:endParaRPr lang="en-US" sz="1200" kern="1200" dirty="0">
              <a:solidFill>
                <a:schemeClr val="tx1"/>
              </a:solidFill>
              <a:effectLst/>
              <a:latin typeface="+mn-lt"/>
              <a:ea typeface="+mn-ea"/>
              <a:cs typeface="+mn-cs"/>
            </a:endParaRPr>
          </a:p>
          <a:p>
            <a:pPr marL="228600" indent="-228600">
              <a:buFont typeface="+mj-lt"/>
              <a:buAutoNum type="arabicPeriod"/>
            </a:pPr>
            <a:r>
              <a:rPr lang="en-US" sz="1200" b="1" kern="1200" dirty="0">
                <a:solidFill>
                  <a:schemeClr val="tx1"/>
                </a:solidFill>
                <a:effectLst/>
                <a:latin typeface="+mn-lt"/>
                <a:ea typeface="+mn-ea"/>
                <a:cs typeface="+mn-cs"/>
              </a:rPr>
              <a:t>The analysis module uses all of the calibrant and unknown sample data to calculate the measurement result using a hierarchical Bayesian model.  Data from calibrations performed on separate days or by different methods can be utilized in this application.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3</a:t>
            </a:fld>
            <a:endParaRPr lang="en-US" altLang="en-US"/>
          </a:p>
        </p:txBody>
      </p:sp>
    </p:spTree>
    <p:extLst>
      <p:ext uri="{BB962C8B-B14F-4D97-AF65-F5344CB8AC3E}">
        <p14:creationId xmlns:p14="http://schemas.microsoft.com/office/powerpoint/2010/main" val="2669485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Let’s start with a practical example to demonstrate the Pre-Experiment module.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In this example, three solutions are gravimetrically prepared with known measurand levels – these solutions are referred to as standards.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A fourth solution is prepared that contains the labeled internal standard.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Aliquots of the standards are combined with aliquots of the internal standard solution to produce six calibrants.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Six subsamples of the sample source material are combined with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aliquots of the internal standard solution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to produce the samples to be analyzed.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b="1" dirty="0"/>
              <a:t>In this example, independently prepared samples are analyzed on each of two days (12 samples total) using separately prepared calibrants (12 calibrants total).</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Let’s see how the data for the standards, calibrants, and samples are entered into ABACUS.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654078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At the top of the data entry screen, selections are indicated for the calibration model.  The selection “Linear regression” fits the data to a y = mx + b model, to minimize residual errors without constraining the slope or the intercept. The selection “Response factor” assumes an y = mx model, and it averages the response factors calculated individually for each calibrant.   Additionally, calibration can be based on the use of an internal standard, or an external standardization approach can be specified. Model selection should be based on knowledge of blank level response, range of calibration, and linearity of response.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Four boxes or fields are shown for entry of data related to the standard solutions.  Data examples are provided in each of the fields; these values are replaced when new data is entered.  In the first field, concentrations of the standards are entered, separated by commas.  Since three standards were utilized, three values are entered.  By convention, the first value entered corresponds to standard #1, the second, standard #2, and so on.  Consistent units are used throughout the application.  So, for example, if the levels of the standard are specified in units of micrograms / gram, uncertainties are specified in the same units.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 the top right-hand field, uncertainty estimates are entered for the concentration of each standard, corresponding to the entries in the previous field.   These entries can be thought of as combined absolute standard uncertainties based on all available evidence. The estimate of the standard uncertainty for these inputs should be based on the standard deviation of repeat observations, balance uncertainties, volumetric glassware specifications, expertise, and any other evidence or reasonable estimates.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 the next field at the left, the estimated standard uncertainty is entered for the amount of the internal standard used to prepare the calibrants.  A single value is entered here since it is assumed that the same uncertainty applies to the preparation of each calibrant.  Information about the calibrants and samples are entered through data tables, which will be described in forthcoming examples.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 the field to the right, the estimated standard uncertainty is entered for the amount of the standards used to prepare the calibrants.  Again, only a single value is needed to represent the uncertainty estimate for all of the calibrants.</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Finally, two data entry fields are shown for data related to the preparation of the samples.  These fields mirror the uncertainty estimates for the calibrants; namely, the uncertainty related to the addition of the internal standard, and the uncertainty related to the quantity of the sample.  </a:t>
            </a:r>
          </a:p>
          <a:p>
            <a:endParaRPr lang="en-US" sz="1200" b="1" kern="1200" dirty="0">
              <a:solidFill>
                <a:schemeClr val="tx1"/>
              </a:solidFill>
              <a:effectLst/>
              <a:latin typeface="+mn-lt"/>
              <a:ea typeface="+mn-ea"/>
              <a:cs typeface="+mn-cs"/>
            </a:endParaRPr>
          </a:p>
          <a:p>
            <a:r>
              <a:rPr lang="en-US" b="1" dirty="0"/>
              <a:t>Scrolling down on the screen, we can skip most of the fields in the section entitled MCMC Modeling Setting.  The default values listed are appropriate for most data, and they can be adjusted if needed after initial data modeling.</a:t>
            </a:r>
          </a:p>
          <a:p>
            <a:endParaRPr lang="en-US" b="1" dirty="0"/>
          </a:p>
          <a:p>
            <a:r>
              <a:rPr lang="en-US" b="1" dirty="0"/>
              <a:t>Most of the input data for the calibrants and samples is supplied in data tables.  Examples of the data tables can be downloaded from the application.  Let’s look at a sample table for calibration data.</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6</a:t>
            </a:fld>
            <a:endParaRPr lang="en-US" altLang="en-US"/>
          </a:p>
        </p:txBody>
      </p:sp>
    </p:spTree>
    <p:extLst>
      <p:ext uri="{BB962C8B-B14F-4D97-AF65-F5344CB8AC3E}">
        <p14:creationId xmlns:p14="http://schemas.microsoft.com/office/powerpoint/2010/main" val="2122377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Download the data template and add data that corresponds to the calibrants.  Data have been copied to the clipboard from another worksheet, and are pasted onto the template.   In our example, six calibrants were prepared from three standard solutions.  In the corresponding calibration data table, calibrants are represented by rows of data.  Columns specify the quantities of standard solutions used to prepare the calibrants, and relative instrumental responses for the measurand. Each of the headings have comments that describe the nature of the data that is to be provided. These comments can be read by hovering the mouse pointer over the cell containing the comment.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column labeled “mid” is the quantity in units of mass or volume of the internal standard in the calibrant.  If the external standard approach to quantitation is to be employed, this column is left blank.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column labeled “mad” is the quantity of the standard solution used to prepare the calibrant.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next column “</a:t>
            </a:r>
            <a:r>
              <a:rPr lang="en-US" sz="1200" b="1" kern="1200" dirty="0" err="1">
                <a:solidFill>
                  <a:schemeClr val="tx1"/>
                </a:solidFill>
                <a:effectLst/>
                <a:latin typeface="+mn-lt"/>
                <a:ea typeface="+mn-ea"/>
                <a:cs typeface="+mn-cs"/>
              </a:rPr>
              <a:t>wsol</a:t>
            </a:r>
            <a:r>
              <a:rPr lang="en-US" sz="1200" b="1" kern="1200" dirty="0">
                <a:solidFill>
                  <a:schemeClr val="tx1"/>
                </a:solidFill>
                <a:effectLst/>
                <a:latin typeface="+mn-lt"/>
                <a:ea typeface="+mn-ea"/>
                <a:cs typeface="+mn-cs"/>
              </a:rPr>
              <a:t>” identifies which standard was used in the preparation of the calibrant.  In this example, three standard solutions numbered 1, 2, and 3 were each utilized twice by aliquoting different quantities of the standard.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Relative instrumental responses are listed in the columns labeled “rac1”, “rac2”, and so on.  Each calibrant was measured twice and thus two Y-data columns are entered.  Repeat analyses of each calibrant are represented by additional y-data columns which can be appended to the table. For example, if each of the calibrants were measured three times, data for the third replicate would be appended in column F.  It is important to begin by adding the heading “rac3”, and then by adding the data for each of the calibrants.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Once the data table is completed in Excel, the file must be saved in the CSV format.   In Excel, select the feature “save as”, and then select the file type as “CSV (comma delimited)”.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This takes care of the calibration; now let’s consider the </a:t>
            </a:r>
            <a:r>
              <a:rPr lang="en-US" sz="1200" b="1" i="1" kern="1200" dirty="0">
                <a:solidFill>
                  <a:schemeClr val="tx1"/>
                </a:solidFill>
                <a:effectLst/>
                <a:latin typeface="+mn-lt"/>
                <a:ea typeface="+mn-ea"/>
                <a:cs typeface="+mn-cs"/>
              </a:rPr>
              <a:t>sample</a:t>
            </a:r>
            <a:r>
              <a:rPr lang="en-US" sz="1200" b="1" kern="1200" dirty="0">
                <a:solidFill>
                  <a:schemeClr val="tx1"/>
                </a:solidFill>
                <a:effectLst/>
                <a:latin typeface="+mn-lt"/>
                <a:ea typeface="+mn-ea"/>
                <a:cs typeface="+mn-cs"/>
              </a:rPr>
              <a:t> data table.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4037532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The sample data table is analogous to the calibration data table. As with the calibration data table, download the sample data template.  Be careful to select the “sample data tables” portion of the data tables screen prior to clicking on the “Download CSV data template” button to download the template corresponding to samples.  Each of the column headings are commented to describe the type of data to be included in the column.  </a:t>
            </a:r>
          </a:p>
          <a:p>
            <a:endParaRPr lang="en-US" b="1" dirty="0"/>
          </a:p>
          <a:p>
            <a:r>
              <a:rPr lang="en-US" b="1" dirty="0"/>
              <a:t>Column A labeled “</a:t>
            </a:r>
            <a:r>
              <a:rPr lang="en-US" b="1" dirty="0" err="1"/>
              <a:t>mids</a:t>
            </a:r>
            <a:r>
              <a:rPr lang="en-US" b="1" dirty="0"/>
              <a:t>” is the quantity of the internal standard solution that was combined with the sample substance.   </a:t>
            </a:r>
            <a:r>
              <a:rPr lang="en-US" sz="1200" b="1" kern="1200" dirty="0">
                <a:solidFill>
                  <a:schemeClr val="tx1"/>
                </a:solidFill>
                <a:effectLst/>
                <a:latin typeface="+mn-lt"/>
                <a:ea typeface="+mn-ea"/>
                <a:cs typeface="+mn-cs"/>
              </a:rPr>
              <a:t>If the external standard approach to quantitation is to be employed, this column can be left blank.</a:t>
            </a:r>
          </a:p>
          <a:p>
            <a:endParaRPr lang="en-US" b="1" dirty="0"/>
          </a:p>
          <a:p>
            <a:r>
              <a:rPr lang="en-US" b="1" dirty="0"/>
              <a:t>Column B labeled “mdi” is the quantity of the sample substance combined with the internal standard.</a:t>
            </a:r>
          </a:p>
          <a:p>
            <a:endParaRPr lang="en-US" b="1" dirty="0"/>
          </a:p>
          <a:p>
            <a:r>
              <a:rPr lang="en-US" b="1" dirty="0"/>
              <a:t>Columns C and D identified as “ras1” and “ras2” represent replicate analyses of the same vial. </a:t>
            </a:r>
          </a:p>
          <a:p>
            <a:endParaRPr lang="en-US" b="1" dirty="0"/>
          </a:p>
          <a:p>
            <a:r>
              <a:rPr lang="en-US" b="1" dirty="0"/>
              <a:t>As with the example shown for the calibration data table, to append additional replicate analyses of a given sample vial, begin with the header for the appended column.  Data for a third replicate analysis should be labeled “ras3”.  The replicate sample analyses can then be added to the column.  </a:t>
            </a:r>
          </a:p>
          <a:p>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Once the sample table is completed in Excel, save the file in the CSV format.  </a:t>
            </a:r>
            <a:endParaRPr lang="en-US" b="1" dirty="0"/>
          </a:p>
          <a:p>
            <a:endParaRPr lang="en-US" b="1" dirty="0"/>
          </a:p>
          <a:p>
            <a:r>
              <a:rPr lang="en-US" b="1" dirty="0"/>
              <a:t>An example showing the upload of these files will be demonstrated next.</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700869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1" kern="1200" dirty="0">
                <a:solidFill>
                  <a:schemeClr val="tx1"/>
                </a:solidFill>
                <a:effectLst/>
                <a:latin typeface="+mn-lt"/>
                <a:ea typeface="+mn-ea"/>
                <a:cs typeface="+mn-cs"/>
              </a:rPr>
              <a:t>Data table upload fields are located near the bottom of the data entry screen.   Begin with the tab labeled “Upload Calibration Data Tables”.  Select the “browse” button, and navigate to the location of the calibration table or tables.  Select the table and select “open”.  If more than one calibration table is to be used, select the tables by depressing the ctrl key while clicking on each table file.  Repeat this process for the samples by selecting the “Upload Sample Data Tables” tab.  Be sure to select the sample table files in the same order as the corresponding calibration table files so that the data for the “unknowns” are matched with the proper calibration.</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After uploading the tables, compare the calibration and sample data provided onscreen to verify that the table associations are correct.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Next, check the box labeled “Run the experiment design module and specify the parameters” to jump to the design application code.  Information obtained from the pre-experiment module will be automatically transferred.  Leave the box unchecked if only the preliminary calibration data and analysis outputs are needed.  Enter the total number of available samples (that is, calibrants + unknowns), the target standard uncertainty, and the expected minimum and maximum standard uncertainties for the calibrant concentration ratios.</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this point, sufficient information has been provided to run the model – simply click the button “Fit the model”.  The application should display ‘running Bayes’ at the upper right portion of the screen to indicate that the application is performing the calculations.   Modeling of the data usually takes about a minute.  After the computations are complete, summary statistics and plots are provided at the bottom of the screen as indicated in the next slide.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3274975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After the Bayesian analysis is completed, Model Results are displayed that include the Experiment Design Results, and the Bayesian Posterior Estimates.  The Experiment Design results include the number and concentrations of the calibrants recommended, the number of unknown samples that should be analyzed, and the relative uncertainty in percent that will be realized.   After the Experiment Design results, summary statistics, calibration plots, and other descriptive information related to the preliminary calibration is presented.  The Model Results include the posterior mean, standard uncertainty, posterior median, and credible </a:t>
            </a:r>
            <a:r>
              <a:rPr lang="en-US" sz="1200" b="1" kern="1200">
                <a:solidFill>
                  <a:schemeClr val="tx1"/>
                </a:solidFill>
                <a:effectLst/>
                <a:latin typeface="+mn-lt"/>
                <a:ea typeface="+mn-ea"/>
                <a:cs typeface="+mn-cs"/>
              </a:rPr>
              <a:t>interval ranges.  </a:t>
            </a:r>
            <a:r>
              <a:rPr lang="en-US" sz="1200" b="1" kern="1200" dirty="0">
                <a:solidFill>
                  <a:schemeClr val="tx1"/>
                </a:solidFill>
                <a:effectLst/>
                <a:latin typeface="+mn-lt"/>
                <a:ea typeface="+mn-ea"/>
                <a:cs typeface="+mn-cs"/>
              </a:rPr>
              <a:t>Calibration plots are also provided.  In this example, separate calibrations were performed on different days, so calibration plot 1 is for day 1, and calibration plot 2 is for day 2.  These calibration plots correspond to the separate calibration tables that were uploaded.  The y axis represents the response ratios for calibrants, and the x axis represents the concentration ratios of the calibrants.  The red and green data points provide a distinction between replicate calibrant sets prepared with the three standard solutions, whereas replicate analysis of the same calibrant vial are indicated by separate points plotted at the same x-axis concentration.  Numerical values are also provided for these plots; namely, the R squared value, the mean intercept, and the mean slope.  Also shown is the posterior distribution, which shows how the data were modeled by Bayesian statistics.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posterior distribution is a representation of our knowledge of the measurand after the experiment.  The plot shows the probability distribution across a range of values that likely contains the true value of the measurand.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21215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93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 id="2147483931"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abacus.nist.gov/" TargetMode="External"/><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doi.org/10.1088/1681-7575/abb531" TargetMode="External"/><Relationship Id="rId5" Type="http://schemas.openxmlformats.org/officeDocument/2006/relationships/hyperlink" Target="https://doi.org/10.1088/1681-7575/aa6404"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comments" Target="../comments/comment4.xml"/><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video" Target="../media/media15.mp4"/><Relationship Id="rId2" Type="http://schemas.microsoft.com/office/2007/relationships/media" Target="../media/media15.mp4"/><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mailto:blaza.toman@nist.gov" TargetMode="Externa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hyperlink" Target="mailto:michael.nelson@nist.gov" TargetMode="External"/><Relationship Id="rId5" Type="http://schemas.openxmlformats.org/officeDocument/2006/relationships/image" Target="../media/image12.jpeg"/><Relationship Id="rId4" Type="http://schemas.openxmlformats.org/officeDocument/2006/relationships/notesSlide" Target="../notesSlides/notesSlide13.xml"/><Relationship Id="rId9" Type="http://schemas.openxmlformats.org/officeDocument/2006/relationships/hyperlink" Target="https://abacus.nist.gov/"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comments" Target="../comments/comment1.xml"/><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media" Target="../media/media5.mp4"/><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slideLayout" Target="../slideLayouts/slideLayout7.xml"/><Relationship Id="rId4" Type="http://schemas.openxmlformats.org/officeDocument/2006/relationships/video" Target="../media/media5.mp4"/></Relationships>
</file>

<file path=ppt/slides/_rels/slide5.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comments" Target="../comments/comment2.xml"/><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11.m4a"/><Relationship Id="rId7" Type="http://schemas.openxmlformats.org/officeDocument/2006/relationships/image" Target="../media/image7.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audio" Target="../media/media11.m4a"/><Relationship Id="rId9" Type="http://schemas.openxmlformats.org/officeDocument/2006/relationships/comments" Target="../comments/commen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109774" y="237901"/>
            <a:ext cx="6316315" cy="1661097"/>
          </a:xfrm>
        </p:spPr>
        <p:txBody>
          <a:bodyPr/>
          <a:lstStyle/>
          <a:p>
            <a:pPr algn="ctr">
              <a:spcBef>
                <a:spcPts val="1200"/>
              </a:spcBef>
            </a:pPr>
            <a:r>
              <a:rPr lang="en-US" altLang="en-US" dirty="0"/>
              <a:t>NIST ABACUS</a:t>
            </a:r>
            <a:br>
              <a:rPr lang="en-US" altLang="en-US" dirty="0"/>
            </a:br>
            <a:r>
              <a:rPr lang="en-US" altLang="en-US" dirty="0"/>
              <a:t>Chemical Analysis Package</a:t>
            </a:r>
            <a:br>
              <a:rPr lang="en-US" altLang="en-US" sz="2800" dirty="0">
                <a:solidFill>
                  <a:srgbClr val="0066FF"/>
                </a:solidFill>
              </a:rPr>
            </a:br>
            <a:endParaRPr lang="en-US" altLang="en-US" sz="2800" dirty="0">
              <a:solidFill>
                <a:srgbClr val="0066FF"/>
              </a:solidFill>
            </a:endParaRPr>
          </a:p>
        </p:txBody>
      </p:sp>
      <p:sp>
        <p:nvSpPr>
          <p:cNvPr id="6" name="TextBox 5"/>
          <p:cNvSpPr txBox="1"/>
          <p:nvPr/>
        </p:nvSpPr>
        <p:spPr>
          <a:xfrm>
            <a:off x="2830792" y="2681882"/>
            <a:ext cx="6874278" cy="156966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Michael A. Nelson</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Blaza Toman</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2</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and Lane C. Sander</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Chemical Sciences Division</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Statistical Engineering Division</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2</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Material Measurement Laboratory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National Institute of Standards and Technology </a:t>
            </a:r>
          </a:p>
        </p:txBody>
      </p:sp>
      <p:sp>
        <p:nvSpPr>
          <p:cNvPr id="7" name="Date Placeholder 1"/>
          <p:cNvSpPr>
            <a:spLocks noGrp="1"/>
          </p:cNvSpPr>
          <p:nvPr>
            <p:ph type="dt" sz="half" idx="4294967295"/>
          </p:nvPr>
        </p:nvSpPr>
        <p:spPr>
          <a:xfrm>
            <a:off x="4922756" y="6370637"/>
            <a:ext cx="2690350" cy="457200"/>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0E497D5D-72DA-4E9C-A52B-570FFA062F27}" type="datetime1">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9/8/2022</a:t>
            </a:fld>
            <a:endParaRPr kumimoji="0" lang="en-US" sz="1000" b="0" i="0" u="none" strike="noStrike" kern="1200" cap="none" spc="0" normalizeH="0" baseline="0" noProof="0" dirty="0">
              <a:ln>
                <a:noFill/>
              </a:ln>
              <a:solidFill>
                <a:srgbClr val="000000"/>
              </a:solidFill>
              <a:effectLst/>
              <a:uLnTx/>
              <a:uFillTx/>
              <a:latin typeface="Arial" charset="0"/>
              <a:ea typeface="+mn-ea"/>
              <a:cs typeface="+mn-cs"/>
            </a:endParaRPr>
          </a:p>
        </p:txBody>
      </p:sp>
      <p:grpSp>
        <p:nvGrpSpPr>
          <p:cNvPr id="4" name="Group 3">
            <a:extLst>
              <a:ext uri="{FF2B5EF4-FFF2-40B4-BE49-F238E27FC236}">
                <a16:creationId xmlns:a16="http://schemas.microsoft.com/office/drawing/2014/main" id="{E53DBF0C-91C7-479A-A456-99FF9E490417}"/>
              </a:ext>
            </a:extLst>
          </p:cNvPr>
          <p:cNvGrpSpPr/>
          <p:nvPr/>
        </p:nvGrpSpPr>
        <p:grpSpPr>
          <a:xfrm>
            <a:off x="2236747" y="4436633"/>
            <a:ext cx="8062367" cy="1985158"/>
            <a:chOff x="1790699" y="4456395"/>
            <a:chExt cx="8062367" cy="1985158"/>
          </a:xfrm>
        </p:grpSpPr>
        <p:sp>
          <p:nvSpPr>
            <p:cNvPr id="8" name="TextBox 7"/>
            <p:cNvSpPr txBox="1"/>
            <p:nvPr/>
          </p:nvSpPr>
          <p:spPr>
            <a:xfrm>
              <a:off x="1790700" y="5672112"/>
              <a:ext cx="7922014" cy="76944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sp>
          <p:nvSpPr>
            <p:cNvPr id="9" name="TextBox 8">
              <a:extLst>
                <a:ext uri="{FF2B5EF4-FFF2-40B4-BE49-F238E27FC236}">
                  <a16:creationId xmlns:a16="http://schemas.microsoft.com/office/drawing/2014/main" id="{B332B242-EF07-4279-BE31-00AFFAFEB011}"/>
                </a:ext>
              </a:extLst>
            </p:cNvPr>
            <p:cNvSpPr txBox="1"/>
            <p:nvPr/>
          </p:nvSpPr>
          <p:spPr>
            <a:xfrm>
              <a:off x="1790699" y="4456395"/>
              <a:ext cx="8062367" cy="110799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Toman</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 Nelson, M. A., &amp; </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Bedner</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M. (2017). Rigorous evaluation of chemical measurement uncertainty: liquid chromatographic analysis methods using detector response factor calibration. </a:t>
              </a:r>
              <a:r>
                <a:rPr kumimoji="0" lang="en-US" sz="11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Metrologia</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11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S16.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hlinkClick r:id="rId5"/>
                </a:rPr>
                <a:t>https://doi.org/10.1088/1681-7575/aa6404</a:t>
              </a: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Toman</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 Nelson, M., &amp; Ma, Y. (2020). Optimizing experiment design for chemical measurement. </a:t>
              </a:r>
              <a:r>
                <a:rPr kumimoji="0" lang="en-US" sz="11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Metrologia</a:t>
              </a:r>
              <a:r>
                <a:rPr kumimoji="0" lang="en-US" sz="11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57(6), 064003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hlinkClick r:id="rId6"/>
                </a:rPr>
                <a:t>https://doi.org/10.1088/1681-7575/abb531</a:t>
              </a: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pic>
        <p:nvPicPr>
          <p:cNvPr id="2" name="1b">
            <a:hlinkClick r:id="" action="ppaction://media"/>
            <a:extLst>
              <a:ext uri="{FF2B5EF4-FFF2-40B4-BE49-F238E27FC236}">
                <a16:creationId xmlns:a16="http://schemas.microsoft.com/office/drawing/2014/main" id="{68213023-03E4-4626-9236-BD4AE2C4C2D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35475" y="6370637"/>
            <a:ext cx="487363" cy="487363"/>
          </a:xfrm>
          <a:prstGeom prst="rect">
            <a:avLst/>
          </a:prstGeom>
        </p:spPr>
      </p:pic>
      <p:sp>
        <p:nvSpPr>
          <p:cNvPr id="3" name="TextBox 2">
            <a:extLst>
              <a:ext uri="{FF2B5EF4-FFF2-40B4-BE49-F238E27FC236}">
                <a16:creationId xmlns:a16="http://schemas.microsoft.com/office/drawing/2014/main" id="{F9035027-5F2F-4F71-84C3-5C1C7708E2A1}"/>
              </a:ext>
            </a:extLst>
          </p:cNvPr>
          <p:cNvSpPr txBox="1"/>
          <p:nvPr/>
        </p:nvSpPr>
        <p:spPr>
          <a:xfrm>
            <a:off x="4133880" y="1732763"/>
            <a:ext cx="4268102"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sng" strike="noStrike" kern="1200" cap="none" spc="0" normalizeH="0" baseline="0" noProof="0" dirty="0">
                <a:ln>
                  <a:noFill/>
                </a:ln>
                <a:solidFill>
                  <a:srgbClr val="0066FF"/>
                </a:solidFill>
                <a:effectLst/>
                <a:uLnTx/>
                <a:uFillTx/>
                <a:latin typeface="Calibri" panose="020F0502020204030204" pitchFamily="34" charset="0"/>
                <a:ea typeface="Calibri" panose="020F0502020204030204" pitchFamily="34" charset="0"/>
                <a:cs typeface="+mn-cs"/>
                <a:hlinkClick r:id="rId8">
                  <a:extLst>
                    <a:ext uri="{A12FA001-AC4F-418D-AE19-62706E023703}">
                      <ahyp:hlinkClr xmlns:ahyp="http://schemas.microsoft.com/office/drawing/2018/hyperlinkcolor" val="tx"/>
                    </a:ext>
                  </a:extLst>
                </a:hlinkClick>
              </a:rPr>
              <a:t>https://abacus.nist.gov/</a:t>
            </a:r>
            <a:endPar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9294370"/>
      </p:ext>
    </p:extLst>
  </p:cSld>
  <p:clrMapOvr>
    <a:masterClrMapping/>
  </p:clrMapOvr>
  <mc:AlternateContent xmlns:mc="http://schemas.openxmlformats.org/markup-compatibility/2006" xmlns:p14="http://schemas.microsoft.com/office/powerpoint/2010/main">
    <mc:Choice Requires="p14">
      <p:transition spd="med" p14:dur="700" advClick="0" advTm="71851">
        <p:fade/>
      </p:transition>
    </mc:Choice>
    <mc:Fallback xmlns="">
      <p:transition spd="med" advClick="0" advTm="7185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2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3"/>
        <p14:stopEvt time="70683"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6CAB2-229D-4174-B84D-E06C3CAA061E}"/>
              </a:ext>
            </a:extLst>
          </p:cNvPr>
          <p:cNvSpPr>
            <a:spLocks noGrp="1"/>
          </p:cNvSpPr>
          <p:nvPr>
            <p:ph type="title"/>
          </p:nvPr>
        </p:nvSpPr>
        <p:spPr/>
        <p:txBody>
          <a:bodyPr/>
          <a:lstStyle/>
          <a:p>
            <a:endParaRPr lang="en-US"/>
          </a:p>
        </p:txBody>
      </p:sp>
      <p:pic>
        <p:nvPicPr>
          <p:cNvPr id="7" name="slide10b">
            <a:hlinkClick r:id="" action="ppaction://media"/>
            <a:extLst>
              <a:ext uri="{FF2B5EF4-FFF2-40B4-BE49-F238E27FC236}">
                <a16:creationId xmlns:a16="http://schemas.microsoft.com/office/drawing/2014/main" id="{5BCE3895-C1A8-4F20-A1C0-5ECD094F95C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786420763"/>
      </p:ext>
    </p:extLst>
  </p:cSld>
  <p:clrMapOvr>
    <a:masterClrMapping/>
  </p:clrMapOvr>
  <mc:AlternateContent xmlns:mc="http://schemas.openxmlformats.org/markup-compatibility/2006" xmlns:p14="http://schemas.microsoft.com/office/powerpoint/2010/main">
    <mc:Choice Requires="p14">
      <p:transition spd="med" p14:dur="700" advTm="125625">
        <p:fade/>
      </p:transition>
    </mc:Choice>
    <mc:Fallback xmlns="">
      <p:transition spd="med" advTm="1256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74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extLst>
    <p:ext uri="{E180D4A7-C9FB-4DFB-919C-405C955672EB}">
      <p14:showEvtLst xmlns:p14="http://schemas.microsoft.com/office/powerpoint/2010/main">
        <p14:playEvt time="0" objId="4"/>
        <p14:stopEvt time="125625"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6CAB2-229D-4174-B84D-E06C3CAA061E}"/>
              </a:ext>
            </a:extLst>
          </p:cNvPr>
          <p:cNvSpPr>
            <a:spLocks noGrp="1"/>
          </p:cNvSpPr>
          <p:nvPr>
            <p:ph type="title"/>
          </p:nvPr>
        </p:nvSpPr>
        <p:spPr/>
        <p:txBody>
          <a:bodyPr/>
          <a:lstStyle/>
          <a:p>
            <a:endParaRPr lang="en-US"/>
          </a:p>
        </p:txBody>
      </p:sp>
      <p:pic>
        <p:nvPicPr>
          <p:cNvPr id="4" name="slide12a">
            <a:hlinkClick r:id="" action="ppaction://media"/>
            <a:extLst>
              <a:ext uri="{FF2B5EF4-FFF2-40B4-BE49-F238E27FC236}">
                <a16:creationId xmlns:a16="http://schemas.microsoft.com/office/drawing/2014/main" id="{0A6EC4B9-B7DB-453B-900A-D8C4E0390E1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850549087"/>
      </p:ext>
    </p:extLst>
  </p:cSld>
  <p:clrMapOvr>
    <a:masterClrMapping/>
  </p:clrMapOvr>
  <mc:AlternateContent xmlns:mc="http://schemas.openxmlformats.org/markup-compatibility/2006" xmlns:p14="http://schemas.microsoft.com/office/powerpoint/2010/main">
    <mc:Choice Requires="p14">
      <p:transition spd="med" p14:dur="700" advTm="53049">
        <p:fade/>
      </p:transition>
    </mc:Choice>
    <mc:Fallback xmlns="">
      <p:transition spd="med" advTm="53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7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extLst>
    <p:ext uri="{E180D4A7-C9FB-4DFB-919C-405C955672EB}">
      <p14:showEvtLst xmlns:p14="http://schemas.microsoft.com/office/powerpoint/2010/main">
        <p14:playEvt time="80" objId="6"/>
        <p14:pauseEvt time="52446" objId="6"/>
        <p14:stopEvt time="53049" objId="6"/>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5196-2DF0-4A63-AEA2-143F186D9743}"/>
              </a:ext>
            </a:extLst>
          </p:cNvPr>
          <p:cNvSpPr>
            <a:spLocks noGrp="1"/>
          </p:cNvSpPr>
          <p:nvPr>
            <p:ph type="title"/>
          </p:nvPr>
        </p:nvSpPr>
        <p:spPr/>
        <p:txBody>
          <a:bodyPr/>
          <a:lstStyle/>
          <a:p>
            <a:r>
              <a:rPr lang="en-US" dirty="0"/>
              <a:t>“Design of Experiment” App</a:t>
            </a:r>
            <a:endParaRPr lang="en-US" dirty="0">
              <a:solidFill>
                <a:srgbClr val="0070C0"/>
              </a:solidFill>
            </a:endParaRPr>
          </a:p>
        </p:txBody>
      </p:sp>
      <p:pic>
        <p:nvPicPr>
          <p:cNvPr id="7" name="12b">
            <a:hlinkClick r:id="" action="ppaction://media"/>
            <a:extLst>
              <a:ext uri="{FF2B5EF4-FFF2-40B4-BE49-F238E27FC236}">
                <a16:creationId xmlns:a16="http://schemas.microsoft.com/office/drawing/2014/main" id="{846A0754-BE1F-4498-87E4-70D046355CA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886477708"/>
      </p:ext>
    </p:extLst>
  </p:cSld>
  <p:clrMapOvr>
    <a:masterClrMapping/>
  </p:clrMapOvr>
  <mc:AlternateContent xmlns:mc="http://schemas.openxmlformats.org/markup-compatibility/2006" xmlns:p14="http://schemas.microsoft.com/office/powerpoint/2010/main">
    <mc:Choice Requires="p14">
      <p:transition spd="med" p14:dur="700" advTm="145174">
        <p:fade/>
      </p:transition>
    </mc:Choice>
    <mc:Fallback xmlns="">
      <p:transition spd="med" advTm="1451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46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extLst>
    <p:ext uri="{E180D4A7-C9FB-4DFB-919C-405C955672EB}">
      <p14:showEvtLst xmlns:p14="http://schemas.microsoft.com/office/powerpoint/2010/main">
        <p14:playEvt time="0" objId="3"/>
        <p14:stopEvt time="144959" objId="3"/>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5196-2DF0-4A63-AEA2-143F186D9743}"/>
              </a:ext>
            </a:extLst>
          </p:cNvPr>
          <p:cNvSpPr>
            <a:spLocks noGrp="1"/>
          </p:cNvSpPr>
          <p:nvPr>
            <p:ph type="title"/>
          </p:nvPr>
        </p:nvSpPr>
        <p:spPr>
          <a:xfrm>
            <a:off x="1219199" y="277814"/>
            <a:ext cx="10892971" cy="636587"/>
          </a:xfrm>
        </p:spPr>
        <p:txBody>
          <a:bodyPr/>
          <a:lstStyle/>
          <a:p>
            <a:r>
              <a:rPr lang="en-US" dirty="0"/>
              <a:t>“Analysis” App</a:t>
            </a:r>
            <a:endParaRPr lang="en-US" dirty="0">
              <a:solidFill>
                <a:srgbClr val="0070C0"/>
              </a:solidFill>
            </a:endParaRPr>
          </a:p>
        </p:txBody>
      </p:sp>
      <p:sp>
        <p:nvSpPr>
          <p:cNvPr id="6" name="Content Placeholder 2">
            <a:extLst>
              <a:ext uri="{FF2B5EF4-FFF2-40B4-BE49-F238E27FC236}">
                <a16:creationId xmlns:a16="http://schemas.microsoft.com/office/drawing/2014/main" id="{83D3A930-0506-4D34-A269-B35EAB1B50C6}"/>
              </a:ext>
            </a:extLst>
          </p:cNvPr>
          <p:cNvSpPr>
            <a:spLocks noGrp="1"/>
          </p:cNvSpPr>
          <p:nvPr>
            <p:ph idx="1"/>
          </p:nvPr>
        </p:nvSpPr>
        <p:spPr>
          <a:xfrm>
            <a:off x="1219199" y="1600201"/>
            <a:ext cx="10703169" cy="4530725"/>
          </a:xfrm>
        </p:spPr>
        <p:txBody>
          <a:bodyPr/>
          <a:lstStyle/>
          <a:p>
            <a:r>
              <a:rPr lang="en-US" sz="2600" dirty="0"/>
              <a:t>Similar to Pre-Experiment App</a:t>
            </a:r>
          </a:p>
          <a:p>
            <a:r>
              <a:rPr lang="en-US" sz="2600" dirty="0"/>
              <a:t>No link to Design of Experiment</a:t>
            </a:r>
          </a:p>
          <a:p>
            <a:r>
              <a:rPr lang="en-US" sz="2600" dirty="0"/>
              <a:t>Simplified Reporting</a:t>
            </a:r>
            <a:endParaRPr lang="en-US" sz="2400" dirty="0"/>
          </a:p>
          <a:p>
            <a:pPr lvl="1"/>
            <a:endParaRPr lang="en-US" sz="2400" dirty="0"/>
          </a:p>
        </p:txBody>
      </p:sp>
      <p:pic>
        <p:nvPicPr>
          <p:cNvPr id="15" name="slide14">
            <a:hlinkClick r:id="" action="ppaction://media"/>
            <a:extLst>
              <a:ext uri="{FF2B5EF4-FFF2-40B4-BE49-F238E27FC236}">
                <a16:creationId xmlns:a16="http://schemas.microsoft.com/office/drawing/2014/main" id="{54999EB9-9F6F-4276-A881-C2598D33EA42}"/>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872611332"/>
      </p:ext>
    </p:extLst>
  </p:cSld>
  <p:clrMapOvr>
    <a:masterClrMapping/>
  </p:clrMapOvr>
  <mc:AlternateContent xmlns:mc="http://schemas.openxmlformats.org/markup-compatibility/2006" xmlns:p14="http://schemas.microsoft.com/office/powerpoint/2010/main">
    <mc:Choice Requires="p14">
      <p:transition spd="med" p14:dur="700" advTm="35666">
        <p:fade/>
      </p:transition>
    </mc:Choice>
    <mc:Fallback xmlns="">
      <p:transition spd="med" advTm="35666">
        <p:fade/>
      </p:transition>
    </mc:Fallback>
  </mc:AlternateContent>
  <p:timing>
    <p:tnLst>
      <p:par>
        <p:cTn id="1" dur="indefinite" restart="never" nodeType="tmRoot">
          <p:childTnLst>
            <p:video>
              <p:cMediaNode vol="80000">
                <p:cTn id="2" fill="hold" display="0">
                  <p:stCondLst>
                    <p:cond delay="indefinite"/>
                  </p:stCondLst>
                </p:cTn>
                <p:tgtEl>
                  <p:spTgt spid="15"/>
                </p:tgtEl>
              </p:cMediaNode>
            </p:video>
          </p:childTnLst>
        </p:cTn>
      </p:par>
    </p:tnLst>
  </p:timing>
  <p:extLst>
    <p:ext uri="{E180D4A7-C9FB-4DFB-919C-405C955672EB}">
      <p14:showEvtLst xmlns:p14="http://schemas.microsoft.com/office/powerpoint/2010/main">
        <p14:playEvt time="0" objId="15"/>
        <p14:stopEvt time="34615" objId="15"/>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ist sign.jpg"/>
          <p:cNvPicPr>
            <a:picLocks noChangeAspect="1"/>
          </p:cNvPicPr>
          <p:nvPr/>
        </p:nvPicPr>
        <p:blipFill>
          <a:blip r:embed="rId5" cstate="print"/>
          <a:stretch>
            <a:fillRect/>
          </a:stretch>
        </p:blipFill>
        <p:spPr>
          <a:xfrm>
            <a:off x="6096000" y="1957852"/>
            <a:ext cx="5402893" cy="3814238"/>
          </a:xfrm>
          <a:prstGeom prst="rect">
            <a:avLst/>
          </a:prstGeom>
        </p:spPr>
      </p:pic>
      <p:sp>
        <p:nvSpPr>
          <p:cNvPr id="2" name="TextBox 1">
            <a:extLst>
              <a:ext uri="{FF2B5EF4-FFF2-40B4-BE49-F238E27FC236}">
                <a16:creationId xmlns:a16="http://schemas.microsoft.com/office/drawing/2014/main" id="{F45A536D-85E1-4E7B-BFA6-48A18CD22DBB}"/>
              </a:ext>
            </a:extLst>
          </p:cNvPr>
          <p:cNvSpPr txBox="1"/>
          <p:nvPr/>
        </p:nvSpPr>
        <p:spPr>
          <a:xfrm>
            <a:off x="1219200" y="2189780"/>
            <a:ext cx="4548032" cy="3108543"/>
          </a:xfrm>
          <a:prstGeom prst="rect">
            <a:avLst/>
          </a:prstGeom>
          <a:noFill/>
        </p:spPr>
        <p:txBody>
          <a:bodyPr wrap="square" rtlCol="0">
            <a:spAutoFit/>
          </a:bodyPr>
          <a:lstStyle/>
          <a:p>
            <a:r>
              <a:rPr lang="en-US" sz="2800" dirty="0"/>
              <a:t>For additional information </a:t>
            </a:r>
          </a:p>
          <a:p>
            <a:r>
              <a:rPr lang="en-US" sz="2800" dirty="0"/>
              <a:t>about ABACUS, contact:</a:t>
            </a:r>
          </a:p>
          <a:p>
            <a:endParaRPr lang="en-US" sz="2800" dirty="0"/>
          </a:p>
          <a:p>
            <a:r>
              <a:rPr lang="en-US" sz="2800" dirty="0">
                <a:solidFill>
                  <a:srgbClr val="0066FF"/>
                </a:solidFill>
                <a:hlinkClick r:id="rId6">
                  <a:extLst>
                    <a:ext uri="{A12FA001-AC4F-418D-AE19-62706E023703}">
                      <ahyp:hlinkClr xmlns:ahyp="http://schemas.microsoft.com/office/drawing/2018/hyperlinkcolor" val="tx"/>
                    </a:ext>
                  </a:extLst>
                </a:hlinkClick>
              </a:rPr>
              <a:t>michael.nelson@nist.gov</a:t>
            </a:r>
            <a:endParaRPr lang="en-US" sz="2800" dirty="0">
              <a:solidFill>
                <a:srgbClr val="0066FF"/>
              </a:solidFill>
            </a:endParaRPr>
          </a:p>
          <a:p>
            <a:endParaRPr lang="en-US" sz="2800" dirty="0"/>
          </a:p>
          <a:p>
            <a:r>
              <a:rPr lang="en-US" sz="2800" dirty="0">
                <a:solidFill>
                  <a:srgbClr val="0066FF"/>
                </a:solidFill>
                <a:hlinkClick r:id="rId7">
                  <a:extLst>
                    <a:ext uri="{A12FA001-AC4F-418D-AE19-62706E023703}">
                      <ahyp:hlinkClr xmlns:ahyp="http://schemas.microsoft.com/office/drawing/2018/hyperlinkcolor" val="tx"/>
                    </a:ext>
                  </a:extLst>
                </a:hlinkClick>
              </a:rPr>
              <a:t>blaza.toman@nist.gov</a:t>
            </a:r>
            <a:endParaRPr lang="en-US" sz="2800" dirty="0">
              <a:solidFill>
                <a:srgbClr val="0066FF"/>
              </a:solidFill>
            </a:endParaRPr>
          </a:p>
          <a:p>
            <a:endParaRPr lang="en-US" sz="2800" dirty="0"/>
          </a:p>
        </p:txBody>
      </p:sp>
      <p:pic>
        <p:nvPicPr>
          <p:cNvPr id="4" name="endslide">
            <a:hlinkClick r:id="" action="ppaction://media"/>
            <a:extLst>
              <a:ext uri="{FF2B5EF4-FFF2-40B4-BE49-F238E27FC236}">
                <a16:creationId xmlns:a16="http://schemas.microsoft.com/office/drawing/2014/main" id="{9494616B-EE6B-46F6-A08D-53505EC971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131800" y="6292850"/>
            <a:ext cx="487363" cy="487363"/>
          </a:xfrm>
          <a:prstGeom prst="rect">
            <a:avLst/>
          </a:prstGeom>
        </p:spPr>
      </p:pic>
      <p:sp>
        <p:nvSpPr>
          <p:cNvPr id="3" name="Title 2">
            <a:extLst>
              <a:ext uri="{FF2B5EF4-FFF2-40B4-BE49-F238E27FC236}">
                <a16:creationId xmlns:a16="http://schemas.microsoft.com/office/drawing/2014/main" id="{FA6853EC-DF42-4AF4-BD41-AA7E4FCAACB1}"/>
              </a:ext>
            </a:extLst>
          </p:cNvPr>
          <p:cNvSpPr>
            <a:spLocks noGrp="1"/>
          </p:cNvSpPr>
          <p:nvPr>
            <p:ph type="title"/>
          </p:nvPr>
        </p:nvSpPr>
        <p:spPr>
          <a:xfrm>
            <a:off x="1219200" y="277814"/>
            <a:ext cx="10972800" cy="636587"/>
          </a:xfrm>
        </p:spPr>
        <p:txBody>
          <a:bodyPr/>
          <a:lstStyle/>
          <a:p>
            <a:r>
              <a:rPr lang="en-US" sz="3600" dirty="0"/>
              <a:t>ABACUS –  </a:t>
            </a:r>
            <a:r>
              <a:rPr lang="en-US" sz="3600" dirty="0">
                <a:solidFill>
                  <a:srgbClr val="0066FF"/>
                </a:solidFill>
                <a:hlinkClick r:id="rId9">
                  <a:extLst>
                    <a:ext uri="{A12FA001-AC4F-418D-AE19-62706E023703}">
                      <ahyp:hlinkClr xmlns:ahyp="http://schemas.microsoft.com/office/drawing/2018/hyperlinkcolor" val="tx"/>
                    </a:ext>
                  </a:extLst>
                </a:hlinkClick>
              </a:rPr>
              <a:t>https://abacus.nist.gov/</a:t>
            </a:r>
            <a:endParaRPr lang="en-US" sz="3600" dirty="0">
              <a:solidFill>
                <a:srgbClr val="0066FF"/>
              </a:solidFill>
            </a:endParaRPr>
          </a:p>
        </p:txBody>
      </p:sp>
      <p:sp>
        <p:nvSpPr>
          <p:cNvPr id="5" name="TextBox 4">
            <a:extLst>
              <a:ext uri="{FF2B5EF4-FFF2-40B4-BE49-F238E27FC236}">
                <a16:creationId xmlns:a16="http://schemas.microsoft.com/office/drawing/2014/main" id="{C336BF30-42C1-4607-9B67-BA8B3EBBE052}"/>
              </a:ext>
            </a:extLst>
          </p:cNvPr>
          <p:cNvSpPr txBox="1"/>
          <p:nvPr/>
        </p:nvSpPr>
        <p:spPr>
          <a:xfrm>
            <a:off x="7656236" y="5769630"/>
            <a:ext cx="2282420" cy="523220"/>
          </a:xfrm>
          <a:prstGeom prst="rect">
            <a:avLst/>
          </a:prstGeom>
          <a:noFill/>
        </p:spPr>
        <p:txBody>
          <a:bodyPr wrap="none" rtlCol="0">
            <a:spAutoFit/>
          </a:bodyPr>
          <a:lstStyle/>
          <a:p>
            <a:r>
              <a:rPr lang="en-US" sz="2800" dirty="0"/>
              <a:t>www.nist.gov</a:t>
            </a:r>
          </a:p>
        </p:txBody>
      </p:sp>
    </p:spTree>
    <p:extLst>
      <p:ext uri="{BB962C8B-B14F-4D97-AF65-F5344CB8AC3E}">
        <p14:creationId xmlns:p14="http://schemas.microsoft.com/office/powerpoint/2010/main" val="2013154010"/>
      </p:ext>
    </p:extLst>
  </p:cSld>
  <p:clrMapOvr>
    <a:masterClrMapping/>
  </p:clrMapOvr>
  <p:transition spd="med" advTm="1927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3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13414" objId="4"/>
      </p14:showEvtLst>
    </p:ext>
  </p:extLs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6" name="Rectangle 215">
            <a:extLst>
              <a:ext uri="{FF2B5EF4-FFF2-40B4-BE49-F238E27FC236}">
                <a16:creationId xmlns:a16="http://schemas.microsoft.com/office/drawing/2014/main" id="{E0CA014E-63E9-4BEE-A8C7-7408C122B09E}"/>
              </a:ext>
            </a:extLst>
          </p:cNvPr>
          <p:cNvSpPr/>
          <p:nvPr/>
        </p:nvSpPr>
        <p:spPr>
          <a:xfrm>
            <a:off x="2446075" y="2906484"/>
            <a:ext cx="4710146" cy="3604973"/>
          </a:xfrm>
          <a:prstGeom prst="rect">
            <a:avLst/>
          </a:prstGeom>
          <a:ln>
            <a:noFill/>
          </a:ln>
          <a:effectLst>
            <a:outerShdw blurRad="38100" dist="38100" dir="2700000" sx="101000" sy="101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BA9DD3-FBA5-41B1-9748-AB979F3FEF3D}"/>
              </a:ext>
            </a:extLst>
          </p:cNvPr>
          <p:cNvSpPr>
            <a:spLocks noGrp="1"/>
          </p:cNvSpPr>
          <p:nvPr>
            <p:ph type="title"/>
          </p:nvPr>
        </p:nvSpPr>
        <p:spPr/>
        <p:txBody>
          <a:bodyPr/>
          <a:lstStyle/>
          <a:p>
            <a:r>
              <a:rPr lang="en-US" dirty="0"/>
              <a:t>Pre-Experiment App:  Example</a:t>
            </a:r>
          </a:p>
        </p:txBody>
      </p:sp>
      <p:sp>
        <p:nvSpPr>
          <p:cNvPr id="16" name="TextBox 15">
            <a:extLst>
              <a:ext uri="{FF2B5EF4-FFF2-40B4-BE49-F238E27FC236}">
                <a16:creationId xmlns:a16="http://schemas.microsoft.com/office/drawing/2014/main" id="{3A18531B-BF02-4891-AAA9-ED36131E3FB7}"/>
              </a:ext>
            </a:extLst>
          </p:cNvPr>
          <p:cNvSpPr txBox="1"/>
          <p:nvPr/>
        </p:nvSpPr>
        <p:spPr>
          <a:xfrm>
            <a:off x="6506055" y="1566249"/>
            <a:ext cx="4124667" cy="830997"/>
          </a:xfrm>
          <a:prstGeom prst="rect">
            <a:avLst/>
          </a:prstGeom>
          <a:noFill/>
        </p:spPr>
        <p:txBody>
          <a:bodyPr wrap="square" rtlCol="0">
            <a:spAutoFit/>
          </a:bodyPr>
          <a:lstStyle/>
          <a:p>
            <a:r>
              <a:rPr lang="en-US" sz="4800" i="1" dirty="0">
                <a:latin typeface="+mj-lt"/>
              </a:rPr>
              <a:t>y = mx</a:t>
            </a:r>
            <a:endParaRPr lang="en-US" sz="4800" i="1" baseline="-25000" dirty="0">
              <a:latin typeface="+mj-lt"/>
            </a:endParaRPr>
          </a:p>
        </p:txBody>
      </p:sp>
      <p:sp>
        <p:nvSpPr>
          <p:cNvPr id="20" name="TextBox 19">
            <a:extLst>
              <a:ext uri="{FF2B5EF4-FFF2-40B4-BE49-F238E27FC236}">
                <a16:creationId xmlns:a16="http://schemas.microsoft.com/office/drawing/2014/main" id="{87487543-359D-4A26-AFC4-8189126A1FAB}"/>
              </a:ext>
            </a:extLst>
          </p:cNvPr>
          <p:cNvSpPr txBox="1"/>
          <p:nvPr/>
        </p:nvSpPr>
        <p:spPr>
          <a:xfrm>
            <a:off x="2330953" y="1427750"/>
            <a:ext cx="4124667" cy="1077218"/>
          </a:xfrm>
          <a:prstGeom prst="rect">
            <a:avLst/>
          </a:prstGeom>
          <a:noFill/>
        </p:spPr>
        <p:txBody>
          <a:bodyPr wrap="square" rtlCol="0">
            <a:spAutoFit/>
          </a:bodyPr>
          <a:lstStyle/>
          <a:p>
            <a:r>
              <a:rPr lang="en-US" sz="3200" dirty="0"/>
              <a:t>Response</a:t>
            </a:r>
          </a:p>
          <a:p>
            <a:r>
              <a:rPr lang="en-US" sz="3200" dirty="0"/>
              <a:t>Factor</a:t>
            </a:r>
          </a:p>
        </p:txBody>
      </p:sp>
      <p:cxnSp>
        <p:nvCxnSpPr>
          <p:cNvPr id="162" name="Straight Connector 161">
            <a:extLst>
              <a:ext uri="{FF2B5EF4-FFF2-40B4-BE49-F238E27FC236}">
                <a16:creationId xmlns:a16="http://schemas.microsoft.com/office/drawing/2014/main" id="{798D228F-34A4-437B-9475-0F7379842B24}"/>
              </a:ext>
            </a:extLst>
          </p:cNvPr>
          <p:cNvCxnSpPr/>
          <p:nvPr/>
        </p:nvCxnSpPr>
        <p:spPr>
          <a:xfrm flipV="1">
            <a:off x="3486560" y="3091776"/>
            <a:ext cx="0" cy="2512955"/>
          </a:xfrm>
          <a:prstGeom prst="line">
            <a:avLst/>
          </a:prstGeom>
          <a:ln w="25400"/>
        </p:spPr>
        <p:style>
          <a:lnRef idx="1">
            <a:schemeClr val="dk1"/>
          </a:lnRef>
          <a:fillRef idx="0">
            <a:schemeClr val="dk1"/>
          </a:fillRef>
          <a:effectRef idx="0">
            <a:schemeClr val="dk1"/>
          </a:effectRef>
          <a:fontRef idx="minor">
            <a:schemeClr val="tx1"/>
          </a:fontRef>
        </p:style>
      </p:cxnSp>
      <p:cxnSp>
        <p:nvCxnSpPr>
          <p:cNvPr id="208" name="Straight Connector 207">
            <a:extLst>
              <a:ext uri="{FF2B5EF4-FFF2-40B4-BE49-F238E27FC236}">
                <a16:creationId xmlns:a16="http://schemas.microsoft.com/office/drawing/2014/main" id="{09A730B3-7485-477B-AF65-FCE5E62A6B87}"/>
              </a:ext>
            </a:extLst>
          </p:cNvPr>
          <p:cNvCxnSpPr>
            <a:cxnSpLocks/>
          </p:cNvCxnSpPr>
          <p:nvPr/>
        </p:nvCxnSpPr>
        <p:spPr>
          <a:xfrm flipV="1">
            <a:off x="3493139" y="5604731"/>
            <a:ext cx="3117074" cy="1"/>
          </a:xfrm>
          <a:prstGeom prst="line">
            <a:avLst/>
          </a:prstGeom>
          <a:ln w="25400"/>
        </p:spPr>
        <p:style>
          <a:lnRef idx="1">
            <a:schemeClr val="dk1"/>
          </a:lnRef>
          <a:fillRef idx="0">
            <a:schemeClr val="dk1"/>
          </a:fillRef>
          <a:effectRef idx="0">
            <a:schemeClr val="dk1"/>
          </a:effectRef>
          <a:fontRef idx="minor">
            <a:schemeClr val="tx1"/>
          </a:fontRef>
        </p:style>
      </p:cxnSp>
      <p:cxnSp>
        <p:nvCxnSpPr>
          <p:cNvPr id="210" name="Straight Connector 209">
            <a:extLst>
              <a:ext uri="{FF2B5EF4-FFF2-40B4-BE49-F238E27FC236}">
                <a16:creationId xmlns:a16="http://schemas.microsoft.com/office/drawing/2014/main" id="{021380BA-0FFD-4DA7-93F5-A5A823089587}"/>
              </a:ext>
            </a:extLst>
          </p:cNvPr>
          <p:cNvCxnSpPr>
            <a:cxnSpLocks/>
          </p:cNvCxnSpPr>
          <p:nvPr/>
        </p:nvCxnSpPr>
        <p:spPr>
          <a:xfrm flipV="1">
            <a:off x="3486560" y="4631440"/>
            <a:ext cx="2261880" cy="973292"/>
          </a:xfrm>
          <a:prstGeom prst="line">
            <a:avLst/>
          </a:prstGeom>
          <a:ln w="25400">
            <a:solidFill>
              <a:schemeClr val="accent6"/>
            </a:solidFill>
            <a:prstDash val="dash"/>
          </a:ln>
        </p:spPr>
        <p:style>
          <a:lnRef idx="1">
            <a:schemeClr val="dk1"/>
          </a:lnRef>
          <a:fillRef idx="0">
            <a:schemeClr val="dk1"/>
          </a:fillRef>
          <a:effectRef idx="0">
            <a:schemeClr val="dk1"/>
          </a:effectRef>
          <a:fontRef idx="minor">
            <a:schemeClr val="tx1"/>
          </a:fontRef>
        </p:style>
      </p:cxnSp>
      <p:sp>
        <p:nvSpPr>
          <p:cNvPr id="213" name="TextBox 212">
            <a:extLst>
              <a:ext uri="{FF2B5EF4-FFF2-40B4-BE49-F238E27FC236}">
                <a16:creationId xmlns:a16="http://schemas.microsoft.com/office/drawing/2014/main" id="{8C9878F6-4230-4AF1-8087-BDBA4CC5BB1C}"/>
              </a:ext>
            </a:extLst>
          </p:cNvPr>
          <p:cNvSpPr txBox="1"/>
          <p:nvPr/>
        </p:nvSpPr>
        <p:spPr>
          <a:xfrm>
            <a:off x="2644524" y="3781706"/>
            <a:ext cx="742264" cy="830997"/>
          </a:xfrm>
          <a:prstGeom prst="rect">
            <a:avLst/>
          </a:prstGeom>
          <a:noFill/>
        </p:spPr>
        <p:txBody>
          <a:bodyPr wrap="square" rtlCol="0">
            <a:spAutoFit/>
          </a:bodyPr>
          <a:lstStyle/>
          <a:p>
            <a:r>
              <a:rPr lang="en-US" sz="4800" i="1" dirty="0">
                <a:latin typeface="+mj-lt"/>
              </a:rPr>
              <a:t>y</a:t>
            </a:r>
            <a:endParaRPr lang="en-US" sz="4800" i="1" baseline="-25000" dirty="0">
              <a:latin typeface="+mj-lt"/>
            </a:endParaRPr>
          </a:p>
        </p:txBody>
      </p:sp>
      <p:sp>
        <p:nvSpPr>
          <p:cNvPr id="214" name="TextBox 213">
            <a:extLst>
              <a:ext uri="{FF2B5EF4-FFF2-40B4-BE49-F238E27FC236}">
                <a16:creationId xmlns:a16="http://schemas.microsoft.com/office/drawing/2014/main" id="{F1E08DE1-B234-42DE-AE51-8C306CB0BAEF}"/>
              </a:ext>
            </a:extLst>
          </p:cNvPr>
          <p:cNvSpPr txBox="1"/>
          <p:nvPr/>
        </p:nvSpPr>
        <p:spPr>
          <a:xfrm>
            <a:off x="4847746" y="5604731"/>
            <a:ext cx="683058" cy="830997"/>
          </a:xfrm>
          <a:prstGeom prst="rect">
            <a:avLst/>
          </a:prstGeom>
          <a:noFill/>
        </p:spPr>
        <p:txBody>
          <a:bodyPr wrap="square" rtlCol="0">
            <a:spAutoFit/>
          </a:bodyPr>
          <a:lstStyle/>
          <a:p>
            <a:r>
              <a:rPr lang="en-US" sz="4800" i="1" dirty="0">
                <a:latin typeface="+mj-lt"/>
              </a:rPr>
              <a:t>x</a:t>
            </a:r>
            <a:endParaRPr lang="en-US" sz="4800" i="1" baseline="-25000" dirty="0">
              <a:latin typeface="+mj-lt"/>
            </a:endParaRPr>
          </a:p>
        </p:txBody>
      </p:sp>
      <p:sp>
        <p:nvSpPr>
          <p:cNvPr id="217" name="Rectangle 216">
            <a:extLst>
              <a:ext uri="{FF2B5EF4-FFF2-40B4-BE49-F238E27FC236}">
                <a16:creationId xmlns:a16="http://schemas.microsoft.com/office/drawing/2014/main" id="{0C51A425-E141-4E44-9F30-41F96C60AC04}"/>
              </a:ext>
            </a:extLst>
          </p:cNvPr>
          <p:cNvSpPr/>
          <p:nvPr/>
        </p:nvSpPr>
        <p:spPr>
          <a:xfrm>
            <a:off x="5837184" y="4339638"/>
            <a:ext cx="1191352" cy="369332"/>
          </a:xfrm>
          <a:prstGeom prst="rect">
            <a:avLst/>
          </a:prstGeom>
        </p:spPr>
        <p:txBody>
          <a:bodyPr wrap="none">
            <a:spAutoFit/>
          </a:bodyPr>
          <a:lstStyle/>
          <a:p>
            <a:r>
              <a:rPr lang="en-US" dirty="0"/>
              <a:t>slope = m</a:t>
            </a:r>
          </a:p>
        </p:txBody>
      </p:sp>
      <p:sp>
        <p:nvSpPr>
          <p:cNvPr id="219" name="TextBox 218">
            <a:extLst>
              <a:ext uri="{FF2B5EF4-FFF2-40B4-BE49-F238E27FC236}">
                <a16:creationId xmlns:a16="http://schemas.microsoft.com/office/drawing/2014/main" id="{75F5CDFC-46EC-4FFE-A2D3-AB7E783180BD}"/>
              </a:ext>
            </a:extLst>
          </p:cNvPr>
          <p:cNvSpPr txBox="1"/>
          <p:nvPr/>
        </p:nvSpPr>
        <p:spPr>
          <a:xfrm>
            <a:off x="7451154" y="3809644"/>
            <a:ext cx="4455781" cy="1077218"/>
          </a:xfrm>
          <a:prstGeom prst="rect">
            <a:avLst/>
          </a:prstGeom>
          <a:noFill/>
        </p:spPr>
        <p:txBody>
          <a:bodyPr wrap="square" rtlCol="0">
            <a:spAutoFit/>
          </a:bodyPr>
          <a:lstStyle/>
          <a:p>
            <a:r>
              <a:rPr lang="en-US" sz="3200" i="1" dirty="0">
                <a:latin typeface="+mj-lt"/>
              </a:rPr>
              <a:t>y = measurand response</a:t>
            </a:r>
          </a:p>
          <a:p>
            <a:r>
              <a:rPr lang="en-US" sz="3200" i="1" dirty="0">
                <a:latin typeface="+mj-lt"/>
              </a:rPr>
              <a:t>x = measurand amount</a:t>
            </a:r>
            <a:endParaRPr lang="en-US" sz="3200" i="1" baseline="-25000" dirty="0">
              <a:latin typeface="+mj-lt"/>
            </a:endParaRPr>
          </a:p>
        </p:txBody>
      </p:sp>
    </p:spTree>
    <p:custDataLst>
      <p:tags r:id="rId1"/>
    </p:custDataLst>
    <p:extLst>
      <p:ext uri="{BB962C8B-B14F-4D97-AF65-F5344CB8AC3E}">
        <p14:creationId xmlns:p14="http://schemas.microsoft.com/office/powerpoint/2010/main" val="1834999812"/>
      </p:ext>
    </p:extLst>
  </p:cSld>
  <p:clrMapOvr>
    <a:masterClrMapping/>
  </p:clrMapOvr>
  <mc:AlternateContent xmlns:mc="http://schemas.openxmlformats.org/markup-compatibility/2006" xmlns:p14="http://schemas.microsoft.com/office/powerpoint/2010/main">
    <mc:Choice Requires="p14">
      <p:transition spd="med" p14:dur="700" advTm="71774">
        <p:fade/>
      </p:transition>
    </mc:Choice>
    <mc:Fallback xmlns="">
      <p:transition spd="med" advTm="71774">
        <p:fade/>
      </p:transition>
    </mc:Fallback>
  </mc:AlternateContent>
  <p:extLst>
    <p:ext uri="{E180D4A7-C9FB-4DFB-919C-405C955672EB}">
      <p14:showEvtLst xmlns:p14="http://schemas.microsoft.com/office/powerpoint/2010/main">
        <p14:playEvt time="0" objId="16"/>
        <p14:stopEvt time="71774" objId="16"/>
      </p14:showEvtLst>
    </p:ext>
  </p:extLs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6" name="Rectangle 215">
            <a:extLst>
              <a:ext uri="{FF2B5EF4-FFF2-40B4-BE49-F238E27FC236}">
                <a16:creationId xmlns:a16="http://schemas.microsoft.com/office/drawing/2014/main" id="{E0CA014E-63E9-4BEE-A8C7-7408C122B09E}"/>
              </a:ext>
            </a:extLst>
          </p:cNvPr>
          <p:cNvSpPr/>
          <p:nvPr/>
        </p:nvSpPr>
        <p:spPr>
          <a:xfrm>
            <a:off x="2446075" y="2906484"/>
            <a:ext cx="4710146" cy="3604973"/>
          </a:xfrm>
          <a:prstGeom prst="rect">
            <a:avLst/>
          </a:prstGeom>
          <a:ln>
            <a:noFill/>
          </a:ln>
          <a:effectLst>
            <a:outerShdw blurRad="38100" dist="38100" dir="2700000" sx="101000" sy="101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BA9DD3-FBA5-41B1-9748-AB979F3FEF3D}"/>
              </a:ext>
            </a:extLst>
          </p:cNvPr>
          <p:cNvSpPr>
            <a:spLocks noGrp="1"/>
          </p:cNvSpPr>
          <p:nvPr>
            <p:ph type="title"/>
          </p:nvPr>
        </p:nvSpPr>
        <p:spPr/>
        <p:txBody>
          <a:bodyPr/>
          <a:lstStyle/>
          <a:p>
            <a:r>
              <a:rPr lang="en-US" dirty="0"/>
              <a:t>Pre-Experiment App:  Example</a:t>
            </a:r>
          </a:p>
        </p:txBody>
      </p:sp>
      <p:sp>
        <p:nvSpPr>
          <p:cNvPr id="16" name="TextBox 15">
            <a:extLst>
              <a:ext uri="{FF2B5EF4-FFF2-40B4-BE49-F238E27FC236}">
                <a16:creationId xmlns:a16="http://schemas.microsoft.com/office/drawing/2014/main" id="{3A18531B-BF02-4891-AAA9-ED36131E3FB7}"/>
              </a:ext>
            </a:extLst>
          </p:cNvPr>
          <p:cNvSpPr txBox="1"/>
          <p:nvPr/>
        </p:nvSpPr>
        <p:spPr>
          <a:xfrm>
            <a:off x="6506055" y="1566249"/>
            <a:ext cx="4124667" cy="830997"/>
          </a:xfrm>
          <a:prstGeom prst="rect">
            <a:avLst/>
          </a:prstGeom>
          <a:noFill/>
        </p:spPr>
        <p:txBody>
          <a:bodyPr wrap="square" rtlCol="0">
            <a:spAutoFit/>
          </a:bodyPr>
          <a:lstStyle/>
          <a:p>
            <a:r>
              <a:rPr lang="en-US" sz="4800" i="1" dirty="0">
                <a:latin typeface="+mj-lt"/>
              </a:rPr>
              <a:t>y = mx + b</a:t>
            </a:r>
            <a:endParaRPr lang="en-US" sz="4800" i="1" baseline="-25000" dirty="0">
              <a:latin typeface="+mj-lt"/>
            </a:endParaRPr>
          </a:p>
        </p:txBody>
      </p:sp>
      <p:sp>
        <p:nvSpPr>
          <p:cNvPr id="20" name="TextBox 19">
            <a:extLst>
              <a:ext uri="{FF2B5EF4-FFF2-40B4-BE49-F238E27FC236}">
                <a16:creationId xmlns:a16="http://schemas.microsoft.com/office/drawing/2014/main" id="{87487543-359D-4A26-AFC4-8189126A1FAB}"/>
              </a:ext>
            </a:extLst>
          </p:cNvPr>
          <p:cNvSpPr txBox="1"/>
          <p:nvPr/>
        </p:nvSpPr>
        <p:spPr>
          <a:xfrm>
            <a:off x="2330953" y="1427750"/>
            <a:ext cx="4124667" cy="1077218"/>
          </a:xfrm>
          <a:prstGeom prst="rect">
            <a:avLst/>
          </a:prstGeom>
          <a:noFill/>
        </p:spPr>
        <p:txBody>
          <a:bodyPr wrap="square" rtlCol="0">
            <a:spAutoFit/>
          </a:bodyPr>
          <a:lstStyle/>
          <a:p>
            <a:r>
              <a:rPr lang="en-US" sz="3200" dirty="0"/>
              <a:t>Linear </a:t>
            </a:r>
          </a:p>
          <a:p>
            <a:r>
              <a:rPr lang="en-US" sz="3200" dirty="0"/>
              <a:t>Regression</a:t>
            </a:r>
          </a:p>
        </p:txBody>
      </p:sp>
      <p:cxnSp>
        <p:nvCxnSpPr>
          <p:cNvPr id="162" name="Straight Connector 161">
            <a:extLst>
              <a:ext uri="{FF2B5EF4-FFF2-40B4-BE49-F238E27FC236}">
                <a16:creationId xmlns:a16="http://schemas.microsoft.com/office/drawing/2014/main" id="{798D228F-34A4-437B-9475-0F7379842B24}"/>
              </a:ext>
            </a:extLst>
          </p:cNvPr>
          <p:cNvCxnSpPr/>
          <p:nvPr/>
        </p:nvCxnSpPr>
        <p:spPr>
          <a:xfrm flipV="1">
            <a:off x="3486560" y="3091776"/>
            <a:ext cx="0" cy="2512955"/>
          </a:xfrm>
          <a:prstGeom prst="line">
            <a:avLst/>
          </a:prstGeom>
          <a:ln w="25400"/>
        </p:spPr>
        <p:style>
          <a:lnRef idx="1">
            <a:schemeClr val="dk1"/>
          </a:lnRef>
          <a:fillRef idx="0">
            <a:schemeClr val="dk1"/>
          </a:fillRef>
          <a:effectRef idx="0">
            <a:schemeClr val="dk1"/>
          </a:effectRef>
          <a:fontRef idx="minor">
            <a:schemeClr val="tx1"/>
          </a:fontRef>
        </p:style>
      </p:cxnSp>
      <p:cxnSp>
        <p:nvCxnSpPr>
          <p:cNvPr id="208" name="Straight Connector 207">
            <a:extLst>
              <a:ext uri="{FF2B5EF4-FFF2-40B4-BE49-F238E27FC236}">
                <a16:creationId xmlns:a16="http://schemas.microsoft.com/office/drawing/2014/main" id="{09A730B3-7485-477B-AF65-FCE5E62A6B87}"/>
              </a:ext>
            </a:extLst>
          </p:cNvPr>
          <p:cNvCxnSpPr>
            <a:cxnSpLocks/>
          </p:cNvCxnSpPr>
          <p:nvPr/>
        </p:nvCxnSpPr>
        <p:spPr>
          <a:xfrm flipV="1">
            <a:off x="3493139" y="5604731"/>
            <a:ext cx="3117074" cy="1"/>
          </a:xfrm>
          <a:prstGeom prst="line">
            <a:avLst/>
          </a:prstGeom>
          <a:ln w="25400"/>
        </p:spPr>
        <p:style>
          <a:lnRef idx="1">
            <a:schemeClr val="dk1"/>
          </a:lnRef>
          <a:fillRef idx="0">
            <a:schemeClr val="dk1"/>
          </a:fillRef>
          <a:effectRef idx="0">
            <a:schemeClr val="dk1"/>
          </a:effectRef>
          <a:fontRef idx="minor">
            <a:schemeClr val="tx1"/>
          </a:fontRef>
        </p:style>
      </p:cxnSp>
      <p:cxnSp>
        <p:nvCxnSpPr>
          <p:cNvPr id="210" name="Straight Connector 209">
            <a:extLst>
              <a:ext uri="{FF2B5EF4-FFF2-40B4-BE49-F238E27FC236}">
                <a16:creationId xmlns:a16="http://schemas.microsoft.com/office/drawing/2014/main" id="{021380BA-0FFD-4DA7-93F5-A5A823089587}"/>
              </a:ext>
            </a:extLst>
          </p:cNvPr>
          <p:cNvCxnSpPr>
            <a:cxnSpLocks/>
          </p:cNvCxnSpPr>
          <p:nvPr/>
        </p:nvCxnSpPr>
        <p:spPr>
          <a:xfrm flipV="1">
            <a:off x="3493139" y="4144795"/>
            <a:ext cx="2261880" cy="973292"/>
          </a:xfrm>
          <a:prstGeom prst="line">
            <a:avLst/>
          </a:prstGeom>
          <a:ln w="25400">
            <a:solidFill>
              <a:schemeClr val="accent6"/>
            </a:solidFill>
            <a:prstDash val="dash"/>
          </a:ln>
        </p:spPr>
        <p:style>
          <a:lnRef idx="1">
            <a:schemeClr val="dk1"/>
          </a:lnRef>
          <a:fillRef idx="0">
            <a:schemeClr val="dk1"/>
          </a:fillRef>
          <a:effectRef idx="0">
            <a:schemeClr val="dk1"/>
          </a:effectRef>
          <a:fontRef idx="minor">
            <a:schemeClr val="tx1"/>
          </a:fontRef>
        </p:style>
      </p:cxnSp>
      <p:sp>
        <p:nvSpPr>
          <p:cNvPr id="213" name="TextBox 212">
            <a:extLst>
              <a:ext uri="{FF2B5EF4-FFF2-40B4-BE49-F238E27FC236}">
                <a16:creationId xmlns:a16="http://schemas.microsoft.com/office/drawing/2014/main" id="{8C9878F6-4230-4AF1-8087-BDBA4CC5BB1C}"/>
              </a:ext>
            </a:extLst>
          </p:cNvPr>
          <p:cNvSpPr txBox="1"/>
          <p:nvPr/>
        </p:nvSpPr>
        <p:spPr>
          <a:xfrm>
            <a:off x="2644524" y="3781706"/>
            <a:ext cx="742264" cy="830997"/>
          </a:xfrm>
          <a:prstGeom prst="rect">
            <a:avLst/>
          </a:prstGeom>
          <a:noFill/>
        </p:spPr>
        <p:txBody>
          <a:bodyPr wrap="square" rtlCol="0">
            <a:spAutoFit/>
          </a:bodyPr>
          <a:lstStyle/>
          <a:p>
            <a:r>
              <a:rPr lang="en-US" sz="4800" i="1" dirty="0">
                <a:latin typeface="+mj-lt"/>
              </a:rPr>
              <a:t>y</a:t>
            </a:r>
            <a:endParaRPr lang="en-US" sz="4800" i="1" baseline="-25000" dirty="0">
              <a:latin typeface="+mj-lt"/>
            </a:endParaRPr>
          </a:p>
        </p:txBody>
      </p:sp>
      <p:sp>
        <p:nvSpPr>
          <p:cNvPr id="214" name="TextBox 213">
            <a:extLst>
              <a:ext uri="{FF2B5EF4-FFF2-40B4-BE49-F238E27FC236}">
                <a16:creationId xmlns:a16="http://schemas.microsoft.com/office/drawing/2014/main" id="{F1E08DE1-B234-42DE-AE51-8C306CB0BAEF}"/>
              </a:ext>
            </a:extLst>
          </p:cNvPr>
          <p:cNvSpPr txBox="1"/>
          <p:nvPr/>
        </p:nvSpPr>
        <p:spPr>
          <a:xfrm>
            <a:off x="4847746" y="5604731"/>
            <a:ext cx="683058" cy="830997"/>
          </a:xfrm>
          <a:prstGeom prst="rect">
            <a:avLst/>
          </a:prstGeom>
          <a:noFill/>
        </p:spPr>
        <p:txBody>
          <a:bodyPr wrap="square" rtlCol="0">
            <a:spAutoFit/>
          </a:bodyPr>
          <a:lstStyle/>
          <a:p>
            <a:r>
              <a:rPr lang="en-US" sz="4800" i="1" dirty="0">
                <a:latin typeface="+mj-lt"/>
              </a:rPr>
              <a:t>x</a:t>
            </a:r>
            <a:endParaRPr lang="en-US" sz="4800" i="1" baseline="-25000" dirty="0">
              <a:latin typeface="+mj-lt"/>
            </a:endParaRPr>
          </a:p>
        </p:txBody>
      </p:sp>
      <p:sp>
        <p:nvSpPr>
          <p:cNvPr id="217" name="Rectangle 216">
            <a:extLst>
              <a:ext uri="{FF2B5EF4-FFF2-40B4-BE49-F238E27FC236}">
                <a16:creationId xmlns:a16="http://schemas.microsoft.com/office/drawing/2014/main" id="{0C51A425-E141-4E44-9F30-41F96C60AC04}"/>
              </a:ext>
            </a:extLst>
          </p:cNvPr>
          <p:cNvSpPr/>
          <p:nvPr/>
        </p:nvSpPr>
        <p:spPr>
          <a:xfrm>
            <a:off x="5786684" y="3886276"/>
            <a:ext cx="1191352" cy="369332"/>
          </a:xfrm>
          <a:prstGeom prst="rect">
            <a:avLst/>
          </a:prstGeom>
        </p:spPr>
        <p:txBody>
          <a:bodyPr wrap="none">
            <a:spAutoFit/>
          </a:bodyPr>
          <a:lstStyle/>
          <a:p>
            <a:r>
              <a:rPr lang="en-US" dirty="0"/>
              <a:t>slope = m</a:t>
            </a:r>
          </a:p>
        </p:txBody>
      </p:sp>
      <p:sp>
        <p:nvSpPr>
          <p:cNvPr id="218" name="Rectangle 217">
            <a:extLst>
              <a:ext uri="{FF2B5EF4-FFF2-40B4-BE49-F238E27FC236}">
                <a16:creationId xmlns:a16="http://schemas.microsoft.com/office/drawing/2014/main" id="{B46CA62A-15DC-4AD0-9974-3707FD482DBA}"/>
              </a:ext>
            </a:extLst>
          </p:cNvPr>
          <p:cNvSpPr/>
          <p:nvPr/>
        </p:nvSpPr>
        <p:spPr>
          <a:xfrm>
            <a:off x="3493139" y="5057549"/>
            <a:ext cx="1460656" cy="369332"/>
          </a:xfrm>
          <a:prstGeom prst="rect">
            <a:avLst/>
          </a:prstGeom>
        </p:spPr>
        <p:txBody>
          <a:bodyPr wrap="none">
            <a:spAutoFit/>
          </a:bodyPr>
          <a:lstStyle/>
          <a:p>
            <a:r>
              <a:rPr lang="en-US" dirty="0"/>
              <a:t>intercept = b</a:t>
            </a:r>
          </a:p>
        </p:txBody>
      </p:sp>
      <p:sp>
        <p:nvSpPr>
          <p:cNvPr id="219" name="TextBox 218">
            <a:extLst>
              <a:ext uri="{FF2B5EF4-FFF2-40B4-BE49-F238E27FC236}">
                <a16:creationId xmlns:a16="http://schemas.microsoft.com/office/drawing/2014/main" id="{75F5CDFC-46EC-4FFE-A2D3-AB7E783180BD}"/>
              </a:ext>
            </a:extLst>
          </p:cNvPr>
          <p:cNvSpPr txBox="1"/>
          <p:nvPr/>
        </p:nvSpPr>
        <p:spPr>
          <a:xfrm>
            <a:off x="7451154" y="3809644"/>
            <a:ext cx="4455781" cy="1077218"/>
          </a:xfrm>
          <a:prstGeom prst="rect">
            <a:avLst/>
          </a:prstGeom>
          <a:noFill/>
        </p:spPr>
        <p:txBody>
          <a:bodyPr wrap="square" rtlCol="0">
            <a:spAutoFit/>
          </a:bodyPr>
          <a:lstStyle/>
          <a:p>
            <a:r>
              <a:rPr lang="en-US" sz="3200" i="1" dirty="0">
                <a:latin typeface="+mj-lt"/>
              </a:rPr>
              <a:t>y = measurand response</a:t>
            </a:r>
          </a:p>
          <a:p>
            <a:r>
              <a:rPr lang="en-US" sz="3200" i="1" dirty="0">
                <a:latin typeface="+mj-lt"/>
              </a:rPr>
              <a:t>x = measurand amount</a:t>
            </a:r>
            <a:endParaRPr lang="en-US" sz="3200" i="1" baseline="-25000" dirty="0">
              <a:latin typeface="+mj-lt"/>
            </a:endParaRPr>
          </a:p>
        </p:txBody>
      </p:sp>
    </p:spTree>
    <p:custDataLst>
      <p:tags r:id="rId1"/>
    </p:custDataLst>
    <p:extLst>
      <p:ext uri="{BB962C8B-B14F-4D97-AF65-F5344CB8AC3E}">
        <p14:creationId xmlns:p14="http://schemas.microsoft.com/office/powerpoint/2010/main" val="2266969221"/>
      </p:ext>
    </p:extLst>
  </p:cSld>
  <p:clrMapOvr>
    <a:masterClrMapping/>
  </p:clrMapOvr>
  <mc:AlternateContent xmlns:mc="http://schemas.openxmlformats.org/markup-compatibility/2006" xmlns:p14="http://schemas.microsoft.com/office/powerpoint/2010/main">
    <mc:Choice Requires="p14">
      <p:transition spd="med" p14:dur="700" advTm="71774">
        <p:fade/>
      </p:transition>
    </mc:Choice>
    <mc:Fallback xmlns="">
      <p:transition spd="med" advTm="71774">
        <p:fade/>
      </p:transition>
    </mc:Fallback>
  </mc:AlternateContent>
  <p:extLst>
    <p:ext uri="{E180D4A7-C9FB-4DFB-919C-405C955672EB}">
      <p14:showEvtLst xmlns:p14="http://schemas.microsoft.com/office/powerpoint/2010/main">
        <p14:playEvt time="0" objId="16"/>
        <p14:stopEvt time="71774" objId="16"/>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45CC-08DE-42D2-B02C-47DCBD44462B}"/>
              </a:ext>
            </a:extLst>
          </p:cNvPr>
          <p:cNvSpPr>
            <a:spLocks noGrp="1"/>
          </p:cNvSpPr>
          <p:nvPr>
            <p:ph type="title"/>
          </p:nvPr>
        </p:nvSpPr>
        <p:spPr/>
        <p:txBody>
          <a:bodyPr/>
          <a:lstStyle/>
          <a:p>
            <a:r>
              <a:rPr lang="en-US" dirty="0"/>
              <a:t>Scope and Applications</a:t>
            </a:r>
          </a:p>
        </p:txBody>
      </p:sp>
      <p:sp>
        <p:nvSpPr>
          <p:cNvPr id="3" name="Content Placeholder 2">
            <a:extLst>
              <a:ext uri="{FF2B5EF4-FFF2-40B4-BE49-F238E27FC236}">
                <a16:creationId xmlns:a16="http://schemas.microsoft.com/office/drawing/2014/main" id="{B467DAFB-E0D9-43E1-B29E-DB4BAB5D1AD1}"/>
              </a:ext>
            </a:extLst>
          </p:cNvPr>
          <p:cNvSpPr>
            <a:spLocks noGrp="1"/>
          </p:cNvSpPr>
          <p:nvPr>
            <p:ph idx="1"/>
          </p:nvPr>
        </p:nvSpPr>
        <p:spPr>
          <a:xfrm>
            <a:off x="1219199" y="1600201"/>
            <a:ext cx="10703169" cy="4892039"/>
          </a:xfrm>
        </p:spPr>
        <p:txBody>
          <a:bodyPr/>
          <a:lstStyle/>
          <a:p>
            <a:r>
              <a:rPr lang="en-US" sz="2600" dirty="0"/>
              <a:t>General comments:</a:t>
            </a:r>
          </a:p>
          <a:p>
            <a:pPr lvl="1"/>
            <a:r>
              <a:rPr lang="en-US" sz="2400" dirty="0"/>
              <a:t>Single analyte / single level / single material</a:t>
            </a:r>
          </a:p>
          <a:p>
            <a:pPr lvl="1"/>
            <a:r>
              <a:rPr lang="en-US" sz="2400" dirty="0"/>
              <a:t>Multiple samples / replicate analyses</a:t>
            </a:r>
          </a:p>
          <a:p>
            <a:pPr lvl="1"/>
            <a:r>
              <a:rPr lang="en-US" sz="2400" dirty="0"/>
              <a:t>Linear regression or averaged response factor models</a:t>
            </a:r>
          </a:p>
          <a:p>
            <a:pPr lvl="1"/>
            <a:r>
              <a:rPr lang="en-US" sz="2400" dirty="0"/>
              <a:t>Internal or external calibration</a:t>
            </a:r>
          </a:p>
          <a:p>
            <a:pPr lvl="1"/>
            <a:r>
              <a:rPr lang="en-US" sz="2400" dirty="0"/>
              <a:t>Standard:  pure substance or stock solution used to prepare calibrants</a:t>
            </a:r>
          </a:p>
          <a:p>
            <a:pPr lvl="1"/>
            <a:r>
              <a:rPr lang="en-US" sz="2400" dirty="0"/>
              <a:t>Calibrant:  a solution containing the analyte and internal standard, with a known concentration</a:t>
            </a:r>
          </a:p>
          <a:p>
            <a:pPr lvl="1"/>
            <a:r>
              <a:rPr lang="en-US" sz="2400" dirty="0"/>
              <a:t>Multiple data sets, from a different series of experiments or from a different measurement procedure altogether, can be used for the calculation of the measurand concentration</a:t>
            </a:r>
          </a:p>
          <a:p>
            <a:pPr lvl="1"/>
            <a:endParaRPr lang="en-US" sz="2400" dirty="0"/>
          </a:p>
          <a:p>
            <a:pPr lvl="1"/>
            <a:endParaRPr lang="en-US" sz="2400" dirty="0"/>
          </a:p>
        </p:txBody>
      </p:sp>
      <p:pic>
        <p:nvPicPr>
          <p:cNvPr id="5" name="2a">
            <a:hlinkClick r:id="" action="ppaction://media"/>
            <a:extLst>
              <a:ext uri="{FF2B5EF4-FFF2-40B4-BE49-F238E27FC236}">
                <a16:creationId xmlns:a16="http://schemas.microsoft.com/office/drawing/2014/main" id="{7E55EE2A-1AE0-43ED-B875-F95B691D257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377333" y="6187440"/>
            <a:ext cx="609600" cy="609600"/>
          </a:xfrm>
          <a:prstGeom prst="rect">
            <a:avLst/>
          </a:prstGeom>
        </p:spPr>
      </p:pic>
    </p:spTree>
    <p:custDataLst>
      <p:tags r:id="rId1"/>
    </p:custDataLst>
    <p:extLst>
      <p:ext uri="{BB962C8B-B14F-4D97-AF65-F5344CB8AC3E}">
        <p14:creationId xmlns:p14="http://schemas.microsoft.com/office/powerpoint/2010/main" val="314260987"/>
      </p:ext>
    </p:extLst>
  </p:cSld>
  <p:clrMapOvr>
    <a:masterClrMapping/>
  </p:clrMapOvr>
  <mc:AlternateContent xmlns:mc="http://schemas.openxmlformats.org/markup-compatibility/2006" xmlns:p14="http://schemas.microsoft.com/office/powerpoint/2010/main">
    <mc:Choice Requires="p14">
      <p:transition spd="med" p14:dur="700" advTm="82119">
        <p:fade/>
      </p:transition>
    </mc:Choice>
    <mc:Fallback xmlns="">
      <p:transition spd="med" advTm="821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2407"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4" objId="5"/>
        <p14:stopEvt time="82119"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D0DFAC5E-8E93-4EEB-A622-2C5A8FCB2E36}"/>
              </a:ext>
            </a:extLst>
          </p:cNvPr>
          <p:cNvSpPr/>
          <p:nvPr/>
        </p:nvSpPr>
        <p:spPr>
          <a:xfrm>
            <a:off x="608366" y="1294880"/>
            <a:ext cx="2517422" cy="5401716"/>
          </a:xfrm>
          <a:prstGeom prst="roundRect">
            <a:avLst>
              <a:gd name="adj" fmla="val 3886"/>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BF45CC-08DE-42D2-B02C-47DCBD44462B}"/>
              </a:ext>
            </a:extLst>
          </p:cNvPr>
          <p:cNvSpPr>
            <a:spLocks noGrp="1"/>
          </p:cNvSpPr>
          <p:nvPr>
            <p:ph type="title"/>
          </p:nvPr>
        </p:nvSpPr>
        <p:spPr/>
        <p:txBody>
          <a:bodyPr/>
          <a:lstStyle/>
          <a:p>
            <a:r>
              <a:rPr lang="en-US" dirty="0"/>
              <a:t>The Modules</a:t>
            </a:r>
          </a:p>
        </p:txBody>
      </p:sp>
      <p:sp>
        <p:nvSpPr>
          <p:cNvPr id="3" name="Content Placeholder 2">
            <a:extLst>
              <a:ext uri="{FF2B5EF4-FFF2-40B4-BE49-F238E27FC236}">
                <a16:creationId xmlns:a16="http://schemas.microsoft.com/office/drawing/2014/main" id="{B467DAFB-E0D9-43E1-B29E-DB4BAB5D1AD1}"/>
              </a:ext>
            </a:extLst>
          </p:cNvPr>
          <p:cNvSpPr>
            <a:spLocks noGrp="1"/>
          </p:cNvSpPr>
          <p:nvPr>
            <p:ph idx="1"/>
          </p:nvPr>
        </p:nvSpPr>
        <p:spPr>
          <a:xfrm>
            <a:off x="3912473" y="2104198"/>
            <a:ext cx="7892716" cy="1273076"/>
          </a:xfrm>
        </p:spPr>
        <p:txBody>
          <a:bodyPr/>
          <a:lstStyle/>
          <a:p>
            <a:r>
              <a:rPr lang="en-US" sz="2400" dirty="0"/>
              <a:t>“Pre-Experiment”</a:t>
            </a:r>
          </a:p>
          <a:p>
            <a:pPr lvl="1"/>
            <a:r>
              <a:rPr lang="en-US" sz="2000" dirty="0"/>
              <a:t>Preliminary calibration to guide the experimental design</a:t>
            </a:r>
          </a:p>
          <a:p>
            <a:pPr lvl="1"/>
            <a:r>
              <a:rPr lang="en-US" sz="2000" dirty="0"/>
              <a:t>Option to jump to “Design of Experiment”</a:t>
            </a:r>
          </a:p>
          <a:p>
            <a:pPr lvl="1"/>
            <a:endParaRPr lang="en-US" sz="2000" dirty="0"/>
          </a:p>
          <a:p>
            <a:pPr lvl="1"/>
            <a:endParaRPr lang="en-US" sz="2000" dirty="0"/>
          </a:p>
        </p:txBody>
      </p:sp>
      <p:cxnSp>
        <p:nvCxnSpPr>
          <p:cNvPr id="12" name="Straight Arrow Connector 11">
            <a:extLst>
              <a:ext uri="{FF2B5EF4-FFF2-40B4-BE49-F238E27FC236}">
                <a16:creationId xmlns:a16="http://schemas.microsoft.com/office/drawing/2014/main" id="{9DBA8988-438E-4142-B362-33863412B64E}"/>
              </a:ext>
            </a:extLst>
          </p:cNvPr>
          <p:cNvCxnSpPr>
            <a:cxnSpLocks/>
          </p:cNvCxnSpPr>
          <p:nvPr/>
        </p:nvCxnSpPr>
        <p:spPr>
          <a:xfrm flipH="1">
            <a:off x="2185116" y="2345634"/>
            <a:ext cx="1462544" cy="0"/>
          </a:xfrm>
          <a:prstGeom prst="straightConnector1">
            <a:avLst/>
          </a:prstGeom>
          <a:ln w="31750">
            <a:solidFill>
              <a:schemeClr val="accent6"/>
            </a:solidFill>
            <a:tailEnd type="triangle"/>
          </a:ln>
        </p:spPr>
        <p:style>
          <a:lnRef idx="1">
            <a:schemeClr val="dk1"/>
          </a:lnRef>
          <a:fillRef idx="0">
            <a:schemeClr val="dk1"/>
          </a:fillRef>
          <a:effectRef idx="0">
            <a:schemeClr val="dk1"/>
          </a:effectRef>
          <a:fontRef idx="minor">
            <a:schemeClr val="tx1"/>
          </a:fontRef>
        </p:style>
      </p:cxnSp>
      <p:sp>
        <p:nvSpPr>
          <p:cNvPr id="26" name="Content Placeholder 2">
            <a:extLst>
              <a:ext uri="{FF2B5EF4-FFF2-40B4-BE49-F238E27FC236}">
                <a16:creationId xmlns:a16="http://schemas.microsoft.com/office/drawing/2014/main" id="{D7BA6AC4-53D1-4DEC-8AA6-5FC3B007617D}"/>
              </a:ext>
            </a:extLst>
          </p:cNvPr>
          <p:cNvSpPr txBox="1">
            <a:spLocks/>
          </p:cNvSpPr>
          <p:nvPr/>
        </p:nvSpPr>
        <p:spPr bwMode="auto">
          <a:xfrm>
            <a:off x="3912473" y="3570804"/>
            <a:ext cx="7892716" cy="165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2400" kern="0" dirty="0"/>
              <a:t>“Design of Experiment”</a:t>
            </a:r>
          </a:p>
          <a:p>
            <a:pPr lvl="1"/>
            <a:r>
              <a:rPr lang="en-US" sz="2000" kern="0" dirty="0"/>
              <a:t>Input variables from pre-experiment or expert judgement</a:t>
            </a:r>
          </a:p>
          <a:p>
            <a:pPr lvl="1"/>
            <a:r>
              <a:rPr lang="en-US" sz="2000" kern="0" dirty="0"/>
              <a:t>Model provides number of calibrants and samples needed to achieve a specified uncertainty</a:t>
            </a:r>
          </a:p>
        </p:txBody>
      </p:sp>
      <p:sp>
        <p:nvSpPr>
          <p:cNvPr id="27" name="Content Placeholder 2">
            <a:extLst>
              <a:ext uri="{FF2B5EF4-FFF2-40B4-BE49-F238E27FC236}">
                <a16:creationId xmlns:a16="http://schemas.microsoft.com/office/drawing/2014/main" id="{571D9CF8-2352-44F9-81B5-B4AFF0394811}"/>
              </a:ext>
            </a:extLst>
          </p:cNvPr>
          <p:cNvSpPr txBox="1">
            <a:spLocks/>
          </p:cNvSpPr>
          <p:nvPr/>
        </p:nvSpPr>
        <p:spPr bwMode="auto">
          <a:xfrm>
            <a:off x="3912473" y="5197460"/>
            <a:ext cx="7892716" cy="1520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2400" kern="0" dirty="0"/>
              <a:t>“Analysis”</a:t>
            </a:r>
          </a:p>
          <a:p>
            <a:pPr lvl="1"/>
            <a:r>
              <a:rPr lang="en-US" sz="2000" kern="0" dirty="0"/>
              <a:t>Measurand level and uncertainty is reported for the specified calibrant and sample data</a:t>
            </a:r>
          </a:p>
          <a:p>
            <a:pPr lvl="1"/>
            <a:endParaRPr lang="en-US" sz="2000" kern="0" dirty="0"/>
          </a:p>
          <a:p>
            <a:pPr lvl="1"/>
            <a:endParaRPr lang="en-US" sz="2000" kern="0" dirty="0"/>
          </a:p>
        </p:txBody>
      </p:sp>
      <p:cxnSp>
        <p:nvCxnSpPr>
          <p:cNvPr id="29" name="Straight Arrow Connector 28">
            <a:extLst>
              <a:ext uri="{FF2B5EF4-FFF2-40B4-BE49-F238E27FC236}">
                <a16:creationId xmlns:a16="http://schemas.microsoft.com/office/drawing/2014/main" id="{27DB1D85-4160-46A0-8634-484B082A8C3E}"/>
              </a:ext>
            </a:extLst>
          </p:cNvPr>
          <p:cNvCxnSpPr>
            <a:cxnSpLocks/>
          </p:cNvCxnSpPr>
          <p:nvPr/>
        </p:nvCxnSpPr>
        <p:spPr>
          <a:xfrm flipH="1">
            <a:off x="2484783" y="3878365"/>
            <a:ext cx="1162877" cy="0"/>
          </a:xfrm>
          <a:prstGeom prst="straightConnector1">
            <a:avLst/>
          </a:prstGeom>
          <a:ln w="31750">
            <a:solidFill>
              <a:schemeClr val="accent6"/>
            </a:solidFill>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075A20CA-DDB6-4588-803B-F190E39D4CAF}"/>
              </a:ext>
            </a:extLst>
          </p:cNvPr>
          <p:cNvCxnSpPr>
            <a:cxnSpLocks/>
          </p:cNvCxnSpPr>
          <p:nvPr/>
        </p:nvCxnSpPr>
        <p:spPr>
          <a:xfrm flipH="1">
            <a:off x="1654446" y="5411097"/>
            <a:ext cx="1993214" cy="0"/>
          </a:xfrm>
          <a:prstGeom prst="straightConnector1">
            <a:avLst/>
          </a:prstGeom>
          <a:ln w="31750">
            <a:solidFill>
              <a:schemeClr val="accent6"/>
            </a:solidFill>
            <a:tailEnd type="triangle"/>
          </a:ln>
        </p:spPr>
        <p:style>
          <a:lnRef idx="1">
            <a:schemeClr val="dk1"/>
          </a:lnRef>
          <a:fillRef idx="0">
            <a:schemeClr val="dk1"/>
          </a:fillRef>
          <a:effectRef idx="0">
            <a:schemeClr val="dk1"/>
          </a:effectRef>
          <a:fontRef idx="minor">
            <a:schemeClr val="tx1"/>
          </a:fontRef>
        </p:style>
      </p:cxnSp>
      <p:grpSp>
        <p:nvGrpSpPr>
          <p:cNvPr id="7" name="Group 4">
            <a:extLst>
              <a:ext uri="{FF2B5EF4-FFF2-40B4-BE49-F238E27FC236}">
                <a16:creationId xmlns:a16="http://schemas.microsoft.com/office/drawing/2014/main" id="{1AF2F233-717D-47D7-8CBE-7BC27EEA84AA}"/>
              </a:ext>
            </a:extLst>
          </p:cNvPr>
          <p:cNvGrpSpPr>
            <a:grpSpLocks noChangeAspect="1"/>
          </p:cNvGrpSpPr>
          <p:nvPr/>
        </p:nvGrpSpPr>
        <p:grpSpPr bwMode="auto">
          <a:xfrm>
            <a:off x="673100" y="1385770"/>
            <a:ext cx="1782233" cy="5127743"/>
            <a:chOff x="424" y="918"/>
            <a:chExt cx="1107" cy="3185"/>
          </a:xfrm>
        </p:grpSpPr>
        <p:sp>
          <p:nvSpPr>
            <p:cNvPr id="9" name="AutoShape 3">
              <a:extLst>
                <a:ext uri="{FF2B5EF4-FFF2-40B4-BE49-F238E27FC236}">
                  <a16:creationId xmlns:a16="http://schemas.microsoft.com/office/drawing/2014/main" id="{5115F690-AB8C-465C-8743-A1C6348D5068}"/>
                </a:ext>
              </a:extLst>
            </p:cNvPr>
            <p:cNvSpPr>
              <a:spLocks noChangeAspect="1" noChangeArrowheads="1" noTextEdit="1"/>
            </p:cNvSpPr>
            <p:nvPr/>
          </p:nvSpPr>
          <p:spPr bwMode="auto">
            <a:xfrm>
              <a:off x="424" y="940"/>
              <a:ext cx="1107" cy="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5">
              <a:extLst>
                <a:ext uri="{FF2B5EF4-FFF2-40B4-BE49-F238E27FC236}">
                  <a16:creationId xmlns:a16="http://schemas.microsoft.com/office/drawing/2014/main" id="{FEB46F20-4C68-4B0F-91DD-78D749545B24}"/>
                </a:ext>
              </a:extLst>
            </p:cNvPr>
            <p:cNvSpPr>
              <a:spLocks noChangeArrowheads="1"/>
            </p:cNvSpPr>
            <p:nvPr/>
          </p:nvSpPr>
          <p:spPr bwMode="auto">
            <a:xfrm>
              <a:off x="530" y="1451"/>
              <a:ext cx="671"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dirty="0">
                  <a:ln>
                    <a:noFill/>
                  </a:ln>
                  <a:effectLst/>
                  <a:latin typeface="Arial" panose="020B0604020202020204" pitchFamily="34" charset="0"/>
                </a:rPr>
                <a:t>Pre-Experiment</a:t>
              </a:r>
              <a:endParaRPr kumimoji="0" lang="en-US" altLang="en-US" sz="1800" b="0" i="0" u="none" strike="noStrike" cap="none" normalizeH="0" dirty="0">
                <a:ln>
                  <a:noFill/>
                </a:ln>
                <a:effectLst/>
                <a:latin typeface="Arial" panose="020B0604020202020204" pitchFamily="34" charset="0"/>
              </a:endParaRPr>
            </a:p>
          </p:txBody>
        </p:sp>
        <p:sp>
          <p:nvSpPr>
            <p:cNvPr id="11" name="Rectangle 6">
              <a:extLst>
                <a:ext uri="{FF2B5EF4-FFF2-40B4-BE49-F238E27FC236}">
                  <a16:creationId xmlns:a16="http://schemas.microsoft.com/office/drawing/2014/main" id="{95987DCB-7680-4A41-878E-147A1C2A1E38}"/>
                </a:ext>
              </a:extLst>
            </p:cNvPr>
            <p:cNvSpPr>
              <a:spLocks noChangeArrowheads="1"/>
            </p:cNvSpPr>
            <p:nvPr/>
          </p:nvSpPr>
          <p:spPr bwMode="auto">
            <a:xfrm>
              <a:off x="530" y="1767"/>
              <a:ext cx="515"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a:ln>
                    <a:noFill/>
                  </a:ln>
                  <a:solidFill>
                    <a:srgbClr val="2C78B8"/>
                  </a:solidFill>
                  <a:effectLst/>
                  <a:latin typeface="Arial" panose="020B0604020202020204" pitchFamily="34" charset="0"/>
                </a:rPr>
                <a:t>Background</a:t>
              </a:r>
              <a:endParaRPr kumimoji="0" lang="en-US" altLang="en-US" sz="1800" b="0" i="0" u="none" strike="noStrike" cap="none" normalizeH="0">
                <a:ln>
                  <a:noFill/>
                </a:ln>
                <a:solidFill>
                  <a:srgbClr val="2C78B8"/>
                </a:solidFill>
                <a:effectLst/>
                <a:latin typeface="Arial" panose="020B0604020202020204" pitchFamily="34" charset="0"/>
              </a:endParaRPr>
            </a:p>
          </p:txBody>
        </p:sp>
        <p:sp>
          <p:nvSpPr>
            <p:cNvPr id="13" name="Rectangle 7">
              <a:extLst>
                <a:ext uri="{FF2B5EF4-FFF2-40B4-BE49-F238E27FC236}">
                  <a16:creationId xmlns:a16="http://schemas.microsoft.com/office/drawing/2014/main" id="{7C4048E1-43C9-4F01-AEAD-BC3F95D73C58}"/>
                </a:ext>
              </a:extLst>
            </p:cNvPr>
            <p:cNvSpPr>
              <a:spLocks noChangeArrowheads="1"/>
            </p:cNvSpPr>
            <p:nvPr/>
          </p:nvSpPr>
          <p:spPr bwMode="auto">
            <a:xfrm>
              <a:off x="530" y="2084"/>
              <a:ext cx="4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C78B8"/>
                  </a:solidFill>
                  <a:effectLst/>
                  <a:latin typeface="Arial" panose="020B0604020202020204" pitchFamily="34" charset="0"/>
                </a:rPr>
                <a:t>Data entry</a:t>
              </a:r>
              <a:endParaRPr kumimoji="0" lang="en-US" altLang="en-US" sz="1800" b="0" i="0" u="none" strike="noStrike" cap="none" normalizeH="0" baseline="0" dirty="0">
                <a:ln>
                  <a:noFill/>
                </a:ln>
                <a:solidFill>
                  <a:srgbClr val="2C78B8"/>
                </a:solidFill>
                <a:effectLst/>
                <a:latin typeface="Arial" panose="020B0604020202020204" pitchFamily="34" charset="0"/>
              </a:endParaRPr>
            </a:p>
          </p:txBody>
        </p:sp>
        <p:sp>
          <p:nvSpPr>
            <p:cNvPr id="15" name="Rectangle 8">
              <a:extLst>
                <a:ext uri="{FF2B5EF4-FFF2-40B4-BE49-F238E27FC236}">
                  <a16:creationId xmlns:a16="http://schemas.microsoft.com/office/drawing/2014/main" id="{7BC86C87-542C-45B0-966D-3A0CDEE0CFE0}"/>
                </a:ext>
              </a:extLst>
            </p:cNvPr>
            <p:cNvSpPr>
              <a:spLocks noChangeArrowheads="1"/>
            </p:cNvSpPr>
            <p:nvPr/>
          </p:nvSpPr>
          <p:spPr bwMode="auto">
            <a:xfrm>
              <a:off x="530" y="2401"/>
              <a:ext cx="924"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dirty="0">
                  <a:ln>
                    <a:noFill/>
                  </a:ln>
                  <a:effectLst/>
                  <a:latin typeface="Arial" panose="020B0604020202020204" pitchFamily="34" charset="0"/>
                </a:rPr>
                <a:t>Design of Experiment</a:t>
              </a:r>
              <a:endParaRPr kumimoji="0" lang="en-US" altLang="en-US" sz="1800" b="0" i="0" u="none" strike="noStrike" cap="none" normalizeH="0" dirty="0">
                <a:ln>
                  <a:noFill/>
                </a:ln>
                <a:effectLst/>
                <a:latin typeface="Arial" panose="020B0604020202020204" pitchFamily="34" charset="0"/>
              </a:endParaRPr>
            </a:p>
          </p:txBody>
        </p:sp>
        <p:sp>
          <p:nvSpPr>
            <p:cNvPr id="16" name="Rectangle 9">
              <a:extLst>
                <a:ext uri="{FF2B5EF4-FFF2-40B4-BE49-F238E27FC236}">
                  <a16:creationId xmlns:a16="http://schemas.microsoft.com/office/drawing/2014/main" id="{00CB66CE-7D68-4F40-B693-1891037CBC54}"/>
                </a:ext>
              </a:extLst>
            </p:cNvPr>
            <p:cNvSpPr>
              <a:spLocks noChangeArrowheads="1"/>
            </p:cNvSpPr>
            <p:nvPr/>
          </p:nvSpPr>
          <p:spPr bwMode="auto">
            <a:xfrm>
              <a:off x="530" y="3352"/>
              <a:ext cx="442"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4211D"/>
                  </a:solidFill>
                  <a:effectLst/>
                  <a:latin typeface="Arial" panose="020B0604020202020204" pitchFamily="34" charset="0"/>
                </a:rPr>
                <a:t>Analysis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0">
              <a:extLst>
                <a:ext uri="{FF2B5EF4-FFF2-40B4-BE49-F238E27FC236}">
                  <a16:creationId xmlns:a16="http://schemas.microsoft.com/office/drawing/2014/main" id="{894EE1BA-4D2C-458A-B499-64B0257A07A1}"/>
                </a:ext>
              </a:extLst>
            </p:cNvPr>
            <p:cNvSpPr>
              <a:spLocks noChangeArrowheads="1"/>
            </p:cNvSpPr>
            <p:nvPr/>
          </p:nvSpPr>
          <p:spPr bwMode="auto">
            <a:xfrm>
              <a:off x="530" y="2718"/>
              <a:ext cx="515"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a:ln>
                    <a:noFill/>
                  </a:ln>
                  <a:solidFill>
                    <a:srgbClr val="2C78B8"/>
                  </a:solidFill>
                  <a:effectLst/>
                  <a:latin typeface="Arial" panose="020B0604020202020204" pitchFamily="34" charset="0"/>
                </a:rPr>
                <a:t>Background</a:t>
              </a:r>
              <a:endParaRPr kumimoji="0" lang="en-US" altLang="en-US" sz="1800" b="0" i="0" u="none" strike="noStrike" cap="none" normalizeH="0">
                <a:ln>
                  <a:noFill/>
                </a:ln>
                <a:solidFill>
                  <a:srgbClr val="2C78B8"/>
                </a:solidFill>
                <a:effectLst/>
                <a:latin typeface="Arial" panose="020B0604020202020204" pitchFamily="34" charset="0"/>
              </a:endParaRPr>
            </a:p>
          </p:txBody>
        </p:sp>
        <p:sp>
          <p:nvSpPr>
            <p:cNvPr id="18" name="Rectangle 11">
              <a:extLst>
                <a:ext uri="{FF2B5EF4-FFF2-40B4-BE49-F238E27FC236}">
                  <a16:creationId xmlns:a16="http://schemas.microsoft.com/office/drawing/2014/main" id="{86EE4457-53EC-4CBB-BF2D-1410E5375336}"/>
                </a:ext>
              </a:extLst>
            </p:cNvPr>
            <p:cNvSpPr>
              <a:spLocks noChangeArrowheads="1"/>
            </p:cNvSpPr>
            <p:nvPr/>
          </p:nvSpPr>
          <p:spPr bwMode="auto">
            <a:xfrm>
              <a:off x="530" y="3035"/>
              <a:ext cx="4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C78B8"/>
                  </a:solidFill>
                  <a:effectLst/>
                  <a:latin typeface="Arial" panose="020B0604020202020204" pitchFamily="34" charset="0"/>
                </a:rPr>
                <a:t>Data entry</a:t>
              </a:r>
              <a:endParaRPr kumimoji="0" lang="en-US" altLang="en-US" sz="1800" b="0" i="0" u="none" strike="noStrike" cap="none" normalizeH="0" baseline="0" dirty="0">
                <a:ln>
                  <a:noFill/>
                </a:ln>
                <a:solidFill>
                  <a:srgbClr val="2C78B8"/>
                </a:solidFill>
                <a:effectLst/>
                <a:latin typeface="Arial" panose="020B0604020202020204" pitchFamily="34" charset="0"/>
              </a:endParaRPr>
            </a:p>
          </p:txBody>
        </p:sp>
        <p:sp>
          <p:nvSpPr>
            <p:cNvPr id="19" name="Rectangle 12">
              <a:extLst>
                <a:ext uri="{FF2B5EF4-FFF2-40B4-BE49-F238E27FC236}">
                  <a16:creationId xmlns:a16="http://schemas.microsoft.com/office/drawing/2014/main" id="{75C49F1D-E06A-4A93-88E8-ADFE5ACAC3BD}"/>
                </a:ext>
              </a:extLst>
            </p:cNvPr>
            <p:cNvSpPr>
              <a:spLocks noChangeArrowheads="1"/>
            </p:cNvSpPr>
            <p:nvPr/>
          </p:nvSpPr>
          <p:spPr bwMode="auto">
            <a:xfrm>
              <a:off x="530" y="3669"/>
              <a:ext cx="515"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a:ln>
                    <a:noFill/>
                  </a:ln>
                  <a:solidFill>
                    <a:srgbClr val="2C78B8"/>
                  </a:solidFill>
                  <a:effectLst/>
                  <a:latin typeface="Arial" panose="020B0604020202020204" pitchFamily="34" charset="0"/>
                </a:rPr>
                <a:t>Background</a:t>
              </a:r>
              <a:endParaRPr kumimoji="0" lang="en-US" altLang="en-US" sz="1800" b="0" i="0" u="none" strike="noStrike" cap="none" normalizeH="0">
                <a:ln>
                  <a:noFill/>
                </a:ln>
                <a:solidFill>
                  <a:srgbClr val="2C78B8"/>
                </a:solidFill>
                <a:effectLst/>
                <a:latin typeface="Arial" panose="020B0604020202020204" pitchFamily="34" charset="0"/>
              </a:endParaRPr>
            </a:p>
          </p:txBody>
        </p:sp>
        <p:sp>
          <p:nvSpPr>
            <p:cNvPr id="20" name="Rectangle 13">
              <a:extLst>
                <a:ext uri="{FF2B5EF4-FFF2-40B4-BE49-F238E27FC236}">
                  <a16:creationId xmlns:a16="http://schemas.microsoft.com/office/drawing/2014/main" id="{53FE3C32-1202-42DA-AF81-338C4E29F7A7}"/>
                </a:ext>
              </a:extLst>
            </p:cNvPr>
            <p:cNvSpPr>
              <a:spLocks noChangeArrowheads="1"/>
            </p:cNvSpPr>
            <p:nvPr/>
          </p:nvSpPr>
          <p:spPr bwMode="auto">
            <a:xfrm>
              <a:off x="530" y="3986"/>
              <a:ext cx="446" cy="11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a:ln>
                    <a:noFill/>
                  </a:ln>
                  <a:solidFill>
                    <a:srgbClr val="2C78B8"/>
                  </a:solidFill>
                  <a:effectLst/>
                  <a:latin typeface="Arial" panose="020B0604020202020204" pitchFamily="34" charset="0"/>
                </a:rPr>
                <a:t>Data entry</a:t>
              </a:r>
              <a:endParaRPr kumimoji="0" lang="en-US" altLang="en-US" sz="1800" b="0" i="0" u="none" strike="noStrike" cap="none" normalizeH="0">
                <a:ln>
                  <a:noFill/>
                </a:ln>
                <a:solidFill>
                  <a:srgbClr val="2C78B8"/>
                </a:solidFill>
                <a:effectLst/>
                <a:latin typeface="Arial" panose="020B0604020202020204" pitchFamily="34" charset="0"/>
              </a:endParaRPr>
            </a:p>
          </p:txBody>
        </p:sp>
        <p:sp>
          <p:nvSpPr>
            <p:cNvPr id="21" name="Rectangle 14">
              <a:extLst>
                <a:ext uri="{FF2B5EF4-FFF2-40B4-BE49-F238E27FC236}">
                  <a16:creationId xmlns:a16="http://schemas.microsoft.com/office/drawing/2014/main" id="{DEA1DE04-5378-472C-9FBB-7012E6B84365}"/>
                </a:ext>
              </a:extLst>
            </p:cNvPr>
            <p:cNvSpPr>
              <a:spLocks noChangeArrowheads="1"/>
            </p:cNvSpPr>
            <p:nvPr/>
          </p:nvSpPr>
          <p:spPr bwMode="auto">
            <a:xfrm>
              <a:off x="428" y="918"/>
              <a:ext cx="1101" cy="19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dirty="0">
                  <a:ln>
                    <a:noFill/>
                  </a:ln>
                  <a:solidFill>
                    <a:srgbClr val="2C78B8"/>
                  </a:solidFill>
                  <a:effectLst/>
                  <a:latin typeface="Arial" panose="020B0604020202020204" pitchFamily="34" charset="0"/>
                </a:rPr>
                <a:t>NIST ABACUS</a:t>
              </a:r>
              <a:endParaRPr kumimoji="0" lang="en-US" altLang="en-US" sz="1800" b="0" i="0" u="none" strike="noStrike" cap="none" normalizeH="0" dirty="0">
                <a:ln>
                  <a:noFill/>
                </a:ln>
                <a:solidFill>
                  <a:srgbClr val="2C78B8"/>
                </a:solidFill>
                <a:effectLst/>
                <a:latin typeface="Arial" panose="020B0604020202020204" pitchFamily="34" charset="0"/>
              </a:endParaRPr>
            </a:p>
          </p:txBody>
        </p:sp>
      </p:grpSp>
      <p:pic>
        <p:nvPicPr>
          <p:cNvPr id="6" name="3c">
            <a:hlinkClick r:id="" action="ppaction://media"/>
            <a:extLst>
              <a:ext uri="{FF2B5EF4-FFF2-40B4-BE49-F238E27FC236}">
                <a16:creationId xmlns:a16="http://schemas.microsoft.com/office/drawing/2014/main" id="{88B78B91-F2DE-40DE-B04C-5A0793BC40D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591874" y="6268221"/>
            <a:ext cx="487363" cy="487363"/>
          </a:xfrm>
          <a:prstGeom prst="rect">
            <a:avLst/>
          </a:prstGeom>
        </p:spPr>
      </p:pic>
    </p:spTree>
    <p:custDataLst>
      <p:tags r:id="rId1"/>
    </p:custDataLst>
    <p:extLst>
      <p:ext uri="{BB962C8B-B14F-4D97-AF65-F5344CB8AC3E}">
        <p14:creationId xmlns:p14="http://schemas.microsoft.com/office/powerpoint/2010/main" val="3868511243"/>
      </p:ext>
    </p:extLst>
  </p:cSld>
  <p:clrMapOvr>
    <a:masterClrMapping/>
  </p:clrMapOvr>
  <mc:AlternateContent xmlns:mc="http://schemas.openxmlformats.org/markup-compatibility/2006" xmlns:p14="http://schemas.microsoft.com/office/powerpoint/2010/main">
    <mc:Choice Requires="p14">
      <p:transition spd="med" p14:dur="700" advTm="109464">
        <p:fade/>
      </p:transition>
    </mc:Choice>
    <mc:Fallback xmlns="">
      <p:transition spd="med" advTm="1094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364"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3" grpId="0" build="p"/>
      <p:bldP spid="26" grpId="0"/>
      <p:bldP spid="27" grpId="0"/>
    </p:bldLst>
  </p:timing>
  <p:extLst>
    <p:ext uri="{E180D4A7-C9FB-4DFB-919C-405C955672EB}">
      <p14:showEvtLst xmlns:p14="http://schemas.microsoft.com/office/powerpoint/2010/main">
        <p14:playEvt time="0" objId="6"/>
        <p14:stopEvt time="109464" objId="6"/>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a">
            <a:hlinkClick r:id="" action="ppaction://media"/>
            <a:extLst>
              <a:ext uri="{FF2B5EF4-FFF2-40B4-BE49-F238E27FC236}">
                <a16:creationId xmlns:a16="http://schemas.microsoft.com/office/drawing/2014/main" id="{1D96D7DA-E614-4C81-9124-AA10841972D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052425" y="6429375"/>
            <a:ext cx="487363" cy="487363"/>
          </a:xfrm>
          <a:prstGeom prst="rect">
            <a:avLst/>
          </a:prstGeom>
        </p:spPr>
      </p:pic>
      <p:pic>
        <p:nvPicPr>
          <p:cNvPr id="7" name="slide4">
            <a:hlinkClick r:id="" action="ppaction://media"/>
            <a:extLst>
              <a:ext uri="{FF2B5EF4-FFF2-40B4-BE49-F238E27FC236}">
                <a16:creationId xmlns:a16="http://schemas.microsoft.com/office/drawing/2014/main" id="{40A1F774-C35E-4923-ADFB-3E00144F5AA4}"/>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1806699553"/>
      </p:ext>
    </p:extLst>
  </p:cSld>
  <p:clrMapOvr>
    <a:masterClrMapping/>
  </p:clrMapOvr>
  <mc:AlternateContent xmlns:mc="http://schemas.openxmlformats.org/markup-compatibility/2006" xmlns:p14="http://schemas.microsoft.com/office/powerpoint/2010/main">
    <mc:Choice Requires="p14">
      <p:transition spd="med" p14:dur="700" advTm="58470">
        <p:fade/>
      </p:transition>
    </mc:Choice>
    <mc:Fallback xmlns="">
      <p:transition spd="med" advTm="584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48" fill="hold"/>
                                        <p:tgtEl>
                                          <p:spTgt spid="2"/>
                                        </p:tgtEl>
                                      </p:cBhvr>
                                    </p:cmd>
                                  </p:childTnLst>
                                </p:cTn>
                              </p:par>
                              <p:par>
                                <p:cTn id="7" presetID="1" presetClass="mediacall" presetSubtype="0" fill="hold" nodeType="withEffect">
                                  <p:stCondLst>
                                    <p:cond delay="0"/>
                                  </p:stCondLst>
                                  <p:childTnLst>
                                    <p:cmd type="call" cmd="playFrom(0.0)">
                                      <p:cBhvr>
                                        <p:cTn id="8" dur="582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
                </p:tgtEl>
              </p:cMediaNode>
            </p:audio>
            <p:video>
              <p:cMediaNode vol="80000" mute="1">
                <p:cTn id="10" fill="hold" display="0">
                  <p:stCondLst>
                    <p:cond delay="indefinite"/>
                  </p:stCondLst>
                </p:cTn>
                <p:tgtEl>
                  <p:spTgt spid="7"/>
                </p:tgtEl>
              </p:cMediaNode>
            </p:video>
          </p:childTnLst>
        </p:cTn>
      </p:par>
    </p:tnLst>
  </p:timing>
  <p:extLst>
    <p:ext uri="{E180D4A7-C9FB-4DFB-919C-405C955672EB}">
      <p14:showEvtLst xmlns:p14="http://schemas.microsoft.com/office/powerpoint/2010/main">
        <p14:playEvt time="0" objId="2"/>
        <p14:playEvt time="8" objId="3"/>
        <p14:pauseEvt time="57526" objId="2"/>
        <p14:pauseEvt time="57527" objId="3"/>
        <p14:stopEvt time="58470" objId="2"/>
        <p14:stopEvt time="58470" objId="3"/>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A9DD3-FBA5-41B1-9748-AB979F3FEF3D}"/>
              </a:ext>
            </a:extLst>
          </p:cNvPr>
          <p:cNvSpPr>
            <a:spLocks noGrp="1"/>
          </p:cNvSpPr>
          <p:nvPr>
            <p:ph type="title"/>
          </p:nvPr>
        </p:nvSpPr>
        <p:spPr/>
        <p:txBody>
          <a:bodyPr/>
          <a:lstStyle/>
          <a:p>
            <a:r>
              <a:rPr lang="en-US" dirty="0"/>
              <a:t>Pre-Experiment Module:  Example</a:t>
            </a:r>
          </a:p>
        </p:txBody>
      </p:sp>
      <p:sp>
        <p:nvSpPr>
          <p:cNvPr id="5" name="Content Placeholder 2">
            <a:extLst>
              <a:ext uri="{FF2B5EF4-FFF2-40B4-BE49-F238E27FC236}">
                <a16:creationId xmlns:a16="http://schemas.microsoft.com/office/drawing/2014/main" id="{2FCB376D-ED9D-4382-B5E7-3B1D06E35607}"/>
              </a:ext>
            </a:extLst>
          </p:cNvPr>
          <p:cNvSpPr txBox="1">
            <a:spLocks/>
          </p:cNvSpPr>
          <p:nvPr/>
        </p:nvSpPr>
        <p:spPr bwMode="auto">
          <a:xfrm>
            <a:off x="6546288" y="1153619"/>
            <a:ext cx="3272799" cy="842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lvl="1"/>
            <a:r>
              <a:rPr lang="en-US" sz="1800" kern="0" dirty="0"/>
              <a:t>1 Sample Material</a:t>
            </a:r>
          </a:p>
          <a:p>
            <a:pPr lvl="1"/>
            <a:r>
              <a:rPr lang="en-US" sz="1800" kern="0" dirty="0"/>
              <a:t>1 Internal Standard</a:t>
            </a:r>
          </a:p>
          <a:p>
            <a:pPr lvl="1"/>
            <a:r>
              <a:rPr lang="en-US" sz="1800" kern="0" dirty="0"/>
              <a:t>6 Samples</a:t>
            </a:r>
          </a:p>
          <a:p>
            <a:pPr marL="457200" lvl="1" indent="0">
              <a:buFont typeface="Wingdings" panose="05000000000000000000" pitchFamily="2" charset="2"/>
              <a:buNone/>
            </a:pPr>
            <a:endParaRPr lang="en-US" sz="1800" kern="0" dirty="0"/>
          </a:p>
          <a:p>
            <a:endParaRPr lang="en-US" sz="1800" kern="0" dirty="0"/>
          </a:p>
        </p:txBody>
      </p:sp>
      <p:sp>
        <p:nvSpPr>
          <p:cNvPr id="8" name="Rectangle: Rounded Corners 7">
            <a:extLst>
              <a:ext uri="{FF2B5EF4-FFF2-40B4-BE49-F238E27FC236}">
                <a16:creationId xmlns:a16="http://schemas.microsoft.com/office/drawing/2014/main" id="{39749C04-10D8-4BAF-9C8A-7B9209DD62E6}"/>
              </a:ext>
            </a:extLst>
          </p:cNvPr>
          <p:cNvSpPr/>
          <p:nvPr/>
        </p:nvSpPr>
        <p:spPr>
          <a:xfrm>
            <a:off x="3480291" y="2279639"/>
            <a:ext cx="2520502" cy="208770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F9125BF-685D-432E-B6B0-3A4238B6542C}"/>
              </a:ext>
            </a:extLst>
          </p:cNvPr>
          <p:cNvSpPr txBox="1">
            <a:spLocks/>
          </p:cNvSpPr>
          <p:nvPr/>
        </p:nvSpPr>
        <p:spPr bwMode="auto">
          <a:xfrm>
            <a:off x="3196025" y="1153619"/>
            <a:ext cx="3089031" cy="842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lvl="1"/>
            <a:r>
              <a:rPr lang="en-US" sz="1800" dirty="0"/>
              <a:t>3 Standards</a:t>
            </a:r>
          </a:p>
          <a:p>
            <a:pPr lvl="1"/>
            <a:r>
              <a:rPr lang="en-US" sz="1800" dirty="0"/>
              <a:t>1 Internal Standard</a:t>
            </a:r>
          </a:p>
          <a:p>
            <a:pPr lvl="1"/>
            <a:r>
              <a:rPr lang="en-US" sz="1800" dirty="0"/>
              <a:t>6 Calibrants</a:t>
            </a:r>
            <a:endParaRPr lang="en-US" sz="1800" kern="0" dirty="0"/>
          </a:p>
        </p:txBody>
      </p:sp>
      <p:grpSp>
        <p:nvGrpSpPr>
          <p:cNvPr id="203" name="Group 202">
            <a:extLst>
              <a:ext uri="{FF2B5EF4-FFF2-40B4-BE49-F238E27FC236}">
                <a16:creationId xmlns:a16="http://schemas.microsoft.com/office/drawing/2014/main" id="{94822BAB-F598-484D-9F1E-56F90C372514}"/>
              </a:ext>
            </a:extLst>
          </p:cNvPr>
          <p:cNvGrpSpPr/>
          <p:nvPr/>
        </p:nvGrpSpPr>
        <p:grpSpPr>
          <a:xfrm>
            <a:off x="4024313" y="2397125"/>
            <a:ext cx="836612" cy="706438"/>
            <a:chOff x="4024313" y="2397125"/>
            <a:chExt cx="836612" cy="706438"/>
          </a:xfrm>
        </p:grpSpPr>
        <p:sp>
          <p:nvSpPr>
            <p:cNvPr id="48" name="Freeform 32">
              <a:extLst>
                <a:ext uri="{FF2B5EF4-FFF2-40B4-BE49-F238E27FC236}">
                  <a16:creationId xmlns:a16="http://schemas.microsoft.com/office/drawing/2014/main" id="{53E62957-5B10-4ECA-9BC4-A446A9CDB95C}"/>
                </a:ext>
              </a:extLst>
            </p:cNvPr>
            <p:cNvSpPr>
              <a:spLocks/>
            </p:cNvSpPr>
            <p:nvPr/>
          </p:nvSpPr>
          <p:spPr bwMode="auto">
            <a:xfrm>
              <a:off x="4033838" y="2865438"/>
              <a:ext cx="222250" cy="231775"/>
            </a:xfrm>
            <a:custGeom>
              <a:avLst/>
              <a:gdLst>
                <a:gd name="T0" fmla="*/ 0 w 140"/>
                <a:gd name="T1" fmla="*/ 0 h 146"/>
                <a:gd name="T2" fmla="*/ 140 w 140"/>
                <a:gd name="T3" fmla="*/ 0 h 146"/>
                <a:gd name="T4" fmla="*/ 140 w 140"/>
                <a:gd name="T5" fmla="*/ 119 h 146"/>
                <a:gd name="T6" fmla="*/ 138 w 140"/>
                <a:gd name="T7" fmla="*/ 128 h 146"/>
                <a:gd name="T8" fmla="*/ 136 w 140"/>
                <a:gd name="T9" fmla="*/ 133 h 146"/>
                <a:gd name="T10" fmla="*/ 132 w 140"/>
                <a:gd name="T11" fmla="*/ 139 h 146"/>
                <a:gd name="T12" fmla="*/ 126 w 140"/>
                <a:gd name="T13" fmla="*/ 142 h 146"/>
                <a:gd name="T14" fmla="*/ 119 w 140"/>
                <a:gd name="T15" fmla="*/ 144 h 146"/>
                <a:gd name="T16" fmla="*/ 113 w 140"/>
                <a:gd name="T17" fmla="*/ 144 h 146"/>
                <a:gd name="T18" fmla="*/ 106 w 140"/>
                <a:gd name="T19" fmla="*/ 146 h 146"/>
                <a:gd name="T20" fmla="*/ 98 w 140"/>
                <a:gd name="T21" fmla="*/ 146 h 146"/>
                <a:gd name="T22" fmla="*/ 84 w 140"/>
                <a:gd name="T23" fmla="*/ 146 h 146"/>
                <a:gd name="T24" fmla="*/ 64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0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8" y="128"/>
                  </a:lnTo>
                  <a:lnTo>
                    <a:pt x="136" y="133"/>
                  </a:lnTo>
                  <a:lnTo>
                    <a:pt x="132" y="139"/>
                  </a:lnTo>
                  <a:lnTo>
                    <a:pt x="126" y="142"/>
                  </a:lnTo>
                  <a:lnTo>
                    <a:pt x="119" y="144"/>
                  </a:lnTo>
                  <a:lnTo>
                    <a:pt x="113" y="144"/>
                  </a:lnTo>
                  <a:lnTo>
                    <a:pt x="106" y="146"/>
                  </a:lnTo>
                  <a:lnTo>
                    <a:pt x="98" y="146"/>
                  </a:lnTo>
                  <a:lnTo>
                    <a:pt x="84" y="146"/>
                  </a:lnTo>
                  <a:lnTo>
                    <a:pt x="64" y="146"/>
                  </a:lnTo>
                  <a:lnTo>
                    <a:pt x="47" y="146"/>
                  </a:lnTo>
                  <a:lnTo>
                    <a:pt x="35" y="146"/>
                  </a:lnTo>
                  <a:lnTo>
                    <a:pt x="28" y="146"/>
                  </a:lnTo>
                  <a:lnTo>
                    <a:pt x="21" y="144"/>
                  </a:lnTo>
                  <a:lnTo>
                    <a:pt x="16" y="143"/>
                  </a:lnTo>
                  <a:lnTo>
                    <a:pt x="10"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3">
              <a:extLst>
                <a:ext uri="{FF2B5EF4-FFF2-40B4-BE49-F238E27FC236}">
                  <a16:creationId xmlns:a16="http://schemas.microsoft.com/office/drawing/2014/main" id="{BF286DBE-B046-401A-87BF-2901AFB0D210}"/>
                </a:ext>
              </a:extLst>
            </p:cNvPr>
            <p:cNvSpPr>
              <a:spLocks noEditPoints="1"/>
            </p:cNvSpPr>
            <p:nvPr/>
          </p:nvSpPr>
          <p:spPr bwMode="auto">
            <a:xfrm>
              <a:off x="4024313" y="2657475"/>
              <a:ext cx="238125" cy="446088"/>
            </a:xfrm>
            <a:custGeom>
              <a:avLst/>
              <a:gdLst>
                <a:gd name="T0" fmla="*/ 3 w 150"/>
                <a:gd name="T1" fmla="*/ 81 h 281"/>
                <a:gd name="T2" fmla="*/ 1 w 150"/>
                <a:gd name="T3" fmla="*/ 82 h 281"/>
                <a:gd name="T4" fmla="*/ 10 w 150"/>
                <a:gd name="T5" fmla="*/ 89 h 281"/>
                <a:gd name="T6" fmla="*/ 0 w 150"/>
                <a:gd name="T7" fmla="*/ 248 h 281"/>
                <a:gd name="T8" fmla="*/ 0 w 150"/>
                <a:gd name="T9" fmla="*/ 248 h 281"/>
                <a:gd name="T10" fmla="*/ 20 w 150"/>
                <a:gd name="T11" fmla="*/ 278 h 281"/>
                <a:gd name="T12" fmla="*/ 6 w 150"/>
                <a:gd name="T13" fmla="*/ 267 h 281"/>
                <a:gd name="T14" fmla="*/ 0 w 150"/>
                <a:gd name="T15" fmla="*/ 248 h 281"/>
                <a:gd name="T16" fmla="*/ 12 w 150"/>
                <a:gd name="T17" fmla="*/ 262 h 281"/>
                <a:gd name="T18" fmla="*/ 20 w 150"/>
                <a:gd name="T19" fmla="*/ 270 h 281"/>
                <a:gd name="T20" fmla="*/ 104 w 150"/>
                <a:gd name="T21" fmla="*/ 281 h 281"/>
                <a:gd name="T22" fmla="*/ 53 w 150"/>
                <a:gd name="T23" fmla="*/ 281 h 281"/>
                <a:gd name="T24" fmla="*/ 70 w 150"/>
                <a:gd name="T25" fmla="*/ 273 h 281"/>
                <a:gd name="T26" fmla="*/ 104 w 150"/>
                <a:gd name="T27" fmla="*/ 273 h 281"/>
                <a:gd name="T28" fmla="*/ 150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4 w 150"/>
                <a:gd name="T47" fmla="*/ 73 h 281"/>
                <a:gd name="T48" fmla="*/ 144 w 150"/>
                <a:gd name="T49" fmla="*/ 73 h 281"/>
                <a:gd name="T50" fmla="*/ 139 w 150"/>
                <a:gd name="T51" fmla="*/ 68 h 281"/>
                <a:gd name="T52" fmla="*/ 128 w 150"/>
                <a:gd name="T53" fmla="*/ 70 h 281"/>
                <a:gd name="T54" fmla="*/ 127 w 150"/>
                <a:gd name="T55" fmla="*/ 61 h 281"/>
                <a:gd name="T56" fmla="*/ 128 w 150"/>
                <a:gd name="T57" fmla="*/ 70 h 281"/>
                <a:gd name="T58" fmla="*/ 130 w 150"/>
                <a:gd name="T59" fmla="*/ 62 h 281"/>
                <a:gd name="T60" fmla="*/ 124 w 150"/>
                <a:gd name="T61" fmla="*/ 59 h 281"/>
                <a:gd name="T62" fmla="*/ 113 w 150"/>
                <a:gd name="T63" fmla="*/ 66 h 281"/>
                <a:gd name="T64" fmla="*/ 113 w 150"/>
                <a:gd name="T65" fmla="*/ 66 h 281"/>
                <a:gd name="T66" fmla="*/ 107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5 w 150"/>
                <a:gd name="T81" fmla="*/ 34 h 281"/>
                <a:gd name="T82" fmla="*/ 139 w 150"/>
                <a:gd name="T83" fmla="*/ 6 h 281"/>
                <a:gd name="T84" fmla="*/ 135 w 150"/>
                <a:gd name="T85" fmla="*/ 10 h 281"/>
                <a:gd name="T86" fmla="*/ 10 w 150"/>
                <a:gd name="T87" fmla="*/ 6 h 281"/>
                <a:gd name="T88" fmla="*/ 14 w 150"/>
                <a:gd name="T89" fmla="*/ 34 h 281"/>
                <a:gd name="T90" fmla="*/ 37 w 150"/>
                <a:gd name="T91" fmla="*/ 34 h 281"/>
                <a:gd name="T92" fmla="*/ 37 w 150"/>
                <a:gd name="T93" fmla="*/ 24 h 281"/>
                <a:gd name="T94" fmla="*/ 39 w 150"/>
                <a:gd name="T95" fmla="*/ 55 h 281"/>
                <a:gd name="T96" fmla="*/ 39 w 150"/>
                <a:gd name="T97" fmla="*/ 33 h 281"/>
                <a:gd name="T98" fmla="*/ 46 w 150"/>
                <a:gd name="T99" fmla="*/ 28 h 281"/>
                <a:gd name="T100" fmla="*/ 49 w 150"/>
                <a:gd name="T101" fmla="*/ 55 h 281"/>
                <a:gd name="T102" fmla="*/ 47 w 150"/>
                <a:gd name="T103" fmla="*/ 62 h 281"/>
                <a:gd name="T104" fmla="*/ 42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1" y="82"/>
                  </a:lnTo>
                  <a:lnTo>
                    <a:pt x="3" y="81"/>
                  </a:lnTo>
                  <a:lnTo>
                    <a:pt x="3" y="80"/>
                  </a:lnTo>
                  <a:lnTo>
                    <a:pt x="3" y="81"/>
                  </a:lnTo>
                  <a:lnTo>
                    <a:pt x="1" y="82"/>
                  </a:lnTo>
                  <a:lnTo>
                    <a:pt x="3" y="81"/>
                  </a:lnTo>
                  <a:lnTo>
                    <a:pt x="11" y="82"/>
                  </a:lnTo>
                  <a:lnTo>
                    <a:pt x="11" y="82"/>
                  </a:lnTo>
                  <a:lnTo>
                    <a:pt x="11" y="84"/>
                  </a:lnTo>
                  <a:lnTo>
                    <a:pt x="10" y="85"/>
                  </a:lnTo>
                  <a:lnTo>
                    <a:pt x="10" y="85"/>
                  </a:lnTo>
                  <a:lnTo>
                    <a:pt x="10" y="84"/>
                  </a:lnTo>
                  <a:close/>
                  <a:moveTo>
                    <a:pt x="1" y="82"/>
                  </a:moveTo>
                  <a:lnTo>
                    <a:pt x="1" y="81"/>
                  </a:lnTo>
                  <a:lnTo>
                    <a:pt x="3" y="81"/>
                  </a:lnTo>
                  <a:lnTo>
                    <a:pt x="1" y="82"/>
                  </a:lnTo>
                  <a:close/>
                  <a:moveTo>
                    <a:pt x="0" y="88"/>
                  </a:moveTo>
                  <a:lnTo>
                    <a:pt x="1" y="82"/>
                  </a:lnTo>
                  <a:lnTo>
                    <a:pt x="10" y="84"/>
                  </a:lnTo>
                  <a:lnTo>
                    <a:pt x="10" y="89"/>
                  </a:lnTo>
                  <a:lnTo>
                    <a:pt x="0" y="88"/>
                  </a:lnTo>
                  <a:lnTo>
                    <a:pt x="0" y="88"/>
                  </a:lnTo>
                  <a:close/>
                  <a:moveTo>
                    <a:pt x="0" y="88"/>
                  </a:moveTo>
                  <a:lnTo>
                    <a:pt x="0" y="88"/>
                  </a:lnTo>
                  <a:lnTo>
                    <a:pt x="0" y="88"/>
                  </a:lnTo>
                  <a:lnTo>
                    <a:pt x="0" y="88"/>
                  </a:lnTo>
                  <a:close/>
                  <a:moveTo>
                    <a:pt x="0" y="248"/>
                  </a:moveTo>
                  <a:lnTo>
                    <a:pt x="0" y="88"/>
                  </a:lnTo>
                  <a:lnTo>
                    <a:pt x="10" y="88"/>
                  </a:lnTo>
                  <a:lnTo>
                    <a:pt x="10" y="248"/>
                  </a:lnTo>
                  <a:lnTo>
                    <a:pt x="0" y="248"/>
                  </a:lnTo>
                  <a:lnTo>
                    <a:pt x="0" y="248"/>
                  </a:lnTo>
                  <a:close/>
                  <a:moveTo>
                    <a:pt x="0" y="248"/>
                  </a:moveTo>
                  <a:lnTo>
                    <a:pt x="0" y="248"/>
                  </a:lnTo>
                  <a:lnTo>
                    <a:pt x="0" y="248"/>
                  </a:lnTo>
                  <a:close/>
                  <a:moveTo>
                    <a:pt x="41" y="273"/>
                  </a:moveTo>
                  <a:lnTo>
                    <a:pt x="41" y="281"/>
                  </a:lnTo>
                  <a:lnTo>
                    <a:pt x="34" y="281"/>
                  </a:lnTo>
                  <a:lnTo>
                    <a:pt x="27" y="279"/>
                  </a:lnTo>
                  <a:lnTo>
                    <a:pt x="23" y="279"/>
                  </a:lnTo>
                  <a:lnTo>
                    <a:pt x="20" y="278"/>
                  </a:lnTo>
                  <a:lnTo>
                    <a:pt x="16" y="278"/>
                  </a:lnTo>
                  <a:lnTo>
                    <a:pt x="14" y="277"/>
                  </a:lnTo>
                  <a:lnTo>
                    <a:pt x="11" y="274"/>
                  </a:lnTo>
                  <a:lnTo>
                    <a:pt x="8" y="273"/>
                  </a:lnTo>
                  <a:lnTo>
                    <a:pt x="7" y="271"/>
                  </a:lnTo>
                  <a:lnTo>
                    <a:pt x="6" y="270"/>
                  </a:lnTo>
                  <a:lnTo>
                    <a:pt x="6" y="267"/>
                  </a:lnTo>
                  <a:lnTo>
                    <a:pt x="4" y="266"/>
                  </a:lnTo>
                  <a:lnTo>
                    <a:pt x="3" y="264"/>
                  </a:lnTo>
                  <a:lnTo>
                    <a:pt x="3" y="263"/>
                  </a:lnTo>
                  <a:lnTo>
                    <a:pt x="1" y="260"/>
                  </a:lnTo>
                  <a:lnTo>
                    <a:pt x="1" y="258"/>
                  </a:lnTo>
                  <a:lnTo>
                    <a:pt x="1" y="254"/>
                  </a:lnTo>
                  <a:lnTo>
                    <a:pt x="0" y="248"/>
                  </a:lnTo>
                  <a:lnTo>
                    <a:pt x="10" y="248"/>
                  </a:lnTo>
                  <a:lnTo>
                    <a:pt x="10" y="254"/>
                  </a:lnTo>
                  <a:lnTo>
                    <a:pt x="10" y="256"/>
                  </a:lnTo>
                  <a:lnTo>
                    <a:pt x="11" y="258"/>
                  </a:lnTo>
                  <a:lnTo>
                    <a:pt x="11" y="260"/>
                  </a:lnTo>
                  <a:lnTo>
                    <a:pt x="11" y="260"/>
                  </a:lnTo>
                  <a:lnTo>
                    <a:pt x="12" y="262"/>
                  </a:lnTo>
                  <a:lnTo>
                    <a:pt x="12" y="263"/>
                  </a:lnTo>
                  <a:lnTo>
                    <a:pt x="14" y="264"/>
                  </a:lnTo>
                  <a:lnTo>
                    <a:pt x="14" y="266"/>
                  </a:lnTo>
                  <a:lnTo>
                    <a:pt x="14" y="266"/>
                  </a:lnTo>
                  <a:lnTo>
                    <a:pt x="16" y="267"/>
                  </a:lnTo>
                  <a:lnTo>
                    <a:pt x="18" y="268"/>
                  </a:lnTo>
                  <a:lnTo>
                    <a:pt x="20" y="270"/>
                  </a:lnTo>
                  <a:lnTo>
                    <a:pt x="22" y="270"/>
                  </a:lnTo>
                  <a:lnTo>
                    <a:pt x="24" y="271"/>
                  </a:lnTo>
                  <a:lnTo>
                    <a:pt x="27" y="271"/>
                  </a:lnTo>
                  <a:lnTo>
                    <a:pt x="34" y="271"/>
                  </a:lnTo>
                  <a:lnTo>
                    <a:pt x="41" y="273"/>
                  </a:lnTo>
                  <a:close/>
                  <a:moveTo>
                    <a:pt x="104" y="273"/>
                  </a:moveTo>
                  <a:lnTo>
                    <a:pt x="104" y="281"/>
                  </a:lnTo>
                  <a:lnTo>
                    <a:pt x="104" y="281"/>
                  </a:lnTo>
                  <a:lnTo>
                    <a:pt x="99" y="281"/>
                  </a:lnTo>
                  <a:lnTo>
                    <a:pt x="90" y="281"/>
                  </a:lnTo>
                  <a:lnTo>
                    <a:pt x="81" y="281"/>
                  </a:lnTo>
                  <a:lnTo>
                    <a:pt x="70" y="281"/>
                  </a:lnTo>
                  <a:lnTo>
                    <a:pt x="61" y="281"/>
                  </a:lnTo>
                  <a:lnTo>
                    <a:pt x="53" y="281"/>
                  </a:lnTo>
                  <a:lnTo>
                    <a:pt x="46" y="281"/>
                  </a:lnTo>
                  <a:lnTo>
                    <a:pt x="41" y="281"/>
                  </a:lnTo>
                  <a:lnTo>
                    <a:pt x="41" y="273"/>
                  </a:lnTo>
                  <a:lnTo>
                    <a:pt x="46" y="273"/>
                  </a:lnTo>
                  <a:lnTo>
                    <a:pt x="53" y="273"/>
                  </a:lnTo>
                  <a:lnTo>
                    <a:pt x="61" y="273"/>
                  </a:lnTo>
                  <a:lnTo>
                    <a:pt x="70" y="273"/>
                  </a:lnTo>
                  <a:lnTo>
                    <a:pt x="81" y="273"/>
                  </a:lnTo>
                  <a:lnTo>
                    <a:pt x="90" y="273"/>
                  </a:lnTo>
                  <a:lnTo>
                    <a:pt x="99" y="273"/>
                  </a:lnTo>
                  <a:lnTo>
                    <a:pt x="104" y="273"/>
                  </a:lnTo>
                  <a:lnTo>
                    <a:pt x="104" y="273"/>
                  </a:lnTo>
                  <a:close/>
                  <a:moveTo>
                    <a:pt x="104" y="273"/>
                  </a:moveTo>
                  <a:lnTo>
                    <a:pt x="104" y="273"/>
                  </a:lnTo>
                  <a:lnTo>
                    <a:pt x="104" y="273"/>
                  </a:lnTo>
                  <a:close/>
                  <a:moveTo>
                    <a:pt x="142" y="250"/>
                  </a:moveTo>
                  <a:lnTo>
                    <a:pt x="150" y="250"/>
                  </a:lnTo>
                  <a:lnTo>
                    <a:pt x="150" y="250"/>
                  </a:lnTo>
                  <a:lnTo>
                    <a:pt x="150" y="252"/>
                  </a:lnTo>
                  <a:lnTo>
                    <a:pt x="150" y="255"/>
                  </a:lnTo>
                  <a:lnTo>
                    <a:pt x="150" y="258"/>
                  </a:lnTo>
                  <a:lnTo>
                    <a:pt x="148" y="259"/>
                  </a:lnTo>
                  <a:lnTo>
                    <a:pt x="148" y="262"/>
                  </a:lnTo>
                  <a:lnTo>
                    <a:pt x="147" y="263"/>
                  </a:lnTo>
                  <a:lnTo>
                    <a:pt x="147" y="266"/>
                  </a:lnTo>
                  <a:lnTo>
                    <a:pt x="146" y="267"/>
                  </a:lnTo>
                  <a:lnTo>
                    <a:pt x="144" y="268"/>
                  </a:lnTo>
                  <a:lnTo>
                    <a:pt x="143" y="270"/>
                  </a:lnTo>
                  <a:lnTo>
                    <a:pt x="142" y="271"/>
                  </a:lnTo>
                  <a:lnTo>
                    <a:pt x="140" y="273"/>
                  </a:lnTo>
                  <a:lnTo>
                    <a:pt x="138" y="275"/>
                  </a:lnTo>
                  <a:lnTo>
                    <a:pt x="134" y="277"/>
                  </a:lnTo>
                  <a:lnTo>
                    <a:pt x="131" y="278"/>
                  </a:lnTo>
                  <a:lnTo>
                    <a:pt x="127" y="279"/>
                  </a:lnTo>
                  <a:lnTo>
                    <a:pt x="123" y="279"/>
                  </a:lnTo>
                  <a:lnTo>
                    <a:pt x="120" y="281"/>
                  </a:lnTo>
                  <a:lnTo>
                    <a:pt x="112" y="281"/>
                  </a:lnTo>
                  <a:lnTo>
                    <a:pt x="104" y="281"/>
                  </a:lnTo>
                  <a:lnTo>
                    <a:pt x="104" y="273"/>
                  </a:lnTo>
                  <a:lnTo>
                    <a:pt x="112" y="273"/>
                  </a:lnTo>
                  <a:lnTo>
                    <a:pt x="119" y="271"/>
                  </a:lnTo>
                  <a:lnTo>
                    <a:pt x="121" y="271"/>
                  </a:lnTo>
                  <a:lnTo>
                    <a:pt x="125" y="271"/>
                  </a:lnTo>
                  <a:lnTo>
                    <a:pt x="128" y="270"/>
                  </a:lnTo>
                  <a:lnTo>
                    <a:pt x="131" y="268"/>
                  </a:lnTo>
                  <a:lnTo>
                    <a:pt x="134" y="267"/>
                  </a:lnTo>
                  <a:lnTo>
                    <a:pt x="135" y="266"/>
                  </a:lnTo>
                  <a:lnTo>
                    <a:pt x="136" y="266"/>
                  </a:lnTo>
                  <a:lnTo>
                    <a:pt x="136" y="264"/>
                  </a:lnTo>
                  <a:lnTo>
                    <a:pt x="138" y="263"/>
                  </a:lnTo>
                  <a:lnTo>
                    <a:pt x="139" y="263"/>
                  </a:lnTo>
                  <a:lnTo>
                    <a:pt x="139" y="262"/>
                  </a:lnTo>
                  <a:lnTo>
                    <a:pt x="139" y="260"/>
                  </a:lnTo>
                  <a:lnTo>
                    <a:pt x="140" y="259"/>
                  </a:lnTo>
                  <a:lnTo>
                    <a:pt x="140" y="258"/>
                  </a:lnTo>
                  <a:lnTo>
                    <a:pt x="140" y="256"/>
                  </a:lnTo>
                  <a:lnTo>
                    <a:pt x="142" y="254"/>
                  </a:lnTo>
                  <a:lnTo>
                    <a:pt x="142" y="252"/>
                  </a:lnTo>
                  <a:lnTo>
                    <a:pt x="142" y="250"/>
                  </a:lnTo>
                  <a:lnTo>
                    <a:pt x="142" y="250"/>
                  </a:lnTo>
                  <a:close/>
                  <a:moveTo>
                    <a:pt x="150" y="250"/>
                  </a:moveTo>
                  <a:lnTo>
                    <a:pt x="150" y="250"/>
                  </a:lnTo>
                  <a:lnTo>
                    <a:pt x="150" y="250"/>
                  </a:lnTo>
                  <a:close/>
                  <a:moveTo>
                    <a:pt x="150" y="88"/>
                  </a:moveTo>
                  <a:lnTo>
                    <a:pt x="150" y="250"/>
                  </a:lnTo>
                  <a:lnTo>
                    <a:pt x="142" y="250"/>
                  </a:lnTo>
                  <a:lnTo>
                    <a:pt x="142" y="88"/>
                  </a:lnTo>
                  <a:lnTo>
                    <a:pt x="150" y="88"/>
                  </a:lnTo>
                  <a:lnTo>
                    <a:pt x="150" y="88"/>
                  </a:lnTo>
                  <a:close/>
                  <a:moveTo>
                    <a:pt x="150" y="88"/>
                  </a:moveTo>
                  <a:lnTo>
                    <a:pt x="150" y="88"/>
                  </a:lnTo>
                  <a:lnTo>
                    <a:pt x="150" y="88"/>
                  </a:lnTo>
                  <a:lnTo>
                    <a:pt x="150" y="88"/>
                  </a:lnTo>
                  <a:close/>
                  <a:moveTo>
                    <a:pt x="148" y="81"/>
                  </a:moveTo>
                  <a:lnTo>
                    <a:pt x="150" y="88"/>
                  </a:lnTo>
                  <a:lnTo>
                    <a:pt x="142"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30" y="72"/>
                  </a:moveTo>
                  <a:lnTo>
                    <a:pt x="131" y="64"/>
                  </a:lnTo>
                  <a:lnTo>
                    <a:pt x="132" y="64"/>
                  </a:lnTo>
                  <a:lnTo>
                    <a:pt x="135" y="65"/>
                  </a:lnTo>
                  <a:lnTo>
                    <a:pt x="139" y="68"/>
                  </a:lnTo>
                  <a:lnTo>
                    <a:pt x="142" y="70"/>
                  </a:lnTo>
                  <a:lnTo>
                    <a:pt x="143" y="73"/>
                  </a:lnTo>
                  <a:lnTo>
                    <a:pt x="138" y="78"/>
                  </a:lnTo>
                  <a:lnTo>
                    <a:pt x="135" y="77"/>
                  </a:lnTo>
                  <a:lnTo>
                    <a:pt x="134" y="74"/>
                  </a:lnTo>
                  <a:lnTo>
                    <a:pt x="131" y="72"/>
                  </a:lnTo>
                  <a:lnTo>
                    <a:pt x="128" y="70"/>
                  </a:lnTo>
                  <a:lnTo>
                    <a:pt x="130" y="72"/>
                  </a:lnTo>
                  <a:close/>
                  <a:moveTo>
                    <a:pt x="131" y="64"/>
                  </a:moveTo>
                  <a:lnTo>
                    <a:pt x="132" y="64"/>
                  </a:lnTo>
                  <a:lnTo>
                    <a:pt x="132" y="64"/>
                  </a:lnTo>
                  <a:lnTo>
                    <a:pt x="131" y="64"/>
                  </a:lnTo>
                  <a:close/>
                  <a:moveTo>
                    <a:pt x="125" y="69"/>
                  </a:moveTo>
                  <a:lnTo>
                    <a:pt x="127" y="61"/>
                  </a:lnTo>
                  <a:lnTo>
                    <a:pt x="130" y="62"/>
                  </a:lnTo>
                  <a:lnTo>
                    <a:pt x="130" y="62"/>
                  </a:lnTo>
                  <a:lnTo>
                    <a:pt x="130" y="62"/>
                  </a:lnTo>
                  <a:lnTo>
                    <a:pt x="131" y="62"/>
                  </a:lnTo>
                  <a:lnTo>
                    <a:pt x="131" y="64"/>
                  </a:lnTo>
                  <a:lnTo>
                    <a:pt x="130" y="72"/>
                  </a:lnTo>
                  <a:lnTo>
                    <a:pt x="128" y="70"/>
                  </a:lnTo>
                  <a:lnTo>
                    <a:pt x="125" y="70"/>
                  </a:lnTo>
                  <a:lnTo>
                    <a:pt x="124" y="69"/>
                  </a:lnTo>
                  <a:lnTo>
                    <a:pt x="123" y="68"/>
                  </a:lnTo>
                  <a:lnTo>
                    <a:pt x="125" y="69"/>
                  </a:lnTo>
                  <a:close/>
                  <a:moveTo>
                    <a:pt x="127" y="61"/>
                  </a:moveTo>
                  <a:lnTo>
                    <a:pt x="128" y="61"/>
                  </a:lnTo>
                  <a:lnTo>
                    <a:pt x="130" y="62"/>
                  </a:lnTo>
                  <a:lnTo>
                    <a:pt x="127" y="61"/>
                  </a:lnTo>
                  <a:close/>
                  <a:moveTo>
                    <a:pt x="113" y="66"/>
                  </a:moveTo>
                  <a:lnTo>
                    <a:pt x="113" y="57"/>
                  </a:lnTo>
                  <a:lnTo>
                    <a:pt x="116" y="58"/>
                  </a:lnTo>
                  <a:lnTo>
                    <a:pt x="117" y="58"/>
                  </a:lnTo>
                  <a:lnTo>
                    <a:pt x="121" y="59"/>
                  </a:lnTo>
                  <a:lnTo>
                    <a:pt x="124" y="59"/>
                  </a:lnTo>
                  <a:lnTo>
                    <a:pt x="127" y="61"/>
                  </a:lnTo>
                  <a:lnTo>
                    <a:pt x="125" y="69"/>
                  </a:lnTo>
                  <a:lnTo>
                    <a:pt x="123" y="69"/>
                  </a:lnTo>
                  <a:lnTo>
                    <a:pt x="119" y="68"/>
                  </a:lnTo>
                  <a:lnTo>
                    <a:pt x="115" y="66"/>
                  </a:lnTo>
                  <a:lnTo>
                    <a:pt x="112" y="65"/>
                  </a:lnTo>
                  <a:lnTo>
                    <a:pt x="113" y="66"/>
                  </a:lnTo>
                  <a:close/>
                  <a:moveTo>
                    <a:pt x="113" y="57"/>
                  </a:moveTo>
                  <a:lnTo>
                    <a:pt x="115" y="57"/>
                  </a:lnTo>
                  <a:lnTo>
                    <a:pt x="116" y="58"/>
                  </a:lnTo>
                  <a:lnTo>
                    <a:pt x="113" y="57"/>
                  </a:lnTo>
                  <a:close/>
                  <a:moveTo>
                    <a:pt x="107" y="57"/>
                  </a:moveTo>
                  <a:lnTo>
                    <a:pt x="113" y="57"/>
                  </a:lnTo>
                  <a:lnTo>
                    <a:pt x="113" y="66"/>
                  </a:lnTo>
                  <a:lnTo>
                    <a:pt x="107" y="66"/>
                  </a:lnTo>
                  <a:lnTo>
                    <a:pt x="103" y="64"/>
                  </a:lnTo>
                  <a:lnTo>
                    <a:pt x="107" y="57"/>
                  </a:lnTo>
                  <a:close/>
                  <a:moveTo>
                    <a:pt x="107" y="66"/>
                  </a:moveTo>
                  <a:lnTo>
                    <a:pt x="104" y="65"/>
                  </a:lnTo>
                  <a:lnTo>
                    <a:pt x="103" y="64"/>
                  </a:lnTo>
                  <a:lnTo>
                    <a:pt x="107" y="66"/>
                  </a:lnTo>
                  <a:close/>
                  <a:moveTo>
                    <a:pt x="105" y="26"/>
                  </a:moveTo>
                  <a:lnTo>
                    <a:pt x="108" y="34"/>
                  </a:lnTo>
                  <a:lnTo>
                    <a:pt x="111" y="31"/>
                  </a:lnTo>
                  <a:lnTo>
                    <a:pt x="109" y="34"/>
                  </a:lnTo>
                  <a:lnTo>
                    <a:pt x="109" y="38"/>
                  </a:lnTo>
                  <a:lnTo>
                    <a:pt x="108" y="42"/>
                  </a:lnTo>
                  <a:lnTo>
                    <a:pt x="108" y="46"/>
                  </a:lnTo>
                  <a:lnTo>
                    <a:pt x="108" y="50"/>
                  </a:lnTo>
                  <a:lnTo>
                    <a:pt x="108" y="54"/>
                  </a:lnTo>
                  <a:lnTo>
                    <a:pt x="109" y="55"/>
                  </a:lnTo>
                  <a:lnTo>
                    <a:pt x="109" y="57"/>
                  </a:lnTo>
                  <a:lnTo>
                    <a:pt x="109" y="58"/>
                  </a:lnTo>
                  <a:lnTo>
                    <a:pt x="111" y="59"/>
                  </a:lnTo>
                  <a:lnTo>
                    <a:pt x="103" y="64"/>
                  </a:lnTo>
                  <a:lnTo>
                    <a:pt x="101" y="61"/>
                  </a:lnTo>
                  <a:lnTo>
                    <a:pt x="101" y="59"/>
                  </a:lnTo>
                  <a:lnTo>
                    <a:pt x="100" y="57"/>
                  </a:lnTo>
                  <a:lnTo>
                    <a:pt x="100" y="55"/>
                  </a:lnTo>
                  <a:lnTo>
                    <a:pt x="100" y="50"/>
                  </a:lnTo>
                  <a:lnTo>
                    <a:pt x="100" y="46"/>
                  </a:lnTo>
                  <a:lnTo>
                    <a:pt x="100" y="41"/>
                  </a:lnTo>
                  <a:lnTo>
                    <a:pt x="101" y="37"/>
                  </a:lnTo>
                  <a:lnTo>
                    <a:pt x="101" y="33"/>
                  </a:lnTo>
                  <a:lnTo>
                    <a:pt x="103" y="28"/>
                  </a:lnTo>
                  <a:lnTo>
                    <a:pt x="105" y="26"/>
                  </a:lnTo>
                  <a:close/>
                  <a:moveTo>
                    <a:pt x="103" y="28"/>
                  </a:moveTo>
                  <a:lnTo>
                    <a:pt x="104" y="26"/>
                  </a:lnTo>
                  <a:lnTo>
                    <a:pt x="105" y="26"/>
                  </a:lnTo>
                  <a:lnTo>
                    <a:pt x="103"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8" y="24"/>
                  </a:lnTo>
                  <a:lnTo>
                    <a:pt x="112" y="24"/>
                  </a:lnTo>
                  <a:lnTo>
                    <a:pt x="116" y="24"/>
                  </a:lnTo>
                  <a:lnTo>
                    <a:pt x="120" y="24"/>
                  </a:lnTo>
                  <a:lnTo>
                    <a:pt x="128"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4" y="0"/>
                  </a:moveTo>
                  <a:lnTo>
                    <a:pt x="135" y="0"/>
                  </a:lnTo>
                  <a:lnTo>
                    <a:pt x="135" y="10"/>
                  </a:lnTo>
                  <a:lnTo>
                    <a:pt x="14" y="10"/>
                  </a:lnTo>
                  <a:lnTo>
                    <a:pt x="10" y="6"/>
                  </a:lnTo>
                  <a:lnTo>
                    <a:pt x="14" y="0"/>
                  </a:lnTo>
                  <a:close/>
                  <a:moveTo>
                    <a:pt x="10" y="6"/>
                  </a:moveTo>
                  <a:lnTo>
                    <a:pt x="10" y="0"/>
                  </a:lnTo>
                  <a:lnTo>
                    <a:pt x="14" y="0"/>
                  </a:lnTo>
                  <a:lnTo>
                    <a:pt x="10" y="6"/>
                  </a:lnTo>
                  <a:close/>
                  <a:moveTo>
                    <a:pt x="10" y="30"/>
                  </a:moveTo>
                  <a:lnTo>
                    <a:pt x="10" y="6"/>
                  </a:lnTo>
                  <a:lnTo>
                    <a:pt x="18" y="6"/>
                  </a:lnTo>
                  <a:lnTo>
                    <a:pt x="18" y="30"/>
                  </a:lnTo>
                  <a:lnTo>
                    <a:pt x="14" y="34"/>
                  </a:lnTo>
                  <a:lnTo>
                    <a:pt x="10" y="30"/>
                  </a:lnTo>
                  <a:close/>
                  <a:moveTo>
                    <a:pt x="14" y="34"/>
                  </a:moveTo>
                  <a:lnTo>
                    <a:pt x="10" y="34"/>
                  </a:lnTo>
                  <a:lnTo>
                    <a:pt x="10" y="30"/>
                  </a:lnTo>
                  <a:lnTo>
                    <a:pt x="14" y="34"/>
                  </a:lnTo>
                  <a:close/>
                  <a:moveTo>
                    <a:pt x="42" y="26"/>
                  </a:moveTo>
                  <a:lnTo>
                    <a:pt x="42" y="34"/>
                  </a:lnTo>
                  <a:lnTo>
                    <a:pt x="42" y="34"/>
                  </a:lnTo>
                  <a:lnTo>
                    <a:pt x="37" y="34"/>
                  </a:lnTo>
                  <a:lnTo>
                    <a:pt x="27" y="34"/>
                  </a:lnTo>
                  <a:lnTo>
                    <a:pt x="19" y="34"/>
                  </a:lnTo>
                  <a:lnTo>
                    <a:pt x="14" y="34"/>
                  </a:lnTo>
                  <a:lnTo>
                    <a:pt x="14" y="24"/>
                  </a:lnTo>
                  <a:lnTo>
                    <a:pt x="19" y="24"/>
                  </a:lnTo>
                  <a:lnTo>
                    <a:pt x="27" y="24"/>
                  </a:lnTo>
                  <a:lnTo>
                    <a:pt x="37" y="24"/>
                  </a:lnTo>
                  <a:lnTo>
                    <a:pt x="42" y="26"/>
                  </a:lnTo>
                  <a:lnTo>
                    <a:pt x="42" y="26"/>
                  </a:lnTo>
                  <a:close/>
                  <a:moveTo>
                    <a:pt x="45" y="65"/>
                  </a:moveTo>
                  <a:lnTo>
                    <a:pt x="42" y="57"/>
                  </a:lnTo>
                  <a:lnTo>
                    <a:pt x="39" y="59"/>
                  </a:lnTo>
                  <a:lnTo>
                    <a:pt x="39" y="58"/>
                  </a:lnTo>
                  <a:lnTo>
                    <a:pt x="39" y="55"/>
                  </a:lnTo>
                  <a:lnTo>
                    <a:pt x="41" y="50"/>
                  </a:lnTo>
                  <a:lnTo>
                    <a:pt x="41" y="45"/>
                  </a:lnTo>
                  <a:lnTo>
                    <a:pt x="41" y="39"/>
                  </a:lnTo>
                  <a:lnTo>
                    <a:pt x="41" y="35"/>
                  </a:lnTo>
                  <a:lnTo>
                    <a:pt x="39" y="34"/>
                  </a:lnTo>
                  <a:lnTo>
                    <a:pt x="39" y="33"/>
                  </a:lnTo>
                  <a:lnTo>
                    <a:pt x="39" y="33"/>
                  </a:lnTo>
                  <a:lnTo>
                    <a:pt x="39" y="33"/>
                  </a:lnTo>
                  <a:lnTo>
                    <a:pt x="41" y="33"/>
                  </a:lnTo>
                  <a:lnTo>
                    <a:pt x="42" y="34"/>
                  </a:lnTo>
                  <a:lnTo>
                    <a:pt x="42" y="26"/>
                  </a:lnTo>
                  <a:lnTo>
                    <a:pt x="45" y="26"/>
                  </a:lnTo>
                  <a:lnTo>
                    <a:pt x="46" y="27"/>
                  </a:lnTo>
                  <a:lnTo>
                    <a:pt x="46" y="28"/>
                  </a:lnTo>
                  <a:lnTo>
                    <a:pt x="47" y="30"/>
                  </a:lnTo>
                  <a:lnTo>
                    <a:pt x="47" y="31"/>
                  </a:lnTo>
                  <a:lnTo>
                    <a:pt x="49" y="34"/>
                  </a:lnTo>
                  <a:lnTo>
                    <a:pt x="49" y="39"/>
                  </a:lnTo>
                  <a:lnTo>
                    <a:pt x="49" y="45"/>
                  </a:lnTo>
                  <a:lnTo>
                    <a:pt x="49" y="50"/>
                  </a:lnTo>
                  <a:lnTo>
                    <a:pt x="49" y="55"/>
                  </a:lnTo>
                  <a:lnTo>
                    <a:pt x="47" y="59"/>
                  </a:lnTo>
                  <a:lnTo>
                    <a:pt x="47" y="62"/>
                  </a:lnTo>
                  <a:lnTo>
                    <a:pt x="45" y="65"/>
                  </a:lnTo>
                  <a:close/>
                  <a:moveTo>
                    <a:pt x="47" y="62"/>
                  </a:moveTo>
                  <a:lnTo>
                    <a:pt x="46" y="64"/>
                  </a:lnTo>
                  <a:lnTo>
                    <a:pt x="45" y="65"/>
                  </a:lnTo>
                  <a:lnTo>
                    <a:pt x="47" y="62"/>
                  </a:lnTo>
                  <a:close/>
                  <a:moveTo>
                    <a:pt x="37" y="66"/>
                  </a:moveTo>
                  <a:lnTo>
                    <a:pt x="35" y="57"/>
                  </a:lnTo>
                  <a:lnTo>
                    <a:pt x="37" y="57"/>
                  </a:lnTo>
                  <a:lnTo>
                    <a:pt x="37" y="57"/>
                  </a:lnTo>
                  <a:lnTo>
                    <a:pt x="39" y="57"/>
                  </a:lnTo>
                  <a:lnTo>
                    <a:pt x="41" y="57"/>
                  </a:lnTo>
                  <a:lnTo>
                    <a:pt x="42" y="57"/>
                  </a:lnTo>
                  <a:lnTo>
                    <a:pt x="45" y="65"/>
                  </a:lnTo>
                  <a:lnTo>
                    <a:pt x="42" y="65"/>
                  </a:lnTo>
                  <a:lnTo>
                    <a:pt x="39" y="66"/>
                  </a:lnTo>
                  <a:lnTo>
                    <a:pt x="37" y="66"/>
                  </a:lnTo>
                  <a:lnTo>
                    <a:pt x="37" y="66"/>
                  </a:lnTo>
                  <a:lnTo>
                    <a:pt x="37" y="66"/>
                  </a:lnTo>
                  <a:close/>
                  <a:moveTo>
                    <a:pt x="35" y="57"/>
                  </a:moveTo>
                  <a:lnTo>
                    <a:pt x="37" y="57"/>
                  </a:lnTo>
                  <a:lnTo>
                    <a:pt x="37" y="57"/>
                  </a:lnTo>
                  <a:lnTo>
                    <a:pt x="35" y="57"/>
                  </a:lnTo>
                  <a:close/>
                  <a:moveTo>
                    <a:pt x="11" y="82"/>
                  </a:moveTo>
                  <a:lnTo>
                    <a:pt x="3" y="81"/>
                  </a:lnTo>
                  <a:lnTo>
                    <a:pt x="3" y="78"/>
                  </a:lnTo>
                  <a:lnTo>
                    <a:pt x="7" y="73"/>
                  </a:lnTo>
                  <a:lnTo>
                    <a:pt x="11" y="69"/>
                  </a:lnTo>
                  <a:lnTo>
                    <a:pt x="12" y="68"/>
                  </a:lnTo>
                  <a:lnTo>
                    <a:pt x="15" y="66"/>
                  </a:lnTo>
                  <a:lnTo>
                    <a:pt x="16" y="65"/>
                  </a:lnTo>
                  <a:lnTo>
                    <a:pt x="18" y="64"/>
                  </a:lnTo>
                  <a:lnTo>
                    <a:pt x="20" y="62"/>
                  </a:lnTo>
                  <a:lnTo>
                    <a:pt x="22" y="61"/>
                  </a:lnTo>
                  <a:lnTo>
                    <a:pt x="24" y="61"/>
                  </a:lnTo>
                  <a:lnTo>
                    <a:pt x="26" y="59"/>
                  </a:lnTo>
                  <a:lnTo>
                    <a:pt x="31" y="58"/>
                  </a:lnTo>
                  <a:lnTo>
                    <a:pt x="35" y="57"/>
                  </a:lnTo>
                  <a:lnTo>
                    <a:pt x="37" y="66"/>
                  </a:lnTo>
                  <a:lnTo>
                    <a:pt x="32" y="66"/>
                  </a:lnTo>
                  <a:lnTo>
                    <a:pt x="28" y="68"/>
                  </a:lnTo>
                  <a:lnTo>
                    <a:pt x="27" y="68"/>
                  </a:lnTo>
                  <a:lnTo>
                    <a:pt x="26" y="69"/>
                  </a:lnTo>
                  <a:lnTo>
                    <a:pt x="24" y="69"/>
                  </a:lnTo>
                  <a:lnTo>
                    <a:pt x="23" y="70"/>
                  </a:lnTo>
                  <a:lnTo>
                    <a:pt x="22" y="72"/>
                  </a:lnTo>
                  <a:lnTo>
                    <a:pt x="20" y="73"/>
                  </a:lnTo>
                  <a:lnTo>
                    <a:pt x="18" y="74"/>
                  </a:lnTo>
                  <a:lnTo>
                    <a:pt x="16" y="76"/>
                  </a:lnTo>
                  <a:lnTo>
                    <a:pt x="14" y="78"/>
                  </a:lnTo>
                  <a:lnTo>
                    <a:pt x="10"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4">
              <a:extLst>
                <a:ext uri="{FF2B5EF4-FFF2-40B4-BE49-F238E27FC236}">
                  <a16:creationId xmlns:a16="http://schemas.microsoft.com/office/drawing/2014/main" id="{F85B53EC-68A9-44BA-8679-760E06645460}"/>
                </a:ext>
              </a:extLst>
            </p:cNvPr>
            <p:cNvSpPr>
              <a:spLocks/>
            </p:cNvSpPr>
            <p:nvPr/>
          </p:nvSpPr>
          <p:spPr bwMode="auto">
            <a:xfrm>
              <a:off x="4033838" y="2865438"/>
              <a:ext cx="222250" cy="231775"/>
            </a:xfrm>
            <a:custGeom>
              <a:avLst/>
              <a:gdLst>
                <a:gd name="T0" fmla="*/ 0 w 140"/>
                <a:gd name="T1" fmla="*/ 0 h 146"/>
                <a:gd name="T2" fmla="*/ 140 w 140"/>
                <a:gd name="T3" fmla="*/ 0 h 146"/>
                <a:gd name="T4" fmla="*/ 140 w 140"/>
                <a:gd name="T5" fmla="*/ 119 h 146"/>
                <a:gd name="T6" fmla="*/ 138 w 140"/>
                <a:gd name="T7" fmla="*/ 128 h 146"/>
                <a:gd name="T8" fmla="*/ 136 w 140"/>
                <a:gd name="T9" fmla="*/ 133 h 146"/>
                <a:gd name="T10" fmla="*/ 132 w 140"/>
                <a:gd name="T11" fmla="*/ 139 h 146"/>
                <a:gd name="T12" fmla="*/ 126 w 140"/>
                <a:gd name="T13" fmla="*/ 142 h 146"/>
                <a:gd name="T14" fmla="*/ 119 w 140"/>
                <a:gd name="T15" fmla="*/ 144 h 146"/>
                <a:gd name="T16" fmla="*/ 113 w 140"/>
                <a:gd name="T17" fmla="*/ 144 h 146"/>
                <a:gd name="T18" fmla="*/ 106 w 140"/>
                <a:gd name="T19" fmla="*/ 146 h 146"/>
                <a:gd name="T20" fmla="*/ 98 w 140"/>
                <a:gd name="T21" fmla="*/ 146 h 146"/>
                <a:gd name="T22" fmla="*/ 84 w 140"/>
                <a:gd name="T23" fmla="*/ 146 h 146"/>
                <a:gd name="T24" fmla="*/ 64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0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8" y="128"/>
                  </a:lnTo>
                  <a:lnTo>
                    <a:pt x="136" y="133"/>
                  </a:lnTo>
                  <a:lnTo>
                    <a:pt x="132" y="139"/>
                  </a:lnTo>
                  <a:lnTo>
                    <a:pt x="126" y="142"/>
                  </a:lnTo>
                  <a:lnTo>
                    <a:pt x="119" y="144"/>
                  </a:lnTo>
                  <a:lnTo>
                    <a:pt x="113" y="144"/>
                  </a:lnTo>
                  <a:lnTo>
                    <a:pt x="106" y="146"/>
                  </a:lnTo>
                  <a:lnTo>
                    <a:pt x="98" y="146"/>
                  </a:lnTo>
                  <a:lnTo>
                    <a:pt x="84" y="146"/>
                  </a:lnTo>
                  <a:lnTo>
                    <a:pt x="64" y="146"/>
                  </a:lnTo>
                  <a:lnTo>
                    <a:pt x="47" y="146"/>
                  </a:lnTo>
                  <a:lnTo>
                    <a:pt x="35" y="146"/>
                  </a:lnTo>
                  <a:lnTo>
                    <a:pt x="28" y="146"/>
                  </a:lnTo>
                  <a:lnTo>
                    <a:pt x="21" y="144"/>
                  </a:lnTo>
                  <a:lnTo>
                    <a:pt x="16" y="143"/>
                  </a:lnTo>
                  <a:lnTo>
                    <a:pt x="10"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5">
              <a:extLst>
                <a:ext uri="{FF2B5EF4-FFF2-40B4-BE49-F238E27FC236}">
                  <a16:creationId xmlns:a16="http://schemas.microsoft.com/office/drawing/2014/main" id="{18039F3A-AAA7-417D-93F4-0DC525861067}"/>
                </a:ext>
              </a:extLst>
            </p:cNvPr>
            <p:cNvSpPr>
              <a:spLocks noEditPoints="1"/>
            </p:cNvSpPr>
            <p:nvPr/>
          </p:nvSpPr>
          <p:spPr bwMode="auto">
            <a:xfrm>
              <a:off x="4024313" y="2657475"/>
              <a:ext cx="238125" cy="446088"/>
            </a:xfrm>
            <a:custGeom>
              <a:avLst/>
              <a:gdLst>
                <a:gd name="T0" fmla="*/ 3 w 150"/>
                <a:gd name="T1" fmla="*/ 81 h 281"/>
                <a:gd name="T2" fmla="*/ 1 w 150"/>
                <a:gd name="T3" fmla="*/ 82 h 281"/>
                <a:gd name="T4" fmla="*/ 10 w 150"/>
                <a:gd name="T5" fmla="*/ 89 h 281"/>
                <a:gd name="T6" fmla="*/ 0 w 150"/>
                <a:gd name="T7" fmla="*/ 248 h 281"/>
                <a:gd name="T8" fmla="*/ 0 w 150"/>
                <a:gd name="T9" fmla="*/ 248 h 281"/>
                <a:gd name="T10" fmla="*/ 20 w 150"/>
                <a:gd name="T11" fmla="*/ 278 h 281"/>
                <a:gd name="T12" fmla="*/ 6 w 150"/>
                <a:gd name="T13" fmla="*/ 267 h 281"/>
                <a:gd name="T14" fmla="*/ 0 w 150"/>
                <a:gd name="T15" fmla="*/ 248 h 281"/>
                <a:gd name="T16" fmla="*/ 12 w 150"/>
                <a:gd name="T17" fmla="*/ 262 h 281"/>
                <a:gd name="T18" fmla="*/ 20 w 150"/>
                <a:gd name="T19" fmla="*/ 270 h 281"/>
                <a:gd name="T20" fmla="*/ 104 w 150"/>
                <a:gd name="T21" fmla="*/ 281 h 281"/>
                <a:gd name="T22" fmla="*/ 53 w 150"/>
                <a:gd name="T23" fmla="*/ 281 h 281"/>
                <a:gd name="T24" fmla="*/ 70 w 150"/>
                <a:gd name="T25" fmla="*/ 273 h 281"/>
                <a:gd name="T26" fmla="*/ 104 w 150"/>
                <a:gd name="T27" fmla="*/ 273 h 281"/>
                <a:gd name="T28" fmla="*/ 150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4 w 150"/>
                <a:gd name="T47" fmla="*/ 73 h 281"/>
                <a:gd name="T48" fmla="*/ 144 w 150"/>
                <a:gd name="T49" fmla="*/ 73 h 281"/>
                <a:gd name="T50" fmla="*/ 139 w 150"/>
                <a:gd name="T51" fmla="*/ 68 h 281"/>
                <a:gd name="T52" fmla="*/ 128 w 150"/>
                <a:gd name="T53" fmla="*/ 70 h 281"/>
                <a:gd name="T54" fmla="*/ 127 w 150"/>
                <a:gd name="T55" fmla="*/ 61 h 281"/>
                <a:gd name="T56" fmla="*/ 128 w 150"/>
                <a:gd name="T57" fmla="*/ 70 h 281"/>
                <a:gd name="T58" fmla="*/ 130 w 150"/>
                <a:gd name="T59" fmla="*/ 62 h 281"/>
                <a:gd name="T60" fmla="*/ 124 w 150"/>
                <a:gd name="T61" fmla="*/ 59 h 281"/>
                <a:gd name="T62" fmla="*/ 113 w 150"/>
                <a:gd name="T63" fmla="*/ 66 h 281"/>
                <a:gd name="T64" fmla="*/ 113 w 150"/>
                <a:gd name="T65" fmla="*/ 66 h 281"/>
                <a:gd name="T66" fmla="*/ 107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5 w 150"/>
                <a:gd name="T81" fmla="*/ 34 h 281"/>
                <a:gd name="T82" fmla="*/ 139 w 150"/>
                <a:gd name="T83" fmla="*/ 6 h 281"/>
                <a:gd name="T84" fmla="*/ 135 w 150"/>
                <a:gd name="T85" fmla="*/ 10 h 281"/>
                <a:gd name="T86" fmla="*/ 10 w 150"/>
                <a:gd name="T87" fmla="*/ 6 h 281"/>
                <a:gd name="T88" fmla="*/ 14 w 150"/>
                <a:gd name="T89" fmla="*/ 34 h 281"/>
                <a:gd name="T90" fmla="*/ 37 w 150"/>
                <a:gd name="T91" fmla="*/ 34 h 281"/>
                <a:gd name="T92" fmla="*/ 37 w 150"/>
                <a:gd name="T93" fmla="*/ 24 h 281"/>
                <a:gd name="T94" fmla="*/ 39 w 150"/>
                <a:gd name="T95" fmla="*/ 55 h 281"/>
                <a:gd name="T96" fmla="*/ 39 w 150"/>
                <a:gd name="T97" fmla="*/ 33 h 281"/>
                <a:gd name="T98" fmla="*/ 46 w 150"/>
                <a:gd name="T99" fmla="*/ 28 h 281"/>
                <a:gd name="T100" fmla="*/ 49 w 150"/>
                <a:gd name="T101" fmla="*/ 55 h 281"/>
                <a:gd name="T102" fmla="*/ 47 w 150"/>
                <a:gd name="T103" fmla="*/ 62 h 281"/>
                <a:gd name="T104" fmla="*/ 42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1" y="82"/>
                  </a:lnTo>
                  <a:lnTo>
                    <a:pt x="3" y="81"/>
                  </a:lnTo>
                  <a:lnTo>
                    <a:pt x="3" y="80"/>
                  </a:lnTo>
                  <a:lnTo>
                    <a:pt x="3" y="81"/>
                  </a:lnTo>
                  <a:lnTo>
                    <a:pt x="1" y="82"/>
                  </a:lnTo>
                  <a:lnTo>
                    <a:pt x="3" y="81"/>
                  </a:lnTo>
                  <a:lnTo>
                    <a:pt x="11" y="82"/>
                  </a:lnTo>
                  <a:lnTo>
                    <a:pt x="11" y="82"/>
                  </a:lnTo>
                  <a:lnTo>
                    <a:pt x="11" y="84"/>
                  </a:lnTo>
                  <a:lnTo>
                    <a:pt x="10" y="85"/>
                  </a:lnTo>
                  <a:lnTo>
                    <a:pt x="10" y="85"/>
                  </a:lnTo>
                  <a:lnTo>
                    <a:pt x="10" y="84"/>
                  </a:lnTo>
                  <a:close/>
                  <a:moveTo>
                    <a:pt x="1" y="82"/>
                  </a:moveTo>
                  <a:lnTo>
                    <a:pt x="1" y="81"/>
                  </a:lnTo>
                  <a:lnTo>
                    <a:pt x="3" y="81"/>
                  </a:lnTo>
                  <a:lnTo>
                    <a:pt x="1" y="82"/>
                  </a:lnTo>
                  <a:close/>
                  <a:moveTo>
                    <a:pt x="0" y="88"/>
                  </a:moveTo>
                  <a:lnTo>
                    <a:pt x="1" y="82"/>
                  </a:lnTo>
                  <a:lnTo>
                    <a:pt x="10" y="84"/>
                  </a:lnTo>
                  <a:lnTo>
                    <a:pt x="10" y="89"/>
                  </a:lnTo>
                  <a:lnTo>
                    <a:pt x="0" y="88"/>
                  </a:lnTo>
                  <a:lnTo>
                    <a:pt x="0" y="88"/>
                  </a:lnTo>
                  <a:close/>
                  <a:moveTo>
                    <a:pt x="0" y="88"/>
                  </a:moveTo>
                  <a:lnTo>
                    <a:pt x="0" y="88"/>
                  </a:lnTo>
                  <a:lnTo>
                    <a:pt x="0" y="88"/>
                  </a:lnTo>
                  <a:lnTo>
                    <a:pt x="0" y="88"/>
                  </a:lnTo>
                  <a:close/>
                  <a:moveTo>
                    <a:pt x="0" y="248"/>
                  </a:moveTo>
                  <a:lnTo>
                    <a:pt x="0" y="88"/>
                  </a:lnTo>
                  <a:lnTo>
                    <a:pt x="10" y="88"/>
                  </a:lnTo>
                  <a:lnTo>
                    <a:pt x="10" y="248"/>
                  </a:lnTo>
                  <a:lnTo>
                    <a:pt x="0" y="248"/>
                  </a:lnTo>
                  <a:lnTo>
                    <a:pt x="0" y="248"/>
                  </a:lnTo>
                  <a:close/>
                  <a:moveTo>
                    <a:pt x="0" y="248"/>
                  </a:moveTo>
                  <a:lnTo>
                    <a:pt x="0" y="248"/>
                  </a:lnTo>
                  <a:lnTo>
                    <a:pt x="0" y="248"/>
                  </a:lnTo>
                  <a:close/>
                  <a:moveTo>
                    <a:pt x="41" y="273"/>
                  </a:moveTo>
                  <a:lnTo>
                    <a:pt x="41" y="281"/>
                  </a:lnTo>
                  <a:lnTo>
                    <a:pt x="34" y="281"/>
                  </a:lnTo>
                  <a:lnTo>
                    <a:pt x="27" y="279"/>
                  </a:lnTo>
                  <a:lnTo>
                    <a:pt x="23" y="279"/>
                  </a:lnTo>
                  <a:lnTo>
                    <a:pt x="20" y="278"/>
                  </a:lnTo>
                  <a:lnTo>
                    <a:pt x="16" y="278"/>
                  </a:lnTo>
                  <a:lnTo>
                    <a:pt x="14" y="277"/>
                  </a:lnTo>
                  <a:lnTo>
                    <a:pt x="11" y="274"/>
                  </a:lnTo>
                  <a:lnTo>
                    <a:pt x="8" y="273"/>
                  </a:lnTo>
                  <a:lnTo>
                    <a:pt x="7" y="271"/>
                  </a:lnTo>
                  <a:lnTo>
                    <a:pt x="6" y="270"/>
                  </a:lnTo>
                  <a:lnTo>
                    <a:pt x="6" y="267"/>
                  </a:lnTo>
                  <a:lnTo>
                    <a:pt x="4" y="266"/>
                  </a:lnTo>
                  <a:lnTo>
                    <a:pt x="3" y="264"/>
                  </a:lnTo>
                  <a:lnTo>
                    <a:pt x="3" y="263"/>
                  </a:lnTo>
                  <a:lnTo>
                    <a:pt x="1" y="260"/>
                  </a:lnTo>
                  <a:lnTo>
                    <a:pt x="1" y="258"/>
                  </a:lnTo>
                  <a:lnTo>
                    <a:pt x="1" y="254"/>
                  </a:lnTo>
                  <a:lnTo>
                    <a:pt x="0" y="248"/>
                  </a:lnTo>
                  <a:lnTo>
                    <a:pt x="10" y="248"/>
                  </a:lnTo>
                  <a:lnTo>
                    <a:pt x="10" y="254"/>
                  </a:lnTo>
                  <a:lnTo>
                    <a:pt x="10" y="256"/>
                  </a:lnTo>
                  <a:lnTo>
                    <a:pt x="11" y="258"/>
                  </a:lnTo>
                  <a:lnTo>
                    <a:pt x="11" y="260"/>
                  </a:lnTo>
                  <a:lnTo>
                    <a:pt x="11" y="260"/>
                  </a:lnTo>
                  <a:lnTo>
                    <a:pt x="12" y="262"/>
                  </a:lnTo>
                  <a:lnTo>
                    <a:pt x="12" y="263"/>
                  </a:lnTo>
                  <a:lnTo>
                    <a:pt x="14" y="264"/>
                  </a:lnTo>
                  <a:lnTo>
                    <a:pt x="14" y="266"/>
                  </a:lnTo>
                  <a:lnTo>
                    <a:pt x="14" y="266"/>
                  </a:lnTo>
                  <a:lnTo>
                    <a:pt x="16" y="267"/>
                  </a:lnTo>
                  <a:lnTo>
                    <a:pt x="18" y="268"/>
                  </a:lnTo>
                  <a:lnTo>
                    <a:pt x="20" y="270"/>
                  </a:lnTo>
                  <a:lnTo>
                    <a:pt x="22" y="270"/>
                  </a:lnTo>
                  <a:lnTo>
                    <a:pt x="24" y="271"/>
                  </a:lnTo>
                  <a:lnTo>
                    <a:pt x="27" y="271"/>
                  </a:lnTo>
                  <a:lnTo>
                    <a:pt x="34" y="271"/>
                  </a:lnTo>
                  <a:lnTo>
                    <a:pt x="41" y="273"/>
                  </a:lnTo>
                  <a:close/>
                  <a:moveTo>
                    <a:pt x="104" y="273"/>
                  </a:moveTo>
                  <a:lnTo>
                    <a:pt x="104" y="281"/>
                  </a:lnTo>
                  <a:lnTo>
                    <a:pt x="104" y="281"/>
                  </a:lnTo>
                  <a:lnTo>
                    <a:pt x="99" y="281"/>
                  </a:lnTo>
                  <a:lnTo>
                    <a:pt x="90" y="281"/>
                  </a:lnTo>
                  <a:lnTo>
                    <a:pt x="81" y="281"/>
                  </a:lnTo>
                  <a:lnTo>
                    <a:pt x="70" y="281"/>
                  </a:lnTo>
                  <a:lnTo>
                    <a:pt x="61" y="281"/>
                  </a:lnTo>
                  <a:lnTo>
                    <a:pt x="53" y="281"/>
                  </a:lnTo>
                  <a:lnTo>
                    <a:pt x="46" y="281"/>
                  </a:lnTo>
                  <a:lnTo>
                    <a:pt x="41" y="281"/>
                  </a:lnTo>
                  <a:lnTo>
                    <a:pt x="41" y="273"/>
                  </a:lnTo>
                  <a:lnTo>
                    <a:pt x="46" y="273"/>
                  </a:lnTo>
                  <a:lnTo>
                    <a:pt x="53" y="273"/>
                  </a:lnTo>
                  <a:lnTo>
                    <a:pt x="61" y="273"/>
                  </a:lnTo>
                  <a:lnTo>
                    <a:pt x="70" y="273"/>
                  </a:lnTo>
                  <a:lnTo>
                    <a:pt x="81" y="273"/>
                  </a:lnTo>
                  <a:lnTo>
                    <a:pt x="90" y="273"/>
                  </a:lnTo>
                  <a:lnTo>
                    <a:pt x="99" y="273"/>
                  </a:lnTo>
                  <a:lnTo>
                    <a:pt x="104" y="273"/>
                  </a:lnTo>
                  <a:lnTo>
                    <a:pt x="104" y="273"/>
                  </a:lnTo>
                  <a:close/>
                  <a:moveTo>
                    <a:pt x="104" y="273"/>
                  </a:moveTo>
                  <a:lnTo>
                    <a:pt x="104" y="273"/>
                  </a:lnTo>
                  <a:lnTo>
                    <a:pt x="104" y="273"/>
                  </a:lnTo>
                  <a:close/>
                  <a:moveTo>
                    <a:pt x="142" y="250"/>
                  </a:moveTo>
                  <a:lnTo>
                    <a:pt x="150" y="250"/>
                  </a:lnTo>
                  <a:lnTo>
                    <a:pt x="150" y="250"/>
                  </a:lnTo>
                  <a:lnTo>
                    <a:pt x="150" y="252"/>
                  </a:lnTo>
                  <a:lnTo>
                    <a:pt x="150" y="255"/>
                  </a:lnTo>
                  <a:lnTo>
                    <a:pt x="150" y="258"/>
                  </a:lnTo>
                  <a:lnTo>
                    <a:pt x="148" y="259"/>
                  </a:lnTo>
                  <a:lnTo>
                    <a:pt x="148" y="262"/>
                  </a:lnTo>
                  <a:lnTo>
                    <a:pt x="147" y="263"/>
                  </a:lnTo>
                  <a:lnTo>
                    <a:pt x="147" y="266"/>
                  </a:lnTo>
                  <a:lnTo>
                    <a:pt x="146" y="267"/>
                  </a:lnTo>
                  <a:lnTo>
                    <a:pt x="144" y="268"/>
                  </a:lnTo>
                  <a:lnTo>
                    <a:pt x="143" y="270"/>
                  </a:lnTo>
                  <a:lnTo>
                    <a:pt x="142" y="271"/>
                  </a:lnTo>
                  <a:lnTo>
                    <a:pt x="140" y="273"/>
                  </a:lnTo>
                  <a:lnTo>
                    <a:pt x="138" y="275"/>
                  </a:lnTo>
                  <a:lnTo>
                    <a:pt x="134" y="277"/>
                  </a:lnTo>
                  <a:lnTo>
                    <a:pt x="131" y="278"/>
                  </a:lnTo>
                  <a:lnTo>
                    <a:pt x="127" y="279"/>
                  </a:lnTo>
                  <a:lnTo>
                    <a:pt x="123" y="279"/>
                  </a:lnTo>
                  <a:lnTo>
                    <a:pt x="120" y="281"/>
                  </a:lnTo>
                  <a:lnTo>
                    <a:pt x="112" y="281"/>
                  </a:lnTo>
                  <a:lnTo>
                    <a:pt x="104" y="281"/>
                  </a:lnTo>
                  <a:lnTo>
                    <a:pt x="104" y="273"/>
                  </a:lnTo>
                  <a:lnTo>
                    <a:pt x="112" y="273"/>
                  </a:lnTo>
                  <a:lnTo>
                    <a:pt x="119" y="271"/>
                  </a:lnTo>
                  <a:lnTo>
                    <a:pt x="121" y="271"/>
                  </a:lnTo>
                  <a:lnTo>
                    <a:pt x="125" y="271"/>
                  </a:lnTo>
                  <a:lnTo>
                    <a:pt x="128" y="270"/>
                  </a:lnTo>
                  <a:lnTo>
                    <a:pt x="131" y="268"/>
                  </a:lnTo>
                  <a:lnTo>
                    <a:pt x="134" y="267"/>
                  </a:lnTo>
                  <a:lnTo>
                    <a:pt x="135" y="266"/>
                  </a:lnTo>
                  <a:lnTo>
                    <a:pt x="136" y="266"/>
                  </a:lnTo>
                  <a:lnTo>
                    <a:pt x="136" y="264"/>
                  </a:lnTo>
                  <a:lnTo>
                    <a:pt x="138" y="263"/>
                  </a:lnTo>
                  <a:lnTo>
                    <a:pt x="139" y="263"/>
                  </a:lnTo>
                  <a:lnTo>
                    <a:pt x="139" y="262"/>
                  </a:lnTo>
                  <a:lnTo>
                    <a:pt x="139" y="260"/>
                  </a:lnTo>
                  <a:lnTo>
                    <a:pt x="140" y="259"/>
                  </a:lnTo>
                  <a:lnTo>
                    <a:pt x="140" y="258"/>
                  </a:lnTo>
                  <a:lnTo>
                    <a:pt x="140" y="256"/>
                  </a:lnTo>
                  <a:lnTo>
                    <a:pt x="142" y="254"/>
                  </a:lnTo>
                  <a:lnTo>
                    <a:pt x="142" y="252"/>
                  </a:lnTo>
                  <a:lnTo>
                    <a:pt x="142" y="250"/>
                  </a:lnTo>
                  <a:lnTo>
                    <a:pt x="142" y="250"/>
                  </a:lnTo>
                  <a:close/>
                  <a:moveTo>
                    <a:pt x="150" y="250"/>
                  </a:moveTo>
                  <a:lnTo>
                    <a:pt x="150" y="250"/>
                  </a:lnTo>
                  <a:lnTo>
                    <a:pt x="150" y="250"/>
                  </a:lnTo>
                  <a:close/>
                  <a:moveTo>
                    <a:pt x="150" y="88"/>
                  </a:moveTo>
                  <a:lnTo>
                    <a:pt x="150" y="250"/>
                  </a:lnTo>
                  <a:lnTo>
                    <a:pt x="142" y="250"/>
                  </a:lnTo>
                  <a:lnTo>
                    <a:pt x="142" y="88"/>
                  </a:lnTo>
                  <a:lnTo>
                    <a:pt x="150" y="88"/>
                  </a:lnTo>
                  <a:lnTo>
                    <a:pt x="150" y="88"/>
                  </a:lnTo>
                  <a:close/>
                  <a:moveTo>
                    <a:pt x="150" y="88"/>
                  </a:moveTo>
                  <a:lnTo>
                    <a:pt x="150" y="88"/>
                  </a:lnTo>
                  <a:lnTo>
                    <a:pt x="150" y="88"/>
                  </a:lnTo>
                  <a:lnTo>
                    <a:pt x="150" y="88"/>
                  </a:lnTo>
                  <a:close/>
                  <a:moveTo>
                    <a:pt x="148" y="81"/>
                  </a:moveTo>
                  <a:lnTo>
                    <a:pt x="150" y="88"/>
                  </a:lnTo>
                  <a:lnTo>
                    <a:pt x="142"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30" y="72"/>
                  </a:moveTo>
                  <a:lnTo>
                    <a:pt x="131" y="64"/>
                  </a:lnTo>
                  <a:lnTo>
                    <a:pt x="132" y="64"/>
                  </a:lnTo>
                  <a:lnTo>
                    <a:pt x="135" y="65"/>
                  </a:lnTo>
                  <a:lnTo>
                    <a:pt x="139" y="68"/>
                  </a:lnTo>
                  <a:lnTo>
                    <a:pt x="142" y="70"/>
                  </a:lnTo>
                  <a:lnTo>
                    <a:pt x="143" y="73"/>
                  </a:lnTo>
                  <a:lnTo>
                    <a:pt x="138" y="78"/>
                  </a:lnTo>
                  <a:lnTo>
                    <a:pt x="135" y="77"/>
                  </a:lnTo>
                  <a:lnTo>
                    <a:pt x="134" y="74"/>
                  </a:lnTo>
                  <a:lnTo>
                    <a:pt x="131" y="72"/>
                  </a:lnTo>
                  <a:lnTo>
                    <a:pt x="128" y="70"/>
                  </a:lnTo>
                  <a:lnTo>
                    <a:pt x="130" y="72"/>
                  </a:lnTo>
                  <a:close/>
                  <a:moveTo>
                    <a:pt x="131" y="64"/>
                  </a:moveTo>
                  <a:lnTo>
                    <a:pt x="132" y="64"/>
                  </a:lnTo>
                  <a:lnTo>
                    <a:pt x="132" y="64"/>
                  </a:lnTo>
                  <a:lnTo>
                    <a:pt x="131" y="64"/>
                  </a:lnTo>
                  <a:close/>
                  <a:moveTo>
                    <a:pt x="125" y="69"/>
                  </a:moveTo>
                  <a:lnTo>
                    <a:pt x="127" y="61"/>
                  </a:lnTo>
                  <a:lnTo>
                    <a:pt x="130" y="62"/>
                  </a:lnTo>
                  <a:lnTo>
                    <a:pt x="130" y="62"/>
                  </a:lnTo>
                  <a:lnTo>
                    <a:pt x="130" y="62"/>
                  </a:lnTo>
                  <a:lnTo>
                    <a:pt x="131" y="62"/>
                  </a:lnTo>
                  <a:lnTo>
                    <a:pt x="131" y="64"/>
                  </a:lnTo>
                  <a:lnTo>
                    <a:pt x="130" y="72"/>
                  </a:lnTo>
                  <a:lnTo>
                    <a:pt x="128" y="70"/>
                  </a:lnTo>
                  <a:lnTo>
                    <a:pt x="125" y="70"/>
                  </a:lnTo>
                  <a:lnTo>
                    <a:pt x="124" y="69"/>
                  </a:lnTo>
                  <a:lnTo>
                    <a:pt x="123" y="68"/>
                  </a:lnTo>
                  <a:lnTo>
                    <a:pt x="125" y="69"/>
                  </a:lnTo>
                  <a:close/>
                  <a:moveTo>
                    <a:pt x="127" y="61"/>
                  </a:moveTo>
                  <a:lnTo>
                    <a:pt x="128" y="61"/>
                  </a:lnTo>
                  <a:lnTo>
                    <a:pt x="130" y="62"/>
                  </a:lnTo>
                  <a:lnTo>
                    <a:pt x="127" y="61"/>
                  </a:lnTo>
                  <a:close/>
                  <a:moveTo>
                    <a:pt x="113" y="66"/>
                  </a:moveTo>
                  <a:lnTo>
                    <a:pt x="113" y="57"/>
                  </a:lnTo>
                  <a:lnTo>
                    <a:pt x="116" y="58"/>
                  </a:lnTo>
                  <a:lnTo>
                    <a:pt x="117" y="58"/>
                  </a:lnTo>
                  <a:lnTo>
                    <a:pt x="121" y="59"/>
                  </a:lnTo>
                  <a:lnTo>
                    <a:pt x="124" y="59"/>
                  </a:lnTo>
                  <a:lnTo>
                    <a:pt x="127" y="61"/>
                  </a:lnTo>
                  <a:lnTo>
                    <a:pt x="125" y="69"/>
                  </a:lnTo>
                  <a:lnTo>
                    <a:pt x="123" y="69"/>
                  </a:lnTo>
                  <a:lnTo>
                    <a:pt x="119" y="68"/>
                  </a:lnTo>
                  <a:lnTo>
                    <a:pt x="115" y="66"/>
                  </a:lnTo>
                  <a:lnTo>
                    <a:pt x="112" y="65"/>
                  </a:lnTo>
                  <a:lnTo>
                    <a:pt x="113" y="66"/>
                  </a:lnTo>
                  <a:close/>
                  <a:moveTo>
                    <a:pt x="113" y="57"/>
                  </a:moveTo>
                  <a:lnTo>
                    <a:pt x="115" y="57"/>
                  </a:lnTo>
                  <a:lnTo>
                    <a:pt x="116" y="58"/>
                  </a:lnTo>
                  <a:lnTo>
                    <a:pt x="113" y="57"/>
                  </a:lnTo>
                  <a:close/>
                  <a:moveTo>
                    <a:pt x="107" y="57"/>
                  </a:moveTo>
                  <a:lnTo>
                    <a:pt x="113" y="57"/>
                  </a:lnTo>
                  <a:lnTo>
                    <a:pt x="113" y="66"/>
                  </a:lnTo>
                  <a:lnTo>
                    <a:pt x="107" y="66"/>
                  </a:lnTo>
                  <a:lnTo>
                    <a:pt x="103" y="64"/>
                  </a:lnTo>
                  <a:lnTo>
                    <a:pt x="107" y="57"/>
                  </a:lnTo>
                  <a:close/>
                  <a:moveTo>
                    <a:pt x="107" y="66"/>
                  </a:moveTo>
                  <a:lnTo>
                    <a:pt x="104" y="65"/>
                  </a:lnTo>
                  <a:lnTo>
                    <a:pt x="103" y="64"/>
                  </a:lnTo>
                  <a:lnTo>
                    <a:pt x="107" y="66"/>
                  </a:lnTo>
                  <a:close/>
                  <a:moveTo>
                    <a:pt x="105" y="26"/>
                  </a:moveTo>
                  <a:lnTo>
                    <a:pt x="108" y="34"/>
                  </a:lnTo>
                  <a:lnTo>
                    <a:pt x="111" y="31"/>
                  </a:lnTo>
                  <a:lnTo>
                    <a:pt x="109" y="34"/>
                  </a:lnTo>
                  <a:lnTo>
                    <a:pt x="109" y="38"/>
                  </a:lnTo>
                  <a:lnTo>
                    <a:pt x="108" y="42"/>
                  </a:lnTo>
                  <a:lnTo>
                    <a:pt x="108" y="46"/>
                  </a:lnTo>
                  <a:lnTo>
                    <a:pt x="108" y="50"/>
                  </a:lnTo>
                  <a:lnTo>
                    <a:pt x="108" y="54"/>
                  </a:lnTo>
                  <a:lnTo>
                    <a:pt x="109" y="55"/>
                  </a:lnTo>
                  <a:lnTo>
                    <a:pt x="109" y="57"/>
                  </a:lnTo>
                  <a:lnTo>
                    <a:pt x="109" y="58"/>
                  </a:lnTo>
                  <a:lnTo>
                    <a:pt x="111" y="59"/>
                  </a:lnTo>
                  <a:lnTo>
                    <a:pt x="103" y="64"/>
                  </a:lnTo>
                  <a:lnTo>
                    <a:pt x="101" y="61"/>
                  </a:lnTo>
                  <a:lnTo>
                    <a:pt x="101" y="59"/>
                  </a:lnTo>
                  <a:lnTo>
                    <a:pt x="100" y="57"/>
                  </a:lnTo>
                  <a:lnTo>
                    <a:pt x="100" y="55"/>
                  </a:lnTo>
                  <a:lnTo>
                    <a:pt x="100" y="50"/>
                  </a:lnTo>
                  <a:lnTo>
                    <a:pt x="100" y="46"/>
                  </a:lnTo>
                  <a:lnTo>
                    <a:pt x="100" y="41"/>
                  </a:lnTo>
                  <a:lnTo>
                    <a:pt x="101" y="37"/>
                  </a:lnTo>
                  <a:lnTo>
                    <a:pt x="101" y="33"/>
                  </a:lnTo>
                  <a:lnTo>
                    <a:pt x="103" y="28"/>
                  </a:lnTo>
                  <a:lnTo>
                    <a:pt x="105" y="26"/>
                  </a:lnTo>
                  <a:close/>
                  <a:moveTo>
                    <a:pt x="103" y="28"/>
                  </a:moveTo>
                  <a:lnTo>
                    <a:pt x="104" y="26"/>
                  </a:lnTo>
                  <a:lnTo>
                    <a:pt x="105" y="26"/>
                  </a:lnTo>
                  <a:lnTo>
                    <a:pt x="103"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8" y="24"/>
                  </a:lnTo>
                  <a:lnTo>
                    <a:pt x="112" y="24"/>
                  </a:lnTo>
                  <a:lnTo>
                    <a:pt x="116" y="24"/>
                  </a:lnTo>
                  <a:lnTo>
                    <a:pt x="120" y="24"/>
                  </a:lnTo>
                  <a:lnTo>
                    <a:pt x="128"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4" y="0"/>
                  </a:moveTo>
                  <a:lnTo>
                    <a:pt x="135" y="0"/>
                  </a:lnTo>
                  <a:lnTo>
                    <a:pt x="135" y="10"/>
                  </a:lnTo>
                  <a:lnTo>
                    <a:pt x="14" y="10"/>
                  </a:lnTo>
                  <a:lnTo>
                    <a:pt x="10" y="6"/>
                  </a:lnTo>
                  <a:lnTo>
                    <a:pt x="14" y="0"/>
                  </a:lnTo>
                  <a:close/>
                  <a:moveTo>
                    <a:pt x="10" y="6"/>
                  </a:moveTo>
                  <a:lnTo>
                    <a:pt x="10" y="0"/>
                  </a:lnTo>
                  <a:lnTo>
                    <a:pt x="14" y="0"/>
                  </a:lnTo>
                  <a:lnTo>
                    <a:pt x="10" y="6"/>
                  </a:lnTo>
                  <a:close/>
                  <a:moveTo>
                    <a:pt x="10" y="30"/>
                  </a:moveTo>
                  <a:lnTo>
                    <a:pt x="10" y="6"/>
                  </a:lnTo>
                  <a:lnTo>
                    <a:pt x="18" y="6"/>
                  </a:lnTo>
                  <a:lnTo>
                    <a:pt x="18" y="30"/>
                  </a:lnTo>
                  <a:lnTo>
                    <a:pt x="14" y="34"/>
                  </a:lnTo>
                  <a:lnTo>
                    <a:pt x="10" y="30"/>
                  </a:lnTo>
                  <a:close/>
                  <a:moveTo>
                    <a:pt x="14" y="34"/>
                  </a:moveTo>
                  <a:lnTo>
                    <a:pt x="10" y="34"/>
                  </a:lnTo>
                  <a:lnTo>
                    <a:pt x="10" y="30"/>
                  </a:lnTo>
                  <a:lnTo>
                    <a:pt x="14" y="34"/>
                  </a:lnTo>
                  <a:close/>
                  <a:moveTo>
                    <a:pt x="42" y="26"/>
                  </a:moveTo>
                  <a:lnTo>
                    <a:pt x="42" y="34"/>
                  </a:lnTo>
                  <a:lnTo>
                    <a:pt x="42" y="34"/>
                  </a:lnTo>
                  <a:lnTo>
                    <a:pt x="37" y="34"/>
                  </a:lnTo>
                  <a:lnTo>
                    <a:pt x="27" y="34"/>
                  </a:lnTo>
                  <a:lnTo>
                    <a:pt x="19" y="34"/>
                  </a:lnTo>
                  <a:lnTo>
                    <a:pt x="14" y="34"/>
                  </a:lnTo>
                  <a:lnTo>
                    <a:pt x="14" y="24"/>
                  </a:lnTo>
                  <a:lnTo>
                    <a:pt x="19" y="24"/>
                  </a:lnTo>
                  <a:lnTo>
                    <a:pt x="27" y="24"/>
                  </a:lnTo>
                  <a:lnTo>
                    <a:pt x="37" y="24"/>
                  </a:lnTo>
                  <a:lnTo>
                    <a:pt x="42" y="26"/>
                  </a:lnTo>
                  <a:lnTo>
                    <a:pt x="42" y="26"/>
                  </a:lnTo>
                  <a:close/>
                  <a:moveTo>
                    <a:pt x="45" y="65"/>
                  </a:moveTo>
                  <a:lnTo>
                    <a:pt x="42" y="57"/>
                  </a:lnTo>
                  <a:lnTo>
                    <a:pt x="39" y="59"/>
                  </a:lnTo>
                  <a:lnTo>
                    <a:pt x="39" y="58"/>
                  </a:lnTo>
                  <a:lnTo>
                    <a:pt x="39" y="55"/>
                  </a:lnTo>
                  <a:lnTo>
                    <a:pt x="41" y="50"/>
                  </a:lnTo>
                  <a:lnTo>
                    <a:pt x="41" y="45"/>
                  </a:lnTo>
                  <a:lnTo>
                    <a:pt x="41" y="39"/>
                  </a:lnTo>
                  <a:lnTo>
                    <a:pt x="41" y="35"/>
                  </a:lnTo>
                  <a:lnTo>
                    <a:pt x="39" y="34"/>
                  </a:lnTo>
                  <a:lnTo>
                    <a:pt x="39" y="33"/>
                  </a:lnTo>
                  <a:lnTo>
                    <a:pt x="39" y="33"/>
                  </a:lnTo>
                  <a:lnTo>
                    <a:pt x="39" y="33"/>
                  </a:lnTo>
                  <a:lnTo>
                    <a:pt x="41" y="33"/>
                  </a:lnTo>
                  <a:lnTo>
                    <a:pt x="42" y="34"/>
                  </a:lnTo>
                  <a:lnTo>
                    <a:pt x="42" y="26"/>
                  </a:lnTo>
                  <a:lnTo>
                    <a:pt x="45" y="26"/>
                  </a:lnTo>
                  <a:lnTo>
                    <a:pt x="46" y="27"/>
                  </a:lnTo>
                  <a:lnTo>
                    <a:pt x="46" y="28"/>
                  </a:lnTo>
                  <a:lnTo>
                    <a:pt x="47" y="30"/>
                  </a:lnTo>
                  <a:lnTo>
                    <a:pt x="47" y="31"/>
                  </a:lnTo>
                  <a:lnTo>
                    <a:pt x="49" y="34"/>
                  </a:lnTo>
                  <a:lnTo>
                    <a:pt x="49" y="39"/>
                  </a:lnTo>
                  <a:lnTo>
                    <a:pt x="49" y="45"/>
                  </a:lnTo>
                  <a:lnTo>
                    <a:pt x="49" y="50"/>
                  </a:lnTo>
                  <a:lnTo>
                    <a:pt x="49" y="55"/>
                  </a:lnTo>
                  <a:lnTo>
                    <a:pt x="47" y="59"/>
                  </a:lnTo>
                  <a:lnTo>
                    <a:pt x="47" y="62"/>
                  </a:lnTo>
                  <a:lnTo>
                    <a:pt x="45" y="65"/>
                  </a:lnTo>
                  <a:close/>
                  <a:moveTo>
                    <a:pt x="47" y="62"/>
                  </a:moveTo>
                  <a:lnTo>
                    <a:pt x="46" y="64"/>
                  </a:lnTo>
                  <a:lnTo>
                    <a:pt x="45" y="65"/>
                  </a:lnTo>
                  <a:lnTo>
                    <a:pt x="47" y="62"/>
                  </a:lnTo>
                  <a:close/>
                  <a:moveTo>
                    <a:pt x="37" y="66"/>
                  </a:moveTo>
                  <a:lnTo>
                    <a:pt x="35" y="57"/>
                  </a:lnTo>
                  <a:lnTo>
                    <a:pt x="37" y="57"/>
                  </a:lnTo>
                  <a:lnTo>
                    <a:pt x="37" y="57"/>
                  </a:lnTo>
                  <a:lnTo>
                    <a:pt x="39" y="57"/>
                  </a:lnTo>
                  <a:lnTo>
                    <a:pt x="41" y="57"/>
                  </a:lnTo>
                  <a:lnTo>
                    <a:pt x="42" y="57"/>
                  </a:lnTo>
                  <a:lnTo>
                    <a:pt x="45" y="65"/>
                  </a:lnTo>
                  <a:lnTo>
                    <a:pt x="42" y="65"/>
                  </a:lnTo>
                  <a:lnTo>
                    <a:pt x="39" y="66"/>
                  </a:lnTo>
                  <a:lnTo>
                    <a:pt x="37" y="66"/>
                  </a:lnTo>
                  <a:lnTo>
                    <a:pt x="37" y="66"/>
                  </a:lnTo>
                  <a:lnTo>
                    <a:pt x="37" y="66"/>
                  </a:lnTo>
                  <a:close/>
                  <a:moveTo>
                    <a:pt x="35" y="57"/>
                  </a:moveTo>
                  <a:lnTo>
                    <a:pt x="37" y="57"/>
                  </a:lnTo>
                  <a:lnTo>
                    <a:pt x="37" y="57"/>
                  </a:lnTo>
                  <a:lnTo>
                    <a:pt x="35" y="57"/>
                  </a:lnTo>
                  <a:close/>
                  <a:moveTo>
                    <a:pt x="11" y="82"/>
                  </a:moveTo>
                  <a:lnTo>
                    <a:pt x="3" y="81"/>
                  </a:lnTo>
                  <a:lnTo>
                    <a:pt x="3" y="78"/>
                  </a:lnTo>
                  <a:lnTo>
                    <a:pt x="7" y="73"/>
                  </a:lnTo>
                  <a:lnTo>
                    <a:pt x="11" y="69"/>
                  </a:lnTo>
                  <a:lnTo>
                    <a:pt x="12" y="68"/>
                  </a:lnTo>
                  <a:lnTo>
                    <a:pt x="15" y="66"/>
                  </a:lnTo>
                  <a:lnTo>
                    <a:pt x="16" y="65"/>
                  </a:lnTo>
                  <a:lnTo>
                    <a:pt x="18" y="64"/>
                  </a:lnTo>
                  <a:lnTo>
                    <a:pt x="20" y="62"/>
                  </a:lnTo>
                  <a:lnTo>
                    <a:pt x="22" y="61"/>
                  </a:lnTo>
                  <a:lnTo>
                    <a:pt x="24" y="61"/>
                  </a:lnTo>
                  <a:lnTo>
                    <a:pt x="26" y="59"/>
                  </a:lnTo>
                  <a:lnTo>
                    <a:pt x="31" y="58"/>
                  </a:lnTo>
                  <a:lnTo>
                    <a:pt x="35" y="57"/>
                  </a:lnTo>
                  <a:lnTo>
                    <a:pt x="37" y="66"/>
                  </a:lnTo>
                  <a:lnTo>
                    <a:pt x="32" y="66"/>
                  </a:lnTo>
                  <a:lnTo>
                    <a:pt x="28" y="68"/>
                  </a:lnTo>
                  <a:lnTo>
                    <a:pt x="27" y="68"/>
                  </a:lnTo>
                  <a:lnTo>
                    <a:pt x="26" y="69"/>
                  </a:lnTo>
                  <a:lnTo>
                    <a:pt x="24" y="69"/>
                  </a:lnTo>
                  <a:lnTo>
                    <a:pt x="23" y="70"/>
                  </a:lnTo>
                  <a:lnTo>
                    <a:pt x="22" y="72"/>
                  </a:lnTo>
                  <a:lnTo>
                    <a:pt x="20" y="73"/>
                  </a:lnTo>
                  <a:lnTo>
                    <a:pt x="18" y="74"/>
                  </a:lnTo>
                  <a:lnTo>
                    <a:pt x="16" y="76"/>
                  </a:lnTo>
                  <a:lnTo>
                    <a:pt x="14" y="78"/>
                  </a:lnTo>
                  <a:lnTo>
                    <a:pt x="10"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6">
              <a:extLst>
                <a:ext uri="{FF2B5EF4-FFF2-40B4-BE49-F238E27FC236}">
                  <a16:creationId xmlns:a16="http://schemas.microsoft.com/office/drawing/2014/main" id="{0A3791C4-985F-457E-BA86-5593A2FC8D23}"/>
                </a:ext>
              </a:extLst>
            </p:cNvPr>
            <p:cNvSpPr>
              <a:spLocks/>
            </p:cNvSpPr>
            <p:nvPr/>
          </p:nvSpPr>
          <p:spPr bwMode="auto">
            <a:xfrm>
              <a:off x="4332288" y="2865438"/>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2 w 140"/>
                <a:gd name="T15" fmla="*/ 144 h 146"/>
                <a:gd name="T16" fmla="*/ 113 w 140"/>
                <a:gd name="T17" fmla="*/ 144 h 146"/>
                <a:gd name="T18" fmla="*/ 107 w 140"/>
                <a:gd name="T19" fmla="*/ 146 h 146"/>
                <a:gd name="T20" fmla="*/ 99 w 140"/>
                <a:gd name="T21" fmla="*/ 146 h 146"/>
                <a:gd name="T22" fmla="*/ 85 w 140"/>
                <a:gd name="T23" fmla="*/ 146 h 146"/>
                <a:gd name="T24" fmla="*/ 66 w 140"/>
                <a:gd name="T25" fmla="*/ 146 h 146"/>
                <a:gd name="T26" fmla="*/ 47 w 140"/>
                <a:gd name="T27" fmla="*/ 146 h 146"/>
                <a:gd name="T28" fmla="*/ 35 w 140"/>
                <a:gd name="T29" fmla="*/ 146 h 146"/>
                <a:gd name="T30" fmla="*/ 29 w 140"/>
                <a:gd name="T31" fmla="*/ 146 h 146"/>
                <a:gd name="T32" fmla="*/ 22 w 140"/>
                <a:gd name="T33" fmla="*/ 144 h 146"/>
                <a:gd name="T34" fmla="*/ 16 w 140"/>
                <a:gd name="T35" fmla="*/ 143 h 146"/>
                <a:gd name="T36" fmla="*/ 11 w 140"/>
                <a:gd name="T37" fmla="*/ 142 h 146"/>
                <a:gd name="T38" fmla="*/ 6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2" y="144"/>
                  </a:lnTo>
                  <a:lnTo>
                    <a:pt x="113" y="144"/>
                  </a:lnTo>
                  <a:lnTo>
                    <a:pt x="107" y="146"/>
                  </a:lnTo>
                  <a:lnTo>
                    <a:pt x="99" y="146"/>
                  </a:lnTo>
                  <a:lnTo>
                    <a:pt x="85" y="146"/>
                  </a:lnTo>
                  <a:lnTo>
                    <a:pt x="66" y="146"/>
                  </a:lnTo>
                  <a:lnTo>
                    <a:pt x="47" y="146"/>
                  </a:lnTo>
                  <a:lnTo>
                    <a:pt x="35" y="146"/>
                  </a:lnTo>
                  <a:lnTo>
                    <a:pt x="29" y="146"/>
                  </a:lnTo>
                  <a:lnTo>
                    <a:pt x="22" y="144"/>
                  </a:lnTo>
                  <a:lnTo>
                    <a:pt x="16" y="143"/>
                  </a:lnTo>
                  <a:lnTo>
                    <a:pt x="11" y="142"/>
                  </a:lnTo>
                  <a:lnTo>
                    <a:pt x="6"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7">
              <a:extLst>
                <a:ext uri="{FF2B5EF4-FFF2-40B4-BE49-F238E27FC236}">
                  <a16:creationId xmlns:a16="http://schemas.microsoft.com/office/drawing/2014/main" id="{CADD8C8D-1B7C-4EFB-A42A-3543570B6FE5}"/>
                </a:ext>
              </a:extLst>
            </p:cNvPr>
            <p:cNvSpPr>
              <a:spLocks noEditPoints="1"/>
            </p:cNvSpPr>
            <p:nvPr/>
          </p:nvSpPr>
          <p:spPr bwMode="auto">
            <a:xfrm>
              <a:off x="4324350" y="2657475"/>
              <a:ext cx="236538" cy="446088"/>
            </a:xfrm>
            <a:custGeom>
              <a:avLst/>
              <a:gdLst>
                <a:gd name="T0" fmla="*/ 3 w 149"/>
                <a:gd name="T1" fmla="*/ 81 h 281"/>
                <a:gd name="T2" fmla="*/ 1 w 149"/>
                <a:gd name="T3" fmla="*/ 82 h 281"/>
                <a:gd name="T4" fmla="*/ 9 w 149"/>
                <a:gd name="T5" fmla="*/ 89 h 281"/>
                <a:gd name="T6" fmla="*/ 0 w 149"/>
                <a:gd name="T7" fmla="*/ 248 h 281"/>
                <a:gd name="T8" fmla="*/ 0 w 149"/>
                <a:gd name="T9" fmla="*/ 248 h 281"/>
                <a:gd name="T10" fmla="*/ 20 w 149"/>
                <a:gd name="T11" fmla="*/ 278 h 281"/>
                <a:gd name="T12" fmla="*/ 5 w 149"/>
                <a:gd name="T13" fmla="*/ 267 h 281"/>
                <a:gd name="T14" fmla="*/ 0 w 149"/>
                <a:gd name="T15" fmla="*/ 248 h 281"/>
                <a:gd name="T16" fmla="*/ 12 w 149"/>
                <a:gd name="T17" fmla="*/ 262 h 281"/>
                <a:gd name="T18" fmla="*/ 20 w 149"/>
                <a:gd name="T19" fmla="*/ 270 h 281"/>
                <a:gd name="T20" fmla="*/ 104 w 149"/>
                <a:gd name="T21" fmla="*/ 281 h 281"/>
                <a:gd name="T22" fmla="*/ 52 w 149"/>
                <a:gd name="T23" fmla="*/ 281 h 281"/>
                <a:gd name="T24" fmla="*/ 70 w 149"/>
                <a:gd name="T25" fmla="*/ 273 h 281"/>
                <a:gd name="T26" fmla="*/ 104 w 149"/>
                <a:gd name="T27" fmla="*/ 273 h 281"/>
                <a:gd name="T28" fmla="*/ 149 w 149"/>
                <a:gd name="T29" fmla="*/ 258 h 281"/>
                <a:gd name="T30" fmla="*/ 143 w 149"/>
                <a:gd name="T31" fmla="*/ 270 h 281"/>
                <a:gd name="T32" fmla="*/ 122 w 149"/>
                <a:gd name="T33" fmla="*/ 279 h 281"/>
                <a:gd name="T34" fmla="*/ 122 w 149"/>
                <a:gd name="T35" fmla="*/ 271 h 281"/>
                <a:gd name="T36" fmla="*/ 136 w 149"/>
                <a:gd name="T37" fmla="*/ 264 h 281"/>
                <a:gd name="T38" fmla="*/ 140 w 149"/>
                <a:gd name="T39" fmla="*/ 256 h 281"/>
                <a:gd name="T40" fmla="*/ 149 w 149"/>
                <a:gd name="T41" fmla="*/ 250 h 281"/>
                <a:gd name="T42" fmla="*/ 149 w 149"/>
                <a:gd name="T43" fmla="*/ 88 h 281"/>
                <a:gd name="T44" fmla="*/ 140 w 149"/>
                <a:gd name="T45" fmla="*/ 82 h 281"/>
                <a:gd name="T46" fmla="*/ 144 w 149"/>
                <a:gd name="T47" fmla="*/ 73 h 281"/>
                <a:gd name="T48" fmla="*/ 144 w 149"/>
                <a:gd name="T49" fmla="*/ 73 h 281"/>
                <a:gd name="T50" fmla="*/ 139 w 149"/>
                <a:gd name="T51" fmla="*/ 68 h 281"/>
                <a:gd name="T52" fmla="*/ 129 w 149"/>
                <a:gd name="T53" fmla="*/ 70 h 281"/>
                <a:gd name="T54" fmla="*/ 127 w 149"/>
                <a:gd name="T55" fmla="*/ 61 h 281"/>
                <a:gd name="T56" fmla="*/ 128 w 149"/>
                <a:gd name="T57" fmla="*/ 70 h 281"/>
                <a:gd name="T58" fmla="*/ 129 w 149"/>
                <a:gd name="T59" fmla="*/ 62 h 281"/>
                <a:gd name="T60" fmla="*/ 124 w 149"/>
                <a:gd name="T61" fmla="*/ 59 h 281"/>
                <a:gd name="T62" fmla="*/ 113 w 149"/>
                <a:gd name="T63" fmla="*/ 66 h 281"/>
                <a:gd name="T64" fmla="*/ 113 w 149"/>
                <a:gd name="T65" fmla="*/ 66 h 281"/>
                <a:gd name="T66" fmla="*/ 106 w 149"/>
                <a:gd name="T67" fmla="*/ 66 h 281"/>
                <a:gd name="T68" fmla="*/ 108 w 149"/>
                <a:gd name="T69" fmla="*/ 46 h 281"/>
                <a:gd name="T70" fmla="*/ 102 w 149"/>
                <a:gd name="T71" fmla="*/ 64 h 281"/>
                <a:gd name="T72" fmla="*/ 100 w 149"/>
                <a:gd name="T73" fmla="*/ 41 h 281"/>
                <a:gd name="T74" fmla="*/ 105 w 149"/>
                <a:gd name="T75" fmla="*/ 26 h 281"/>
                <a:gd name="T76" fmla="*/ 116 w 149"/>
                <a:gd name="T77" fmla="*/ 34 h 281"/>
                <a:gd name="T78" fmla="*/ 116 w 149"/>
                <a:gd name="T79" fmla="*/ 24 h 281"/>
                <a:gd name="T80" fmla="*/ 135 w 149"/>
                <a:gd name="T81" fmla="*/ 34 h 281"/>
                <a:gd name="T82" fmla="*/ 139 w 149"/>
                <a:gd name="T83" fmla="*/ 6 h 281"/>
                <a:gd name="T84" fmla="*/ 135 w 149"/>
                <a:gd name="T85" fmla="*/ 10 h 281"/>
                <a:gd name="T86" fmla="*/ 9 w 149"/>
                <a:gd name="T87" fmla="*/ 6 h 281"/>
                <a:gd name="T88" fmla="*/ 13 w 149"/>
                <a:gd name="T89" fmla="*/ 34 h 281"/>
                <a:gd name="T90" fmla="*/ 36 w 149"/>
                <a:gd name="T91" fmla="*/ 34 h 281"/>
                <a:gd name="T92" fmla="*/ 36 w 149"/>
                <a:gd name="T93" fmla="*/ 24 h 281"/>
                <a:gd name="T94" fmla="*/ 40 w 149"/>
                <a:gd name="T95" fmla="*/ 55 h 281"/>
                <a:gd name="T96" fmla="*/ 39 w 149"/>
                <a:gd name="T97" fmla="*/ 33 h 281"/>
                <a:gd name="T98" fmla="*/ 46 w 149"/>
                <a:gd name="T99" fmla="*/ 28 h 281"/>
                <a:gd name="T100" fmla="*/ 48 w 149"/>
                <a:gd name="T101" fmla="*/ 55 h 281"/>
                <a:gd name="T102" fmla="*/ 47 w 149"/>
                <a:gd name="T103" fmla="*/ 62 h 281"/>
                <a:gd name="T104" fmla="*/ 42 w 149"/>
                <a:gd name="T105" fmla="*/ 57 h 281"/>
                <a:gd name="T106" fmla="*/ 35 w 149"/>
                <a:gd name="T107" fmla="*/ 57 h 281"/>
                <a:gd name="T108" fmla="*/ 7 w 149"/>
                <a:gd name="T109" fmla="*/ 73 h 281"/>
                <a:gd name="T110" fmla="*/ 21 w 149"/>
                <a:gd name="T111" fmla="*/ 61 h 281"/>
                <a:gd name="T112" fmla="*/ 28 w 149"/>
                <a:gd name="T113" fmla="*/ 68 h 281"/>
                <a:gd name="T114" fmla="*/ 19 w 149"/>
                <a:gd name="T115" fmla="*/ 74 h 281"/>
                <a:gd name="T116" fmla="*/ 3 w 149"/>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81">
                  <a:moveTo>
                    <a:pt x="9" y="84"/>
                  </a:moveTo>
                  <a:lnTo>
                    <a:pt x="1" y="82"/>
                  </a:lnTo>
                  <a:lnTo>
                    <a:pt x="3" y="81"/>
                  </a:lnTo>
                  <a:lnTo>
                    <a:pt x="3" y="80"/>
                  </a:lnTo>
                  <a:lnTo>
                    <a:pt x="3" y="81"/>
                  </a:lnTo>
                  <a:lnTo>
                    <a:pt x="3" y="82"/>
                  </a:lnTo>
                  <a:lnTo>
                    <a:pt x="3" y="81"/>
                  </a:lnTo>
                  <a:lnTo>
                    <a:pt x="11" y="82"/>
                  </a:lnTo>
                  <a:lnTo>
                    <a:pt x="11" y="82"/>
                  </a:lnTo>
                  <a:lnTo>
                    <a:pt x="11" y="84"/>
                  </a:lnTo>
                  <a:lnTo>
                    <a:pt x="9" y="85"/>
                  </a:lnTo>
                  <a:lnTo>
                    <a:pt x="9" y="85"/>
                  </a:lnTo>
                  <a:lnTo>
                    <a:pt x="9" y="84"/>
                  </a:lnTo>
                  <a:close/>
                  <a:moveTo>
                    <a:pt x="1" y="82"/>
                  </a:moveTo>
                  <a:lnTo>
                    <a:pt x="1" y="81"/>
                  </a:lnTo>
                  <a:lnTo>
                    <a:pt x="3" y="81"/>
                  </a:lnTo>
                  <a:lnTo>
                    <a:pt x="1" y="82"/>
                  </a:lnTo>
                  <a:close/>
                  <a:moveTo>
                    <a:pt x="1" y="88"/>
                  </a:moveTo>
                  <a:lnTo>
                    <a:pt x="1" y="82"/>
                  </a:lnTo>
                  <a:lnTo>
                    <a:pt x="9" y="84"/>
                  </a:lnTo>
                  <a:lnTo>
                    <a:pt x="9" y="89"/>
                  </a:lnTo>
                  <a:lnTo>
                    <a:pt x="0" y="88"/>
                  </a:lnTo>
                  <a:lnTo>
                    <a:pt x="1" y="88"/>
                  </a:lnTo>
                  <a:close/>
                  <a:moveTo>
                    <a:pt x="0" y="88"/>
                  </a:moveTo>
                  <a:lnTo>
                    <a:pt x="0" y="88"/>
                  </a:lnTo>
                  <a:lnTo>
                    <a:pt x="1" y="88"/>
                  </a:lnTo>
                  <a:lnTo>
                    <a:pt x="0" y="88"/>
                  </a:lnTo>
                  <a:close/>
                  <a:moveTo>
                    <a:pt x="0" y="248"/>
                  </a:moveTo>
                  <a:lnTo>
                    <a:pt x="0" y="88"/>
                  </a:lnTo>
                  <a:lnTo>
                    <a:pt x="9" y="88"/>
                  </a:lnTo>
                  <a:lnTo>
                    <a:pt x="9" y="248"/>
                  </a:lnTo>
                  <a:lnTo>
                    <a:pt x="0" y="248"/>
                  </a:lnTo>
                  <a:lnTo>
                    <a:pt x="0" y="248"/>
                  </a:lnTo>
                  <a:close/>
                  <a:moveTo>
                    <a:pt x="0" y="248"/>
                  </a:moveTo>
                  <a:lnTo>
                    <a:pt x="0" y="248"/>
                  </a:lnTo>
                  <a:lnTo>
                    <a:pt x="0" y="248"/>
                  </a:lnTo>
                  <a:close/>
                  <a:moveTo>
                    <a:pt x="40" y="273"/>
                  </a:moveTo>
                  <a:lnTo>
                    <a:pt x="40" y="281"/>
                  </a:lnTo>
                  <a:lnTo>
                    <a:pt x="34" y="281"/>
                  </a:lnTo>
                  <a:lnTo>
                    <a:pt x="27" y="279"/>
                  </a:lnTo>
                  <a:lnTo>
                    <a:pt x="23" y="279"/>
                  </a:lnTo>
                  <a:lnTo>
                    <a:pt x="20" y="278"/>
                  </a:lnTo>
                  <a:lnTo>
                    <a:pt x="16" y="278"/>
                  </a:lnTo>
                  <a:lnTo>
                    <a:pt x="13" y="277"/>
                  </a:lnTo>
                  <a:lnTo>
                    <a:pt x="11" y="274"/>
                  </a:lnTo>
                  <a:lnTo>
                    <a:pt x="8" y="273"/>
                  </a:lnTo>
                  <a:lnTo>
                    <a:pt x="7" y="271"/>
                  </a:lnTo>
                  <a:lnTo>
                    <a:pt x="7" y="270"/>
                  </a:lnTo>
                  <a:lnTo>
                    <a:pt x="5" y="267"/>
                  </a:lnTo>
                  <a:lnTo>
                    <a:pt x="4" y="266"/>
                  </a:lnTo>
                  <a:lnTo>
                    <a:pt x="4" y="264"/>
                  </a:lnTo>
                  <a:lnTo>
                    <a:pt x="3" y="263"/>
                  </a:lnTo>
                  <a:lnTo>
                    <a:pt x="3" y="260"/>
                  </a:lnTo>
                  <a:lnTo>
                    <a:pt x="1" y="258"/>
                  </a:lnTo>
                  <a:lnTo>
                    <a:pt x="1" y="254"/>
                  </a:lnTo>
                  <a:lnTo>
                    <a:pt x="0" y="248"/>
                  </a:lnTo>
                  <a:lnTo>
                    <a:pt x="9" y="248"/>
                  </a:lnTo>
                  <a:lnTo>
                    <a:pt x="9" y="254"/>
                  </a:lnTo>
                  <a:lnTo>
                    <a:pt x="9" y="256"/>
                  </a:lnTo>
                  <a:lnTo>
                    <a:pt x="11" y="258"/>
                  </a:lnTo>
                  <a:lnTo>
                    <a:pt x="11" y="260"/>
                  </a:lnTo>
                  <a:lnTo>
                    <a:pt x="11" y="260"/>
                  </a:lnTo>
                  <a:lnTo>
                    <a:pt x="12" y="262"/>
                  </a:lnTo>
                  <a:lnTo>
                    <a:pt x="12" y="263"/>
                  </a:lnTo>
                  <a:lnTo>
                    <a:pt x="13" y="264"/>
                  </a:lnTo>
                  <a:lnTo>
                    <a:pt x="13" y="266"/>
                  </a:lnTo>
                  <a:lnTo>
                    <a:pt x="15" y="266"/>
                  </a:lnTo>
                  <a:lnTo>
                    <a:pt x="16" y="267"/>
                  </a:lnTo>
                  <a:lnTo>
                    <a:pt x="17" y="268"/>
                  </a:lnTo>
                  <a:lnTo>
                    <a:pt x="20" y="270"/>
                  </a:lnTo>
                  <a:lnTo>
                    <a:pt x="21" y="270"/>
                  </a:lnTo>
                  <a:lnTo>
                    <a:pt x="24" y="271"/>
                  </a:lnTo>
                  <a:lnTo>
                    <a:pt x="27" y="271"/>
                  </a:lnTo>
                  <a:lnTo>
                    <a:pt x="34" y="271"/>
                  </a:lnTo>
                  <a:lnTo>
                    <a:pt x="40" y="273"/>
                  </a:lnTo>
                  <a:close/>
                  <a:moveTo>
                    <a:pt x="104" y="273"/>
                  </a:moveTo>
                  <a:lnTo>
                    <a:pt x="104" y="281"/>
                  </a:lnTo>
                  <a:lnTo>
                    <a:pt x="104" y="281"/>
                  </a:lnTo>
                  <a:lnTo>
                    <a:pt x="98" y="281"/>
                  </a:lnTo>
                  <a:lnTo>
                    <a:pt x="90" y="281"/>
                  </a:lnTo>
                  <a:lnTo>
                    <a:pt x="81" y="281"/>
                  </a:lnTo>
                  <a:lnTo>
                    <a:pt x="71" y="281"/>
                  </a:lnTo>
                  <a:lnTo>
                    <a:pt x="60" y="281"/>
                  </a:lnTo>
                  <a:lnTo>
                    <a:pt x="52" y="281"/>
                  </a:lnTo>
                  <a:lnTo>
                    <a:pt x="46" y="281"/>
                  </a:lnTo>
                  <a:lnTo>
                    <a:pt x="40" y="281"/>
                  </a:lnTo>
                  <a:lnTo>
                    <a:pt x="40" y="273"/>
                  </a:lnTo>
                  <a:lnTo>
                    <a:pt x="46" y="273"/>
                  </a:lnTo>
                  <a:lnTo>
                    <a:pt x="52" y="273"/>
                  </a:lnTo>
                  <a:lnTo>
                    <a:pt x="60" y="273"/>
                  </a:lnTo>
                  <a:lnTo>
                    <a:pt x="70" y="273"/>
                  </a:lnTo>
                  <a:lnTo>
                    <a:pt x="81" y="273"/>
                  </a:lnTo>
                  <a:lnTo>
                    <a:pt x="90" y="273"/>
                  </a:lnTo>
                  <a:lnTo>
                    <a:pt x="98" y="273"/>
                  </a:lnTo>
                  <a:lnTo>
                    <a:pt x="104" y="273"/>
                  </a:lnTo>
                  <a:lnTo>
                    <a:pt x="104" y="273"/>
                  </a:lnTo>
                  <a:close/>
                  <a:moveTo>
                    <a:pt x="104" y="273"/>
                  </a:moveTo>
                  <a:lnTo>
                    <a:pt x="104" y="273"/>
                  </a:lnTo>
                  <a:lnTo>
                    <a:pt x="104" y="273"/>
                  </a:lnTo>
                  <a:close/>
                  <a:moveTo>
                    <a:pt x="141" y="250"/>
                  </a:moveTo>
                  <a:lnTo>
                    <a:pt x="149" y="250"/>
                  </a:lnTo>
                  <a:lnTo>
                    <a:pt x="149" y="250"/>
                  </a:lnTo>
                  <a:lnTo>
                    <a:pt x="149" y="252"/>
                  </a:lnTo>
                  <a:lnTo>
                    <a:pt x="149" y="255"/>
                  </a:lnTo>
                  <a:lnTo>
                    <a:pt x="149" y="258"/>
                  </a:lnTo>
                  <a:lnTo>
                    <a:pt x="148" y="259"/>
                  </a:lnTo>
                  <a:lnTo>
                    <a:pt x="148" y="262"/>
                  </a:lnTo>
                  <a:lnTo>
                    <a:pt x="147" y="263"/>
                  </a:lnTo>
                  <a:lnTo>
                    <a:pt x="147" y="266"/>
                  </a:lnTo>
                  <a:lnTo>
                    <a:pt x="145" y="267"/>
                  </a:lnTo>
                  <a:lnTo>
                    <a:pt x="144" y="268"/>
                  </a:lnTo>
                  <a:lnTo>
                    <a:pt x="143" y="270"/>
                  </a:lnTo>
                  <a:lnTo>
                    <a:pt x="141" y="271"/>
                  </a:lnTo>
                  <a:lnTo>
                    <a:pt x="140" y="273"/>
                  </a:lnTo>
                  <a:lnTo>
                    <a:pt x="137" y="275"/>
                  </a:lnTo>
                  <a:lnTo>
                    <a:pt x="133" y="277"/>
                  </a:lnTo>
                  <a:lnTo>
                    <a:pt x="131" y="278"/>
                  </a:lnTo>
                  <a:lnTo>
                    <a:pt x="127" y="279"/>
                  </a:lnTo>
                  <a:lnTo>
                    <a:pt x="122" y="279"/>
                  </a:lnTo>
                  <a:lnTo>
                    <a:pt x="120" y="281"/>
                  </a:lnTo>
                  <a:lnTo>
                    <a:pt x="112" y="281"/>
                  </a:lnTo>
                  <a:lnTo>
                    <a:pt x="104" y="281"/>
                  </a:lnTo>
                  <a:lnTo>
                    <a:pt x="104" y="273"/>
                  </a:lnTo>
                  <a:lnTo>
                    <a:pt x="112" y="273"/>
                  </a:lnTo>
                  <a:lnTo>
                    <a:pt x="118" y="271"/>
                  </a:lnTo>
                  <a:lnTo>
                    <a:pt x="122" y="271"/>
                  </a:lnTo>
                  <a:lnTo>
                    <a:pt x="125" y="271"/>
                  </a:lnTo>
                  <a:lnTo>
                    <a:pt x="128" y="270"/>
                  </a:lnTo>
                  <a:lnTo>
                    <a:pt x="131" y="268"/>
                  </a:lnTo>
                  <a:lnTo>
                    <a:pt x="133" y="267"/>
                  </a:lnTo>
                  <a:lnTo>
                    <a:pt x="135" y="266"/>
                  </a:lnTo>
                  <a:lnTo>
                    <a:pt x="136" y="266"/>
                  </a:lnTo>
                  <a:lnTo>
                    <a:pt x="136" y="264"/>
                  </a:lnTo>
                  <a:lnTo>
                    <a:pt x="137" y="263"/>
                  </a:lnTo>
                  <a:lnTo>
                    <a:pt x="139" y="263"/>
                  </a:lnTo>
                  <a:lnTo>
                    <a:pt x="139" y="262"/>
                  </a:lnTo>
                  <a:lnTo>
                    <a:pt x="140" y="260"/>
                  </a:lnTo>
                  <a:lnTo>
                    <a:pt x="140" y="259"/>
                  </a:lnTo>
                  <a:lnTo>
                    <a:pt x="140" y="258"/>
                  </a:lnTo>
                  <a:lnTo>
                    <a:pt x="140" y="256"/>
                  </a:lnTo>
                  <a:lnTo>
                    <a:pt x="141" y="254"/>
                  </a:lnTo>
                  <a:lnTo>
                    <a:pt x="141" y="252"/>
                  </a:lnTo>
                  <a:lnTo>
                    <a:pt x="141" y="250"/>
                  </a:lnTo>
                  <a:lnTo>
                    <a:pt x="141" y="250"/>
                  </a:lnTo>
                  <a:close/>
                  <a:moveTo>
                    <a:pt x="149" y="250"/>
                  </a:moveTo>
                  <a:lnTo>
                    <a:pt x="149" y="250"/>
                  </a:lnTo>
                  <a:lnTo>
                    <a:pt x="149" y="250"/>
                  </a:lnTo>
                  <a:close/>
                  <a:moveTo>
                    <a:pt x="149" y="88"/>
                  </a:moveTo>
                  <a:lnTo>
                    <a:pt x="149" y="250"/>
                  </a:lnTo>
                  <a:lnTo>
                    <a:pt x="141" y="250"/>
                  </a:lnTo>
                  <a:lnTo>
                    <a:pt x="141" y="88"/>
                  </a:lnTo>
                  <a:lnTo>
                    <a:pt x="149" y="88"/>
                  </a:lnTo>
                  <a:lnTo>
                    <a:pt x="149" y="88"/>
                  </a:lnTo>
                  <a:close/>
                  <a:moveTo>
                    <a:pt x="149" y="88"/>
                  </a:moveTo>
                  <a:lnTo>
                    <a:pt x="149" y="88"/>
                  </a:lnTo>
                  <a:lnTo>
                    <a:pt x="149" y="88"/>
                  </a:lnTo>
                  <a:lnTo>
                    <a:pt x="149" y="88"/>
                  </a:lnTo>
                  <a:close/>
                  <a:moveTo>
                    <a:pt x="148" y="81"/>
                  </a:moveTo>
                  <a:lnTo>
                    <a:pt x="149" y="88"/>
                  </a:lnTo>
                  <a:lnTo>
                    <a:pt x="141"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29" y="72"/>
                  </a:moveTo>
                  <a:lnTo>
                    <a:pt x="132" y="64"/>
                  </a:lnTo>
                  <a:lnTo>
                    <a:pt x="132" y="64"/>
                  </a:lnTo>
                  <a:lnTo>
                    <a:pt x="135" y="65"/>
                  </a:lnTo>
                  <a:lnTo>
                    <a:pt x="139" y="68"/>
                  </a:lnTo>
                  <a:lnTo>
                    <a:pt x="141" y="70"/>
                  </a:lnTo>
                  <a:lnTo>
                    <a:pt x="143" y="73"/>
                  </a:lnTo>
                  <a:lnTo>
                    <a:pt x="137" y="78"/>
                  </a:lnTo>
                  <a:lnTo>
                    <a:pt x="136" y="77"/>
                  </a:lnTo>
                  <a:lnTo>
                    <a:pt x="133" y="74"/>
                  </a:lnTo>
                  <a:lnTo>
                    <a:pt x="131" y="72"/>
                  </a:lnTo>
                  <a:lnTo>
                    <a:pt x="129" y="70"/>
                  </a:lnTo>
                  <a:lnTo>
                    <a:pt x="129" y="72"/>
                  </a:lnTo>
                  <a:close/>
                  <a:moveTo>
                    <a:pt x="132" y="64"/>
                  </a:moveTo>
                  <a:lnTo>
                    <a:pt x="132" y="64"/>
                  </a:lnTo>
                  <a:lnTo>
                    <a:pt x="132" y="64"/>
                  </a:lnTo>
                  <a:lnTo>
                    <a:pt x="132" y="64"/>
                  </a:lnTo>
                  <a:close/>
                  <a:moveTo>
                    <a:pt x="125" y="69"/>
                  </a:moveTo>
                  <a:lnTo>
                    <a:pt x="127" y="61"/>
                  </a:lnTo>
                  <a:lnTo>
                    <a:pt x="129" y="62"/>
                  </a:lnTo>
                  <a:lnTo>
                    <a:pt x="129" y="62"/>
                  </a:lnTo>
                  <a:lnTo>
                    <a:pt x="129" y="62"/>
                  </a:lnTo>
                  <a:lnTo>
                    <a:pt x="131" y="62"/>
                  </a:lnTo>
                  <a:lnTo>
                    <a:pt x="132" y="64"/>
                  </a:lnTo>
                  <a:lnTo>
                    <a:pt x="129" y="72"/>
                  </a:lnTo>
                  <a:lnTo>
                    <a:pt x="128" y="70"/>
                  </a:lnTo>
                  <a:lnTo>
                    <a:pt x="127" y="70"/>
                  </a:lnTo>
                  <a:lnTo>
                    <a:pt x="124" y="69"/>
                  </a:lnTo>
                  <a:lnTo>
                    <a:pt x="122" y="68"/>
                  </a:lnTo>
                  <a:lnTo>
                    <a:pt x="125" y="69"/>
                  </a:lnTo>
                  <a:close/>
                  <a:moveTo>
                    <a:pt x="127" y="61"/>
                  </a:moveTo>
                  <a:lnTo>
                    <a:pt x="128" y="61"/>
                  </a:lnTo>
                  <a:lnTo>
                    <a:pt x="129" y="62"/>
                  </a:lnTo>
                  <a:lnTo>
                    <a:pt x="127" y="61"/>
                  </a:lnTo>
                  <a:close/>
                  <a:moveTo>
                    <a:pt x="113" y="66"/>
                  </a:moveTo>
                  <a:lnTo>
                    <a:pt x="114" y="57"/>
                  </a:lnTo>
                  <a:lnTo>
                    <a:pt x="116" y="58"/>
                  </a:lnTo>
                  <a:lnTo>
                    <a:pt x="117" y="58"/>
                  </a:lnTo>
                  <a:lnTo>
                    <a:pt x="121" y="59"/>
                  </a:lnTo>
                  <a:lnTo>
                    <a:pt x="124" y="59"/>
                  </a:lnTo>
                  <a:lnTo>
                    <a:pt x="127" y="61"/>
                  </a:lnTo>
                  <a:lnTo>
                    <a:pt x="125" y="69"/>
                  </a:lnTo>
                  <a:lnTo>
                    <a:pt x="122" y="69"/>
                  </a:lnTo>
                  <a:lnTo>
                    <a:pt x="118" y="68"/>
                  </a:lnTo>
                  <a:lnTo>
                    <a:pt x="114" y="66"/>
                  </a:lnTo>
                  <a:lnTo>
                    <a:pt x="112" y="65"/>
                  </a:lnTo>
                  <a:lnTo>
                    <a:pt x="113" y="66"/>
                  </a:lnTo>
                  <a:close/>
                  <a:moveTo>
                    <a:pt x="114" y="57"/>
                  </a:moveTo>
                  <a:lnTo>
                    <a:pt x="114" y="57"/>
                  </a:lnTo>
                  <a:lnTo>
                    <a:pt x="116" y="58"/>
                  </a:lnTo>
                  <a:lnTo>
                    <a:pt x="114" y="57"/>
                  </a:lnTo>
                  <a:close/>
                  <a:moveTo>
                    <a:pt x="106" y="57"/>
                  </a:moveTo>
                  <a:lnTo>
                    <a:pt x="114" y="57"/>
                  </a:lnTo>
                  <a:lnTo>
                    <a:pt x="113" y="66"/>
                  </a:lnTo>
                  <a:lnTo>
                    <a:pt x="106" y="66"/>
                  </a:lnTo>
                  <a:lnTo>
                    <a:pt x="102" y="64"/>
                  </a:lnTo>
                  <a:lnTo>
                    <a:pt x="106" y="57"/>
                  </a:lnTo>
                  <a:close/>
                  <a:moveTo>
                    <a:pt x="106" y="66"/>
                  </a:moveTo>
                  <a:lnTo>
                    <a:pt x="104" y="65"/>
                  </a:lnTo>
                  <a:lnTo>
                    <a:pt x="102" y="64"/>
                  </a:lnTo>
                  <a:lnTo>
                    <a:pt x="106" y="66"/>
                  </a:lnTo>
                  <a:close/>
                  <a:moveTo>
                    <a:pt x="105" y="26"/>
                  </a:moveTo>
                  <a:lnTo>
                    <a:pt x="108" y="34"/>
                  </a:lnTo>
                  <a:lnTo>
                    <a:pt x="110" y="31"/>
                  </a:lnTo>
                  <a:lnTo>
                    <a:pt x="109" y="34"/>
                  </a:lnTo>
                  <a:lnTo>
                    <a:pt x="109" y="38"/>
                  </a:lnTo>
                  <a:lnTo>
                    <a:pt x="108" y="42"/>
                  </a:lnTo>
                  <a:lnTo>
                    <a:pt x="108" y="46"/>
                  </a:lnTo>
                  <a:lnTo>
                    <a:pt x="108" y="50"/>
                  </a:lnTo>
                  <a:lnTo>
                    <a:pt x="108" y="54"/>
                  </a:lnTo>
                  <a:lnTo>
                    <a:pt x="109" y="55"/>
                  </a:lnTo>
                  <a:lnTo>
                    <a:pt x="109" y="57"/>
                  </a:lnTo>
                  <a:lnTo>
                    <a:pt x="109" y="58"/>
                  </a:lnTo>
                  <a:lnTo>
                    <a:pt x="110" y="59"/>
                  </a:lnTo>
                  <a:lnTo>
                    <a:pt x="102" y="64"/>
                  </a:lnTo>
                  <a:lnTo>
                    <a:pt x="101" y="61"/>
                  </a:lnTo>
                  <a:lnTo>
                    <a:pt x="101" y="59"/>
                  </a:lnTo>
                  <a:lnTo>
                    <a:pt x="101" y="57"/>
                  </a:lnTo>
                  <a:lnTo>
                    <a:pt x="100" y="55"/>
                  </a:lnTo>
                  <a:lnTo>
                    <a:pt x="100" y="50"/>
                  </a:lnTo>
                  <a:lnTo>
                    <a:pt x="100" y="46"/>
                  </a:lnTo>
                  <a:lnTo>
                    <a:pt x="100" y="41"/>
                  </a:lnTo>
                  <a:lnTo>
                    <a:pt x="101" y="37"/>
                  </a:lnTo>
                  <a:lnTo>
                    <a:pt x="101" y="33"/>
                  </a:lnTo>
                  <a:lnTo>
                    <a:pt x="102" y="28"/>
                  </a:lnTo>
                  <a:lnTo>
                    <a:pt x="105" y="26"/>
                  </a:lnTo>
                  <a:close/>
                  <a:moveTo>
                    <a:pt x="102" y="28"/>
                  </a:moveTo>
                  <a:lnTo>
                    <a:pt x="104" y="26"/>
                  </a:lnTo>
                  <a:lnTo>
                    <a:pt x="105" y="26"/>
                  </a:lnTo>
                  <a:lnTo>
                    <a:pt x="102"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9" y="24"/>
                  </a:lnTo>
                  <a:lnTo>
                    <a:pt x="112" y="24"/>
                  </a:lnTo>
                  <a:lnTo>
                    <a:pt x="116" y="24"/>
                  </a:lnTo>
                  <a:lnTo>
                    <a:pt x="120" y="24"/>
                  </a:lnTo>
                  <a:lnTo>
                    <a:pt x="129"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3" y="0"/>
                  </a:moveTo>
                  <a:lnTo>
                    <a:pt x="135" y="0"/>
                  </a:lnTo>
                  <a:lnTo>
                    <a:pt x="135" y="10"/>
                  </a:lnTo>
                  <a:lnTo>
                    <a:pt x="13" y="10"/>
                  </a:lnTo>
                  <a:lnTo>
                    <a:pt x="9" y="6"/>
                  </a:lnTo>
                  <a:lnTo>
                    <a:pt x="13" y="0"/>
                  </a:lnTo>
                  <a:close/>
                  <a:moveTo>
                    <a:pt x="9" y="6"/>
                  </a:moveTo>
                  <a:lnTo>
                    <a:pt x="9" y="0"/>
                  </a:lnTo>
                  <a:lnTo>
                    <a:pt x="13" y="0"/>
                  </a:lnTo>
                  <a:lnTo>
                    <a:pt x="9" y="6"/>
                  </a:lnTo>
                  <a:close/>
                  <a:moveTo>
                    <a:pt x="9" y="30"/>
                  </a:moveTo>
                  <a:lnTo>
                    <a:pt x="9" y="6"/>
                  </a:lnTo>
                  <a:lnTo>
                    <a:pt x="17" y="6"/>
                  </a:lnTo>
                  <a:lnTo>
                    <a:pt x="17" y="30"/>
                  </a:lnTo>
                  <a:lnTo>
                    <a:pt x="13" y="34"/>
                  </a:lnTo>
                  <a:lnTo>
                    <a:pt x="9" y="30"/>
                  </a:lnTo>
                  <a:close/>
                  <a:moveTo>
                    <a:pt x="13" y="34"/>
                  </a:moveTo>
                  <a:lnTo>
                    <a:pt x="9" y="34"/>
                  </a:lnTo>
                  <a:lnTo>
                    <a:pt x="9" y="30"/>
                  </a:lnTo>
                  <a:lnTo>
                    <a:pt x="13" y="34"/>
                  </a:lnTo>
                  <a:close/>
                  <a:moveTo>
                    <a:pt x="42" y="26"/>
                  </a:moveTo>
                  <a:lnTo>
                    <a:pt x="42" y="34"/>
                  </a:lnTo>
                  <a:lnTo>
                    <a:pt x="42" y="34"/>
                  </a:lnTo>
                  <a:lnTo>
                    <a:pt x="36" y="34"/>
                  </a:lnTo>
                  <a:lnTo>
                    <a:pt x="28" y="34"/>
                  </a:lnTo>
                  <a:lnTo>
                    <a:pt x="19" y="34"/>
                  </a:lnTo>
                  <a:lnTo>
                    <a:pt x="13" y="34"/>
                  </a:lnTo>
                  <a:lnTo>
                    <a:pt x="13" y="24"/>
                  </a:lnTo>
                  <a:lnTo>
                    <a:pt x="19" y="24"/>
                  </a:lnTo>
                  <a:lnTo>
                    <a:pt x="28" y="24"/>
                  </a:lnTo>
                  <a:lnTo>
                    <a:pt x="36" y="24"/>
                  </a:lnTo>
                  <a:lnTo>
                    <a:pt x="42" y="26"/>
                  </a:lnTo>
                  <a:lnTo>
                    <a:pt x="42" y="26"/>
                  </a:lnTo>
                  <a:close/>
                  <a:moveTo>
                    <a:pt x="44" y="65"/>
                  </a:moveTo>
                  <a:lnTo>
                    <a:pt x="42" y="57"/>
                  </a:lnTo>
                  <a:lnTo>
                    <a:pt x="39" y="59"/>
                  </a:lnTo>
                  <a:lnTo>
                    <a:pt x="39" y="58"/>
                  </a:lnTo>
                  <a:lnTo>
                    <a:pt x="40" y="55"/>
                  </a:lnTo>
                  <a:lnTo>
                    <a:pt x="40" y="50"/>
                  </a:lnTo>
                  <a:lnTo>
                    <a:pt x="40" y="45"/>
                  </a:lnTo>
                  <a:lnTo>
                    <a:pt x="40" y="39"/>
                  </a:lnTo>
                  <a:lnTo>
                    <a:pt x="40" y="35"/>
                  </a:lnTo>
                  <a:lnTo>
                    <a:pt x="39" y="34"/>
                  </a:lnTo>
                  <a:lnTo>
                    <a:pt x="39" y="33"/>
                  </a:lnTo>
                  <a:lnTo>
                    <a:pt x="39" y="33"/>
                  </a:lnTo>
                  <a:lnTo>
                    <a:pt x="39" y="33"/>
                  </a:lnTo>
                  <a:lnTo>
                    <a:pt x="40" y="33"/>
                  </a:lnTo>
                  <a:lnTo>
                    <a:pt x="42" y="34"/>
                  </a:lnTo>
                  <a:lnTo>
                    <a:pt x="42" y="26"/>
                  </a:lnTo>
                  <a:lnTo>
                    <a:pt x="44" y="26"/>
                  </a:lnTo>
                  <a:lnTo>
                    <a:pt x="46" y="27"/>
                  </a:lnTo>
                  <a:lnTo>
                    <a:pt x="46" y="28"/>
                  </a:lnTo>
                  <a:lnTo>
                    <a:pt x="47" y="30"/>
                  </a:lnTo>
                  <a:lnTo>
                    <a:pt x="47" y="31"/>
                  </a:lnTo>
                  <a:lnTo>
                    <a:pt x="48" y="34"/>
                  </a:lnTo>
                  <a:lnTo>
                    <a:pt x="48" y="39"/>
                  </a:lnTo>
                  <a:lnTo>
                    <a:pt x="48" y="45"/>
                  </a:lnTo>
                  <a:lnTo>
                    <a:pt x="48" y="50"/>
                  </a:lnTo>
                  <a:lnTo>
                    <a:pt x="48" y="55"/>
                  </a:lnTo>
                  <a:lnTo>
                    <a:pt x="47" y="59"/>
                  </a:lnTo>
                  <a:lnTo>
                    <a:pt x="47" y="62"/>
                  </a:lnTo>
                  <a:lnTo>
                    <a:pt x="44" y="65"/>
                  </a:lnTo>
                  <a:close/>
                  <a:moveTo>
                    <a:pt x="47" y="62"/>
                  </a:moveTo>
                  <a:lnTo>
                    <a:pt x="46" y="64"/>
                  </a:lnTo>
                  <a:lnTo>
                    <a:pt x="44" y="65"/>
                  </a:lnTo>
                  <a:lnTo>
                    <a:pt x="47" y="62"/>
                  </a:lnTo>
                  <a:close/>
                  <a:moveTo>
                    <a:pt x="36" y="66"/>
                  </a:moveTo>
                  <a:lnTo>
                    <a:pt x="35" y="57"/>
                  </a:lnTo>
                  <a:lnTo>
                    <a:pt x="36" y="57"/>
                  </a:lnTo>
                  <a:lnTo>
                    <a:pt x="36" y="57"/>
                  </a:lnTo>
                  <a:lnTo>
                    <a:pt x="39" y="57"/>
                  </a:lnTo>
                  <a:lnTo>
                    <a:pt x="40" y="57"/>
                  </a:lnTo>
                  <a:lnTo>
                    <a:pt x="42" y="57"/>
                  </a:lnTo>
                  <a:lnTo>
                    <a:pt x="44" y="65"/>
                  </a:lnTo>
                  <a:lnTo>
                    <a:pt x="42" y="65"/>
                  </a:lnTo>
                  <a:lnTo>
                    <a:pt x="39" y="66"/>
                  </a:lnTo>
                  <a:lnTo>
                    <a:pt x="38" y="66"/>
                  </a:lnTo>
                  <a:lnTo>
                    <a:pt x="36" y="66"/>
                  </a:lnTo>
                  <a:lnTo>
                    <a:pt x="36" y="66"/>
                  </a:lnTo>
                  <a:close/>
                  <a:moveTo>
                    <a:pt x="35" y="57"/>
                  </a:moveTo>
                  <a:lnTo>
                    <a:pt x="36" y="57"/>
                  </a:lnTo>
                  <a:lnTo>
                    <a:pt x="36" y="57"/>
                  </a:lnTo>
                  <a:lnTo>
                    <a:pt x="35" y="57"/>
                  </a:lnTo>
                  <a:close/>
                  <a:moveTo>
                    <a:pt x="11" y="82"/>
                  </a:moveTo>
                  <a:lnTo>
                    <a:pt x="3" y="81"/>
                  </a:lnTo>
                  <a:lnTo>
                    <a:pt x="3" y="78"/>
                  </a:lnTo>
                  <a:lnTo>
                    <a:pt x="7" y="73"/>
                  </a:lnTo>
                  <a:lnTo>
                    <a:pt x="11" y="69"/>
                  </a:lnTo>
                  <a:lnTo>
                    <a:pt x="12" y="68"/>
                  </a:lnTo>
                  <a:lnTo>
                    <a:pt x="15" y="66"/>
                  </a:lnTo>
                  <a:lnTo>
                    <a:pt x="16" y="65"/>
                  </a:lnTo>
                  <a:lnTo>
                    <a:pt x="17" y="64"/>
                  </a:lnTo>
                  <a:lnTo>
                    <a:pt x="20" y="62"/>
                  </a:lnTo>
                  <a:lnTo>
                    <a:pt x="21" y="61"/>
                  </a:lnTo>
                  <a:lnTo>
                    <a:pt x="24" y="61"/>
                  </a:lnTo>
                  <a:lnTo>
                    <a:pt x="25" y="59"/>
                  </a:lnTo>
                  <a:lnTo>
                    <a:pt x="31" y="58"/>
                  </a:lnTo>
                  <a:lnTo>
                    <a:pt x="35" y="57"/>
                  </a:lnTo>
                  <a:lnTo>
                    <a:pt x="36" y="66"/>
                  </a:lnTo>
                  <a:lnTo>
                    <a:pt x="32" y="66"/>
                  </a:lnTo>
                  <a:lnTo>
                    <a:pt x="28" y="68"/>
                  </a:lnTo>
                  <a:lnTo>
                    <a:pt x="27" y="68"/>
                  </a:lnTo>
                  <a:lnTo>
                    <a:pt x="25" y="69"/>
                  </a:lnTo>
                  <a:lnTo>
                    <a:pt x="24" y="69"/>
                  </a:lnTo>
                  <a:lnTo>
                    <a:pt x="23" y="70"/>
                  </a:lnTo>
                  <a:lnTo>
                    <a:pt x="21" y="72"/>
                  </a:lnTo>
                  <a:lnTo>
                    <a:pt x="20" y="73"/>
                  </a:lnTo>
                  <a:lnTo>
                    <a:pt x="19" y="74"/>
                  </a:lnTo>
                  <a:lnTo>
                    <a:pt x="17" y="76"/>
                  </a:lnTo>
                  <a:lnTo>
                    <a:pt x="13" y="78"/>
                  </a:lnTo>
                  <a:lnTo>
                    <a:pt x="9"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8">
              <a:extLst>
                <a:ext uri="{FF2B5EF4-FFF2-40B4-BE49-F238E27FC236}">
                  <a16:creationId xmlns:a16="http://schemas.microsoft.com/office/drawing/2014/main" id="{1BEDB8F6-DF67-4DCD-9CAC-E1C5CD38C08D}"/>
                </a:ext>
              </a:extLst>
            </p:cNvPr>
            <p:cNvSpPr>
              <a:spLocks/>
            </p:cNvSpPr>
            <p:nvPr/>
          </p:nvSpPr>
          <p:spPr bwMode="auto">
            <a:xfrm>
              <a:off x="4332288" y="2865438"/>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2 w 140"/>
                <a:gd name="T15" fmla="*/ 144 h 146"/>
                <a:gd name="T16" fmla="*/ 113 w 140"/>
                <a:gd name="T17" fmla="*/ 144 h 146"/>
                <a:gd name="T18" fmla="*/ 107 w 140"/>
                <a:gd name="T19" fmla="*/ 146 h 146"/>
                <a:gd name="T20" fmla="*/ 99 w 140"/>
                <a:gd name="T21" fmla="*/ 146 h 146"/>
                <a:gd name="T22" fmla="*/ 85 w 140"/>
                <a:gd name="T23" fmla="*/ 146 h 146"/>
                <a:gd name="T24" fmla="*/ 66 w 140"/>
                <a:gd name="T25" fmla="*/ 146 h 146"/>
                <a:gd name="T26" fmla="*/ 47 w 140"/>
                <a:gd name="T27" fmla="*/ 146 h 146"/>
                <a:gd name="T28" fmla="*/ 35 w 140"/>
                <a:gd name="T29" fmla="*/ 146 h 146"/>
                <a:gd name="T30" fmla="*/ 29 w 140"/>
                <a:gd name="T31" fmla="*/ 146 h 146"/>
                <a:gd name="T32" fmla="*/ 22 w 140"/>
                <a:gd name="T33" fmla="*/ 144 h 146"/>
                <a:gd name="T34" fmla="*/ 16 w 140"/>
                <a:gd name="T35" fmla="*/ 143 h 146"/>
                <a:gd name="T36" fmla="*/ 11 w 140"/>
                <a:gd name="T37" fmla="*/ 142 h 146"/>
                <a:gd name="T38" fmla="*/ 6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2" y="144"/>
                  </a:lnTo>
                  <a:lnTo>
                    <a:pt x="113" y="144"/>
                  </a:lnTo>
                  <a:lnTo>
                    <a:pt x="107" y="146"/>
                  </a:lnTo>
                  <a:lnTo>
                    <a:pt x="99" y="146"/>
                  </a:lnTo>
                  <a:lnTo>
                    <a:pt x="85" y="146"/>
                  </a:lnTo>
                  <a:lnTo>
                    <a:pt x="66" y="146"/>
                  </a:lnTo>
                  <a:lnTo>
                    <a:pt x="47" y="146"/>
                  </a:lnTo>
                  <a:lnTo>
                    <a:pt x="35" y="146"/>
                  </a:lnTo>
                  <a:lnTo>
                    <a:pt x="29" y="146"/>
                  </a:lnTo>
                  <a:lnTo>
                    <a:pt x="22" y="144"/>
                  </a:lnTo>
                  <a:lnTo>
                    <a:pt x="16" y="143"/>
                  </a:lnTo>
                  <a:lnTo>
                    <a:pt x="11" y="142"/>
                  </a:lnTo>
                  <a:lnTo>
                    <a:pt x="6" y="137"/>
                  </a:lnTo>
                  <a:lnTo>
                    <a:pt x="3" y="133"/>
                  </a:lnTo>
                  <a:lnTo>
                    <a:pt x="0" y="127"/>
                  </a:lnTo>
                  <a:lnTo>
                    <a:pt x="0" y="117"/>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9">
              <a:extLst>
                <a:ext uri="{FF2B5EF4-FFF2-40B4-BE49-F238E27FC236}">
                  <a16:creationId xmlns:a16="http://schemas.microsoft.com/office/drawing/2014/main" id="{19DA588D-80B4-4E64-B249-ECA6DB6383D7}"/>
                </a:ext>
              </a:extLst>
            </p:cNvPr>
            <p:cNvSpPr>
              <a:spLocks noEditPoints="1"/>
            </p:cNvSpPr>
            <p:nvPr/>
          </p:nvSpPr>
          <p:spPr bwMode="auto">
            <a:xfrm>
              <a:off x="4324350" y="2657475"/>
              <a:ext cx="236538" cy="446088"/>
            </a:xfrm>
            <a:custGeom>
              <a:avLst/>
              <a:gdLst>
                <a:gd name="T0" fmla="*/ 3 w 149"/>
                <a:gd name="T1" fmla="*/ 81 h 281"/>
                <a:gd name="T2" fmla="*/ 1 w 149"/>
                <a:gd name="T3" fmla="*/ 82 h 281"/>
                <a:gd name="T4" fmla="*/ 9 w 149"/>
                <a:gd name="T5" fmla="*/ 89 h 281"/>
                <a:gd name="T6" fmla="*/ 0 w 149"/>
                <a:gd name="T7" fmla="*/ 248 h 281"/>
                <a:gd name="T8" fmla="*/ 0 w 149"/>
                <a:gd name="T9" fmla="*/ 248 h 281"/>
                <a:gd name="T10" fmla="*/ 20 w 149"/>
                <a:gd name="T11" fmla="*/ 278 h 281"/>
                <a:gd name="T12" fmla="*/ 5 w 149"/>
                <a:gd name="T13" fmla="*/ 267 h 281"/>
                <a:gd name="T14" fmla="*/ 0 w 149"/>
                <a:gd name="T15" fmla="*/ 248 h 281"/>
                <a:gd name="T16" fmla="*/ 12 w 149"/>
                <a:gd name="T17" fmla="*/ 262 h 281"/>
                <a:gd name="T18" fmla="*/ 20 w 149"/>
                <a:gd name="T19" fmla="*/ 270 h 281"/>
                <a:gd name="T20" fmla="*/ 104 w 149"/>
                <a:gd name="T21" fmla="*/ 281 h 281"/>
                <a:gd name="T22" fmla="*/ 52 w 149"/>
                <a:gd name="T23" fmla="*/ 281 h 281"/>
                <a:gd name="T24" fmla="*/ 70 w 149"/>
                <a:gd name="T25" fmla="*/ 273 h 281"/>
                <a:gd name="T26" fmla="*/ 104 w 149"/>
                <a:gd name="T27" fmla="*/ 273 h 281"/>
                <a:gd name="T28" fmla="*/ 149 w 149"/>
                <a:gd name="T29" fmla="*/ 258 h 281"/>
                <a:gd name="T30" fmla="*/ 143 w 149"/>
                <a:gd name="T31" fmla="*/ 270 h 281"/>
                <a:gd name="T32" fmla="*/ 122 w 149"/>
                <a:gd name="T33" fmla="*/ 279 h 281"/>
                <a:gd name="T34" fmla="*/ 122 w 149"/>
                <a:gd name="T35" fmla="*/ 271 h 281"/>
                <a:gd name="T36" fmla="*/ 136 w 149"/>
                <a:gd name="T37" fmla="*/ 264 h 281"/>
                <a:gd name="T38" fmla="*/ 140 w 149"/>
                <a:gd name="T39" fmla="*/ 256 h 281"/>
                <a:gd name="T40" fmla="*/ 149 w 149"/>
                <a:gd name="T41" fmla="*/ 250 h 281"/>
                <a:gd name="T42" fmla="*/ 149 w 149"/>
                <a:gd name="T43" fmla="*/ 88 h 281"/>
                <a:gd name="T44" fmla="*/ 140 w 149"/>
                <a:gd name="T45" fmla="*/ 82 h 281"/>
                <a:gd name="T46" fmla="*/ 144 w 149"/>
                <a:gd name="T47" fmla="*/ 73 h 281"/>
                <a:gd name="T48" fmla="*/ 144 w 149"/>
                <a:gd name="T49" fmla="*/ 73 h 281"/>
                <a:gd name="T50" fmla="*/ 139 w 149"/>
                <a:gd name="T51" fmla="*/ 68 h 281"/>
                <a:gd name="T52" fmla="*/ 129 w 149"/>
                <a:gd name="T53" fmla="*/ 70 h 281"/>
                <a:gd name="T54" fmla="*/ 127 w 149"/>
                <a:gd name="T55" fmla="*/ 61 h 281"/>
                <a:gd name="T56" fmla="*/ 128 w 149"/>
                <a:gd name="T57" fmla="*/ 70 h 281"/>
                <a:gd name="T58" fmla="*/ 129 w 149"/>
                <a:gd name="T59" fmla="*/ 62 h 281"/>
                <a:gd name="T60" fmla="*/ 124 w 149"/>
                <a:gd name="T61" fmla="*/ 59 h 281"/>
                <a:gd name="T62" fmla="*/ 113 w 149"/>
                <a:gd name="T63" fmla="*/ 66 h 281"/>
                <a:gd name="T64" fmla="*/ 113 w 149"/>
                <a:gd name="T65" fmla="*/ 66 h 281"/>
                <a:gd name="T66" fmla="*/ 106 w 149"/>
                <a:gd name="T67" fmla="*/ 66 h 281"/>
                <a:gd name="T68" fmla="*/ 108 w 149"/>
                <a:gd name="T69" fmla="*/ 46 h 281"/>
                <a:gd name="T70" fmla="*/ 102 w 149"/>
                <a:gd name="T71" fmla="*/ 64 h 281"/>
                <a:gd name="T72" fmla="*/ 100 w 149"/>
                <a:gd name="T73" fmla="*/ 41 h 281"/>
                <a:gd name="T74" fmla="*/ 105 w 149"/>
                <a:gd name="T75" fmla="*/ 26 h 281"/>
                <a:gd name="T76" fmla="*/ 116 w 149"/>
                <a:gd name="T77" fmla="*/ 34 h 281"/>
                <a:gd name="T78" fmla="*/ 116 w 149"/>
                <a:gd name="T79" fmla="*/ 24 h 281"/>
                <a:gd name="T80" fmla="*/ 135 w 149"/>
                <a:gd name="T81" fmla="*/ 34 h 281"/>
                <a:gd name="T82" fmla="*/ 139 w 149"/>
                <a:gd name="T83" fmla="*/ 6 h 281"/>
                <a:gd name="T84" fmla="*/ 135 w 149"/>
                <a:gd name="T85" fmla="*/ 10 h 281"/>
                <a:gd name="T86" fmla="*/ 9 w 149"/>
                <a:gd name="T87" fmla="*/ 6 h 281"/>
                <a:gd name="T88" fmla="*/ 13 w 149"/>
                <a:gd name="T89" fmla="*/ 34 h 281"/>
                <a:gd name="T90" fmla="*/ 36 w 149"/>
                <a:gd name="T91" fmla="*/ 34 h 281"/>
                <a:gd name="T92" fmla="*/ 36 w 149"/>
                <a:gd name="T93" fmla="*/ 24 h 281"/>
                <a:gd name="T94" fmla="*/ 40 w 149"/>
                <a:gd name="T95" fmla="*/ 55 h 281"/>
                <a:gd name="T96" fmla="*/ 39 w 149"/>
                <a:gd name="T97" fmla="*/ 33 h 281"/>
                <a:gd name="T98" fmla="*/ 46 w 149"/>
                <a:gd name="T99" fmla="*/ 28 h 281"/>
                <a:gd name="T100" fmla="*/ 48 w 149"/>
                <a:gd name="T101" fmla="*/ 55 h 281"/>
                <a:gd name="T102" fmla="*/ 47 w 149"/>
                <a:gd name="T103" fmla="*/ 62 h 281"/>
                <a:gd name="T104" fmla="*/ 42 w 149"/>
                <a:gd name="T105" fmla="*/ 57 h 281"/>
                <a:gd name="T106" fmla="*/ 35 w 149"/>
                <a:gd name="T107" fmla="*/ 57 h 281"/>
                <a:gd name="T108" fmla="*/ 7 w 149"/>
                <a:gd name="T109" fmla="*/ 73 h 281"/>
                <a:gd name="T110" fmla="*/ 21 w 149"/>
                <a:gd name="T111" fmla="*/ 61 h 281"/>
                <a:gd name="T112" fmla="*/ 28 w 149"/>
                <a:gd name="T113" fmla="*/ 68 h 281"/>
                <a:gd name="T114" fmla="*/ 19 w 149"/>
                <a:gd name="T115" fmla="*/ 74 h 281"/>
                <a:gd name="T116" fmla="*/ 3 w 149"/>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81">
                  <a:moveTo>
                    <a:pt x="9" y="84"/>
                  </a:moveTo>
                  <a:lnTo>
                    <a:pt x="1" y="82"/>
                  </a:lnTo>
                  <a:lnTo>
                    <a:pt x="3" y="81"/>
                  </a:lnTo>
                  <a:lnTo>
                    <a:pt x="3" y="80"/>
                  </a:lnTo>
                  <a:lnTo>
                    <a:pt x="3" y="81"/>
                  </a:lnTo>
                  <a:lnTo>
                    <a:pt x="3" y="82"/>
                  </a:lnTo>
                  <a:lnTo>
                    <a:pt x="3" y="81"/>
                  </a:lnTo>
                  <a:lnTo>
                    <a:pt x="11" y="82"/>
                  </a:lnTo>
                  <a:lnTo>
                    <a:pt x="11" y="82"/>
                  </a:lnTo>
                  <a:lnTo>
                    <a:pt x="11" y="84"/>
                  </a:lnTo>
                  <a:lnTo>
                    <a:pt x="9" y="85"/>
                  </a:lnTo>
                  <a:lnTo>
                    <a:pt x="9" y="85"/>
                  </a:lnTo>
                  <a:lnTo>
                    <a:pt x="9" y="84"/>
                  </a:lnTo>
                  <a:close/>
                  <a:moveTo>
                    <a:pt x="1" y="82"/>
                  </a:moveTo>
                  <a:lnTo>
                    <a:pt x="1" y="81"/>
                  </a:lnTo>
                  <a:lnTo>
                    <a:pt x="3" y="81"/>
                  </a:lnTo>
                  <a:lnTo>
                    <a:pt x="1" y="82"/>
                  </a:lnTo>
                  <a:close/>
                  <a:moveTo>
                    <a:pt x="1" y="88"/>
                  </a:moveTo>
                  <a:lnTo>
                    <a:pt x="1" y="82"/>
                  </a:lnTo>
                  <a:lnTo>
                    <a:pt x="9" y="84"/>
                  </a:lnTo>
                  <a:lnTo>
                    <a:pt x="9" y="89"/>
                  </a:lnTo>
                  <a:lnTo>
                    <a:pt x="0" y="88"/>
                  </a:lnTo>
                  <a:lnTo>
                    <a:pt x="1" y="88"/>
                  </a:lnTo>
                  <a:close/>
                  <a:moveTo>
                    <a:pt x="0" y="88"/>
                  </a:moveTo>
                  <a:lnTo>
                    <a:pt x="0" y="88"/>
                  </a:lnTo>
                  <a:lnTo>
                    <a:pt x="1" y="88"/>
                  </a:lnTo>
                  <a:lnTo>
                    <a:pt x="0" y="88"/>
                  </a:lnTo>
                  <a:close/>
                  <a:moveTo>
                    <a:pt x="0" y="248"/>
                  </a:moveTo>
                  <a:lnTo>
                    <a:pt x="0" y="88"/>
                  </a:lnTo>
                  <a:lnTo>
                    <a:pt x="9" y="88"/>
                  </a:lnTo>
                  <a:lnTo>
                    <a:pt x="9" y="248"/>
                  </a:lnTo>
                  <a:lnTo>
                    <a:pt x="0" y="248"/>
                  </a:lnTo>
                  <a:lnTo>
                    <a:pt x="0" y="248"/>
                  </a:lnTo>
                  <a:close/>
                  <a:moveTo>
                    <a:pt x="0" y="248"/>
                  </a:moveTo>
                  <a:lnTo>
                    <a:pt x="0" y="248"/>
                  </a:lnTo>
                  <a:lnTo>
                    <a:pt x="0" y="248"/>
                  </a:lnTo>
                  <a:close/>
                  <a:moveTo>
                    <a:pt x="40" y="273"/>
                  </a:moveTo>
                  <a:lnTo>
                    <a:pt x="40" y="281"/>
                  </a:lnTo>
                  <a:lnTo>
                    <a:pt x="34" y="281"/>
                  </a:lnTo>
                  <a:lnTo>
                    <a:pt x="27" y="279"/>
                  </a:lnTo>
                  <a:lnTo>
                    <a:pt x="23" y="279"/>
                  </a:lnTo>
                  <a:lnTo>
                    <a:pt x="20" y="278"/>
                  </a:lnTo>
                  <a:lnTo>
                    <a:pt x="16" y="278"/>
                  </a:lnTo>
                  <a:lnTo>
                    <a:pt x="13" y="277"/>
                  </a:lnTo>
                  <a:lnTo>
                    <a:pt x="11" y="274"/>
                  </a:lnTo>
                  <a:lnTo>
                    <a:pt x="8" y="273"/>
                  </a:lnTo>
                  <a:lnTo>
                    <a:pt x="7" y="271"/>
                  </a:lnTo>
                  <a:lnTo>
                    <a:pt x="7" y="270"/>
                  </a:lnTo>
                  <a:lnTo>
                    <a:pt x="5" y="267"/>
                  </a:lnTo>
                  <a:lnTo>
                    <a:pt x="4" y="266"/>
                  </a:lnTo>
                  <a:lnTo>
                    <a:pt x="4" y="264"/>
                  </a:lnTo>
                  <a:lnTo>
                    <a:pt x="3" y="263"/>
                  </a:lnTo>
                  <a:lnTo>
                    <a:pt x="3" y="260"/>
                  </a:lnTo>
                  <a:lnTo>
                    <a:pt x="1" y="258"/>
                  </a:lnTo>
                  <a:lnTo>
                    <a:pt x="1" y="254"/>
                  </a:lnTo>
                  <a:lnTo>
                    <a:pt x="0" y="248"/>
                  </a:lnTo>
                  <a:lnTo>
                    <a:pt x="9" y="248"/>
                  </a:lnTo>
                  <a:lnTo>
                    <a:pt x="9" y="254"/>
                  </a:lnTo>
                  <a:lnTo>
                    <a:pt x="9" y="256"/>
                  </a:lnTo>
                  <a:lnTo>
                    <a:pt x="11" y="258"/>
                  </a:lnTo>
                  <a:lnTo>
                    <a:pt x="11" y="260"/>
                  </a:lnTo>
                  <a:lnTo>
                    <a:pt x="11" y="260"/>
                  </a:lnTo>
                  <a:lnTo>
                    <a:pt x="12" y="262"/>
                  </a:lnTo>
                  <a:lnTo>
                    <a:pt x="12" y="263"/>
                  </a:lnTo>
                  <a:lnTo>
                    <a:pt x="13" y="264"/>
                  </a:lnTo>
                  <a:lnTo>
                    <a:pt x="13" y="266"/>
                  </a:lnTo>
                  <a:lnTo>
                    <a:pt x="15" y="266"/>
                  </a:lnTo>
                  <a:lnTo>
                    <a:pt x="16" y="267"/>
                  </a:lnTo>
                  <a:lnTo>
                    <a:pt x="17" y="268"/>
                  </a:lnTo>
                  <a:lnTo>
                    <a:pt x="20" y="270"/>
                  </a:lnTo>
                  <a:lnTo>
                    <a:pt x="21" y="270"/>
                  </a:lnTo>
                  <a:lnTo>
                    <a:pt x="24" y="271"/>
                  </a:lnTo>
                  <a:lnTo>
                    <a:pt x="27" y="271"/>
                  </a:lnTo>
                  <a:lnTo>
                    <a:pt x="34" y="271"/>
                  </a:lnTo>
                  <a:lnTo>
                    <a:pt x="40" y="273"/>
                  </a:lnTo>
                  <a:close/>
                  <a:moveTo>
                    <a:pt x="104" y="273"/>
                  </a:moveTo>
                  <a:lnTo>
                    <a:pt x="104" y="281"/>
                  </a:lnTo>
                  <a:lnTo>
                    <a:pt x="104" y="281"/>
                  </a:lnTo>
                  <a:lnTo>
                    <a:pt x="98" y="281"/>
                  </a:lnTo>
                  <a:lnTo>
                    <a:pt x="90" y="281"/>
                  </a:lnTo>
                  <a:lnTo>
                    <a:pt x="81" y="281"/>
                  </a:lnTo>
                  <a:lnTo>
                    <a:pt x="71" y="281"/>
                  </a:lnTo>
                  <a:lnTo>
                    <a:pt x="60" y="281"/>
                  </a:lnTo>
                  <a:lnTo>
                    <a:pt x="52" y="281"/>
                  </a:lnTo>
                  <a:lnTo>
                    <a:pt x="46" y="281"/>
                  </a:lnTo>
                  <a:lnTo>
                    <a:pt x="40" y="281"/>
                  </a:lnTo>
                  <a:lnTo>
                    <a:pt x="40" y="273"/>
                  </a:lnTo>
                  <a:lnTo>
                    <a:pt x="46" y="273"/>
                  </a:lnTo>
                  <a:lnTo>
                    <a:pt x="52" y="273"/>
                  </a:lnTo>
                  <a:lnTo>
                    <a:pt x="60" y="273"/>
                  </a:lnTo>
                  <a:lnTo>
                    <a:pt x="70" y="273"/>
                  </a:lnTo>
                  <a:lnTo>
                    <a:pt x="81" y="273"/>
                  </a:lnTo>
                  <a:lnTo>
                    <a:pt x="90" y="273"/>
                  </a:lnTo>
                  <a:lnTo>
                    <a:pt x="98" y="273"/>
                  </a:lnTo>
                  <a:lnTo>
                    <a:pt x="104" y="273"/>
                  </a:lnTo>
                  <a:lnTo>
                    <a:pt x="104" y="273"/>
                  </a:lnTo>
                  <a:close/>
                  <a:moveTo>
                    <a:pt x="104" y="273"/>
                  </a:moveTo>
                  <a:lnTo>
                    <a:pt x="104" y="273"/>
                  </a:lnTo>
                  <a:lnTo>
                    <a:pt x="104" y="273"/>
                  </a:lnTo>
                  <a:close/>
                  <a:moveTo>
                    <a:pt x="141" y="250"/>
                  </a:moveTo>
                  <a:lnTo>
                    <a:pt x="149" y="250"/>
                  </a:lnTo>
                  <a:lnTo>
                    <a:pt x="149" y="250"/>
                  </a:lnTo>
                  <a:lnTo>
                    <a:pt x="149" y="252"/>
                  </a:lnTo>
                  <a:lnTo>
                    <a:pt x="149" y="255"/>
                  </a:lnTo>
                  <a:lnTo>
                    <a:pt x="149" y="258"/>
                  </a:lnTo>
                  <a:lnTo>
                    <a:pt x="148" y="259"/>
                  </a:lnTo>
                  <a:lnTo>
                    <a:pt x="148" y="262"/>
                  </a:lnTo>
                  <a:lnTo>
                    <a:pt x="147" y="263"/>
                  </a:lnTo>
                  <a:lnTo>
                    <a:pt x="147" y="266"/>
                  </a:lnTo>
                  <a:lnTo>
                    <a:pt x="145" y="267"/>
                  </a:lnTo>
                  <a:lnTo>
                    <a:pt x="144" y="268"/>
                  </a:lnTo>
                  <a:lnTo>
                    <a:pt x="143" y="270"/>
                  </a:lnTo>
                  <a:lnTo>
                    <a:pt x="141" y="271"/>
                  </a:lnTo>
                  <a:lnTo>
                    <a:pt x="140" y="273"/>
                  </a:lnTo>
                  <a:lnTo>
                    <a:pt x="137" y="275"/>
                  </a:lnTo>
                  <a:lnTo>
                    <a:pt x="133" y="277"/>
                  </a:lnTo>
                  <a:lnTo>
                    <a:pt x="131" y="278"/>
                  </a:lnTo>
                  <a:lnTo>
                    <a:pt x="127" y="279"/>
                  </a:lnTo>
                  <a:lnTo>
                    <a:pt x="122" y="279"/>
                  </a:lnTo>
                  <a:lnTo>
                    <a:pt x="120" y="281"/>
                  </a:lnTo>
                  <a:lnTo>
                    <a:pt x="112" y="281"/>
                  </a:lnTo>
                  <a:lnTo>
                    <a:pt x="104" y="281"/>
                  </a:lnTo>
                  <a:lnTo>
                    <a:pt x="104" y="273"/>
                  </a:lnTo>
                  <a:lnTo>
                    <a:pt x="112" y="273"/>
                  </a:lnTo>
                  <a:lnTo>
                    <a:pt x="118" y="271"/>
                  </a:lnTo>
                  <a:lnTo>
                    <a:pt x="122" y="271"/>
                  </a:lnTo>
                  <a:lnTo>
                    <a:pt x="125" y="271"/>
                  </a:lnTo>
                  <a:lnTo>
                    <a:pt x="128" y="270"/>
                  </a:lnTo>
                  <a:lnTo>
                    <a:pt x="131" y="268"/>
                  </a:lnTo>
                  <a:lnTo>
                    <a:pt x="133" y="267"/>
                  </a:lnTo>
                  <a:lnTo>
                    <a:pt x="135" y="266"/>
                  </a:lnTo>
                  <a:lnTo>
                    <a:pt x="136" y="266"/>
                  </a:lnTo>
                  <a:lnTo>
                    <a:pt x="136" y="264"/>
                  </a:lnTo>
                  <a:lnTo>
                    <a:pt x="137" y="263"/>
                  </a:lnTo>
                  <a:lnTo>
                    <a:pt x="139" y="263"/>
                  </a:lnTo>
                  <a:lnTo>
                    <a:pt x="139" y="262"/>
                  </a:lnTo>
                  <a:lnTo>
                    <a:pt x="140" y="260"/>
                  </a:lnTo>
                  <a:lnTo>
                    <a:pt x="140" y="259"/>
                  </a:lnTo>
                  <a:lnTo>
                    <a:pt x="140" y="258"/>
                  </a:lnTo>
                  <a:lnTo>
                    <a:pt x="140" y="256"/>
                  </a:lnTo>
                  <a:lnTo>
                    <a:pt x="141" y="254"/>
                  </a:lnTo>
                  <a:lnTo>
                    <a:pt x="141" y="252"/>
                  </a:lnTo>
                  <a:lnTo>
                    <a:pt x="141" y="250"/>
                  </a:lnTo>
                  <a:lnTo>
                    <a:pt x="141" y="250"/>
                  </a:lnTo>
                  <a:close/>
                  <a:moveTo>
                    <a:pt x="149" y="250"/>
                  </a:moveTo>
                  <a:lnTo>
                    <a:pt x="149" y="250"/>
                  </a:lnTo>
                  <a:lnTo>
                    <a:pt x="149" y="250"/>
                  </a:lnTo>
                  <a:close/>
                  <a:moveTo>
                    <a:pt x="149" y="88"/>
                  </a:moveTo>
                  <a:lnTo>
                    <a:pt x="149" y="250"/>
                  </a:lnTo>
                  <a:lnTo>
                    <a:pt x="141" y="250"/>
                  </a:lnTo>
                  <a:lnTo>
                    <a:pt x="141" y="88"/>
                  </a:lnTo>
                  <a:lnTo>
                    <a:pt x="149" y="88"/>
                  </a:lnTo>
                  <a:lnTo>
                    <a:pt x="149" y="88"/>
                  </a:lnTo>
                  <a:close/>
                  <a:moveTo>
                    <a:pt x="149" y="88"/>
                  </a:moveTo>
                  <a:lnTo>
                    <a:pt x="149" y="88"/>
                  </a:lnTo>
                  <a:lnTo>
                    <a:pt x="149" y="88"/>
                  </a:lnTo>
                  <a:lnTo>
                    <a:pt x="149" y="88"/>
                  </a:lnTo>
                  <a:close/>
                  <a:moveTo>
                    <a:pt x="148" y="81"/>
                  </a:moveTo>
                  <a:lnTo>
                    <a:pt x="149" y="88"/>
                  </a:lnTo>
                  <a:lnTo>
                    <a:pt x="141"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29" y="72"/>
                  </a:moveTo>
                  <a:lnTo>
                    <a:pt x="132" y="64"/>
                  </a:lnTo>
                  <a:lnTo>
                    <a:pt x="132" y="64"/>
                  </a:lnTo>
                  <a:lnTo>
                    <a:pt x="135" y="65"/>
                  </a:lnTo>
                  <a:lnTo>
                    <a:pt x="139" y="68"/>
                  </a:lnTo>
                  <a:lnTo>
                    <a:pt x="141" y="70"/>
                  </a:lnTo>
                  <a:lnTo>
                    <a:pt x="143" y="73"/>
                  </a:lnTo>
                  <a:lnTo>
                    <a:pt x="137" y="78"/>
                  </a:lnTo>
                  <a:lnTo>
                    <a:pt x="136" y="77"/>
                  </a:lnTo>
                  <a:lnTo>
                    <a:pt x="133" y="74"/>
                  </a:lnTo>
                  <a:lnTo>
                    <a:pt x="131" y="72"/>
                  </a:lnTo>
                  <a:lnTo>
                    <a:pt x="129" y="70"/>
                  </a:lnTo>
                  <a:lnTo>
                    <a:pt x="129" y="72"/>
                  </a:lnTo>
                  <a:close/>
                  <a:moveTo>
                    <a:pt x="132" y="64"/>
                  </a:moveTo>
                  <a:lnTo>
                    <a:pt x="132" y="64"/>
                  </a:lnTo>
                  <a:lnTo>
                    <a:pt x="132" y="64"/>
                  </a:lnTo>
                  <a:lnTo>
                    <a:pt x="132" y="64"/>
                  </a:lnTo>
                  <a:close/>
                  <a:moveTo>
                    <a:pt x="125" y="69"/>
                  </a:moveTo>
                  <a:lnTo>
                    <a:pt x="127" y="61"/>
                  </a:lnTo>
                  <a:lnTo>
                    <a:pt x="129" y="62"/>
                  </a:lnTo>
                  <a:lnTo>
                    <a:pt x="129" y="62"/>
                  </a:lnTo>
                  <a:lnTo>
                    <a:pt x="129" y="62"/>
                  </a:lnTo>
                  <a:lnTo>
                    <a:pt x="131" y="62"/>
                  </a:lnTo>
                  <a:lnTo>
                    <a:pt x="132" y="64"/>
                  </a:lnTo>
                  <a:lnTo>
                    <a:pt x="129" y="72"/>
                  </a:lnTo>
                  <a:lnTo>
                    <a:pt x="128" y="70"/>
                  </a:lnTo>
                  <a:lnTo>
                    <a:pt x="127" y="70"/>
                  </a:lnTo>
                  <a:lnTo>
                    <a:pt x="124" y="69"/>
                  </a:lnTo>
                  <a:lnTo>
                    <a:pt x="122" y="68"/>
                  </a:lnTo>
                  <a:lnTo>
                    <a:pt x="125" y="69"/>
                  </a:lnTo>
                  <a:close/>
                  <a:moveTo>
                    <a:pt x="127" y="61"/>
                  </a:moveTo>
                  <a:lnTo>
                    <a:pt x="128" y="61"/>
                  </a:lnTo>
                  <a:lnTo>
                    <a:pt x="129" y="62"/>
                  </a:lnTo>
                  <a:lnTo>
                    <a:pt x="127" y="61"/>
                  </a:lnTo>
                  <a:close/>
                  <a:moveTo>
                    <a:pt x="113" y="66"/>
                  </a:moveTo>
                  <a:lnTo>
                    <a:pt x="114" y="57"/>
                  </a:lnTo>
                  <a:lnTo>
                    <a:pt x="116" y="58"/>
                  </a:lnTo>
                  <a:lnTo>
                    <a:pt x="117" y="58"/>
                  </a:lnTo>
                  <a:lnTo>
                    <a:pt x="121" y="59"/>
                  </a:lnTo>
                  <a:lnTo>
                    <a:pt x="124" y="59"/>
                  </a:lnTo>
                  <a:lnTo>
                    <a:pt x="127" y="61"/>
                  </a:lnTo>
                  <a:lnTo>
                    <a:pt x="125" y="69"/>
                  </a:lnTo>
                  <a:lnTo>
                    <a:pt x="122" y="69"/>
                  </a:lnTo>
                  <a:lnTo>
                    <a:pt x="118" y="68"/>
                  </a:lnTo>
                  <a:lnTo>
                    <a:pt x="114" y="66"/>
                  </a:lnTo>
                  <a:lnTo>
                    <a:pt x="112" y="65"/>
                  </a:lnTo>
                  <a:lnTo>
                    <a:pt x="113" y="66"/>
                  </a:lnTo>
                  <a:close/>
                  <a:moveTo>
                    <a:pt x="114" y="57"/>
                  </a:moveTo>
                  <a:lnTo>
                    <a:pt x="114" y="57"/>
                  </a:lnTo>
                  <a:lnTo>
                    <a:pt x="116" y="58"/>
                  </a:lnTo>
                  <a:lnTo>
                    <a:pt x="114" y="57"/>
                  </a:lnTo>
                  <a:close/>
                  <a:moveTo>
                    <a:pt x="106" y="57"/>
                  </a:moveTo>
                  <a:lnTo>
                    <a:pt x="114" y="57"/>
                  </a:lnTo>
                  <a:lnTo>
                    <a:pt x="113" y="66"/>
                  </a:lnTo>
                  <a:lnTo>
                    <a:pt x="106" y="66"/>
                  </a:lnTo>
                  <a:lnTo>
                    <a:pt x="102" y="64"/>
                  </a:lnTo>
                  <a:lnTo>
                    <a:pt x="106" y="57"/>
                  </a:lnTo>
                  <a:close/>
                  <a:moveTo>
                    <a:pt x="106" y="66"/>
                  </a:moveTo>
                  <a:lnTo>
                    <a:pt x="104" y="65"/>
                  </a:lnTo>
                  <a:lnTo>
                    <a:pt x="102" y="64"/>
                  </a:lnTo>
                  <a:lnTo>
                    <a:pt x="106" y="66"/>
                  </a:lnTo>
                  <a:close/>
                  <a:moveTo>
                    <a:pt x="105" y="26"/>
                  </a:moveTo>
                  <a:lnTo>
                    <a:pt x="108" y="34"/>
                  </a:lnTo>
                  <a:lnTo>
                    <a:pt x="110" y="31"/>
                  </a:lnTo>
                  <a:lnTo>
                    <a:pt x="109" y="34"/>
                  </a:lnTo>
                  <a:lnTo>
                    <a:pt x="109" y="38"/>
                  </a:lnTo>
                  <a:lnTo>
                    <a:pt x="108" y="42"/>
                  </a:lnTo>
                  <a:lnTo>
                    <a:pt x="108" y="46"/>
                  </a:lnTo>
                  <a:lnTo>
                    <a:pt x="108" y="50"/>
                  </a:lnTo>
                  <a:lnTo>
                    <a:pt x="108" y="54"/>
                  </a:lnTo>
                  <a:lnTo>
                    <a:pt x="109" y="55"/>
                  </a:lnTo>
                  <a:lnTo>
                    <a:pt x="109" y="57"/>
                  </a:lnTo>
                  <a:lnTo>
                    <a:pt x="109" y="58"/>
                  </a:lnTo>
                  <a:lnTo>
                    <a:pt x="110" y="59"/>
                  </a:lnTo>
                  <a:lnTo>
                    <a:pt x="102" y="64"/>
                  </a:lnTo>
                  <a:lnTo>
                    <a:pt x="101" y="61"/>
                  </a:lnTo>
                  <a:lnTo>
                    <a:pt x="101" y="59"/>
                  </a:lnTo>
                  <a:lnTo>
                    <a:pt x="101" y="57"/>
                  </a:lnTo>
                  <a:lnTo>
                    <a:pt x="100" y="55"/>
                  </a:lnTo>
                  <a:lnTo>
                    <a:pt x="100" y="50"/>
                  </a:lnTo>
                  <a:lnTo>
                    <a:pt x="100" y="46"/>
                  </a:lnTo>
                  <a:lnTo>
                    <a:pt x="100" y="41"/>
                  </a:lnTo>
                  <a:lnTo>
                    <a:pt x="101" y="37"/>
                  </a:lnTo>
                  <a:lnTo>
                    <a:pt x="101" y="33"/>
                  </a:lnTo>
                  <a:lnTo>
                    <a:pt x="102" y="28"/>
                  </a:lnTo>
                  <a:lnTo>
                    <a:pt x="105" y="26"/>
                  </a:lnTo>
                  <a:close/>
                  <a:moveTo>
                    <a:pt x="102" y="28"/>
                  </a:moveTo>
                  <a:lnTo>
                    <a:pt x="104" y="26"/>
                  </a:lnTo>
                  <a:lnTo>
                    <a:pt x="105" y="26"/>
                  </a:lnTo>
                  <a:lnTo>
                    <a:pt x="102"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9" y="24"/>
                  </a:lnTo>
                  <a:lnTo>
                    <a:pt x="112" y="24"/>
                  </a:lnTo>
                  <a:lnTo>
                    <a:pt x="116" y="24"/>
                  </a:lnTo>
                  <a:lnTo>
                    <a:pt x="120" y="24"/>
                  </a:lnTo>
                  <a:lnTo>
                    <a:pt x="129"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3" y="0"/>
                  </a:moveTo>
                  <a:lnTo>
                    <a:pt x="135" y="0"/>
                  </a:lnTo>
                  <a:lnTo>
                    <a:pt x="135" y="10"/>
                  </a:lnTo>
                  <a:lnTo>
                    <a:pt x="13" y="10"/>
                  </a:lnTo>
                  <a:lnTo>
                    <a:pt x="9" y="6"/>
                  </a:lnTo>
                  <a:lnTo>
                    <a:pt x="13" y="0"/>
                  </a:lnTo>
                  <a:close/>
                  <a:moveTo>
                    <a:pt x="9" y="6"/>
                  </a:moveTo>
                  <a:lnTo>
                    <a:pt x="9" y="0"/>
                  </a:lnTo>
                  <a:lnTo>
                    <a:pt x="13" y="0"/>
                  </a:lnTo>
                  <a:lnTo>
                    <a:pt x="9" y="6"/>
                  </a:lnTo>
                  <a:close/>
                  <a:moveTo>
                    <a:pt x="9" y="30"/>
                  </a:moveTo>
                  <a:lnTo>
                    <a:pt x="9" y="6"/>
                  </a:lnTo>
                  <a:lnTo>
                    <a:pt x="17" y="6"/>
                  </a:lnTo>
                  <a:lnTo>
                    <a:pt x="17" y="30"/>
                  </a:lnTo>
                  <a:lnTo>
                    <a:pt x="13" y="34"/>
                  </a:lnTo>
                  <a:lnTo>
                    <a:pt x="9" y="30"/>
                  </a:lnTo>
                  <a:close/>
                  <a:moveTo>
                    <a:pt x="13" y="34"/>
                  </a:moveTo>
                  <a:lnTo>
                    <a:pt x="9" y="34"/>
                  </a:lnTo>
                  <a:lnTo>
                    <a:pt x="9" y="30"/>
                  </a:lnTo>
                  <a:lnTo>
                    <a:pt x="13" y="34"/>
                  </a:lnTo>
                  <a:close/>
                  <a:moveTo>
                    <a:pt x="42" y="26"/>
                  </a:moveTo>
                  <a:lnTo>
                    <a:pt x="42" y="34"/>
                  </a:lnTo>
                  <a:lnTo>
                    <a:pt x="42" y="34"/>
                  </a:lnTo>
                  <a:lnTo>
                    <a:pt x="36" y="34"/>
                  </a:lnTo>
                  <a:lnTo>
                    <a:pt x="28" y="34"/>
                  </a:lnTo>
                  <a:lnTo>
                    <a:pt x="19" y="34"/>
                  </a:lnTo>
                  <a:lnTo>
                    <a:pt x="13" y="34"/>
                  </a:lnTo>
                  <a:lnTo>
                    <a:pt x="13" y="24"/>
                  </a:lnTo>
                  <a:lnTo>
                    <a:pt x="19" y="24"/>
                  </a:lnTo>
                  <a:lnTo>
                    <a:pt x="28" y="24"/>
                  </a:lnTo>
                  <a:lnTo>
                    <a:pt x="36" y="24"/>
                  </a:lnTo>
                  <a:lnTo>
                    <a:pt x="42" y="26"/>
                  </a:lnTo>
                  <a:lnTo>
                    <a:pt x="42" y="26"/>
                  </a:lnTo>
                  <a:close/>
                  <a:moveTo>
                    <a:pt x="44" y="65"/>
                  </a:moveTo>
                  <a:lnTo>
                    <a:pt x="42" y="57"/>
                  </a:lnTo>
                  <a:lnTo>
                    <a:pt x="39" y="59"/>
                  </a:lnTo>
                  <a:lnTo>
                    <a:pt x="39" y="58"/>
                  </a:lnTo>
                  <a:lnTo>
                    <a:pt x="40" y="55"/>
                  </a:lnTo>
                  <a:lnTo>
                    <a:pt x="40" y="50"/>
                  </a:lnTo>
                  <a:lnTo>
                    <a:pt x="40" y="45"/>
                  </a:lnTo>
                  <a:lnTo>
                    <a:pt x="40" y="39"/>
                  </a:lnTo>
                  <a:lnTo>
                    <a:pt x="40" y="35"/>
                  </a:lnTo>
                  <a:lnTo>
                    <a:pt x="39" y="34"/>
                  </a:lnTo>
                  <a:lnTo>
                    <a:pt x="39" y="33"/>
                  </a:lnTo>
                  <a:lnTo>
                    <a:pt x="39" y="33"/>
                  </a:lnTo>
                  <a:lnTo>
                    <a:pt x="39" y="33"/>
                  </a:lnTo>
                  <a:lnTo>
                    <a:pt x="40" y="33"/>
                  </a:lnTo>
                  <a:lnTo>
                    <a:pt x="42" y="34"/>
                  </a:lnTo>
                  <a:lnTo>
                    <a:pt x="42" y="26"/>
                  </a:lnTo>
                  <a:lnTo>
                    <a:pt x="44" y="26"/>
                  </a:lnTo>
                  <a:lnTo>
                    <a:pt x="46" y="27"/>
                  </a:lnTo>
                  <a:lnTo>
                    <a:pt x="46" y="28"/>
                  </a:lnTo>
                  <a:lnTo>
                    <a:pt x="47" y="30"/>
                  </a:lnTo>
                  <a:lnTo>
                    <a:pt x="47" y="31"/>
                  </a:lnTo>
                  <a:lnTo>
                    <a:pt x="48" y="34"/>
                  </a:lnTo>
                  <a:lnTo>
                    <a:pt x="48" y="39"/>
                  </a:lnTo>
                  <a:lnTo>
                    <a:pt x="48" y="45"/>
                  </a:lnTo>
                  <a:lnTo>
                    <a:pt x="48" y="50"/>
                  </a:lnTo>
                  <a:lnTo>
                    <a:pt x="48" y="55"/>
                  </a:lnTo>
                  <a:lnTo>
                    <a:pt x="47" y="59"/>
                  </a:lnTo>
                  <a:lnTo>
                    <a:pt x="47" y="62"/>
                  </a:lnTo>
                  <a:lnTo>
                    <a:pt x="44" y="65"/>
                  </a:lnTo>
                  <a:close/>
                  <a:moveTo>
                    <a:pt x="47" y="62"/>
                  </a:moveTo>
                  <a:lnTo>
                    <a:pt x="46" y="64"/>
                  </a:lnTo>
                  <a:lnTo>
                    <a:pt x="44" y="65"/>
                  </a:lnTo>
                  <a:lnTo>
                    <a:pt x="47" y="62"/>
                  </a:lnTo>
                  <a:close/>
                  <a:moveTo>
                    <a:pt x="36" y="66"/>
                  </a:moveTo>
                  <a:lnTo>
                    <a:pt x="35" y="57"/>
                  </a:lnTo>
                  <a:lnTo>
                    <a:pt x="36" y="57"/>
                  </a:lnTo>
                  <a:lnTo>
                    <a:pt x="36" y="57"/>
                  </a:lnTo>
                  <a:lnTo>
                    <a:pt x="39" y="57"/>
                  </a:lnTo>
                  <a:lnTo>
                    <a:pt x="40" y="57"/>
                  </a:lnTo>
                  <a:lnTo>
                    <a:pt x="42" y="57"/>
                  </a:lnTo>
                  <a:lnTo>
                    <a:pt x="44" y="65"/>
                  </a:lnTo>
                  <a:lnTo>
                    <a:pt x="42" y="65"/>
                  </a:lnTo>
                  <a:lnTo>
                    <a:pt x="39" y="66"/>
                  </a:lnTo>
                  <a:lnTo>
                    <a:pt x="38" y="66"/>
                  </a:lnTo>
                  <a:lnTo>
                    <a:pt x="36" y="66"/>
                  </a:lnTo>
                  <a:lnTo>
                    <a:pt x="36" y="66"/>
                  </a:lnTo>
                  <a:close/>
                  <a:moveTo>
                    <a:pt x="35" y="57"/>
                  </a:moveTo>
                  <a:lnTo>
                    <a:pt x="36" y="57"/>
                  </a:lnTo>
                  <a:lnTo>
                    <a:pt x="36" y="57"/>
                  </a:lnTo>
                  <a:lnTo>
                    <a:pt x="35" y="57"/>
                  </a:lnTo>
                  <a:close/>
                  <a:moveTo>
                    <a:pt x="11" y="82"/>
                  </a:moveTo>
                  <a:lnTo>
                    <a:pt x="3" y="81"/>
                  </a:lnTo>
                  <a:lnTo>
                    <a:pt x="3" y="78"/>
                  </a:lnTo>
                  <a:lnTo>
                    <a:pt x="7" y="73"/>
                  </a:lnTo>
                  <a:lnTo>
                    <a:pt x="11" y="69"/>
                  </a:lnTo>
                  <a:lnTo>
                    <a:pt x="12" y="68"/>
                  </a:lnTo>
                  <a:lnTo>
                    <a:pt x="15" y="66"/>
                  </a:lnTo>
                  <a:lnTo>
                    <a:pt x="16" y="65"/>
                  </a:lnTo>
                  <a:lnTo>
                    <a:pt x="17" y="64"/>
                  </a:lnTo>
                  <a:lnTo>
                    <a:pt x="20" y="62"/>
                  </a:lnTo>
                  <a:lnTo>
                    <a:pt x="21" y="61"/>
                  </a:lnTo>
                  <a:lnTo>
                    <a:pt x="24" y="61"/>
                  </a:lnTo>
                  <a:lnTo>
                    <a:pt x="25" y="59"/>
                  </a:lnTo>
                  <a:lnTo>
                    <a:pt x="31" y="58"/>
                  </a:lnTo>
                  <a:lnTo>
                    <a:pt x="35" y="57"/>
                  </a:lnTo>
                  <a:lnTo>
                    <a:pt x="36" y="66"/>
                  </a:lnTo>
                  <a:lnTo>
                    <a:pt x="32" y="66"/>
                  </a:lnTo>
                  <a:lnTo>
                    <a:pt x="28" y="68"/>
                  </a:lnTo>
                  <a:lnTo>
                    <a:pt x="27" y="68"/>
                  </a:lnTo>
                  <a:lnTo>
                    <a:pt x="25" y="69"/>
                  </a:lnTo>
                  <a:lnTo>
                    <a:pt x="24" y="69"/>
                  </a:lnTo>
                  <a:lnTo>
                    <a:pt x="23" y="70"/>
                  </a:lnTo>
                  <a:lnTo>
                    <a:pt x="21" y="72"/>
                  </a:lnTo>
                  <a:lnTo>
                    <a:pt x="20" y="73"/>
                  </a:lnTo>
                  <a:lnTo>
                    <a:pt x="19" y="74"/>
                  </a:lnTo>
                  <a:lnTo>
                    <a:pt x="17" y="76"/>
                  </a:lnTo>
                  <a:lnTo>
                    <a:pt x="13" y="78"/>
                  </a:lnTo>
                  <a:lnTo>
                    <a:pt x="9"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0">
              <a:extLst>
                <a:ext uri="{FF2B5EF4-FFF2-40B4-BE49-F238E27FC236}">
                  <a16:creationId xmlns:a16="http://schemas.microsoft.com/office/drawing/2014/main" id="{2001F18C-6F12-45F0-B58C-978623C10AD6}"/>
                </a:ext>
              </a:extLst>
            </p:cNvPr>
            <p:cNvSpPr>
              <a:spLocks/>
            </p:cNvSpPr>
            <p:nvPr/>
          </p:nvSpPr>
          <p:spPr bwMode="auto">
            <a:xfrm>
              <a:off x="4632325" y="2865438"/>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1">
              <a:extLst>
                <a:ext uri="{FF2B5EF4-FFF2-40B4-BE49-F238E27FC236}">
                  <a16:creationId xmlns:a16="http://schemas.microsoft.com/office/drawing/2014/main" id="{AF124C3C-6676-4823-8BCF-2320428A7DB5}"/>
                </a:ext>
              </a:extLst>
            </p:cNvPr>
            <p:cNvSpPr>
              <a:spLocks noEditPoints="1"/>
            </p:cNvSpPr>
            <p:nvPr/>
          </p:nvSpPr>
          <p:spPr bwMode="auto">
            <a:xfrm>
              <a:off x="4625975" y="2657475"/>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4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3" y="279"/>
                  </a:lnTo>
                  <a:lnTo>
                    <a:pt x="119" y="281"/>
                  </a:lnTo>
                  <a:lnTo>
                    <a:pt x="110" y="281"/>
                  </a:lnTo>
                  <a:lnTo>
                    <a:pt x="102" y="281"/>
                  </a:lnTo>
                  <a:lnTo>
                    <a:pt x="102"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1" y="64"/>
                  </a:lnTo>
                  <a:lnTo>
                    <a:pt x="131"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7" y="70"/>
                  </a:lnTo>
                  <a:lnTo>
                    <a:pt x="125" y="70"/>
                  </a:lnTo>
                  <a:lnTo>
                    <a:pt x="123" y="69"/>
                  </a:lnTo>
                  <a:lnTo>
                    <a:pt x="121" y="68"/>
                  </a:lnTo>
                  <a:lnTo>
                    <a:pt x="124" y="69"/>
                  </a:lnTo>
                  <a:close/>
                  <a:moveTo>
                    <a:pt x="125" y="61"/>
                  </a:moveTo>
                  <a:lnTo>
                    <a:pt x="127" y="61"/>
                  </a:lnTo>
                  <a:lnTo>
                    <a:pt x="128" y="62"/>
                  </a:lnTo>
                  <a:lnTo>
                    <a:pt x="125" y="61"/>
                  </a:lnTo>
                  <a:close/>
                  <a:moveTo>
                    <a:pt x="112" y="66"/>
                  </a:moveTo>
                  <a:lnTo>
                    <a:pt x="113" y="57"/>
                  </a:lnTo>
                  <a:lnTo>
                    <a:pt x="114" y="58"/>
                  </a:lnTo>
                  <a:lnTo>
                    <a:pt x="116" y="58"/>
                  </a:lnTo>
                  <a:lnTo>
                    <a:pt x="120" y="59"/>
                  </a:lnTo>
                  <a:lnTo>
                    <a:pt x="123"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6" y="42"/>
                  </a:lnTo>
                  <a:lnTo>
                    <a:pt x="106" y="46"/>
                  </a:lnTo>
                  <a:lnTo>
                    <a:pt x="106" y="50"/>
                  </a:lnTo>
                  <a:lnTo>
                    <a:pt x="106"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9" y="34"/>
                  </a:lnTo>
                  <a:lnTo>
                    <a:pt x="114" y="34"/>
                  </a:lnTo>
                  <a:lnTo>
                    <a:pt x="110" y="34"/>
                  </a:lnTo>
                  <a:lnTo>
                    <a:pt x="108" y="34"/>
                  </a:lnTo>
                  <a:lnTo>
                    <a:pt x="106" y="34"/>
                  </a:lnTo>
                  <a:lnTo>
                    <a:pt x="104" y="26"/>
                  </a:lnTo>
                  <a:lnTo>
                    <a:pt x="108" y="24"/>
                  </a:lnTo>
                  <a:lnTo>
                    <a:pt x="110" y="24"/>
                  </a:lnTo>
                  <a:lnTo>
                    <a:pt x="114" y="24"/>
                  </a:lnTo>
                  <a:lnTo>
                    <a:pt x="119"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8"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4"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4" y="57"/>
                  </a:moveTo>
                  <a:lnTo>
                    <a:pt x="35" y="57"/>
                  </a:lnTo>
                  <a:lnTo>
                    <a:pt x="35" y="57"/>
                  </a:lnTo>
                  <a:lnTo>
                    <a:pt x="34"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30" y="58"/>
                  </a:lnTo>
                  <a:lnTo>
                    <a:pt x="34"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2">
              <a:extLst>
                <a:ext uri="{FF2B5EF4-FFF2-40B4-BE49-F238E27FC236}">
                  <a16:creationId xmlns:a16="http://schemas.microsoft.com/office/drawing/2014/main" id="{636BC886-1281-4751-8F6B-ED6A3CA2378A}"/>
                </a:ext>
              </a:extLst>
            </p:cNvPr>
            <p:cNvSpPr>
              <a:spLocks/>
            </p:cNvSpPr>
            <p:nvPr/>
          </p:nvSpPr>
          <p:spPr bwMode="auto">
            <a:xfrm>
              <a:off x="4632325" y="2865438"/>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3">
              <a:extLst>
                <a:ext uri="{FF2B5EF4-FFF2-40B4-BE49-F238E27FC236}">
                  <a16:creationId xmlns:a16="http://schemas.microsoft.com/office/drawing/2014/main" id="{EA7ACCFB-516B-40A8-B357-34CD3F1F31E9}"/>
                </a:ext>
              </a:extLst>
            </p:cNvPr>
            <p:cNvSpPr>
              <a:spLocks noEditPoints="1"/>
            </p:cNvSpPr>
            <p:nvPr/>
          </p:nvSpPr>
          <p:spPr bwMode="auto">
            <a:xfrm>
              <a:off x="4625975" y="2657475"/>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4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3" y="279"/>
                  </a:lnTo>
                  <a:lnTo>
                    <a:pt x="119" y="281"/>
                  </a:lnTo>
                  <a:lnTo>
                    <a:pt x="110" y="281"/>
                  </a:lnTo>
                  <a:lnTo>
                    <a:pt x="102" y="281"/>
                  </a:lnTo>
                  <a:lnTo>
                    <a:pt x="102"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1" y="64"/>
                  </a:lnTo>
                  <a:lnTo>
                    <a:pt x="131"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7" y="70"/>
                  </a:lnTo>
                  <a:lnTo>
                    <a:pt x="125" y="70"/>
                  </a:lnTo>
                  <a:lnTo>
                    <a:pt x="123" y="69"/>
                  </a:lnTo>
                  <a:lnTo>
                    <a:pt x="121" y="68"/>
                  </a:lnTo>
                  <a:lnTo>
                    <a:pt x="124" y="69"/>
                  </a:lnTo>
                  <a:close/>
                  <a:moveTo>
                    <a:pt x="125" y="61"/>
                  </a:moveTo>
                  <a:lnTo>
                    <a:pt x="127" y="61"/>
                  </a:lnTo>
                  <a:lnTo>
                    <a:pt x="128" y="62"/>
                  </a:lnTo>
                  <a:lnTo>
                    <a:pt x="125" y="61"/>
                  </a:lnTo>
                  <a:close/>
                  <a:moveTo>
                    <a:pt x="112" y="66"/>
                  </a:moveTo>
                  <a:lnTo>
                    <a:pt x="113" y="57"/>
                  </a:lnTo>
                  <a:lnTo>
                    <a:pt x="114" y="58"/>
                  </a:lnTo>
                  <a:lnTo>
                    <a:pt x="116" y="58"/>
                  </a:lnTo>
                  <a:lnTo>
                    <a:pt x="120" y="59"/>
                  </a:lnTo>
                  <a:lnTo>
                    <a:pt x="123"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6" y="42"/>
                  </a:lnTo>
                  <a:lnTo>
                    <a:pt x="106" y="46"/>
                  </a:lnTo>
                  <a:lnTo>
                    <a:pt x="106" y="50"/>
                  </a:lnTo>
                  <a:lnTo>
                    <a:pt x="106"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9" y="34"/>
                  </a:lnTo>
                  <a:lnTo>
                    <a:pt x="114" y="34"/>
                  </a:lnTo>
                  <a:lnTo>
                    <a:pt x="110" y="34"/>
                  </a:lnTo>
                  <a:lnTo>
                    <a:pt x="108" y="34"/>
                  </a:lnTo>
                  <a:lnTo>
                    <a:pt x="106" y="34"/>
                  </a:lnTo>
                  <a:lnTo>
                    <a:pt x="104" y="26"/>
                  </a:lnTo>
                  <a:lnTo>
                    <a:pt x="108" y="24"/>
                  </a:lnTo>
                  <a:lnTo>
                    <a:pt x="110" y="24"/>
                  </a:lnTo>
                  <a:lnTo>
                    <a:pt x="114" y="24"/>
                  </a:lnTo>
                  <a:lnTo>
                    <a:pt x="119"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8"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4"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4" y="57"/>
                  </a:moveTo>
                  <a:lnTo>
                    <a:pt x="35" y="57"/>
                  </a:lnTo>
                  <a:lnTo>
                    <a:pt x="35" y="57"/>
                  </a:lnTo>
                  <a:lnTo>
                    <a:pt x="34"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30" y="58"/>
                  </a:lnTo>
                  <a:lnTo>
                    <a:pt x="34"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8">
              <a:extLst>
                <a:ext uri="{FF2B5EF4-FFF2-40B4-BE49-F238E27FC236}">
                  <a16:creationId xmlns:a16="http://schemas.microsoft.com/office/drawing/2014/main" id="{D01F3B87-AAFD-4198-AF94-B1322E13073A}"/>
                </a:ext>
              </a:extLst>
            </p:cNvPr>
            <p:cNvSpPr>
              <a:spLocks noChangeArrowheads="1"/>
            </p:cNvSpPr>
            <p:nvPr/>
          </p:nvSpPr>
          <p:spPr bwMode="auto">
            <a:xfrm>
              <a:off x="4184650" y="2397125"/>
              <a:ext cx="579438"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Standards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204" name="Group 203">
            <a:extLst>
              <a:ext uri="{FF2B5EF4-FFF2-40B4-BE49-F238E27FC236}">
                <a16:creationId xmlns:a16="http://schemas.microsoft.com/office/drawing/2014/main" id="{B8A70BE6-B1AD-4B2A-BD33-37DB7130DC7C}"/>
              </a:ext>
            </a:extLst>
          </p:cNvPr>
          <p:cNvGrpSpPr/>
          <p:nvPr/>
        </p:nvGrpSpPr>
        <p:grpSpPr>
          <a:xfrm>
            <a:off x="5110163" y="2335212"/>
            <a:ext cx="520700" cy="768351"/>
            <a:chOff x="5110163" y="2335212"/>
            <a:chExt cx="520700" cy="768351"/>
          </a:xfrm>
        </p:grpSpPr>
        <p:sp>
          <p:nvSpPr>
            <p:cNvPr id="60" name="Freeform 44">
              <a:extLst>
                <a:ext uri="{FF2B5EF4-FFF2-40B4-BE49-F238E27FC236}">
                  <a16:creationId xmlns:a16="http://schemas.microsoft.com/office/drawing/2014/main" id="{EE232720-B7AA-481C-B54D-E3B25203E584}"/>
                </a:ext>
              </a:extLst>
            </p:cNvPr>
            <p:cNvSpPr>
              <a:spLocks/>
            </p:cNvSpPr>
            <p:nvPr/>
          </p:nvSpPr>
          <p:spPr bwMode="auto">
            <a:xfrm>
              <a:off x="5224463" y="2865438"/>
              <a:ext cx="225425" cy="231775"/>
            </a:xfrm>
            <a:custGeom>
              <a:avLst/>
              <a:gdLst>
                <a:gd name="T0" fmla="*/ 0 w 142"/>
                <a:gd name="T1" fmla="*/ 0 h 146"/>
                <a:gd name="T2" fmla="*/ 142 w 142"/>
                <a:gd name="T3" fmla="*/ 0 h 146"/>
                <a:gd name="T4" fmla="*/ 142 w 142"/>
                <a:gd name="T5" fmla="*/ 119 h 146"/>
                <a:gd name="T6" fmla="*/ 140 w 142"/>
                <a:gd name="T7" fmla="*/ 128 h 146"/>
                <a:gd name="T8" fmla="*/ 138 w 142"/>
                <a:gd name="T9" fmla="*/ 133 h 146"/>
                <a:gd name="T10" fmla="*/ 134 w 142"/>
                <a:gd name="T11" fmla="*/ 139 h 146"/>
                <a:gd name="T12" fmla="*/ 128 w 142"/>
                <a:gd name="T13" fmla="*/ 142 h 146"/>
                <a:gd name="T14" fmla="*/ 122 w 142"/>
                <a:gd name="T15" fmla="*/ 144 h 146"/>
                <a:gd name="T16" fmla="*/ 115 w 142"/>
                <a:gd name="T17" fmla="*/ 144 h 146"/>
                <a:gd name="T18" fmla="*/ 107 w 142"/>
                <a:gd name="T19" fmla="*/ 146 h 146"/>
                <a:gd name="T20" fmla="*/ 100 w 142"/>
                <a:gd name="T21" fmla="*/ 146 h 146"/>
                <a:gd name="T22" fmla="*/ 85 w 142"/>
                <a:gd name="T23" fmla="*/ 146 h 146"/>
                <a:gd name="T24" fmla="*/ 66 w 142"/>
                <a:gd name="T25" fmla="*/ 146 h 146"/>
                <a:gd name="T26" fmla="*/ 49 w 142"/>
                <a:gd name="T27" fmla="*/ 146 h 146"/>
                <a:gd name="T28" fmla="*/ 35 w 142"/>
                <a:gd name="T29" fmla="*/ 146 h 146"/>
                <a:gd name="T30" fmla="*/ 29 w 142"/>
                <a:gd name="T31" fmla="*/ 146 h 146"/>
                <a:gd name="T32" fmla="*/ 23 w 142"/>
                <a:gd name="T33" fmla="*/ 144 h 146"/>
                <a:gd name="T34" fmla="*/ 16 w 142"/>
                <a:gd name="T35" fmla="*/ 143 h 146"/>
                <a:gd name="T36" fmla="*/ 11 w 142"/>
                <a:gd name="T37" fmla="*/ 142 h 146"/>
                <a:gd name="T38" fmla="*/ 7 w 142"/>
                <a:gd name="T39" fmla="*/ 137 h 146"/>
                <a:gd name="T40" fmla="*/ 3 w 142"/>
                <a:gd name="T41" fmla="*/ 133 h 146"/>
                <a:gd name="T42" fmla="*/ 2 w 142"/>
                <a:gd name="T43" fmla="*/ 127 h 146"/>
                <a:gd name="T44" fmla="*/ 0 w 142"/>
                <a:gd name="T45" fmla="*/ 117 h 146"/>
                <a:gd name="T46" fmla="*/ 0 w 142"/>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6">
                  <a:moveTo>
                    <a:pt x="0" y="0"/>
                  </a:moveTo>
                  <a:lnTo>
                    <a:pt x="142" y="0"/>
                  </a:lnTo>
                  <a:lnTo>
                    <a:pt x="142" y="119"/>
                  </a:lnTo>
                  <a:lnTo>
                    <a:pt x="140" y="128"/>
                  </a:lnTo>
                  <a:lnTo>
                    <a:pt x="138" y="133"/>
                  </a:lnTo>
                  <a:lnTo>
                    <a:pt x="134" y="139"/>
                  </a:lnTo>
                  <a:lnTo>
                    <a:pt x="128" y="142"/>
                  </a:lnTo>
                  <a:lnTo>
                    <a:pt x="122" y="144"/>
                  </a:lnTo>
                  <a:lnTo>
                    <a:pt x="115" y="144"/>
                  </a:lnTo>
                  <a:lnTo>
                    <a:pt x="107" y="146"/>
                  </a:lnTo>
                  <a:lnTo>
                    <a:pt x="100" y="146"/>
                  </a:lnTo>
                  <a:lnTo>
                    <a:pt x="85" y="146"/>
                  </a:lnTo>
                  <a:lnTo>
                    <a:pt x="66" y="146"/>
                  </a:lnTo>
                  <a:lnTo>
                    <a:pt x="49" y="146"/>
                  </a:lnTo>
                  <a:lnTo>
                    <a:pt x="35" y="146"/>
                  </a:lnTo>
                  <a:lnTo>
                    <a:pt x="29" y="146"/>
                  </a:lnTo>
                  <a:lnTo>
                    <a:pt x="23" y="144"/>
                  </a:lnTo>
                  <a:lnTo>
                    <a:pt x="16" y="143"/>
                  </a:lnTo>
                  <a:lnTo>
                    <a:pt x="11" y="142"/>
                  </a:lnTo>
                  <a:lnTo>
                    <a:pt x="7" y="137"/>
                  </a:lnTo>
                  <a:lnTo>
                    <a:pt x="3" y="133"/>
                  </a:lnTo>
                  <a:lnTo>
                    <a:pt x="2" y="127"/>
                  </a:lnTo>
                  <a:lnTo>
                    <a:pt x="0" y="117"/>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5">
              <a:extLst>
                <a:ext uri="{FF2B5EF4-FFF2-40B4-BE49-F238E27FC236}">
                  <a16:creationId xmlns:a16="http://schemas.microsoft.com/office/drawing/2014/main" id="{270CB57E-A0CD-49DE-ACDC-7EFD669014C4}"/>
                </a:ext>
              </a:extLst>
            </p:cNvPr>
            <p:cNvSpPr>
              <a:spLocks noEditPoints="1"/>
            </p:cNvSpPr>
            <p:nvPr/>
          </p:nvSpPr>
          <p:spPr bwMode="auto">
            <a:xfrm>
              <a:off x="5218113" y="2657475"/>
              <a:ext cx="238125" cy="446088"/>
            </a:xfrm>
            <a:custGeom>
              <a:avLst/>
              <a:gdLst>
                <a:gd name="T0" fmla="*/ 2 w 150"/>
                <a:gd name="T1" fmla="*/ 81 h 281"/>
                <a:gd name="T2" fmla="*/ 2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3 w 150"/>
                <a:gd name="T23" fmla="*/ 281 h 281"/>
                <a:gd name="T24" fmla="*/ 70 w 150"/>
                <a:gd name="T25" fmla="*/ 273 h 281"/>
                <a:gd name="T26" fmla="*/ 104 w 150"/>
                <a:gd name="T27" fmla="*/ 273 h 281"/>
                <a:gd name="T28" fmla="*/ 149 w 150"/>
                <a:gd name="T29" fmla="*/ 258 h 281"/>
                <a:gd name="T30" fmla="*/ 143 w 150"/>
                <a:gd name="T31" fmla="*/ 270 h 281"/>
                <a:gd name="T32" fmla="*/ 123 w 150"/>
                <a:gd name="T33" fmla="*/ 279 h 281"/>
                <a:gd name="T34" fmla="*/ 122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3 w 150"/>
                <a:gd name="T47" fmla="*/ 73 h 281"/>
                <a:gd name="T48" fmla="*/ 143 w 150"/>
                <a:gd name="T49" fmla="*/ 73 h 281"/>
                <a:gd name="T50" fmla="*/ 138 w 150"/>
                <a:gd name="T51" fmla="*/ 68 h 281"/>
                <a:gd name="T52" fmla="*/ 128 w 150"/>
                <a:gd name="T53" fmla="*/ 70 h 281"/>
                <a:gd name="T54" fmla="*/ 127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4 w 150"/>
                <a:gd name="T81" fmla="*/ 34 h 281"/>
                <a:gd name="T82" fmla="*/ 139 w 150"/>
                <a:gd name="T83" fmla="*/ 6 h 281"/>
                <a:gd name="T84" fmla="*/ 134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7 w 150"/>
                <a:gd name="T103" fmla="*/ 62 h 281"/>
                <a:gd name="T104" fmla="*/ 41 w 150"/>
                <a:gd name="T105" fmla="*/ 57 h 281"/>
                <a:gd name="T106" fmla="*/ 35 w 150"/>
                <a:gd name="T107" fmla="*/ 57 h 281"/>
                <a:gd name="T108" fmla="*/ 7 w 150"/>
                <a:gd name="T109" fmla="*/ 73 h 281"/>
                <a:gd name="T110" fmla="*/ 22 w 150"/>
                <a:gd name="T111" fmla="*/ 61 h 281"/>
                <a:gd name="T112" fmla="*/ 29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2" y="82"/>
                  </a:lnTo>
                  <a:lnTo>
                    <a:pt x="2" y="81"/>
                  </a:lnTo>
                  <a:lnTo>
                    <a:pt x="3" y="80"/>
                  </a:lnTo>
                  <a:lnTo>
                    <a:pt x="2" y="81"/>
                  </a:lnTo>
                  <a:lnTo>
                    <a:pt x="2" y="82"/>
                  </a:lnTo>
                  <a:lnTo>
                    <a:pt x="2" y="81"/>
                  </a:lnTo>
                  <a:lnTo>
                    <a:pt x="10" y="82"/>
                  </a:lnTo>
                  <a:lnTo>
                    <a:pt x="10" y="82"/>
                  </a:lnTo>
                  <a:lnTo>
                    <a:pt x="10" y="84"/>
                  </a:lnTo>
                  <a:lnTo>
                    <a:pt x="8" y="85"/>
                  </a:lnTo>
                  <a:lnTo>
                    <a:pt x="8" y="85"/>
                  </a:lnTo>
                  <a:lnTo>
                    <a:pt x="10" y="84"/>
                  </a:lnTo>
                  <a:close/>
                  <a:moveTo>
                    <a:pt x="2" y="82"/>
                  </a:moveTo>
                  <a:lnTo>
                    <a:pt x="2" y="81"/>
                  </a:lnTo>
                  <a:lnTo>
                    <a:pt x="2" y="81"/>
                  </a:lnTo>
                  <a:lnTo>
                    <a:pt x="2" y="82"/>
                  </a:lnTo>
                  <a:close/>
                  <a:moveTo>
                    <a:pt x="0" y="88"/>
                  </a:moveTo>
                  <a:lnTo>
                    <a:pt x="2" y="82"/>
                  </a:lnTo>
                  <a:lnTo>
                    <a:pt x="10"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41" y="273"/>
                  </a:moveTo>
                  <a:lnTo>
                    <a:pt x="39" y="281"/>
                  </a:lnTo>
                  <a:lnTo>
                    <a:pt x="33" y="281"/>
                  </a:lnTo>
                  <a:lnTo>
                    <a:pt x="26" y="279"/>
                  </a:lnTo>
                  <a:lnTo>
                    <a:pt x="23" y="279"/>
                  </a:lnTo>
                  <a:lnTo>
                    <a:pt x="19" y="278"/>
                  </a:lnTo>
                  <a:lnTo>
                    <a:pt x="16" y="278"/>
                  </a:lnTo>
                  <a:lnTo>
                    <a:pt x="14" y="277"/>
                  </a:lnTo>
                  <a:lnTo>
                    <a:pt x="11" y="274"/>
                  </a:lnTo>
                  <a:lnTo>
                    <a:pt x="8" y="273"/>
                  </a:lnTo>
                  <a:lnTo>
                    <a:pt x="7" y="271"/>
                  </a:lnTo>
                  <a:lnTo>
                    <a:pt x="6" y="270"/>
                  </a:lnTo>
                  <a:lnTo>
                    <a:pt x="4" y="267"/>
                  </a:lnTo>
                  <a:lnTo>
                    <a:pt x="4" y="266"/>
                  </a:lnTo>
                  <a:lnTo>
                    <a:pt x="3" y="264"/>
                  </a:lnTo>
                  <a:lnTo>
                    <a:pt x="3" y="263"/>
                  </a:lnTo>
                  <a:lnTo>
                    <a:pt x="2" y="260"/>
                  </a:lnTo>
                  <a:lnTo>
                    <a:pt x="2" y="258"/>
                  </a:lnTo>
                  <a:lnTo>
                    <a:pt x="0" y="254"/>
                  </a:lnTo>
                  <a:lnTo>
                    <a:pt x="0" y="248"/>
                  </a:lnTo>
                  <a:lnTo>
                    <a:pt x="8" y="248"/>
                  </a:lnTo>
                  <a:lnTo>
                    <a:pt x="8" y="254"/>
                  </a:lnTo>
                  <a:lnTo>
                    <a:pt x="10" y="256"/>
                  </a:lnTo>
                  <a:lnTo>
                    <a:pt x="10" y="258"/>
                  </a:lnTo>
                  <a:lnTo>
                    <a:pt x="10" y="260"/>
                  </a:lnTo>
                  <a:lnTo>
                    <a:pt x="11" y="260"/>
                  </a:lnTo>
                  <a:lnTo>
                    <a:pt x="11" y="262"/>
                  </a:lnTo>
                  <a:lnTo>
                    <a:pt x="12" y="263"/>
                  </a:lnTo>
                  <a:lnTo>
                    <a:pt x="12" y="264"/>
                  </a:lnTo>
                  <a:lnTo>
                    <a:pt x="14" y="266"/>
                  </a:lnTo>
                  <a:lnTo>
                    <a:pt x="14" y="266"/>
                  </a:lnTo>
                  <a:lnTo>
                    <a:pt x="15" y="267"/>
                  </a:lnTo>
                  <a:lnTo>
                    <a:pt x="18" y="268"/>
                  </a:lnTo>
                  <a:lnTo>
                    <a:pt x="19" y="270"/>
                  </a:lnTo>
                  <a:lnTo>
                    <a:pt x="22" y="270"/>
                  </a:lnTo>
                  <a:lnTo>
                    <a:pt x="25" y="271"/>
                  </a:lnTo>
                  <a:lnTo>
                    <a:pt x="27" y="271"/>
                  </a:lnTo>
                  <a:lnTo>
                    <a:pt x="34" y="271"/>
                  </a:lnTo>
                  <a:lnTo>
                    <a:pt x="41" y="273"/>
                  </a:lnTo>
                  <a:close/>
                  <a:moveTo>
                    <a:pt x="104" y="273"/>
                  </a:moveTo>
                  <a:lnTo>
                    <a:pt x="104" y="281"/>
                  </a:lnTo>
                  <a:lnTo>
                    <a:pt x="104" y="281"/>
                  </a:lnTo>
                  <a:lnTo>
                    <a:pt x="97" y="281"/>
                  </a:lnTo>
                  <a:lnTo>
                    <a:pt x="89" y="281"/>
                  </a:lnTo>
                  <a:lnTo>
                    <a:pt x="80" y="281"/>
                  </a:lnTo>
                  <a:lnTo>
                    <a:pt x="70" y="281"/>
                  </a:lnTo>
                  <a:lnTo>
                    <a:pt x="61" y="281"/>
                  </a:lnTo>
                  <a:lnTo>
                    <a:pt x="53" y="281"/>
                  </a:lnTo>
                  <a:lnTo>
                    <a:pt x="45" y="281"/>
                  </a:lnTo>
                  <a:lnTo>
                    <a:pt x="39" y="281"/>
                  </a:lnTo>
                  <a:lnTo>
                    <a:pt x="41" y="273"/>
                  </a:lnTo>
                  <a:lnTo>
                    <a:pt x="45" y="273"/>
                  </a:lnTo>
                  <a:lnTo>
                    <a:pt x="53"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50" y="252"/>
                  </a:lnTo>
                  <a:lnTo>
                    <a:pt x="149" y="255"/>
                  </a:lnTo>
                  <a:lnTo>
                    <a:pt x="149" y="258"/>
                  </a:lnTo>
                  <a:lnTo>
                    <a:pt x="149" y="259"/>
                  </a:lnTo>
                  <a:lnTo>
                    <a:pt x="147" y="262"/>
                  </a:lnTo>
                  <a:lnTo>
                    <a:pt x="147" y="263"/>
                  </a:lnTo>
                  <a:lnTo>
                    <a:pt x="146" y="266"/>
                  </a:lnTo>
                  <a:lnTo>
                    <a:pt x="144" y="267"/>
                  </a:lnTo>
                  <a:lnTo>
                    <a:pt x="144" y="268"/>
                  </a:lnTo>
                  <a:lnTo>
                    <a:pt x="143" y="270"/>
                  </a:lnTo>
                  <a:lnTo>
                    <a:pt x="142" y="271"/>
                  </a:lnTo>
                  <a:lnTo>
                    <a:pt x="140" y="273"/>
                  </a:lnTo>
                  <a:lnTo>
                    <a:pt x="136" y="275"/>
                  </a:lnTo>
                  <a:lnTo>
                    <a:pt x="134" y="277"/>
                  </a:lnTo>
                  <a:lnTo>
                    <a:pt x="130" y="278"/>
                  </a:lnTo>
                  <a:lnTo>
                    <a:pt x="127" y="279"/>
                  </a:lnTo>
                  <a:lnTo>
                    <a:pt x="123" y="279"/>
                  </a:lnTo>
                  <a:lnTo>
                    <a:pt x="119" y="281"/>
                  </a:lnTo>
                  <a:lnTo>
                    <a:pt x="112" y="281"/>
                  </a:lnTo>
                  <a:lnTo>
                    <a:pt x="104" y="281"/>
                  </a:lnTo>
                  <a:lnTo>
                    <a:pt x="104" y="273"/>
                  </a:lnTo>
                  <a:lnTo>
                    <a:pt x="111" y="273"/>
                  </a:lnTo>
                  <a:lnTo>
                    <a:pt x="119" y="271"/>
                  </a:lnTo>
                  <a:lnTo>
                    <a:pt x="122" y="271"/>
                  </a:lnTo>
                  <a:lnTo>
                    <a:pt x="124" y="271"/>
                  </a:lnTo>
                  <a:lnTo>
                    <a:pt x="128" y="270"/>
                  </a:lnTo>
                  <a:lnTo>
                    <a:pt x="131" y="268"/>
                  </a:lnTo>
                  <a:lnTo>
                    <a:pt x="132" y="267"/>
                  </a:lnTo>
                  <a:lnTo>
                    <a:pt x="135" y="266"/>
                  </a:lnTo>
                  <a:lnTo>
                    <a:pt x="135" y="266"/>
                  </a:lnTo>
                  <a:lnTo>
                    <a:pt x="136" y="264"/>
                  </a:lnTo>
                  <a:lnTo>
                    <a:pt x="138" y="263"/>
                  </a:lnTo>
                  <a:lnTo>
                    <a:pt x="138"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50" y="88"/>
                  </a:lnTo>
                  <a:lnTo>
                    <a:pt x="150" y="88"/>
                  </a:lnTo>
                  <a:close/>
                  <a:moveTo>
                    <a:pt x="150" y="88"/>
                  </a:moveTo>
                  <a:lnTo>
                    <a:pt x="150" y="88"/>
                  </a:lnTo>
                  <a:lnTo>
                    <a:pt x="150" y="88"/>
                  </a:lnTo>
                  <a:lnTo>
                    <a:pt x="150" y="88"/>
                  </a:lnTo>
                  <a:close/>
                  <a:moveTo>
                    <a:pt x="149" y="81"/>
                  </a:moveTo>
                  <a:lnTo>
                    <a:pt x="150" y="88"/>
                  </a:lnTo>
                  <a:lnTo>
                    <a:pt x="140" y="89"/>
                  </a:lnTo>
                  <a:lnTo>
                    <a:pt x="140" y="82"/>
                  </a:lnTo>
                  <a:lnTo>
                    <a:pt x="147" y="80"/>
                  </a:lnTo>
                  <a:lnTo>
                    <a:pt x="149" y="81"/>
                  </a:lnTo>
                  <a:close/>
                  <a:moveTo>
                    <a:pt x="147" y="80"/>
                  </a:moveTo>
                  <a:lnTo>
                    <a:pt x="149" y="81"/>
                  </a:lnTo>
                  <a:lnTo>
                    <a:pt x="149"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30" y="72"/>
                  </a:moveTo>
                  <a:lnTo>
                    <a:pt x="131" y="64"/>
                  </a:lnTo>
                  <a:lnTo>
                    <a:pt x="132" y="64"/>
                  </a:lnTo>
                  <a:lnTo>
                    <a:pt x="135" y="65"/>
                  </a:lnTo>
                  <a:lnTo>
                    <a:pt x="138" y="68"/>
                  </a:lnTo>
                  <a:lnTo>
                    <a:pt x="140" y="70"/>
                  </a:lnTo>
                  <a:lnTo>
                    <a:pt x="143" y="73"/>
                  </a:lnTo>
                  <a:lnTo>
                    <a:pt x="138" y="78"/>
                  </a:lnTo>
                  <a:lnTo>
                    <a:pt x="135" y="77"/>
                  </a:lnTo>
                  <a:lnTo>
                    <a:pt x="132" y="74"/>
                  </a:lnTo>
                  <a:lnTo>
                    <a:pt x="130" y="72"/>
                  </a:lnTo>
                  <a:lnTo>
                    <a:pt x="128" y="70"/>
                  </a:lnTo>
                  <a:lnTo>
                    <a:pt x="130" y="72"/>
                  </a:lnTo>
                  <a:close/>
                  <a:moveTo>
                    <a:pt x="131" y="64"/>
                  </a:moveTo>
                  <a:lnTo>
                    <a:pt x="131" y="64"/>
                  </a:lnTo>
                  <a:lnTo>
                    <a:pt x="132" y="64"/>
                  </a:lnTo>
                  <a:lnTo>
                    <a:pt x="131" y="64"/>
                  </a:lnTo>
                  <a:close/>
                  <a:moveTo>
                    <a:pt x="124" y="69"/>
                  </a:moveTo>
                  <a:lnTo>
                    <a:pt x="127" y="61"/>
                  </a:lnTo>
                  <a:lnTo>
                    <a:pt x="128" y="62"/>
                  </a:lnTo>
                  <a:lnTo>
                    <a:pt x="130" y="62"/>
                  </a:lnTo>
                  <a:lnTo>
                    <a:pt x="130" y="62"/>
                  </a:lnTo>
                  <a:lnTo>
                    <a:pt x="130" y="62"/>
                  </a:lnTo>
                  <a:lnTo>
                    <a:pt x="131" y="64"/>
                  </a:lnTo>
                  <a:lnTo>
                    <a:pt x="130" y="72"/>
                  </a:lnTo>
                  <a:lnTo>
                    <a:pt x="127" y="70"/>
                  </a:lnTo>
                  <a:lnTo>
                    <a:pt x="126" y="70"/>
                  </a:lnTo>
                  <a:lnTo>
                    <a:pt x="124" y="69"/>
                  </a:lnTo>
                  <a:lnTo>
                    <a:pt x="123" y="68"/>
                  </a:lnTo>
                  <a:lnTo>
                    <a:pt x="124" y="69"/>
                  </a:lnTo>
                  <a:close/>
                  <a:moveTo>
                    <a:pt x="127" y="61"/>
                  </a:moveTo>
                  <a:lnTo>
                    <a:pt x="127" y="61"/>
                  </a:lnTo>
                  <a:lnTo>
                    <a:pt x="128" y="62"/>
                  </a:lnTo>
                  <a:lnTo>
                    <a:pt x="127" y="61"/>
                  </a:lnTo>
                  <a:close/>
                  <a:moveTo>
                    <a:pt x="113" y="66"/>
                  </a:moveTo>
                  <a:lnTo>
                    <a:pt x="113" y="57"/>
                  </a:lnTo>
                  <a:lnTo>
                    <a:pt x="115" y="58"/>
                  </a:lnTo>
                  <a:lnTo>
                    <a:pt x="118" y="58"/>
                  </a:lnTo>
                  <a:lnTo>
                    <a:pt x="120" y="59"/>
                  </a:lnTo>
                  <a:lnTo>
                    <a:pt x="124" y="59"/>
                  </a:lnTo>
                  <a:lnTo>
                    <a:pt x="127" y="61"/>
                  </a:lnTo>
                  <a:lnTo>
                    <a:pt x="124" y="69"/>
                  </a:lnTo>
                  <a:lnTo>
                    <a:pt x="122" y="69"/>
                  </a:lnTo>
                  <a:lnTo>
                    <a:pt x="119" y="68"/>
                  </a:lnTo>
                  <a:lnTo>
                    <a:pt x="115" y="66"/>
                  </a:lnTo>
                  <a:lnTo>
                    <a:pt x="112" y="65"/>
                  </a:lnTo>
                  <a:lnTo>
                    <a:pt x="113" y="66"/>
                  </a:lnTo>
                  <a:close/>
                  <a:moveTo>
                    <a:pt x="113" y="57"/>
                  </a:moveTo>
                  <a:lnTo>
                    <a:pt x="115" y="57"/>
                  </a:lnTo>
                  <a:lnTo>
                    <a:pt x="115" y="58"/>
                  </a:lnTo>
                  <a:lnTo>
                    <a:pt x="113" y="57"/>
                  </a:lnTo>
                  <a:close/>
                  <a:moveTo>
                    <a:pt x="107" y="57"/>
                  </a:moveTo>
                  <a:lnTo>
                    <a:pt x="113" y="57"/>
                  </a:lnTo>
                  <a:lnTo>
                    <a:pt x="113" y="66"/>
                  </a:lnTo>
                  <a:lnTo>
                    <a:pt x="105" y="66"/>
                  </a:lnTo>
                  <a:lnTo>
                    <a:pt x="103" y="64"/>
                  </a:lnTo>
                  <a:lnTo>
                    <a:pt x="107" y="57"/>
                  </a:lnTo>
                  <a:close/>
                  <a:moveTo>
                    <a:pt x="105" y="66"/>
                  </a:moveTo>
                  <a:lnTo>
                    <a:pt x="104" y="65"/>
                  </a:lnTo>
                  <a:lnTo>
                    <a:pt x="103" y="64"/>
                  </a:lnTo>
                  <a:lnTo>
                    <a:pt x="105" y="66"/>
                  </a:lnTo>
                  <a:close/>
                  <a:moveTo>
                    <a:pt x="105" y="26"/>
                  </a:moveTo>
                  <a:lnTo>
                    <a:pt x="107"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3" y="64"/>
                  </a:lnTo>
                  <a:lnTo>
                    <a:pt x="101" y="61"/>
                  </a:lnTo>
                  <a:lnTo>
                    <a:pt x="100" y="59"/>
                  </a:lnTo>
                  <a:lnTo>
                    <a:pt x="100" y="57"/>
                  </a:lnTo>
                  <a:lnTo>
                    <a:pt x="100" y="55"/>
                  </a:lnTo>
                  <a:lnTo>
                    <a:pt x="99" y="50"/>
                  </a:lnTo>
                  <a:lnTo>
                    <a:pt x="99" y="46"/>
                  </a:lnTo>
                  <a:lnTo>
                    <a:pt x="100" y="41"/>
                  </a:lnTo>
                  <a:lnTo>
                    <a:pt x="100" y="37"/>
                  </a:lnTo>
                  <a:lnTo>
                    <a:pt x="101" y="33"/>
                  </a:lnTo>
                  <a:lnTo>
                    <a:pt x="103" y="28"/>
                  </a:lnTo>
                  <a:lnTo>
                    <a:pt x="105" y="26"/>
                  </a:lnTo>
                  <a:close/>
                  <a:moveTo>
                    <a:pt x="103" y="28"/>
                  </a:moveTo>
                  <a:lnTo>
                    <a:pt x="103" y="26"/>
                  </a:lnTo>
                  <a:lnTo>
                    <a:pt x="105" y="26"/>
                  </a:lnTo>
                  <a:lnTo>
                    <a:pt x="103" y="28"/>
                  </a:lnTo>
                  <a:close/>
                  <a:moveTo>
                    <a:pt x="130" y="30"/>
                  </a:moveTo>
                  <a:lnTo>
                    <a:pt x="139" y="30"/>
                  </a:lnTo>
                  <a:lnTo>
                    <a:pt x="134" y="34"/>
                  </a:lnTo>
                  <a:lnTo>
                    <a:pt x="128" y="34"/>
                  </a:lnTo>
                  <a:lnTo>
                    <a:pt x="120" y="34"/>
                  </a:lnTo>
                  <a:lnTo>
                    <a:pt x="116" y="34"/>
                  </a:lnTo>
                  <a:lnTo>
                    <a:pt x="112" y="34"/>
                  </a:lnTo>
                  <a:lnTo>
                    <a:pt x="109" y="34"/>
                  </a:lnTo>
                  <a:lnTo>
                    <a:pt x="107" y="34"/>
                  </a:lnTo>
                  <a:lnTo>
                    <a:pt x="105" y="26"/>
                  </a:lnTo>
                  <a:lnTo>
                    <a:pt x="108" y="24"/>
                  </a:lnTo>
                  <a:lnTo>
                    <a:pt x="112" y="24"/>
                  </a:lnTo>
                  <a:lnTo>
                    <a:pt x="116" y="24"/>
                  </a:lnTo>
                  <a:lnTo>
                    <a:pt x="120" y="24"/>
                  </a:lnTo>
                  <a:lnTo>
                    <a:pt x="128" y="24"/>
                  </a:lnTo>
                  <a:lnTo>
                    <a:pt x="134" y="24"/>
                  </a:lnTo>
                  <a:lnTo>
                    <a:pt x="130" y="30"/>
                  </a:lnTo>
                  <a:close/>
                  <a:moveTo>
                    <a:pt x="139" y="30"/>
                  </a:moveTo>
                  <a:lnTo>
                    <a:pt x="139" y="34"/>
                  </a:lnTo>
                  <a:lnTo>
                    <a:pt x="134" y="34"/>
                  </a:lnTo>
                  <a:lnTo>
                    <a:pt x="139" y="30"/>
                  </a:lnTo>
                  <a:close/>
                  <a:moveTo>
                    <a:pt x="139" y="6"/>
                  </a:moveTo>
                  <a:lnTo>
                    <a:pt x="139" y="30"/>
                  </a:lnTo>
                  <a:lnTo>
                    <a:pt x="130" y="30"/>
                  </a:lnTo>
                  <a:lnTo>
                    <a:pt x="130" y="6"/>
                  </a:lnTo>
                  <a:lnTo>
                    <a:pt x="134" y="0"/>
                  </a:lnTo>
                  <a:lnTo>
                    <a:pt x="139" y="6"/>
                  </a:lnTo>
                  <a:close/>
                  <a:moveTo>
                    <a:pt x="134" y="0"/>
                  </a:moveTo>
                  <a:lnTo>
                    <a:pt x="139" y="0"/>
                  </a:lnTo>
                  <a:lnTo>
                    <a:pt x="139" y="6"/>
                  </a:lnTo>
                  <a:lnTo>
                    <a:pt x="134" y="0"/>
                  </a:lnTo>
                  <a:close/>
                  <a:moveTo>
                    <a:pt x="12" y="0"/>
                  </a:moveTo>
                  <a:lnTo>
                    <a:pt x="134" y="0"/>
                  </a:lnTo>
                  <a:lnTo>
                    <a:pt x="134" y="10"/>
                  </a:lnTo>
                  <a:lnTo>
                    <a:pt x="12" y="10"/>
                  </a:lnTo>
                  <a:lnTo>
                    <a:pt x="8" y="6"/>
                  </a:lnTo>
                  <a:lnTo>
                    <a:pt x="12" y="0"/>
                  </a:lnTo>
                  <a:close/>
                  <a:moveTo>
                    <a:pt x="8" y="6"/>
                  </a:moveTo>
                  <a:lnTo>
                    <a:pt x="8" y="0"/>
                  </a:lnTo>
                  <a:lnTo>
                    <a:pt x="12" y="0"/>
                  </a:lnTo>
                  <a:lnTo>
                    <a:pt x="8" y="6"/>
                  </a:lnTo>
                  <a:close/>
                  <a:moveTo>
                    <a:pt x="8" y="30"/>
                  </a:moveTo>
                  <a:lnTo>
                    <a:pt x="8" y="6"/>
                  </a:lnTo>
                  <a:lnTo>
                    <a:pt x="18" y="6"/>
                  </a:lnTo>
                  <a:lnTo>
                    <a:pt x="18" y="30"/>
                  </a:lnTo>
                  <a:lnTo>
                    <a:pt x="12" y="34"/>
                  </a:lnTo>
                  <a:lnTo>
                    <a:pt x="8" y="30"/>
                  </a:lnTo>
                  <a:close/>
                  <a:moveTo>
                    <a:pt x="12" y="34"/>
                  </a:moveTo>
                  <a:lnTo>
                    <a:pt x="8" y="34"/>
                  </a:lnTo>
                  <a:lnTo>
                    <a:pt x="8" y="30"/>
                  </a:lnTo>
                  <a:lnTo>
                    <a:pt x="12" y="34"/>
                  </a:lnTo>
                  <a:close/>
                  <a:moveTo>
                    <a:pt x="42" y="26"/>
                  </a:moveTo>
                  <a:lnTo>
                    <a:pt x="41" y="34"/>
                  </a:lnTo>
                  <a:lnTo>
                    <a:pt x="41" y="34"/>
                  </a:lnTo>
                  <a:lnTo>
                    <a:pt x="35" y="34"/>
                  </a:lnTo>
                  <a:lnTo>
                    <a:pt x="27" y="34"/>
                  </a:lnTo>
                  <a:lnTo>
                    <a:pt x="19" y="34"/>
                  </a:lnTo>
                  <a:lnTo>
                    <a:pt x="12" y="34"/>
                  </a:lnTo>
                  <a:lnTo>
                    <a:pt x="12" y="24"/>
                  </a:lnTo>
                  <a:lnTo>
                    <a:pt x="19" y="24"/>
                  </a:lnTo>
                  <a:lnTo>
                    <a:pt x="27" y="24"/>
                  </a:lnTo>
                  <a:lnTo>
                    <a:pt x="35" y="24"/>
                  </a:lnTo>
                  <a:lnTo>
                    <a:pt x="42" y="26"/>
                  </a:lnTo>
                  <a:lnTo>
                    <a:pt x="42" y="26"/>
                  </a:lnTo>
                  <a:close/>
                  <a:moveTo>
                    <a:pt x="45" y="65"/>
                  </a:moveTo>
                  <a:lnTo>
                    <a:pt x="41" y="57"/>
                  </a:lnTo>
                  <a:lnTo>
                    <a:pt x="39" y="59"/>
                  </a:lnTo>
                  <a:lnTo>
                    <a:pt x="39" y="58"/>
                  </a:lnTo>
                  <a:lnTo>
                    <a:pt x="39" y="55"/>
                  </a:lnTo>
                  <a:lnTo>
                    <a:pt x="39" y="50"/>
                  </a:lnTo>
                  <a:lnTo>
                    <a:pt x="41" y="45"/>
                  </a:lnTo>
                  <a:lnTo>
                    <a:pt x="39" y="39"/>
                  </a:lnTo>
                  <a:lnTo>
                    <a:pt x="39" y="35"/>
                  </a:lnTo>
                  <a:lnTo>
                    <a:pt x="39" y="34"/>
                  </a:lnTo>
                  <a:lnTo>
                    <a:pt x="39" y="33"/>
                  </a:lnTo>
                  <a:lnTo>
                    <a:pt x="39" y="33"/>
                  </a:lnTo>
                  <a:lnTo>
                    <a:pt x="39" y="33"/>
                  </a:lnTo>
                  <a:lnTo>
                    <a:pt x="39" y="33"/>
                  </a:lnTo>
                  <a:lnTo>
                    <a:pt x="41" y="34"/>
                  </a:lnTo>
                  <a:lnTo>
                    <a:pt x="42" y="26"/>
                  </a:lnTo>
                  <a:lnTo>
                    <a:pt x="43" y="26"/>
                  </a:lnTo>
                  <a:lnTo>
                    <a:pt x="45" y="27"/>
                  </a:lnTo>
                  <a:lnTo>
                    <a:pt x="46" y="28"/>
                  </a:lnTo>
                  <a:lnTo>
                    <a:pt x="47" y="30"/>
                  </a:lnTo>
                  <a:lnTo>
                    <a:pt x="47" y="31"/>
                  </a:lnTo>
                  <a:lnTo>
                    <a:pt x="47" y="34"/>
                  </a:lnTo>
                  <a:lnTo>
                    <a:pt x="49" y="39"/>
                  </a:lnTo>
                  <a:lnTo>
                    <a:pt x="49" y="45"/>
                  </a:lnTo>
                  <a:lnTo>
                    <a:pt x="49" y="50"/>
                  </a:lnTo>
                  <a:lnTo>
                    <a:pt x="47" y="55"/>
                  </a:lnTo>
                  <a:lnTo>
                    <a:pt x="47" y="59"/>
                  </a:lnTo>
                  <a:lnTo>
                    <a:pt x="47" y="62"/>
                  </a:lnTo>
                  <a:lnTo>
                    <a:pt x="45" y="65"/>
                  </a:lnTo>
                  <a:close/>
                  <a:moveTo>
                    <a:pt x="47" y="62"/>
                  </a:moveTo>
                  <a:lnTo>
                    <a:pt x="46" y="64"/>
                  </a:lnTo>
                  <a:lnTo>
                    <a:pt x="45" y="65"/>
                  </a:lnTo>
                  <a:lnTo>
                    <a:pt x="47" y="62"/>
                  </a:lnTo>
                  <a:close/>
                  <a:moveTo>
                    <a:pt x="37" y="66"/>
                  </a:moveTo>
                  <a:lnTo>
                    <a:pt x="35" y="57"/>
                  </a:lnTo>
                  <a:lnTo>
                    <a:pt x="35" y="57"/>
                  </a:lnTo>
                  <a:lnTo>
                    <a:pt x="37" y="57"/>
                  </a:lnTo>
                  <a:lnTo>
                    <a:pt x="38" y="57"/>
                  </a:lnTo>
                  <a:lnTo>
                    <a:pt x="41" y="57"/>
                  </a:lnTo>
                  <a:lnTo>
                    <a:pt x="41" y="57"/>
                  </a:lnTo>
                  <a:lnTo>
                    <a:pt x="45" y="65"/>
                  </a:lnTo>
                  <a:lnTo>
                    <a:pt x="42" y="65"/>
                  </a:lnTo>
                  <a:lnTo>
                    <a:pt x="39" y="66"/>
                  </a:lnTo>
                  <a:lnTo>
                    <a:pt x="37" y="66"/>
                  </a:lnTo>
                  <a:lnTo>
                    <a:pt x="35" y="66"/>
                  </a:lnTo>
                  <a:lnTo>
                    <a:pt x="37" y="66"/>
                  </a:lnTo>
                  <a:close/>
                  <a:moveTo>
                    <a:pt x="35" y="57"/>
                  </a:moveTo>
                  <a:lnTo>
                    <a:pt x="35" y="57"/>
                  </a:lnTo>
                  <a:lnTo>
                    <a:pt x="35" y="57"/>
                  </a:lnTo>
                  <a:lnTo>
                    <a:pt x="35" y="57"/>
                  </a:lnTo>
                  <a:close/>
                  <a:moveTo>
                    <a:pt x="10" y="82"/>
                  </a:moveTo>
                  <a:lnTo>
                    <a:pt x="2" y="81"/>
                  </a:lnTo>
                  <a:lnTo>
                    <a:pt x="3" y="78"/>
                  </a:lnTo>
                  <a:lnTo>
                    <a:pt x="7" y="73"/>
                  </a:lnTo>
                  <a:lnTo>
                    <a:pt x="10" y="69"/>
                  </a:lnTo>
                  <a:lnTo>
                    <a:pt x="12" y="68"/>
                  </a:lnTo>
                  <a:lnTo>
                    <a:pt x="14" y="66"/>
                  </a:lnTo>
                  <a:lnTo>
                    <a:pt x="15" y="65"/>
                  </a:lnTo>
                  <a:lnTo>
                    <a:pt x="18" y="64"/>
                  </a:lnTo>
                  <a:lnTo>
                    <a:pt x="19" y="62"/>
                  </a:lnTo>
                  <a:lnTo>
                    <a:pt x="22" y="61"/>
                  </a:lnTo>
                  <a:lnTo>
                    <a:pt x="23" y="61"/>
                  </a:lnTo>
                  <a:lnTo>
                    <a:pt x="26" y="59"/>
                  </a:lnTo>
                  <a:lnTo>
                    <a:pt x="30" y="58"/>
                  </a:lnTo>
                  <a:lnTo>
                    <a:pt x="35" y="57"/>
                  </a:lnTo>
                  <a:lnTo>
                    <a:pt x="37" y="66"/>
                  </a:lnTo>
                  <a:lnTo>
                    <a:pt x="33" y="66"/>
                  </a:lnTo>
                  <a:lnTo>
                    <a:pt x="29" y="68"/>
                  </a:lnTo>
                  <a:lnTo>
                    <a:pt x="26" y="68"/>
                  </a:lnTo>
                  <a:lnTo>
                    <a:pt x="25" y="69"/>
                  </a:lnTo>
                  <a:lnTo>
                    <a:pt x="23" y="69"/>
                  </a:lnTo>
                  <a:lnTo>
                    <a:pt x="22" y="70"/>
                  </a:lnTo>
                  <a:lnTo>
                    <a:pt x="20" y="72"/>
                  </a:lnTo>
                  <a:lnTo>
                    <a:pt x="19" y="73"/>
                  </a:lnTo>
                  <a:lnTo>
                    <a:pt x="18" y="74"/>
                  </a:lnTo>
                  <a:lnTo>
                    <a:pt x="16" y="76"/>
                  </a:lnTo>
                  <a:lnTo>
                    <a:pt x="14" y="78"/>
                  </a:lnTo>
                  <a:lnTo>
                    <a:pt x="10" y="84"/>
                  </a:lnTo>
                  <a:lnTo>
                    <a:pt x="10" y="82"/>
                  </a:lnTo>
                  <a:close/>
                  <a:moveTo>
                    <a:pt x="2" y="81"/>
                  </a:moveTo>
                  <a:lnTo>
                    <a:pt x="2" y="80"/>
                  </a:lnTo>
                  <a:lnTo>
                    <a:pt x="3" y="78"/>
                  </a:lnTo>
                  <a:lnTo>
                    <a:pt x="2"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6">
              <a:extLst>
                <a:ext uri="{FF2B5EF4-FFF2-40B4-BE49-F238E27FC236}">
                  <a16:creationId xmlns:a16="http://schemas.microsoft.com/office/drawing/2014/main" id="{2504247C-8B5F-44C4-8FAD-385ACBEF377D}"/>
                </a:ext>
              </a:extLst>
            </p:cNvPr>
            <p:cNvSpPr>
              <a:spLocks/>
            </p:cNvSpPr>
            <p:nvPr/>
          </p:nvSpPr>
          <p:spPr bwMode="auto">
            <a:xfrm>
              <a:off x="5224463" y="2865438"/>
              <a:ext cx="225425" cy="231775"/>
            </a:xfrm>
            <a:custGeom>
              <a:avLst/>
              <a:gdLst>
                <a:gd name="T0" fmla="*/ 0 w 142"/>
                <a:gd name="T1" fmla="*/ 0 h 146"/>
                <a:gd name="T2" fmla="*/ 142 w 142"/>
                <a:gd name="T3" fmla="*/ 0 h 146"/>
                <a:gd name="T4" fmla="*/ 142 w 142"/>
                <a:gd name="T5" fmla="*/ 119 h 146"/>
                <a:gd name="T6" fmla="*/ 140 w 142"/>
                <a:gd name="T7" fmla="*/ 128 h 146"/>
                <a:gd name="T8" fmla="*/ 138 w 142"/>
                <a:gd name="T9" fmla="*/ 133 h 146"/>
                <a:gd name="T10" fmla="*/ 134 w 142"/>
                <a:gd name="T11" fmla="*/ 139 h 146"/>
                <a:gd name="T12" fmla="*/ 128 w 142"/>
                <a:gd name="T13" fmla="*/ 142 h 146"/>
                <a:gd name="T14" fmla="*/ 122 w 142"/>
                <a:gd name="T15" fmla="*/ 144 h 146"/>
                <a:gd name="T16" fmla="*/ 115 w 142"/>
                <a:gd name="T17" fmla="*/ 144 h 146"/>
                <a:gd name="T18" fmla="*/ 107 w 142"/>
                <a:gd name="T19" fmla="*/ 146 h 146"/>
                <a:gd name="T20" fmla="*/ 100 w 142"/>
                <a:gd name="T21" fmla="*/ 146 h 146"/>
                <a:gd name="T22" fmla="*/ 85 w 142"/>
                <a:gd name="T23" fmla="*/ 146 h 146"/>
                <a:gd name="T24" fmla="*/ 66 w 142"/>
                <a:gd name="T25" fmla="*/ 146 h 146"/>
                <a:gd name="T26" fmla="*/ 49 w 142"/>
                <a:gd name="T27" fmla="*/ 146 h 146"/>
                <a:gd name="T28" fmla="*/ 35 w 142"/>
                <a:gd name="T29" fmla="*/ 146 h 146"/>
                <a:gd name="T30" fmla="*/ 29 w 142"/>
                <a:gd name="T31" fmla="*/ 146 h 146"/>
                <a:gd name="T32" fmla="*/ 23 w 142"/>
                <a:gd name="T33" fmla="*/ 144 h 146"/>
                <a:gd name="T34" fmla="*/ 16 w 142"/>
                <a:gd name="T35" fmla="*/ 143 h 146"/>
                <a:gd name="T36" fmla="*/ 11 w 142"/>
                <a:gd name="T37" fmla="*/ 142 h 146"/>
                <a:gd name="T38" fmla="*/ 7 w 142"/>
                <a:gd name="T39" fmla="*/ 137 h 146"/>
                <a:gd name="T40" fmla="*/ 3 w 142"/>
                <a:gd name="T41" fmla="*/ 133 h 146"/>
                <a:gd name="T42" fmla="*/ 2 w 142"/>
                <a:gd name="T43" fmla="*/ 127 h 146"/>
                <a:gd name="T44" fmla="*/ 0 w 142"/>
                <a:gd name="T45" fmla="*/ 117 h 146"/>
                <a:gd name="T46" fmla="*/ 0 w 142"/>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6">
                  <a:moveTo>
                    <a:pt x="0" y="0"/>
                  </a:moveTo>
                  <a:lnTo>
                    <a:pt x="142" y="0"/>
                  </a:lnTo>
                  <a:lnTo>
                    <a:pt x="142" y="119"/>
                  </a:lnTo>
                  <a:lnTo>
                    <a:pt x="140" y="128"/>
                  </a:lnTo>
                  <a:lnTo>
                    <a:pt x="138" y="133"/>
                  </a:lnTo>
                  <a:lnTo>
                    <a:pt x="134" y="139"/>
                  </a:lnTo>
                  <a:lnTo>
                    <a:pt x="128" y="142"/>
                  </a:lnTo>
                  <a:lnTo>
                    <a:pt x="122" y="144"/>
                  </a:lnTo>
                  <a:lnTo>
                    <a:pt x="115" y="144"/>
                  </a:lnTo>
                  <a:lnTo>
                    <a:pt x="107" y="146"/>
                  </a:lnTo>
                  <a:lnTo>
                    <a:pt x="100" y="146"/>
                  </a:lnTo>
                  <a:lnTo>
                    <a:pt x="85" y="146"/>
                  </a:lnTo>
                  <a:lnTo>
                    <a:pt x="66" y="146"/>
                  </a:lnTo>
                  <a:lnTo>
                    <a:pt x="49" y="146"/>
                  </a:lnTo>
                  <a:lnTo>
                    <a:pt x="35" y="146"/>
                  </a:lnTo>
                  <a:lnTo>
                    <a:pt x="29" y="146"/>
                  </a:lnTo>
                  <a:lnTo>
                    <a:pt x="23" y="144"/>
                  </a:lnTo>
                  <a:lnTo>
                    <a:pt x="16" y="143"/>
                  </a:lnTo>
                  <a:lnTo>
                    <a:pt x="11" y="142"/>
                  </a:lnTo>
                  <a:lnTo>
                    <a:pt x="7" y="137"/>
                  </a:lnTo>
                  <a:lnTo>
                    <a:pt x="3" y="133"/>
                  </a:lnTo>
                  <a:lnTo>
                    <a:pt x="2" y="127"/>
                  </a:lnTo>
                  <a:lnTo>
                    <a:pt x="0" y="117"/>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7">
              <a:extLst>
                <a:ext uri="{FF2B5EF4-FFF2-40B4-BE49-F238E27FC236}">
                  <a16:creationId xmlns:a16="http://schemas.microsoft.com/office/drawing/2014/main" id="{D0E67BEB-29E9-4D4A-895B-0E0034C217B9}"/>
                </a:ext>
              </a:extLst>
            </p:cNvPr>
            <p:cNvSpPr>
              <a:spLocks noEditPoints="1"/>
            </p:cNvSpPr>
            <p:nvPr/>
          </p:nvSpPr>
          <p:spPr bwMode="auto">
            <a:xfrm>
              <a:off x="5218113" y="2657475"/>
              <a:ext cx="238125" cy="446088"/>
            </a:xfrm>
            <a:custGeom>
              <a:avLst/>
              <a:gdLst>
                <a:gd name="T0" fmla="*/ 2 w 150"/>
                <a:gd name="T1" fmla="*/ 81 h 281"/>
                <a:gd name="T2" fmla="*/ 2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3 w 150"/>
                <a:gd name="T23" fmla="*/ 281 h 281"/>
                <a:gd name="T24" fmla="*/ 70 w 150"/>
                <a:gd name="T25" fmla="*/ 273 h 281"/>
                <a:gd name="T26" fmla="*/ 104 w 150"/>
                <a:gd name="T27" fmla="*/ 273 h 281"/>
                <a:gd name="T28" fmla="*/ 149 w 150"/>
                <a:gd name="T29" fmla="*/ 258 h 281"/>
                <a:gd name="T30" fmla="*/ 143 w 150"/>
                <a:gd name="T31" fmla="*/ 270 h 281"/>
                <a:gd name="T32" fmla="*/ 123 w 150"/>
                <a:gd name="T33" fmla="*/ 279 h 281"/>
                <a:gd name="T34" fmla="*/ 122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3 w 150"/>
                <a:gd name="T47" fmla="*/ 73 h 281"/>
                <a:gd name="T48" fmla="*/ 143 w 150"/>
                <a:gd name="T49" fmla="*/ 73 h 281"/>
                <a:gd name="T50" fmla="*/ 138 w 150"/>
                <a:gd name="T51" fmla="*/ 68 h 281"/>
                <a:gd name="T52" fmla="*/ 128 w 150"/>
                <a:gd name="T53" fmla="*/ 70 h 281"/>
                <a:gd name="T54" fmla="*/ 127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4 w 150"/>
                <a:gd name="T81" fmla="*/ 34 h 281"/>
                <a:gd name="T82" fmla="*/ 139 w 150"/>
                <a:gd name="T83" fmla="*/ 6 h 281"/>
                <a:gd name="T84" fmla="*/ 134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7 w 150"/>
                <a:gd name="T103" fmla="*/ 62 h 281"/>
                <a:gd name="T104" fmla="*/ 41 w 150"/>
                <a:gd name="T105" fmla="*/ 57 h 281"/>
                <a:gd name="T106" fmla="*/ 35 w 150"/>
                <a:gd name="T107" fmla="*/ 57 h 281"/>
                <a:gd name="T108" fmla="*/ 7 w 150"/>
                <a:gd name="T109" fmla="*/ 73 h 281"/>
                <a:gd name="T110" fmla="*/ 22 w 150"/>
                <a:gd name="T111" fmla="*/ 61 h 281"/>
                <a:gd name="T112" fmla="*/ 29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2" y="82"/>
                  </a:lnTo>
                  <a:lnTo>
                    <a:pt x="2" y="81"/>
                  </a:lnTo>
                  <a:lnTo>
                    <a:pt x="3" y="80"/>
                  </a:lnTo>
                  <a:lnTo>
                    <a:pt x="2" y="81"/>
                  </a:lnTo>
                  <a:lnTo>
                    <a:pt x="2" y="82"/>
                  </a:lnTo>
                  <a:lnTo>
                    <a:pt x="2" y="81"/>
                  </a:lnTo>
                  <a:lnTo>
                    <a:pt x="10" y="82"/>
                  </a:lnTo>
                  <a:lnTo>
                    <a:pt x="10" y="82"/>
                  </a:lnTo>
                  <a:lnTo>
                    <a:pt x="10" y="84"/>
                  </a:lnTo>
                  <a:lnTo>
                    <a:pt x="8" y="85"/>
                  </a:lnTo>
                  <a:lnTo>
                    <a:pt x="8" y="85"/>
                  </a:lnTo>
                  <a:lnTo>
                    <a:pt x="10" y="84"/>
                  </a:lnTo>
                  <a:close/>
                  <a:moveTo>
                    <a:pt x="2" y="82"/>
                  </a:moveTo>
                  <a:lnTo>
                    <a:pt x="2" y="81"/>
                  </a:lnTo>
                  <a:lnTo>
                    <a:pt x="2" y="81"/>
                  </a:lnTo>
                  <a:lnTo>
                    <a:pt x="2" y="82"/>
                  </a:lnTo>
                  <a:close/>
                  <a:moveTo>
                    <a:pt x="0" y="88"/>
                  </a:moveTo>
                  <a:lnTo>
                    <a:pt x="2" y="82"/>
                  </a:lnTo>
                  <a:lnTo>
                    <a:pt x="10"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41" y="273"/>
                  </a:moveTo>
                  <a:lnTo>
                    <a:pt x="39" y="281"/>
                  </a:lnTo>
                  <a:lnTo>
                    <a:pt x="33" y="281"/>
                  </a:lnTo>
                  <a:lnTo>
                    <a:pt x="26" y="279"/>
                  </a:lnTo>
                  <a:lnTo>
                    <a:pt x="23" y="279"/>
                  </a:lnTo>
                  <a:lnTo>
                    <a:pt x="19" y="278"/>
                  </a:lnTo>
                  <a:lnTo>
                    <a:pt x="16" y="278"/>
                  </a:lnTo>
                  <a:lnTo>
                    <a:pt x="14" y="277"/>
                  </a:lnTo>
                  <a:lnTo>
                    <a:pt x="11" y="274"/>
                  </a:lnTo>
                  <a:lnTo>
                    <a:pt x="8" y="273"/>
                  </a:lnTo>
                  <a:lnTo>
                    <a:pt x="7" y="271"/>
                  </a:lnTo>
                  <a:lnTo>
                    <a:pt x="6" y="270"/>
                  </a:lnTo>
                  <a:lnTo>
                    <a:pt x="4" y="267"/>
                  </a:lnTo>
                  <a:lnTo>
                    <a:pt x="4" y="266"/>
                  </a:lnTo>
                  <a:lnTo>
                    <a:pt x="3" y="264"/>
                  </a:lnTo>
                  <a:lnTo>
                    <a:pt x="3" y="263"/>
                  </a:lnTo>
                  <a:lnTo>
                    <a:pt x="2" y="260"/>
                  </a:lnTo>
                  <a:lnTo>
                    <a:pt x="2" y="258"/>
                  </a:lnTo>
                  <a:lnTo>
                    <a:pt x="0" y="254"/>
                  </a:lnTo>
                  <a:lnTo>
                    <a:pt x="0" y="248"/>
                  </a:lnTo>
                  <a:lnTo>
                    <a:pt x="8" y="248"/>
                  </a:lnTo>
                  <a:lnTo>
                    <a:pt x="8" y="254"/>
                  </a:lnTo>
                  <a:lnTo>
                    <a:pt x="10" y="256"/>
                  </a:lnTo>
                  <a:lnTo>
                    <a:pt x="10" y="258"/>
                  </a:lnTo>
                  <a:lnTo>
                    <a:pt x="10" y="260"/>
                  </a:lnTo>
                  <a:lnTo>
                    <a:pt x="11" y="260"/>
                  </a:lnTo>
                  <a:lnTo>
                    <a:pt x="11" y="262"/>
                  </a:lnTo>
                  <a:lnTo>
                    <a:pt x="12" y="263"/>
                  </a:lnTo>
                  <a:lnTo>
                    <a:pt x="12" y="264"/>
                  </a:lnTo>
                  <a:lnTo>
                    <a:pt x="14" y="266"/>
                  </a:lnTo>
                  <a:lnTo>
                    <a:pt x="14" y="266"/>
                  </a:lnTo>
                  <a:lnTo>
                    <a:pt x="15" y="267"/>
                  </a:lnTo>
                  <a:lnTo>
                    <a:pt x="18" y="268"/>
                  </a:lnTo>
                  <a:lnTo>
                    <a:pt x="19" y="270"/>
                  </a:lnTo>
                  <a:lnTo>
                    <a:pt x="22" y="270"/>
                  </a:lnTo>
                  <a:lnTo>
                    <a:pt x="25" y="271"/>
                  </a:lnTo>
                  <a:lnTo>
                    <a:pt x="27" y="271"/>
                  </a:lnTo>
                  <a:lnTo>
                    <a:pt x="34" y="271"/>
                  </a:lnTo>
                  <a:lnTo>
                    <a:pt x="41" y="273"/>
                  </a:lnTo>
                  <a:close/>
                  <a:moveTo>
                    <a:pt x="104" y="273"/>
                  </a:moveTo>
                  <a:lnTo>
                    <a:pt x="104" y="281"/>
                  </a:lnTo>
                  <a:lnTo>
                    <a:pt x="104" y="281"/>
                  </a:lnTo>
                  <a:lnTo>
                    <a:pt x="97" y="281"/>
                  </a:lnTo>
                  <a:lnTo>
                    <a:pt x="89" y="281"/>
                  </a:lnTo>
                  <a:lnTo>
                    <a:pt x="80" y="281"/>
                  </a:lnTo>
                  <a:lnTo>
                    <a:pt x="70" y="281"/>
                  </a:lnTo>
                  <a:lnTo>
                    <a:pt x="61" y="281"/>
                  </a:lnTo>
                  <a:lnTo>
                    <a:pt x="53" y="281"/>
                  </a:lnTo>
                  <a:lnTo>
                    <a:pt x="45" y="281"/>
                  </a:lnTo>
                  <a:lnTo>
                    <a:pt x="39" y="281"/>
                  </a:lnTo>
                  <a:lnTo>
                    <a:pt x="41" y="273"/>
                  </a:lnTo>
                  <a:lnTo>
                    <a:pt x="45" y="273"/>
                  </a:lnTo>
                  <a:lnTo>
                    <a:pt x="53"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50" y="252"/>
                  </a:lnTo>
                  <a:lnTo>
                    <a:pt x="149" y="255"/>
                  </a:lnTo>
                  <a:lnTo>
                    <a:pt x="149" y="258"/>
                  </a:lnTo>
                  <a:lnTo>
                    <a:pt x="149" y="259"/>
                  </a:lnTo>
                  <a:lnTo>
                    <a:pt x="147" y="262"/>
                  </a:lnTo>
                  <a:lnTo>
                    <a:pt x="147" y="263"/>
                  </a:lnTo>
                  <a:lnTo>
                    <a:pt x="146" y="266"/>
                  </a:lnTo>
                  <a:lnTo>
                    <a:pt x="144" y="267"/>
                  </a:lnTo>
                  <a:lnTo>
                    <a:pt x="144" y="268"/>
                  </a:lnTo>
                  <a:lnTo>
                    <a:pt x="143" y="270"/>
                  </a:lnTo>
                  <a:lnTo>
                    <a:pt x="142" y="271"/>
                  </a:lnTo>
                  <a:lnTo>
                    <a:pt x="140" y="273"/>
                  </a:lnTo>
                  <a:lnTo>
                    <a:pt x="136" y="275"/>
                  </a:lnTo>
                  <a:lnTo>
                    <a:pt x="134" y="277"/>
                  </a:lnTo>
                  <a:lnTo>
                    <a:pt x="130" y="278"/>
                  </a:lnTo>
                  <a:lnTo>
                    <a:pt x="127" y="279"/>
                  </a:lnTo>
                  <a:lnTo>
                    <a:pt x="123" y="279"/>
                  </a:lnTo>
                  <a:lnTo>
                    <a:pt x="119" y="281"/>
                  </a:lnTo>
                  <a:lnTo>
                    <a:pt x="112" y="281"/>
                  </a:lnTo>
                  <a:lnTo>
                    <a:pt x="104" y="281"/>
                  </a:lnTo>
                  <a:lnTo>
                    <a:pt x="104" y="273"/>
                  </a:lnTo>
                  <a:lnTo>
                    <a:pt x="111" y="273"/>
                  </a:lnTo>
                  <a:lnTo>
                    <a:pt x="119" y="271"/>
                  </a:lnTo>
                  <a:lnTo>
                    <a:pt x="122" y="271"/>
                  </a:lnTo>
                  <a:lnTo>
                    <a:pt x="124" y="271"/>
                  </a:lnTo>
                  <a:lnTo>
                    <a:pt x="128" y="270"/>
                  </a:lnTo>
                  <a:lnTo>
                    <a:pt x="131" y="268"/>
                  </a:lnTo>
                  <a:lnTo>
                    <a:pt x="132" y="267"/>
                  </a:lnTo>
                  <a:lnTo>
                    <a:pt x="135" y="266"/>
                  </a:lnTo>
                  <a:lnTo>
                    <a:pt x="135" y="266"/>
                  </a:lnTo>
                  <a:lnTo>
                    <a:pt x="136" y="264"/>
                  </a:lnTo>
                  <a:lnTo>
                    <a:pt x="138" y="263"/>
                  </a:lnTo>
                  <a:lnTo>
                    <a:pt x="138"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50" y="88"/>
                  </a:lnTo>
                  <a:lnTo>
                    <a:pt x="150" y="88"/>
                  </a:lnTo>
                  <a:close/>
                  <a:moveTo>
                    <a:pt x="150" y="88"/>
                  </a:moveTo>
                  <a:lnTo>
                    <a:pt x="150" y="88"/>
                  </a:lnTo>
                  <a:lnTo>
                    <a:pt x="150" y="88"/>
                  </a:lnTo>
                  <a:lnTo>
                    <a:pt x="150" y="88"/>
                  </a:lnTo>
                  <a:close/>
                  <a:moveTo>
                    <a:pt x="149" y="81"/>
                  </a:moveTo>
                  <a:lnTo>
                    <a:pt x="150" y="88"/>
                  </a:lnTo>
                  <a:lnTo>
                    <a:pt x="140" y="89"/>
                  </a:lnTo>
                  <a:lnTo>
                    <a:pt x="140" y="82"/>
                  </a:lnTo>
                  <a:lnTo>
                    <a:pt x="147" y="80"/>
                  </a:lnTo>
                  <a:lnTo>
                    <a:pt x="149" y="81"/>
                  </a:lnTo>
                  <a:close/>
                  <a:moveTo>
                    <a:pt x="147" y="80"/>
                  </a:moveTo>
                  <a:lnTo>
                    <a:pt x="149" y="81"/>
                  </a:lnTo>
                  <a:lnTo>
                    <a:pt x="149"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30" y="72"/>
                  </a:moveTo>
                  <a:lnTo>
                    <a:pt x="131" y="64"/>
                  </a:lnTo>
                  <a:lnTo>
                    <a:pt x="132" y="64"/>
                  </a:lnTo>
                  <a:lnTo>
                    <a:pt x="135" y="65"/>
                  </a:lnTo>
                  <a:lnTo>
                    <a:pt x="138" y="68"/>
                  </a:lnTo>
                  <a:lnTo>
                    <a:pt x="140" y="70"/>
                  </a:lnTo>
                  <a:lnTo>
                    <a:pt x="143" y="73"/>
                  </a:lnTo>
                  <a:lnTo>
                    <a:pt x="138" y="78"/>
                  </a:lnTo>
                  <a:lnTo>
                    <a:pt x="135" y="77"/>
                  </a:lnTo>
                  <a:lnTo>
                    <a:pt x="132" y="74"/>
                  </a:lnTo>
                  <a:lnTo>
                    <a:pt x="130" y="72"/>
                  </a:lnTo>
                  <a:lnTo>
                    <a:pt x="128" y="70"/>
                  </a:lnTo>
                  <a:lnTo>
                    <a:pt x="130" y="72"/>
                  </a:lnTo>
                  <a:close/>
                  <a:moveTo>
                    <a:pt x="131" y="64"/>
                  </a:moveTo>
                  <a:lnTo>
                    <a:pt x="131" y="64"/>
                  </a:lnTo>
                  <a:lnTo>
                    <a:pt x="132" y="64"/>
                  </a:lnTo>
                  <a:lnTo>
                    <a:pt x="131" y="64"/>
                  </a:lnTo>
                  <a:close/>
                  <a:moveTo>
                    <a:pt x="124" y="69"/>
                  </a:moveTo>
                  <a:lnTo>
                    <a:pt x="127" y="61"/>
                  </a:lnTo>
                  <a:lnTo>
                    <a:pt x="128" y="62"/>
                  </a:lnTo>
                  <a:lnTo>
                    <a:pt x="130" y="62"/>
                  </a:lnTo>
                  <a:lnTo>
                    <a:pt x="130" y="62"/>
                  </a:lnTo>
                  <a:lnTo>
                    <a:pt x="130" y="62"/>
                  </a:lnTo>
                  <a:lnTo>
                    <a:pt x="131" y="64"/>
                  </a:lnTo>
                  <a:lnTo>
                    <a:pt x="130" y="72"/>
                  </a:lnTo>
                  <a:lnTo>
                    <a:pt x="127" y="70"/>
                  </a:lnTo>
                  <a:lnTo>
                    <a:pt x="126" y="70"/>
                  </a:lnTo>
                  <a:lnTo>
                    <a:pt x="124" y="69"/>
                  </a:lnTo>
                  <a:lnTo>
                    <a:pt x="123" y="68"/>
                  </a:lnTo>
                  <a:lnTo>
                    <a:pt x="124" y="69"/>
                  </a:lnTo>
                  <a:close/>
                  <a:moveTo>
                    <a:pt x="127" y="61"/>
                  </a:moveTo>
                  <a:lnTo>
                    <a:pt x="127" y="61"/>
                  </a:lnTo>
                  <a:lnTo>
                    <a:pt x="128" y="62"/>
                  </a:lnTo>
                  <a:lnTo>
                    <a:pt x="127" y="61"/>
                  </a:lnTo>
                  <a:close/>
                  <a:moveTo>
                    <a:pt x="113" y="66"/>
                  </a:moveTo>
                  <a:lnTo>
                    <a:pt x="113" y="57"/>
                  </a:lnTo>
                  <a:lnTo>
                    <a:pt x="115" y="58"/>
                  </a:lnTo>
                  <a:lnTo>
                    <a:pt x="118" y="58"/>
                  </a:lnTo>
                  <a:lnTo>
                    <a:pt x="120" y="59"/>
                  </a:lnTo>
                  <a:lnTo>
                    <a:pt x="124" y="59"/>
                  </a:lnTo>
                  <a:lnTo>
                    <a:pt x="127" y="61"/>
                  </a:lnTo>
                  <a:lnTo>
                    <a:pt x="124" y="69"/>
                  </a:lnTo>
                  <a:lnTo>
                    <a:pt x="122" y="69"/>
                  </a:lnTo>
                  <a:lnTo>
                    <a:pt x="119" y="68"/>
                  </a:lnTo>
                  <a:lnTo>
                    <a:pt x="115" y="66"/>
                  </a:lnTo>
                  <a:lnTo>
                    <a:pt x="112" y="65"/>
                  </a:lnTo>
                  <a:lnTo>
                    <a:pt x="113" y="66"/>
                  </a:lnTo>
                  <a:close/>
                  <a:moveTo>
                    <a:pt x="113" y="57"/>
                  </a:moveTo>
                  <a:lnTo>
                    <a:pt x="115" y="57"/>
                  </a:lnTo>
                  <a:lnTo>
                    <a:pt x="115" y="58"/>
                  </a:lnTo>
                  <a:lnTo>
                    <a:pt x="113" y="57"/>
                  </a:lnTo>
                  <a:close/>
                  <a:moveTo>
                    <a:pt x="107" y="57"/>
                  </a:moveTo>
                  <a:lnTo>
                    <a:pt x="113" y="57"/>
                  </a:lnTo>
                  <a:lnTo>
                    <a:pt x="113" y="66"/>
                  </a:lnTo>
                  <a:lnTo>
                    <a:pt x="105" y="66"/>
                  </a:lnTo>
                  <a:lnTo>
                    <a:pt x="103" y="64"/>
                  </a:lnTo>
                  <a:lnTo>
                    <a:pt x="107" y="57"/>
                  </a:lnTo>
                  <a:close/>
                  <a:moveTo>
                    <a:pt x="105" y="66"/>
                  </a:moveTo>
                  <a:lnTo>
                    <a:pt x="104" y="65"/>
                  </a:lnTo>
                  <a:lnTo>
                    <a:pt x="103" y="64"/>
                  </a:lnTo>
                  <a:lnTo>
                    <a:pt x="105" y="66"/>
                  </a:lnTo>
                  <a:close/>
                  <a:moveTo>
                    <a:pt x="105" y="26"/>
                  </a:moveTo>
                  <a:lnTo>
                    <a:pt x="107"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3" y="64"/>
                  </a:lnTo>
                  <a:lnTo>
                    <a:pt x="101" y="61"/>
                  </a:lnTo>
                  <a:lnTo>
                    <a:pt x="100" y="59"/>
                  </a:lnTo>
                  <a:lnTo>
                    <a:pt x="100" y="57"/>
                  </a:lnTo>
                  <a:lnTo>
                    <a:pt x="100" y="55"/>
                  </a:lnTo>
                  <a:lnTo>
                    <a:pt x="99" y="50"/>
                  </a:lnTo>
                  <a:lnTo>
                    <a:pt x="99" y="46"/>
                  </a:lnTo>
                  <a:lnTo>
                    <a:pt x="100" y="41"/>
                  </a:lnTo>
                  <a:lnTo>
                    <a:pt x="100" y="37"/>
                  </a:lnTo>
                  <a:lnTo>
                    <a:pt x="101" y="33"/>
                  </a:lnTo>
                  <a:lnTo>
                    <a:pt x="103" y="28"/>
                  </a:lnTo>
                  <a:lnTo>
                    <a:pt x="105" y="26"/>
                  </a:lnTo>
                  <a:close/>
                  <a:moveTo>
                    <a:pt x="103" y="28"/>
                  </a:moveTo>
                  <a:lnTo>
                    <a:pt x="103" y="26"/>
                  </a:lnTo>
                  <a:lnTo>
                    <a:pt x="105" y="26"/>
                  </a:lnTo>
                  <a:lnTo>
                    <a:pt x="103" y="28"/>
                  </a:lnTo>
                  <a:close/>
                  <a:moveTo>
                    <a:pt x="130" y="30"/>
                  </a:moveTo>
                  <a:lnTo>
                    <a:pt x="139" y="30"/>
                  </a:lnTo>
                  <a:lnTo>
                    <a:pt x="134" y="34"/>
                  </a:lnTo>
                  <a:lnTo>
                    <a:pt x="128" y="34"/>
                  </a:lnTo>
                  <a:lnTo>
                    <a:pt x="120" y="34"/>
                  </a:lnTo>
                  <a:lnTo>
                    <a:pt x="116" y="34"/>
                  </a:lnTo>
                  <a:lnTo>
                    <a:pt x="112" y="34"/>
                  </a:lnTo>
                  <a:lnTo>
                    <a:pt x="109" y="34"/>
                  </a:lnTo>
                  <a:lnTo>
                    <a:pt x="107" y="34"/>
                  </a:lnTo>
                  <a:lnTo>
                    <a:pt x="105" y="26"/>
                  </a:lnTo>
                  <a:lnTo>
                    <a:pt x="108" y="24"/>
                  </a:lnTo>
                  <a:lnTo>
                    <a:pt x="112" y="24"/>
                  </a:lnTo>
                  <a:lnTo>
                    <a:pt x="116" y="24"/>
                  </a:lnTo>
                  <a:lnTo>
                    <a:pt x="120" y="24"/>
                  </a:lnTo>
                  <a:lnTo>
                    <a:pt x="128" y="24"/>
                  </a:lnTo>
                  <a:lnTo>
                    <a:pt x="134" y="24"/>
                  </a:lnTo>
                  <a:lnTo>
                    <a:pt x="130" y="30"/>
                  </a:lnTo>
                  <a:close/>
                  <a:moveTo>
                    <a:pt x="139" y="30"/>
                  </a:moveTo>
                  <a:lnTo>
                    <a:pt x="139" y="34"/>
                  </a:lnTo>
                  <a:lnTo>
                    <a:pt x="134" y="34"/>
                  </a:lnTo>
                  <a:lnTo>
                    <a:pt x="139" y="30"/>
                  </a:lnTo>
                  <a:close/>
                  <a:moveTo>
                    <a:pt x="139" y="6"/>
                  </a:moveTo>
                  <a:lnTo>
                    <a:pt x="139" y="30"/>
                  </a:lnTo>
                  <a:lnTo>
                    <a:pt x="130" y="30"/>
                  </a:lnTo>
                  <a:lnTo>
                    <a:pt x="130" y="6"/>
                  </a:lnTo>
                  <a:lnTo>
                    <a:pt x="134" y="0"/>
                  </a:lnTo>
                  <a:lnTo>
                    <a:pt x="139" y="6"/>
                  </a:lnTo>
                  <a:close/>
                  <a:moveTo>
                    <a:pt x="134" y="0"/>
                  </a:moveTo>
                  <a:lnTo>
                    <a:pt x="139" y="0"/>
                  </a:lnTo>
                  <a:lnTo>
                    <a:pt x="139" y="6"/>
                  </a:lnTo>
                  <a:lnTo>
                    <a:pt x="134" y="0"/>
                  </a:lnTo>
                  <a:close/>
                  <a:moveTo>
                    <a:pt x="12" y="0"/>
                  </a:moveTo>
                  <a:lnTo>
                    <a:pt x="134" y="0"/>
                  </a:lnTo>
                  <a:lnTo>
                    <a:pt x="134" y="10"/>
                  </a:lnTo>
                  <a:lnTo>
                    <a:pt x="12" y="10"/>
                  </a:lnTo>
                  <a:lnTo>
                    <a:pt x="8" y="6"/>
                  </a:lnTo>
                  <a:lnTo>
                    <a:pt x="12" y="0"/>
                  </a:lnTo>
                  <a:close/>
                  <a:moveTo>
                    <a:pt x="8" y="6"/>
                  </a:moveTo>
                  <a:lnTo>
                    <a:pt x="8" y="0"/>
                  </a:lnTo>
                  <a:lnTo>
                    <a:pt x="12" y="0"/>
                  </a:lnTo>
                  <a:lnTo>
                    <a:pt x="8" y="6"/>
                  </a:lnTo>
                  <a:close/>
                  <a:moveTo>
                    <a:pt x="8" y="30"/>
                  </a:moveTo>
                  <a:lnTo>
                    <a:pt x="8" y="6"/>
                  </a:lnTo>
                  <a:lnTo>
                    <a:pt x="18" y="6"/>
                  </a:lnTo>
                  <a:lnTo>
                    <a:pt x="18" y="30"/>
                  </a:lnTo>
                  <a:lnTo>
                    <a:pt x="12" y="34"/>
                  </a:lnTo>
                  <a:lnTo>
                    <a:pt x="8" y="30"/>
                  </a:lnTo>
                  <a:close/>
                  <a:moveTo>
                    <a:pt x="12" y="34"/>
                  </a:moveTo>
                  <a:lnTo>
                    <a:pt x="8" y="34"/>
                  </a:lnTo>
                  <a:lnTo>
                    <a:pt x="8" y="30"/>
                  </a:lnTo>
                  <a:lnTo>
                    <a:pt x="12" y="34"/>
                  </a:lnTo>
                  <a:close/>
                  <a:moveTo>
                    <a:pt x="42" y="26"/>
                  </a:moveTo>
                  <a:lnTo>
                    <a:pt x="41" y="34"/>
                  </a:lnTo>
                  <a:lnTo>
                    <a:pt x="41" y="34"/>
                  </a:lnTo>
                  <a:lnTo>
                    <a:pt x="35" y="34"/>
                  </a:lnTo>
                  <a:lnTo>
                    <a:pt x="27" y="34"/>
                  </a:lnTo>
                  <a:lnTo>
                    <a:pt x="19" y="34"/>
                  </a:lnTo>
                  <a:lnTo>
                    <a:pt x="12" y="34"/>
                  </a:lnTo>
                  <a:lnTo>
                    <a:pt x="12" y="24"/>
                  </a:lnTo>
                  <a:lnTo>
                    <a:pt x="19" y="24"/>
                  </a:lnTo>
                  <a:lnTo>
                    <a:pt x="27" y="24"/>
                  </a:lnTo>
                  <a:lnTo>
                    <a:pt x="35" y="24"/>
                  </a:lnTo>
                  <a:lnTo>
                    <a:pt x="42" y="26"/>
                  </a:lnTo>
                  <a:lnTo>
                    <a:pt x="42" y="26"/>
                  </a:lnTo>
                  <a:close/>
                  <a:moveTo>
                    <a:pt x="45" y="65"/>
                  </a:moveTo>
                  <a:lnTo>
                    <a:pt x="41" y="57"/>
                  </a:lnTo>
                  <a:lnTo>
                    <a:pt x="39" y="59"/>
                  </a:lnTo>
                  <a:lnTo>
                    <a:pt x="39" y="58"/>
                  </a:lnTo>
                  <a:lnTo>
                    <a:pt x="39" y="55"/>
                  </a:lnTo>
                  <a:lnTo>
                    <a:pt x="39" y="50"/>
                  </a:lnTo>
                  <a:lnTo>
                    <a:pt x="41" y="45"/>
                  </a:lnTo>
                  <a:lnTo>
                    <a:pt x="39" y="39"/>
                  </a:lnTo>
                  <a:lnTo>
                    <a:pt x="39" y="35"/>
                  </a:lnTo>
                  <a:lnTo>
                    <a:pt x="39" y="34"/>
                  </a:lnTo>
                  <a:lnTo>
                    <a:pt x="39" y="33"/>
                  </a:lnTo>
                  <a:lnTo>
                    <a:pt x="39" y="33"/>
                  </a:lnTo>
                  <a:lnTo>
                    <a:pt x="39" y="33"/>
                  </a:lnTo>
                  <a:lnTo>
                    <a:pt x="39" y="33"/>
                  </a:lnTo>
                  <a:lnTo>
                    <a:pt x="41" y="34"/>
                  </a:lnTo>
                  <a:lnTo>
                    <a:pt x="42" y="26"/>
                  </a:lnTo>
                  <a:lnTo>
                    <a:pt x="43" y="26"/>
                  </a:lnTo>
                  <a:lnTo>
                    <a:pt x="45" y="27"/>
                  </a:lnTo>
                  <a:lnTo>
                    <a:pt x="46" y="28"/>
                  </a:lnTo>
                  <a:lnTo>
                    <a:pt x="47" y="30"/>
                  </a:lnTo>
                  <a:lnTo>
                    <a:pt x="47" y="31"/>
                  </a:lnTo>
                  <a:lnTo>
                    <a:pt x="47" y="34"/>
                  </a:lnTo>
                  <a:lnTo>
                    <a:pt x="49" y="39"/>
                  </a:lnTo>
                  <a:lnTo>
                    <a:pt x="49" y="45"/>
                  </a:lnTo>
                  <a:lnTo>
                    <a:pt x="49" y="50"/>
                  </a:lnTo>
                  <a:lnTo>
                    <a:pt x="47" y="55"/>
                  </a:lnTo>
                  <a:lnTo>
                    <a:pt x="47" y="59"/>
                  </a:lnTo>
                  <a:lnTo>
                    <a:pt x="47" y="62"/>
                  </a:lnTo>
                  <a:lnTo>
                    <a:pt x="45" y="65"/>
                  </a:lnTo>
                  <a:close/>
                  <a:moveTo>
                    <a:pt x="47" y="62"/>
                  </a:moveTo>
                  <a:lnTo>
                    <a:pt x="46" y="64"/>
                  </a:lnTo>
                  <a:lnTo>
                    <a:pt x="45" y="65"/>
                  </a:lnTo>
                  <a:lnTo>
                    <a:pt x="47" y="62"/>
                  </a:lnTo>
                  <a:close/>
                  <a:moveTo>
                    <a:pt x="37" y="66"/>
                  </a:moveTo>
                  <a:lnTo>
                    <a:pt x="35" y="57"/>
                  </a:lnTo>
                  <a:lnTo>
                    <a:pt x="35" y="57"/>
                  </a:lnTo>
                  <a:lnTo>
                    <a:pt x="37" y="57"/>
                  </a:lnTo>
                  <a:lnTo>
                    <a:pt x="38" y="57"/>
                  </a:lnTo>
                  <a:lnTo>
                    <a:pt x="41" y="57"/>
                  </a:lnTo>
                  <a:lnTo>
                    <a:pt x="41" y="57"/>
                  </a:lnTo>
                  <a:lnTo>
                    <a:pt x="45" y="65"/>
                  </a:lnTo>
                  <a:lnTo>
                    <a:pt x="42" y="65"/>
                  </a:lnTo>
                  <a:lnTo>
                    <a:pt x="39" y="66"/>
                  </a:lnTo>
                  <a:lnTo>
                    <a:pt x="37" y="66"/>
                  </a:lnTo>
                  <a:lnTo>
                    <a:pt x="35" y="66"/>
                  </a:lnTo>
                  <a:lnTo>
                    <a:pt x="37" y="66"/>
                  </a:lnTo>
                  <a:close/>
                  <a:moveTo>
                    <a:pt x="35" y="57"/>
                  </a:moveTo>
                  <a:lnTo>
                    <a:pt x="35" y="57"/>
                  </a:lnTo>
                  <a:lnTo>
                    <a:pt x="35" y="57"/>
                  </a:lnTo>
                  <a:lnTo>
                    <a:pt x="35" y="57"/>
                  </a:lnTo>
                  <a:close/>
                  <a:moveTo>
                    <a:pt x="10" y="82"/>
                  </a:moveTo>
                  <a:lnTo>
                    <a:pt x="2" y="81"/>
                  </a:lnTo>
                  <a:lnTo>
                    <a:pt x="3" y="78"/>
                  </a:lnTo>
                  <a:lnTo>
                    <a:pt x="7" y="73"/>
                  </a:lnTo>
                  <a:lnTo>
                    <a:pt x="10" y="69"/>
                  </a:lnTo>
                  <a:lnTo>
                    <a:pt x="12" y="68"/>
                  </a:lnTo>
                  <a:lnTo>
                    <a:pt x="14" y="66"/>
                  </a:lnTo>
                  <a:lnTo>
                    <a:pt x="15" y="65"/>
                  </a:lnTo>
                  <a:lnTo>
                    <a:pt x="18" y="64"/>
                  </a:lnTo>
                  <a:lnTo>
                    <a:pt x="19" y="62"/>
                  </a:lnTo>
                  <a:lnTo>
                    <a:pt x="22" y="61"/>
                  </a:lnTo>
                  <a:lnTo>
                    <a:pt x="23" y="61"/>
                  </a:lnTo>
                  <a:lnTo>
                    <a:pt x="26" y="59"/>
                  </a:lnTo>
                  <a:lnTo>
                    <a:pt x="30" y="58"/>
                  </a:lnTo>
                  <a:lnTo>
                    <a:pt x="35" y="57"/>
                  </a:lnTo>
                  <a:lnTo>
                    <a:pt x="37" y="66"/>
                  </a:lnTo>
                  <a:lnTo>
                    <a:pt x="33" y="66"/>
                  </a:lnTo>
                  <a:lnTo>
                    <a:pt x="29" y="68"/>
                  </a:lnTo>
                  <a:lnTo>
                    <a:pt x="26" y="68"/>
                  </a:lnTo>
                  <a:lnTo>
                    <a:pt x="25" y="69"/>
                  </a:lnTo>
                  <a:lnTo>
                    <a:pt x="23" y="69"/>
                  </a:lnTo>
                  <a:lnTo>
                    <a:pt x="22" y="70"/>
                  </a:lnTo>
                  <a:lnTo>
                    <a:pt x="20" y="72"/>
                  </a:lnTo>
                  <a:lnTo>
                    <a:pt x="19" y="73"/>
                  </a:lnTo>
                  <a:lnTo>
                    <a:pt x="18" y="74"/>
                  </a:lnTo>
                  <a:lnTo>
                    <a:pt x="16" y="76"/>
                  </a:lnTo>
                  <a:lnTo>
                    <a:pt x="14" y="78"/>
                  </a:lnTo>
                  <a:lnTo>
                    <a:pt x="10" y="84"/>
                  </a:lnTo>
                  <a:lnTo>
                    <a:pt x="10" y="82"/>
                  </a:lnTo>
                  <a:close/>
                  <a:moveTo>
                    <a:pt x="2" y="81"/>
                  </a:moveTo>
                  <a:lnTo>
                    <a:pt x="2" y="80"/>
                  </a:lnTo>
                  <a:lnTo>
                    <a:pt x="3" y="78"/>
                  </a:lnTo>
                  <a:lnTo>
                    <a:pt x="2"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9">
              <a:extLst>
                <a:ext uri="{FF2B5EF4-FFF2-40B4-BE49-F238E27FC236}">
                  <a16:creationId xmlns:a16="http://schemas.microsoft.com/office/drawing/2014/main" id="{1B944090-B1D8-4110-B4BB-98CD6B94DB51}"/>
                </a:ext>
              </a:extLst>
            </p:cNvPr>
            <p:cNvSpPr>
              <a:spLocks noChangeArrowheads="1"/>
            </p:cNvSpPr>
            <p:nvPr/>
          </p:nvSpPr>
          <p:spPr bwMode="auto">
            <a:xfrm>
              <a:off x="5148263" y="2335212"/>
              <a:ext cx="4429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Internal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6" name="Rectangle 50">
              <a:extLst>
                <a:ext uri="{FF2B5EF4-FFF2-40B4-BE49-F238E27FC236}">
                  <a16:creationId xmlns:a16="http://schemas.microsoft.com/office/drawing/2014/main" id="{1F76D2CE-C8E0-4F73-B5D8-0516AA093AED}"/>
                </a:ext>
              </a:extLst>
            </p:cNvPr>
            <p:cNvSpPr>
              <a:spLocks noChangeArrowheads="1"/>
            </p:cNvSpPr>
            <p:nvPr/>
          </p:nvSpPr>
          <p:spPr bwMode="auto">
            <a:xfrm>
              <a:off x="5110163" y="2454275"/>
              <a:ext cx="5207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Standard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205" name="Group 204">
            <a:extLst>
              <a:ext uri="{FF2B5EF4-FFF2-40B4-BE49-F238E27FC236}">
                <a16:creationId xmlns:a16="http://schemas.microsoft.com/office/drawing/2014/main" id="{DD60B874-7C6B-4465-9FAA-E1E797C11FA1}"/>
              </a:ext>
            </a:extLst>
          </p:cNvPr>
          <p:cNvGrpSpPr/>
          <p:nvPr/>
        </p:nvGrpSpPr>
        <p:grpSpPr>
          <a:xfrm>
            <a:off x="3868738" y="3233738"/>
            <a:ext cx="1746250" cy="1055688"/>
            <a:chOff x="3868738" y="3233738"/>
            <a:chExt cx="1746250" cy="1055688"/>
          </a:xfrm>
        </p:grpSpPr>
        <p:sp>
          <p:nvSpPr>
            <p:cNvPr id="21" name="Freeform 5">
              <a:extLst>
                <a:ext uri="{FF2B5EF4-FFF2-40B4-BE49-F238E27FC236}">
                  <a16:creationId xmlns:a16="http://schemas.microsoft.com/office/drawing/2014/main" id="{93DC8340-3F56-46E2-8B0E-E4F3C289C147}"/>
                </a:ext>
              </a:extLst>
            </p:cNvPr>
            <p:cNvSpPr>
              <a:spLocks/>
            </p:cNvSpPr>
            <p:nvPr/>
          </p:nvSpPr>
          <p:spPr bwMode="auto">
            <a:xfrm>
              <a:off x="3875088"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6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6"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34455D64-A29E-4F4E-8D82-AEBE809E26DE}"/>
                </a:ext>
              </a:extLst>
            </p:cNvPr>
            <p:cNvSpPr>
              <a:spLocks/>
            </p:cNvSpPr>
            <p:nvPr/>
          </p:nvSpPr>
          <p:spPr bwMode="auto">
            <a:xfrm>
              <a:off x="3875088"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6 w 140"/>
                <a:gd name="T13" fmla="*/ 73 h 77"/>
                <a:gd name="T14" fmla="*/ 121 w 140"/>
                <a:gd name="T15" fmla="*/ 75 h 77"/>
                <a:gd name="T16" fmla="*/ 113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5 w 140"/>
                <a:gd name="T39" fmla="*/ 68 h 77"/>
                <a:gd name="T40" fmla="*/ 2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6" y="73"/>
                  </a:lnTo>
                  <a:lnTo>
                    <a:pt x="121" y="75"/>
                  </a:lnTo>
                  <a:lnTo>
                    <a:pt x="113" y="75"/>
                  </a:lnTo>
                  <a:lnTo>
                    <a:pt x="106" y="77"/>
                  </a:lnTo>
                  <a:lnTo>
                    <a:pt x="98" y="77"/>
                  </a:lnTo>
                  <a:lnTo>
                    <a:pt x="85" y="77"/>
                  </a:lnTo>
                  <a:lnTo>
                    <a:pt x="66" y="77"/>
                  </a:lnTo>
                  <a:lnTo>
                    <a:pt x="47" y="77"/>
                  </a:lnTo>
                  <a:lnTo>
                    <a:pt x="35" y="77"/>
                  </a:lnTo>
                  <a:lnTo>
                    <a:pt x="28" y="77"/>
                  </a:lnTo>
                  <a:lnTo>
                    <a:pt x="21" y="75"/>
                  </a:lnTo>
                  <a:lnTo>
                    <a:pt x="16" y="74"/>
                  </a:lnTo>
                  <a:lnTo>
                    <a:pt x="11" y="73"/>
                  </a:lnTo>
                  <a:lnTo>
                    <a:pt x="5" y="68"/>
                  </a:lnTo>
                  <a:lnTo>
                    <a:pt x="2"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C83D37DD-D179-4EC6-9041-B92870C45836}"/>
                </a:ext>
              </a:extLst>
            </p:cNvPr>
            <p:cNvSpPr>
              <a:spLocks noEditPoints="1"/>
            </p:cNvSpPr>
            <p:nvPr/>
          </p:nvSpPr>
          <p:spPr bwMode="auto">
            <a:xfrm>
              <a:off x="3868738"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7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6"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0"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0" y="64"/>
                  </a:lnTo>
                  <a:lnTo>
                    <a:pt x="130"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0" y="64"/>
                  </a:moveTo>
                  <a:lnTo>
                    <a:pt x="130" y="64"/>
                  </a:lnTo>
                  <a:lnTo>
                    <a:pt x="130" y="64"/>
                  </a:lnTo>
                  <a:lnTo>
                    <a:pt x="130" y="64"/>
                  </a:lnTo>
                  <a:close/>
                  <a:moveTo>
                    <a:pt x="124" y="69"/>
                  </a:moveTo>
                  <a:lnTo>
                    <a:pt x="125" y="61"/>
                  </a:lnTo>
                  <a:lnTo>
                    <a:pt x="128" y="62"/>
                  </a:lnTo>
                  <a:lnTo>
                    <a:pt x="128" y="62"/>
                  </a:lnTo>
                  <a:lnTo>
                    <a:pt x="128" y="62"/>
                  </a:lnTo>
                  <a:lnTo>
                    <a:pt x="129" y="62"/>
                  </a:lnTo>
                  <a:lnTo>
                    <a:pt x="130"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8" y="34"/>
                  </a:lnTo>
                  <a:lnTo>
                    <a:pt x="108" y="38"/>
                  </a:lnTo>
                  <a:lnTo>
                    <a:pt x="106" y="42"/>
                  </a:lnTo>
                  <a:lnTo>
                    <a:pt x="106" y="46"/>
                  </a:lnTo>
                  <a:lnTo>
                    <a:pt x="106" y="50"/>
                  </a:lnTo>
                  <a:lnTo>
                    <a:pt x="106" y="54"/>
                  </a:lnTo>
                  <a:lnTo>
                    <a:pt x="108" y="55"/>
                  </a:lnTo>
                  <a:lnTo>
                    <a:pt x="108" y="57"/>
                  </a:lnTo>
                  <a:lnTo>
                    <a:pt x="108" y="58"/>
                  </a:lnTo>
                  <a:lnTo>
                    <a:pt x="109" y="59"/>
                  </a:lnTo>
                  <a:lnTo>
                    <a:pt x="101" y="64"/>
                  </a:lnTo>
                  <a:lnTo>
                    <a:pt x="99" y="61"/>
                  </a:lnTo>
                  <a:lnTo>
                    <a:pt x="99" y="59"/>
                  </a:lnTo>
                  <a:lnTo>
                    <a:pt x="99" y="57"/>
                  </a:lnTo>
                  <a:lnTo>
                    <a:pt x="98" y="55"/>
                  </a:lnTo>
                  <a:lnTo>
                    <a:pt x="98" y="50"/>
                  </a:lnTo>
                  <a:lnTo>
                    <a:pt x="98" y="46"/>
                  </a:lnTo>
                  <a:lnTo>
                    <a:pt x="98" y="41"/>
                  </a:lnTo>
                  <a:lnTo>
                    <a:pt x="99" y="37"/>
                  </a:lnTo>
                  <a:lnTo>
                    <a:pt x="99" y="33"/>
                  </a:lnTo>
                  <a:lnTo>
                    <a:pt x="101" y="28"/>
                  </a:lnTo>
                  <a:lnTo>
                    <a:pt x="104" y="26"/>
                  </a:lnTo>
                  <a:close/>
                  <a:moveTo>
                    <a:pt x="101" y="28"/>
                  </a:moveTo>
                  <a:lnTo>
                    <a:pt x="102" y="26"/>
                  </a:lnTo>
                  <a:lnTo>
                    <a:pt x="104" y="26"/>
                  </a:lnTo>
                  <a:lnTo>
                    <a:pt x="101" y="28"/>
                  </a:lnTo>
                  <a:close/>
                  <a:moveTo>
                    <a:pt x="129" y="30"/>
                  </a:moveTo>
                  <a:lnTo>
                    <a:pt x="137" y="30"/>
                  </a:lnTo>
                  <a:lnTo>
                    <a:pt x="133" y="34"/>
                  </a:lnTo>
                  <a:lnTo>
                    <a:pt x="126" y="34"/>
                  </a:lnTo>
                  <a:lnTo>
                    <a:pt x="118" y="34"/>
                  </a:lnTo>
                  <a:lnTo>
                    <a:pt x="114" y="34"/>
                  </a:lnTo>
                  <a:lnTo>
                    <a:pt x="110"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7" y="59"/>
                  </a:lnTo>
                  <a:lnTo>
                    <a:pt x="37" y="58"/>
                  </a:lnTo>
                  <a:lnTo>
                    <a:pt x="39" y="55"/>
                  </a:lnTo>
                  <a:lnTo>
                    <a:pt x="39" y="50"/>
                  </a:lnTo>
                  <a:lnTo>
                    <a:pt x="39" y="45"/>
                  </a:lnTo>
                  <a:lnTo>
                    <a:pt x="39" y="39"/>
                  </a:lnTo>
                  <a:lnTo>
                    <a:pt x="39" y="35"/>
                  </a:lnTo>
                  <a:lnTo>
                    <a:pt x="37" y="34"/>
                  </a:lnTo>
                  <a:lnTo>
                    <a:pt x="37" y="33"/>
                  </a:lnTo>
                  <a:lnTo>
                    <a:pt x="37" y="33"/>
                  </a:lnTo>
                  <a:lnTo>
                    <a:pt x="37"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6"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7" y="57"/>
                  </a:lnTo>
                  <a:lnTo>
                    <a:pt x="39" y="57"/>
                  </a:lnTo>
                  <a:lnTo>
                    <a:pt x="40" y="57"/>
                  </a:lnTo>
                  <a:lnTo>
                    <a:pt x="43" y="65"/>
                  </a:lnTo>
                  <a:lnTo>
                    <a:pt x="40" y="65"/>
                  </a:lnTo>
                  <a:lnTo>
                    <a:pt x="37"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270E8DF6-21F3-4802-8480-40855B1FB9BD}"/>
                </a:ext>
              </a:extLst>
            </p:cNvPr>
            <p:cNvSpPr>
              <a:spLocks/>
            </p:cNvSpPr>
            <p:nvPr/>
          </p:nvSpPr>
          <p:spPr bwMode="auto">
            <a:xfrm>
              <a:off x="3875088"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6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6"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0FDA08EB-2B73-423A-BCC5-E2E7D7BD2DF6}"/>
                </a:ext>
              </a:extLst>
            </p:cNvPr>
            <p:cNvSpPr>
              <a:spLocks/>
            </p:cNvSpPr>
            <p:nvPr/>
          </p:nvSpPr>
          <p:spPr bwMode="auto">
            <a:xfrm>
              <a:off x="3875088"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6 w 140"/>
                <a:gd name="T13" fmla="*/ 73 h 77"/>
                <a:gd name="T14" fmla="*/ 121 w 140"/>
                <a:gd name="T15" fmla="*/ 75 h 77"/>
                <a:gd name="T16" fmla="*/ 113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5 w 140"/>
                <a:gd name="T39" fmla="*/ 68 h 77"/>
                <a:gd name="T40" fmla="*/ 2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6" y="73"/>
                  </a:lnTo>
                  <a:lnTo>
                    <a:pt x="121" y="75"/>
                  </a:lnTo>
                  <a:lnTo>
                    <a:pt x="113" y="75"/>
                  </a:lnTo>
                  <a:lnTo>
                    <a:pt x="106" y="77"/>
                  </a:lnTo>
                  <a:lnTo>
                    <a:pt x="98" y="77"/>
                  </a:lnTo>
                  <a:lnTo>
                    <a:pt x="85" y="77"/>
                  </a:lnTo>
                  <a:lnTo>
                    <a:pt x="66" y="77"/>
                  </a:lnTo>
                  <a:lnTo>
                    <a:pt x="47" y="77"/>
                  </a:lnTo>
                  <a:lnTo>
                    <a:pt x="35" y="77"/>
                  </a:lnTo>
                  <a:lnTo>
                    <a:pt x="28" y="77"/>
                  </a:lnTo>
                  <a:lnTo>
                    <a:pt x="21" y="75"/>
                  </a:lnTo>
                  <a:lnTo>
                    <a:pt x="16" y="74"/>
                  </a:lnTo>
                  <a:lnTo>
                    <a:pt x="11" y="73"/>
                  </a:lnTo>
                  <a:lnTo>
                    <a:pt x="5" y="68"/>
                  </a:lnTo>
                  <a:lnTo>
                    <a:pt x="2"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7A748D72-0E9E-4DC2-91DD-02D64F753BA3}"/>
                </a:ext>
              </a:extLst>
            </p:cNvPr>
            <p:cNvSpPr>
              <a:spLocks noEditPoints="1"/>
            </p:cNvSpPr>
            <p:nvPr/>
          </p:nvSpPr>
          <p:spPr bwMode="auto">
            <a:xfrm>
              <a:off x="3868738"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7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6"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0"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0" y="64"/>
                  </a:lnTo>
                  <a:lnTo>
                    <a:pt x="130"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0" y="64"/>
                  </a:moveTo>
                  <a:lnTo>
                    <a:pt x="130" y="64"/>
                  </a:lnTo>
                  <a:lnTo>
                    <a:pt x="130" y="64"/>
                  </a:lnTo>
                  <a:lnTo>
                    <a:pt x="130" y="64"/>
                  </a:lnTo>
                  <a:close/>
                  <a:moveTo>
                    <a:pt x="124" y="69"/>
                  </a:moveTo>
                  <a:lnTo>
                    <a:pt x="125" y="61"/>
                  </a:lnTo>
                  <a:lnTo>
                    <a:pt x="128" y="62"/>
                  </a:lnTo>
                  <a:lnTo>
                    <a:pt x="128" y="62"/>
                  </a:lnTo>
                  <a:lnTo>
                    <a:pt x="128" y="62"/>
                  </a:lnTo>
                  <a:lnTo>
                    <a:pt x="129" y="62"/>
                  </a:lnTo>
                  <a:lnTo>
                    <a:pt x="130"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8" y="34"/>
                  </a:lnTo>
                  <a:lnTo>
                    <a:pt x="108" y="38"/>
                  </a:lnTo>
                  <a:lnTo>
                    <a:pt x="106" y="42"/>
                  </a:lnTo>
                  <a:lnTo>
                    <a:pt x="106" y="46"/>
                  </a:lnTo>
                  <a:lnTo>
                    <a:pt x="106" y="50"/>
                  </a:lnTo>
                  <a:lnTo>
                    <a:pt x="106" y="54"/>
                  </a:lnTo>
                  <a:lnTo>
                    <a:pt x="108" y="55"/>
                  </a:lnTo>
                  <a:lnTo>
                    <a:pt x="108" y="57"/>
                  </a:lnTo>
                  <a:lnTo>
                    <a:pt x="108" y="58"/>
                  </a:lnTo>
                  <a:lnTo>
                    <a:pt x="109" y="59"/>
                  </a:lnTo>
                  <a:lnTo>
                    <a:pt x="101" y="64"/>
                  </a:lnTo>
                  <a:lnTo>
                    <a:pt x="99" y="61"/>
                  </a:lnTo>
                  <a:lnTo>
                    <a:pt x="99" y="59"/>
                  </a:lnTo>
                  <a:lnTo>
                    <a:pt x="99" y="57"/>
                  </a:lnTo>
                  <a:lnTo>
                    <a:pt x="98" y="55"/>
                  </a:lnTo>
                  <a:lnTo>
                    <a:pt x="98" y="50"/>
                  </a:lnTo>
                  <a:lnTo>
                    <a:pt x="98" y="46"/>
                  </a:lnTo>
                  <a:lnTo>
                    <a:pt x="98" y="41"/>
                  </a:lnTo>
                  <a:lnTo>
                    <a:pt x="99" y="37"/>
                  </a:lnTo>
                  <a:lnTo>
                    <a:pt x="99" y="33"/>
                  </a:lnTo>
                  <a:lnTo>
                    <a:pt x="101" y="28"/>
                  </a:lnTo>
                  <a:lnTo>
                    <a:pt x="104" y="26"/>
                  </a:lnTo>
                  <a:close/>
                  <a:moveTo>
                    <a:pt x="101" y="28"/>
                  </a:moveTo>
                  <a:lnTo>
                    <a:pt x="102" y="26"/>
                  </a:lnTo>
                  <a:lnTo>
                    <a:pt x="104" y="26"/>
                  </a:lnTo>
                  <a:lnTo>
                    <a:pt x="101" y="28"/>
                  </a:lnTo>
                  <a:close/>
                  <a:moveTo>
                    <a:pt x="129" y="30"/>
                  </a:moveTo>
                  <a:lnTo>
                    <a:pt x="137" y="30"/>
                  </a:lnTo>
                  <a:lnTo>
                    <a:pt x="133" y="34"/>
                  </a:lnTo>
                  <a:lnTo>
                    <a:pt x="126" y="34"/>
                  </a:lnTo>
                  <a:lnTo>
                    <a:pt x="118" y="34"/>
                  </a:lnTo>
                  <a:lnTo>
                    <a:pt x="114" y="34"/>
                  </a:lnTo>
                  <a:lnTo>
                    <a:pt x="110"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7" y="59"/>
                  </a:lnTo>
                  <a:lnTo>
                    <a:pt x="37" y="58"/>
                  </a:lnTo>
                  <a:lnTo>
                    <a:pt x="39" y="55"/>
                  </a:lnTo>
                  <a:lnTo>
                    <a:pt x="39" y="50"/>
                  </a:lnTo>
                  <a:lnTo>
                    <a:pt x="39" y="45"/>
                  </a:lnTo>
                  <a:lnTo>
                    <a:pt x="39" y="39"/>
                  </a:lnTo>
                  <a:lnTo>
                    <a:pt x="39" y="35"/>
                  </a:lnTo>
                  <a:lnTo>
                    <a:pt x="37" y="34"/>
                  </a:lnTo>
                  <a:lnTo>
                    <a:pt x="37" y="33"/>
                  </a:lnTo>
                  <a:lnTo>
                    <a:pt x="37" y="33"/>
                  </a:lnTo>
                  <a:lnTo>
                    <a:pt x="37"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6"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7" y="57"/>
                  </a:lnTo>
                  <a:lnTo>
                    <a:pt x="39" y="57"/>
                  </a:lnTo>
                  <a:lnTo>
                    <a:pt x="40" y="57"/>
                  </a:lnTo>
                  <a:lnTo>
                    <a:pt x="43" y="65"/>
                  </a:lnTo>
                  <a:lnTo>
                    <a:pt x="40" y="65"/>
                  </a:lnTo>
                  <a:lnTo>
                    <a:pt x="37"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BD700E48-9C28-4816-A4EA-980B3ADE3B82}"/>
                </a:ext>
              </a:extLst>
            </p:cNvPr>
            <p:cNvSpPr>
              <a:spLocks/>
            </p:cNvSpPr>
            <p:nvPr/>
          </p:nvSpPr>
          <p:spPr bwMode="auto">
            <a:xfrm>
              <a:off x="4176713"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399EC01D-47EA-4363-B5EB-0C955AEA7334}"/>
                </a:ext>
              </a:extLst>
            </p:cNvPr>
            <p:cNvSpPr>
              <a:spLocks/>
            </p:cNvSpPr>
            <p:nvPr/>
          </p:nvSpPr>
          <p:spPr bwMode="auto">
            <a:xfrm>
              <a:off x="4176713"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3">
              <a:extLst>
                <a:ext uri="{FF2B5EF4-FFF2-40B4-BE49-F238E27FC236}">
                  <a16:creationId xmlns:a16="http://schemas.microsoft.com/office/drawing/2014/main" id="{BEA99321-BF97-4602-BE01-C495AEBFCB88}"/>
                </a:ext>
              </a:extLst>
            </p:cNvPr>
            <p:cNvSpPr>
              <a:spLocks noEditPoints="1"/>
            </p:cNvSpPr>
            <p:nvPr/>
          </p:nvSpPr>
          <p:spPr bwMode="auto">
            <a:xfrm>
              <a:off x="4170363"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8" y="72"/>
                  </a:moveTo>
                  <a:lnTo>
                    <a:pt x="131" y="64"/>
                  </a:lnTo>
                  <a:lnTo>
                    <a:pt x="131" y="64"/>
                  </a:lnTo>
                  <a:lnTo>
                    <a:pt x="135" y="65"/>
                  </a:lnTo>
                  <a:lnTo>
                    <a:pt x="137" y="68"/>
                  </a:lnTo>
                  <a:lnTo>
                    <a:pt x="140" y="70"/>
                  </a:lnTo>
                  <a:lnTo>
                    <a:pt x="143"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8" y="34"/>
                  </a:lnTo>
                  <a:lnTo>
                    <a:pt x="114" y="34"/>
                  </a:lnTo>
                  <a:lnTo>
                    <a:pt x="112"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4">
              <a:extLst>
                <a:ext uri="{FF2B5EF4-FFF2-40B4-BE49-F238E27FC236}">
                  <a16:creationId xmlns:a16="http://schemas.microsoft.com/office/drawing/2014/main" id="{E59CD729-E469-4DAC-B29C-7B63DF76A3D5}"/>
                </a:ext>
              </a:extLst>
            </p:cNvPr>
            <p:cNvSpPr>
              <a:spLocks/>
            </p:cNvSpPr>
            <p:nvPr/>
          </p:nvSpPr>
          <p:spPr bwMode="auto">
            <a:xfrm>
              <a:off x="4176713"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C7A0A778-5F87-40D2-8040-F26D2024CAC2}"/>
                </a:ext>
              </a:extLst>
            </p:cNvPr>
            <p:cNvSpPr>
              <a:spLocks/>
            </p:cNvSpPr>
            <p:nvPr/>
          </p:nvSpPr>
          <p:spPr bwMode="auto">
            <a:xfrm>
              <a:off x="4176713"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B11A0872-47C3-4849-9617-938EDD533EDB}"/>
                </a:ext>
              </a:extLst>
            </p:cNvPr>
            <p:cNvSpPr>
              <a:spLocks noEditPoints="1"/>
            </p:cNvSpPr>
            <p:nvPr/>
          </p:nvSpPr>
          <p:spPr bwMode="auto">
            <a:xfrm>
              <a:off x="4170363"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8" y="72"/>
                  </a:moveTo>
                  <a:lnTo>
                    <a:pt x="131" y="64"/>
                  </a:lnTo>
                  <a:lnTo>
                    <a:pt x="131" y="64"/>
                  </a:lnTo>
                  <a:lnTo>
                    <a:pt x="135" y="65"/>
                  </a:lnTo>
                  <a:lnTo>
                    <a:pt x="137" y="68"/>
                  </a:lnTo>
                  <a:lnTo>
                    <a:pt x="140" y="70"/>
                  </a:lnTo>
                  <a:lnTo>
                    <a:pt x="143"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8" y="34"/>
                  </a:lnTo>
                  <a:lnTo>
                    <a:pt x="114" y="34"/>
                  </a:lnTo>
                  <a:lnTo>
                    <a:pt x="112"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7">
              <a:extLst>
                <a:ext uri="{FF2B5EF4-FFF2-40B4-BE49-F238E27FC236}">
                  <a16:creationId xmlns:a16="http://schemas.microsoft.com/office/drawing/2014/main" id="{BFFAC1C7-F7D3-4BB5-9940-E61867D7C5A4}"/>
                </a:ext>
              </a:extLst>
            </p:cNvPr>
            <p:cNvSpPr>
              <a:spLocks/>
            </p:cNvSpPr>
            <p:nvPr/>
          </p:nvSpPr>
          <p:spPr bwMode="auto">
            <a:xfrm>
              <a:off x="4478338"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8">
              <a:extLst>
                <a:ext uri="{FF2B5EF4-FFF2-40B4-BE49-F238E27FC236}">
                  <a16:creationId xmlns:a16="http://schemas.microsoft.com/office/drawing/2014/main" id="{1701B0DA-A63D-4EE5-8BC1-185DFD7C4A6A}"/>
                </a:ext>
              </a:extLst>
            </p:cNvPr>
            <p:cNvSpPr>
              <a:spLocks/>
            </p:cNvSpPr>
            <p:nvPr/>
          </p:nvSpPr>
          <p:spPr bwMode="auto">
            <a:xfrm>
              <a:off x="4478338"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9">
              <a:extLst>
                <a:ext uri="{FF2B5EF4-FFF2-40B4-BE49-F238E27FC236}">
                  <a16:creationId xmlns:a16="http://schemas.microsoft.com/office/drawing/2014/main" id="{8B286199-12BD-4977-B26D-6629CF2C860C}"/>
                </a:ext>
              </a:extLst>
            </p:cNvPr>
            <p:cNvSpPr>
              <a:spLocks noEditPoints="1"/>
            </p:cNvSpPr>
            <p:nvPr/>
          </p:nvSpPr>
          <p:spPr bwMode="auto">
            <a:xfrm>
              <a:off x="4471988"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2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3"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4" y="273"/>
                  </a:lnTo>
                  <a:close/>
                  <a:moveTo>
                    <a:pt x="102" y="273"/>
                  </a:moveTo>
                  <a:lnTo>
                    <a:pt x="104"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4"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1"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2" y="59"/>
                  </a:lnTo>
                  <a:lnTo>
                    <a:pt x="125" y="61"/>
                  </a:lnTo>
                  <a:lnTo>
                    <a:pt x="124" y="69"/>
                  </a:lnTo>
                  <a:lnTo>
                    <a:pt x="121" y="69"/>
                  </a:lnTo>
                  <a:lnTo>
                    <a:pt x="117" y="68"/>
                  </a:lnTo>
                  <a:lnTo>
                    <a:pt x="114" y="66"/>
                  </a:lnTo>
                  <a:lnTo>
                    <a:pt x="110"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6" y="66"/>
                  </a:moveTo>
                  <a:lnTo>
                    <a:pt x="35" y="57"/>
                  </a:lnTo>
                  <a:lnTo>
                    <a:pt x="35" y="57"/>
                  </a:lnTo>
                  <a:lnTo>
                    <a:pt x="36" y="57"/>
                  </a:lnTo>
                  <a:lnTo>
                    <a:pt x="38" y="57"/>
                  </a:lnTo>
                  <a:lnTo>
                    <a:pt x="39" y="57"/>
                  </a:lnTo>
                  <a:lnTo>
                    <a:pt x="40" y="57"/>
                  </a:lnTo>
                  <a:lnTo>
                    <a:pt x="43"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1" y="78"/>
                  </a:lnTo>
                  <a:lnTo>
                    <a:pt x="5" y="73"/>
                  </a:lnTo>
                  <a:lnTo>
                    <a:pt x="9" y="69"/>
                  </a:lnTo>
                  <a:lnTo>
                    <a:pt x="11" y="68"/>
                  </a:lnTo>
                  <a:lnTo>
                    <a:pt x="13" y="66"/>
                  </a:lnTo>
                  <a:lnTo>
                    <a:pt x="15" y="65"/>
                  </a:lnTo>
                  <a:lnTo>
                    <a:pt x="17" y="64"/>
                  </a:lnTo>
                  <a:lnTo>
                    <a:pt x="19" y="62"/>
                  </a:lnTo>
                  <a:lnTo>
                    <a:pt x="20" y="61"/>
                  </a:lnTo>
                  <a:lnTo>
                    <a:pt x="23" y="61"/>
                  </a:lnTo>
                  <a:lnTo>
                    <a:pt x="25" y="59"/>
                  </a:lnTo>
                  <a:lnTo>
                    <a:pt x="29" y="58"/>
                  </a:lnTo>
                  <a:lnTo>
                    <a:pt x="35" y="57"/>
                  </a:lnTo>
                  <a:lnTo>
                    <a:pt x="36"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0">
              <a:extLst>
                <a:ext uri="{FF2B5EF4-FFF2-40B4-BE49-F238E27FC236}">
                  <a16:creationId xmlns:a16="http://schemas.microsoft.com/office/drawing/2014/main" id="{26623BC7-97D5-4B50-8846-4A0ABC6738E8}"/>
                </a:ext>
              </a:extLst>
            </p:cNvPr>
            <p:cNvSpPr>
              <a:spLocks/>
            </p:cNvSpPr>
            <p:nvPr/>
          </p:nvSpPr>
          <p:spPr bwMode="auto">
            <a:xfrm>
              <a:off x="4478338" y="4051300"/>
              <a:ext cx="222250" cy="231775"/>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a:extLst>
                <a:ext uri="{FF2B5EF4-FFF2-40B4-BE49-F238E27FC236}">
                  <a16:creationId xmlns:a16="http://schemas.microsoft.com/office/drawing/2014/main" id="{802DF47B-6BFB-4840-ACE7-4A88D7EE9EAF}"/>
                </a:ext>
              </a:extLst>
            </p:cNvPr>
            <p:cNvSpPr>
              <a:spLocks/>
            </p:cNvSpPr>
            <p:nvPr/>
          </p:nvSpPr>
          <p:spPr bwMode="auto">
            <a:xfrm>
              <a:off x="4478338" y="4160838"/>
              <a:ext cx="222250" cy="122238"/>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a:extLst>
                <a:ext uri="{FF2B5EF4-FFF2-40B4-BE49-F238E27FC236}">
                  <a16:creationId xmlns:a16="http://schemas.microsoft.com/office/drawing/2014/main" id="{124A96A8-29B8-4CAA-81D9-104A7447F98D}"/>
                </a:ext>
              </a:extLst>
            </p:cNvPr>
            <p:cNvSpPr>
              <a:spLocks noEditPoints="1"/>
            </p:cNvSpPr>
            <p:nvPr/>
          </p:nvSpPr>
          <p:spPr bwMode="auto">
            <a:xfrm>
              <a:off x="4471988"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2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3"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4" y="273"/>
                  </a:lnTo>
                  <a:close/>
                  <a:moveTo>
                    <a:pt x="102" y="273"/>
                  </a:moveTo>
                  <a:lnTo>
                    <a:pt x="104"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4"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1"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2" y="59"/>
                  </a:lnTo>
                  <a:lnTo>
                    <a:pt x="125" y="61"/>
                  </a:lnTo>
                  <a:lnTo>
                    <a:pt x="124" y="69"/>
                  </a:lnTo>
                  <a:lnTo>
                    <a:pt x="121" y="69"/>
                  </a:lnTo>
                  <a:lnTo>
                    <a:pt x="117" y="68"/>
                  </a:lnTo>
                  <a:lnTo>
                    <a:pt x="114" y="66"/>
                  </a:lnTo>
                  <a:lnTo>
                    <a:pt x="110"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6" y="66"/>
                  </a:moveTo>
                  <a:lnTo>
                    <a:pt x="35" y="57"/>
                  </a:lnTo>
                  <a:lnTo>
                    <a:pt x="35" y="57"/>
                  </a:lnTo>
                  <a:lnTo>
                    <a:pt x="36" y="57"/>
                  </a:lnTo>
                  <a:lnTo>
                    <a:pt x="38" y="57"/>
                  </a:lnTo>
                  <a:lnTo>
                    <a:pt x="39" y="57"/>
                  </a:lnTo>
                  <a:lnTo>
                    <a:pt x="40" y="57"/>
                  </a:lnTo>
                  <a:lnTo>
                    <a:pt x="43"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1" y="78"/>
                  </a:lnTo>
                  <a:lnTo>
                    <a:pt x="5" y="73"/>
                  </a:lnTo>
                  <a:lnTo>
                    <a:pt x="9" y="69"/>
                  </a:lnTo>
                  <a:lnTo>
                    <a:pt x="11" y="68"/>
                  </a:lnTo>
                  <a:lnTo>
                    <a:pt x="13" y="66"/>
                  </a:lnTo>
                  <a:lnTo>
                    <a:pt x="15" y="65"/>
                  </a:lnTo>
                  <a:lnTo>
                    <a:pt x="17" y="64"/>
                  </a:lnTo>
                  <a:lnTo>
                    <a:pt x="19" y="62"/>
                  </a:lnTo>
                  <a:lnTo>
                    <a:pt x="20" y="61"/>
                  </a:lnTo>
                  <a:lnTo>
                    <a:pt x="23" y="61"/>
                  </a:lnTo>
                  <a:lnTo>
                    <a:pt x="25" y="59"/>
                  </a:lnTo>
                  <a:lnTo>
                    <a:pt x="29" y="58"/>
                  </a:lnTo>
                  <a:lnTo>
                    <a:pt x="35" y="57"/>
                  </a:lnTo>
                  <a:lnTo>
                    <a:pt x="36"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
              <a:extLst>
                <a:ext uri="{FF2B5EF4-FFF2-40B4-BE49-F238E27FC236}">
                  <a16:creationId xmlns:a16="http://schemas.microsoft.com/office/drawing/2014/main" id="{86B24223-A20C-4FAC-9A6F-94B7D01131FA}"/>
                </a:ext>
              </a:extLst>
            </p:cNvPr>
            <p:cNvSpPr>
              <a:spLocks/>
            </p:cNvSpPr>
            <p:nvPr/>
          </p:nvSpPr>
          <p:spPr bwMode="auto">
            <a:xfrm>
              <a:off x="4779963" y="3973513"/>
              <a:ext cx="222250" cy="309563"/>
            </a:xfrm>
            <a:custGeom>
              <a:avLst/>
              <a:gdLst>
                <a:gd name="T0" fmla="*/ 0 w 140"/>
                <a:gd name="T1" fmla="*/ 0 h 195"/>
                <a:gd name="T2" fmla="*/ 140 w 140"/>
                <a:gd name="T3" fmla="*/ 0 h 195"/>
                <a:gd name="T4" fmla="*/ 140 w 140"/>
                <a:gd name="T5" fmla="*/ 168 h 195"/>
                <a:gd name="T6" fmla="*/ 140 w 140"/>
                <a:gd name="T7" fmla="*/ 177 h 195"/>
                <a:gd name="T8" fmla="*/ 137 w 140"/>
                <a:gd name="T9" fmla="*/ 182 h 195"/>
                <a:gd name="T10" fmla="*/ 132 w 140"/>
                <a:gd name="T11" fmla="*/ 188 h 195"/>
                <a:gd name="T12" fmla="*/ 127 w 140"/>
                <a:gd name="T13" fmla="*/ 191 h 195"/>
                <a:gd name="T14" fmla="*/ 121 w 140"/>
                <a:gd name="T15" fmla="*/ 193 h 195"/>
                <a:gd name="T16" fmla="*/ 115 w 140"/>
                <a:gd name="T17" fmla="*/ 193 h 195"/>
                <a:gd name="T18" fmla="*/ 106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7" y="182"/>
                  </a:lnTo>
                  <a:lnTo>
                    <a:pt x="132" y="188"/>
                  </a:lnTo>
                  <a:lnTo>
                    <a:pt x="127" y="191"/>
                  </a:lnTo>
                  <a:lnTo>
                    <a:pt x="121" y="193"/>
                  </a:lnTo>
                  <a:lnTo>
                    <a:pt x="115" y="193"/>
                  </a:lnTo>
                  <a:lnTo>
                    <a:pt x="106"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4">
              <a:extLst>
                <a:ext uri="{FF2B5EF4-FFF2-40B4-BE49-F238E27FC236}">
                  <a16:creationId xmlns:a16="http://schemas.microsoft.com/office/drawing/2014/main" id="{45C5F682-7B18-4DC3-9E1B-0F0EE160E910}"/>
                </a:ext>
              </a:extLst>
            </p:cNvPr>
            <p:cNvSpPr>
              <a:spLocks/>
            </p:cNvSpPr>
            <p:nvPr/>
          </p:nvSpPr>
          <p:spPr bwMode="auto">
            <a:xfrm>
              <a:off x="4779963" y="4160838"/>
              <a:ext cx="222250" cy="122238"/>
            </a:xfrm>
            <a:custGeom>
              <a:avLst/>
              <a:gdLst>
                <a:gd name="T0" fmla="*/ 0 w 140"/>
                <a:gd name="T1" fmla="*/ 1 h 77"/>
                <a:gd name="T2" fmla="*/ 140 w 140"/>
                <a:gd name="T3" fmla="*/ 0 h 77"/>
                <a:gd name="T4" fmla="*/ 140 w 140"/>
                <a:gd name="T5" fmla="*/ 50 h 77"/>
                <a:gd name="T6" fmla="*/ 140 w 140"/>
                <a:gd name="T7" fmla="*/ 59 h 77"/>
                <a:gd name="T8" fmla="*/ 137 w 140"/>
                <a:gd name="T9" fmla="*/ 64 h 77"/>
                <a:gd name="T10" fmla="*/ 132 w 140"/>
                <a:gd name="T11" fmla="*/ 70 h 77"/>
                <a:gd name="T12" fmla="*/ 127 w 140"/>
                <a:gd name="T13" fmla="*/ 73 h 77"/>
                <a:gd name="T14" fmla="*/ 121 w 140"/>
                <a:gd name="T15" fmla="*/ 75 h 77"/>
                <a:gd name="T16" fmla="*/ 115 w 140"/>
                <a:gd name="T17" fmla="*/ 75 h 77"/>
                <a:gd name="T18" fmla="*/ 106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7" y="64"/>
                  </a:lnTo>
                  <a:lnTo>
                    <a:pt x="132" y="70"/>
                  </a:lnTo>
                  <a:lnTo>
                    <a:pt x="127" y="73"/>
                  </a:lnTo>
                  <a:lnTo>
                    <a:pt x="121" y="75"/>
                  </a:lnTo>
                  <a:lnTo>
                    <a:pt x="115" y="75"/>
                  </a:lnTo>
                  <a:lnTo>
                    <a:pt x="106"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5">
              <a:extLst>
                <a:ext uri="{FF2B5EF4-FFF2-40B4-BE49-F238E27FC236}">
                  <a16:creationId xmlns:a16="http://schemas.microsoft.com/office/drawing/2014/main" id="{C979BF3A-1C32-4FE6-8F17-A2F69083999F}"/>
                </a:ext>
              </a:extLst>
            </p:cNvPr>
            <p:cNvSpPr>
              <a:spLocks noEditPoints="1"/>
            </p:cNvSpPr>
            <p:nvPr/>
          </p:nvSpPr>
          <p:spPr bwMode="auto">
            <a:xfrm>
              <a:off x="4773613"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4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9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3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9" y="84"/>
                  </a:moveTo>
                  <a:lnTo>
                    <a:pt x="0"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0" y="82"/>
                  </a:moveTo>
                  <a:lnTo>
                    <a:pt x="0" y="81"/>
                  </a:lnTo>
                  <a:lnTo>
                    <a:pt x="1" y="81"/>
                  </a:lnTo>
                  <a:lnTo>
                    <a:pt x="0" y="82"/>
                  </a:lnTo>
                  <a:close/>
                  <a:moveTo>
                    <a:pt x="0" y="88"/>
                  </a:moveTo>
                  <a:lnTo>
                    <a:pt x="0"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1" y="279"/>
                  </a:lnTo>
                  <a:lnTo>
                    <a:pt x="19" y="278"/>
                  </a:lnTo>
                  <a:lnTo>
                    <a:pt x="16" y="278"/>
                  </a:lnTo>
                  <a:lnTo>
                    <a:pt x="13" y="277"/>
                  </a:lnTo>
                  <a:lnTo>
                    <a:pt x="9" y="274"/>
                  </a:lnTo>
                  <a:lnTo>
                    <a:pt x="8"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11"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4" y="281"/>
                  </a:lnTo>
                  <a:lnTo>
                    <a:pt x="104" y="281"/>
                  </a:lnTo>
                  <a:lnTo>
                    <a:pt x="97" y="281"/>
                  </a:lnTo>
                  <a:lnTo>
                    <a:pt x="89" y="281"/>
                  </a:lnTo>
                  <a:lnTo>
                    <a:pt x="79" y="281"/>
                  </a:lnTo>
                  <a:lnTo>
                    <a:pt x="70" y="281"/>
                  </a:lnTo>
                  <a:lnTo>
                    <a:pt x="61" y="281"/>
                  </a:lnTo>
                  <a:lnTo>
                    <a:pt x="51" y="281"/>
                  </a:lnTo>
                  <a:lnTo>
                    <a:pt x="44" y="281"/>
                  </a:lnTo>
                  <a:lnTo>
                    <a:pt x="39" y="281"/>
                  </a:lnTo>
                  <a:lnTo>
                    <a:pt x="39" y="273"/>
                  </a:lnTo>
                  <a:lnTo>
                    <a:pt x="44" y="273"/>
                  </a:lnTo>
                  <a:lnTo>
                    <a:pt x="51" y="273"/>
                  </a:lnTo>
                  <a:lnTo>
                    <a:pt x="61" y="273"/>
                  </a:lnTo>
                  <a:lnTo>
                    <a:pt x="70" y="273"/>
                  </a:lnTo>
                  <a:lnTo>
                    <a:pt x="79" y="273"/>
                  </a:lnTo>
                  <a:lnTo>
                    <a:pt x="89" y="273"/>
                  </a:lnTo>
                  <a:lnTo>
                    <a:pt x="97" y="273"/>
                  </a:lnTo>
                  <a:lnTo>
                    <a:pt x="104" y="273"/>
                  </a:lnTo>
                  <a:lnTo>
                    <a:pt x="104" y="273"/>
                  </a:lnTo>
                  <a:close/>
                  <a:moveTo>
                    <a:pt x="104" y="273"/>
                  </a:moveTo>
                  <a:lnTo>
                    <a:pt x="104" y="273"/>
                  </a:lnTo>
                  <a:lnTo>
                    <a:pt x="104" y="273"/>
                  </a:lnTo>
                  <a:close/>
                  <a:moveTo>
                    <a:pt x="140" y="250"/>
                  </a:moveTo>
                  <a:lnTo>
                    <a:pt x="148" y="250"/>
                  </a:lnTo>
                  <a:lnTo>
                    <a:pt x="148" y="250"/>
                  </a:lnTo>
                  <a:lnTo>
                    <a:pt x="148" y="252"/>
                  </a:lnTo>
                  <a:lnTo>
                    <a:pt x="148" y="255"/>
                  </a:lnTo>
                  <a:lnTo>
                    <a:pt x="148" y="258"/>
                  </a:lnTo>
                  <a:lnTo>
                    <a:pt x="148" y="259"/>
                  </a:lnTo>
                  <a:lnTo>
                    <a:pt x="147" y="262"/>
                  </a:lnTo>
                  <a:lnTo>
                    <a:pt x="147" y="263"/>
                  </a:lnTo>
                  <a:lnTo>
                    <a:pt x="145" y="266"/>
                  </a:lnTo>
                  <a:lnTo>
                    <a:pt x="144" y="267"/>
                  </a:lnTo>
                  <a:lnTo>
                    <a:pt x="143" y="268"/>
                  </a:lnTo>
                  <a:lnTo>
                    <a:pt x="141" y="270"/>
                  </a:lnTo>
                  <a:lnTo>
                    <a:pt x="140" y="271"/>
                  </a:lnTo>
                  <a:lnTo>
                    <a:pt x="139" y="273"/>
                  </a:lnTo>
                  <a:lnTo>
                    <a:pt x="136" y="275"/>
                  </a:lnTo>
                  <a:lnTo>
                    <a:pt x="133" y="277"/>
                  </a:lnTo>
                  <a:lnTo>
                    <a:pt x="129" y="278"/>
                  </a:lnTo>
                  <a:lnTo>
                    <a:pt x="127" y="279"/>
                  </a:lnTo>
                  <a:lnTo>
                    <a:pt x="123" y="279"/>
                  </a:lnTo>
                  <a:lnTo>
                    <a:pt x="119" y="281"/>
                  </a:lnTo>
                  <a:lnTo>
                    <a:pt x="110" y="281"/>
                  </a:lnTo>
                  <a:lnTo>
                    <a:pt x="104" y="281"/>
                  </a:lnTo>
                  <a:lnTo>
                    <a:pt x="104" y="273"/>
                  </a:lnTo>
                  <a:lnTo>
                    <a:pt x="110" y="273"/>
                  </a:lnTo>
                  <a:lnTo>
                    <a:pt x="117" y="271"/>
                  </a:lnTo>
                  <a:lnTo>
                    <a:pt x="121" y="271"/>
                  </a:lnTo>
                  <a:lnTo>
                    <a:pt x="124" y="271"/>
                  </a:lnTo>
                  <a:lnTo>
                    <a:pt x="127" y="270"/>
                  </a:lnTo>
                  <a:lnTo>
                    <a:pt x="129" y="268"/>
                  </a:lnTo>
                  <a:lnTo>
                    <a:pt x="132" y="267"/>
                  </a:lnTo>
                  <a:lnTo>
                    <a:pt x="135"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3" y="59"/>
                  </a:lnTo>
                  <a:lnTo>
                    <a:pt x="125" y="61"/>
                  </a:lnTo>
                  <a:lnTo>
                    <a:pt x="124" y="69"/>
                  </a:lnTo>
                  <a:lnTo>
                    <a:pt x="121" y="69"/>
                  </a:lnTo>
                  <a:lnTo>
                    <a:pt x="117" y="68"/>
                  </a:lnTo>
                  <a:lnTo>
                    <a:pt x="114" y="66"/>
                  </a:lnTo>
                  <a:lnTo>
                    <a:pt x="112"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9"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4" y="65"/>
                  </a:moveTo>
                  <a:lnTo>
                    <a:pt x="40" y="57"/>
                  </a:lnTo>
                  <a:lnTo>
                    <a:pt x="38" y="59"/>
                  </a:lnTo>
                  <a:lnTo>
                    <a:pt x="39" y="58"/>
                  </a:lnTo>
                  <a:lnTo>
                    <a:pt x="39" y="55"/>
                  </a:lnTo>
                  <a:lnTo>
                    <a:pt x="39" y="50"/>
                  </a:lnTo>
                  <a:lnTo>
                    <a:pt x="39" y="45"/>
                  </a:lnTo>
                  <a:lnTo>
                    <a:pt x="39" y="39"/>
                  </a:lnTo>
                  <a:lnTo>
                    <a:pt x="39" y="35"/>
                  </a:lnTo>
                  <a:lnTo>
                    <a:pt x="39" y="34"/>
                  </a:lnTo>
                  <a:lnTo>
                    <a:pt x="38"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8" y="45"/>
                  </a:lnTo>
                  <a:lnTo>
                    <a:pt x="47"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39" y="57"/>
                  </a:lnTo>
                  <a:lnTo>
                    <a:pt x="40" y="57"/>
                  </a:lnTo>
                  <a:lnTo>
                    <a:pt x="44"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5" y="73"/>
                  </a:lnTo>
                  <a:lnTo>
                    <a:pt x="9" y="69"/>
                  </a:lnTo>
                  <a:lnTo>
                    <a:pt x="12" y="68"/>
                  </a:lnTo>
                  <a:lnTo>
                    <a:pt x="13" y="66"/>
                  </a:lnTo>
                  <a:lnTo>
                    <a:pt x="15" y="65"/>
                  </a:lnTo>
                  <a:lnTo>
                    <a:pt x="17" y="64"/>
                  </a:lnTo>
                  <a:lnTo>
                    <a:pt x="19" y="62"/>
                  </a:lnTo>
                  <a:lnTo>
                    <a:pt x="20" y="61"/>
                  </a:lnTo>
                  <a:lnTo>
                    <a:pt x="23" y="61"/>
                  </a:lnTo>
                  <a:lnTo>
                    <a:pt x="26" y="59"/>
                  </a:lnTo>
                  <a:lnTo>
                    <a:pt x="30" y="58"/>
                  </a:lnTo>
                  <a:lnTo>
                    <a:pt x="35" y="57"/>
                  </a:lnTo>
                  <a:lnTo>
                    <a:pt x="36" y="66"/>
                  </a:lnTo>
                  <a:lnTo>
                    <a:pt x="31" y="66"/>
                  </a:lnTo>
                  <a:lnTo>
                    <a:pt x="27" y="68"/>
                  </a:lnTo>
                  <a:lnTo>
                    <a:pt x="26" y="68"/>
                  </a:lnTo>
                  <a:lnTo>
                    <a:pt x="24" y="69"/>
                  </a:lnTo>
                  <a:lnTo>
                    <a:pt x="23" y="69"/>
                  </a:lnTo>
                  <a:lnTo>
                    <a:pt x="21" y="70"/>
                  </a:lnTo>
                  <a:lnTo>
                    <a:pt x="20" y="72"/>
                  </a:lnTo>
                  <a:lnTo>
                    <a:pt x="19" y="73"/>
                  </a:lnTo>
                  <a:lnTo>
                    <a:pt x="17"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6">
              <a:extLst>
                <a:ext uri="{FF2B5EF4-FFF2-40B4-BE49-F238E27FC236}">
                  <a16:creationId xmlns:a16="http://schemas.microsoft.com/office/drawing/2014/main" id="{72AE48D6-837C-45BF-BE89-D280404FDD78}"/>
                </a:ext>
              </a:extLst>
            </p:cNvPr>
            <p:cNvSpPr>
              <a:spLocks/>
            </p:cNvSpPr>
            <p:nvPr/>
          </p:nvSpPr>
          <p:spPr bwMode="auto">
            <a:xfrm>
              <a:off x="5081588" y="3973513"/>
              <a:ext cx="222250" cy="309563"/>
            </a:xfrm>
            <a:custGeom>
              <a:avLst/>
              <a:gdLst>
                <a:gd name="T0" fmla="*/ 0 w 140"/>
                <a:gd name="T1" fmla="*/ 0 h 195"/>
                <a:gd name="T2" fmla="*/ 140 w 140"/>
                <a:gd name="T3" fmla="*/ 0 h 195"/>
                <a:gd name="T4" fmla="*/ 140 w 140"/>
                <a:gd name="T5" fmla="*/ 168 h 195"/>
                <a:gd name="T6" fmla="*/ 140 w 140"/>
                <a:gd name="T7" fmla="*/ 177 h 195"/>
                <a:gd name="T8" fmla="*/ 137 w 140"/>
                <a:gd name="T9" fmla="*/ 182 h 195"/>
                <a:gd name="T10" fmla="*/ 133 w 140"/>
                <a:gd name="T11" fmla="*/ 188 h 195"/>
                <a:gd name="T12" fmla="*/ 128 w 140"/>
                <a:gd name="T13" fmla="*/ 191 h 195"/>
                <a:gd name="T14" fmla="*/ 121 w 140"/>
                <a:gd name="T15" fmla="*/ 193 h 195"/>
                <a:gd name="T16" fmla="*/ 115 w 140"/>
                <a:gd name="T17" fmla="*/ 193 h 195"/>
                <a:gd name="T18" fmla="*/ 106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7" y="182"/>
                  </a:lnTo>
                  <a:lnTo>
                    <a:pt x="133" y="188"/>
                  </a:lnTo>
                  <a:lnTo>
                    <a:pt x="128" y="191"/>
                  </a:lnTo>
                  <a:lnTo>
                    <a:pt x="121" y="193"/>
                  </a:lnTo>
                  <a:lnTo>
                    <a:pt x="115" y="193"/>
                  </a:lnTo>
                  <a:lnTo>
                    <a:pt x="106"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7">
              <a:extLst>
                <a:ext uri="{FF2B5EF4-FFF2-40B4-BE49-F238E27FC236}">
                  <a16:creationId xmlns:a16="http://schemas.microsoft.com/office/drawing/2014/main" id="{7F93A825-73EB-4043-A505-E79F87F74186}"/>
                </a:ext>
              </a:extLst>
            </p:cNvPr>
            <p:cNvSpPr>
              <a:spLocks/>
            </p:cNvSpPr>
            <p:nvPr/>
          </p:nvSpPr>
          <p:spPr bwMode="auto">
            <a:xfrm>
              <a:off x="5081588" y="4160838"/>
              <a:ext cx="222250" cy="122238"/>
            </a:xfrm>
            <a:custGeom>
              <a:avLst/>
              <a:gdLst>
                <a:gd name="T0" fmla="*/ 0 w 140"/>
                <a:gd name="T1" fmla="*/ 1 h 77"/>
                <a:gd name="T2" fmla="*/ 140 w 140"/>
                <a:gd name="T3" fmla="*/ 0 h 77"/>
                <a:gd name="T4" fmla="*/ 140 w 140"/>
                <a:gd name="T5" fmla="*/ 50 h 77"/>
                <a:gd name="T6" fmla="*/ 140 w 140"/>
                <a:gd name="T7" fmla="*/ 59 h 77"/>
                <a:gd name="T8" fmla="*/ 137 w 140"/>
                <a:gd name="T9" fmla="*/ 64 h 77"/>
                <a:gd name="T10" fmla="*/ 133 w 140"/>
                <a:gd name="T11" fmla="*/ 70 h 77"/>
                <a:gd name="T12" fmla="*/ 128 w 140"/>
                <a:gd name="T13" fmla="*/ 73 h 77"/>
                <a:gd name="T14" fmla="*/ 121 w 140"/>
                <a:gd name="T15" fmla="*/ 75 h 77"/>
                <a:gd name="T16" fmla="*/ 115 w 140"/>
                <a:gd name="T17" fmla="*/ 75 h 77"/>
                <a:gd name="T18" fmla="*/ 106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7" y="64"/>
                  </a:lnTo>
                  <a:lnTo>
                    <a:pt x="133" y="70"/>
                  </a:lnTo>
                  <a:lnTo>
                    <a:pt x="128" y="73"/>
                  </a:lnTo>
                  <a:lnTo>
                    <a:pt x="121" y="75"/>
                  </a:lnTo>
                  <a:lnTo>
                    <a:pt x="115" y="75"/>
                  </a:lnTo>
                  <a:lnTo>
                    <a:pt x="106"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8">
              <a:extLst>
                <a:ext uri="{FF2B5EF4-FFF2-40B4-BE49-F238E27FC236}">
                  <a16:creationId xmlns:a16="http://schemas.microsoft.com/office/drawing/2014/main" id="{6A52A234-61F1-4FD6-AE1E-37B469B17401}"/>
                </a:ext>
              </a:extLst>
            </p:cNvPr>
            <p:cNvSpPr>
              <a:spLocks noEditPoints="1"/>
            </p:cNvSpPr>
            <p:nvPr/>
          </p:nvSpPr>
          <p:spPr bwMode="auto">
            <a:xfrm>
              <a:off x="5075238" y="3843338"/>
              <a:ext cx="234950" cy="446088"/>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4 w 148"/>
                <a:gd name="T21" fmla="*/ 281 h 281"/>
                <a:gd name="T22" fmla="*/ 51 w 148"/>
                <a:gd name="T23" fmla="*/ 281 h 281"/>
                <a:gd name="T24" fmla="*/ 70 w 148"/>
                <a:gd name="T25" fmla="*/ 273 h 281"/>
                <a:gd name="T26" fmla="*/ 104 w 148"/>
                <a:gd name="T27" fmla="*/ 273 h 281"/>
                <a:gd name="T28" fmla="*/ 148 w 148"/>
                <a:gd name="T29" fmla="*/ 258 h 281"/>
                <a:gd name="T30" fmla="*/ 143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4 w 148"/>
                <a:gd name="T61" fmla="*/ 59 h 281"/>
                <a:gd name="T62" fmla="*/ 113 w 148"/>
                <a:gd name="T63" fmla="*/ 66 h 281"/>
                <a:gd name="T64" fmla="*/ 113 w 148"/>
                <a:gd name="T65" fmla="*/ 66 h 281"/>
                <a:gd name="T66" fmla="*/ 105 w 148"/>
                <a:gd name="T67" fmla="*/ 66 h 281"/>
                <a:gd name="T68" fmla="*/ 108 w 148"/>
                <a:gd name="T69" fmla="*/ 46 h 281"/>
                <a:gd name="T70" fmla="*/ 102 w 148"/>
                <a:gd name="T71" fmla="*/ 64 h 281"/>
                <a:gd name="T72" fmla="*/ 100 w 148"/>
                <a:gd name="T73" fmla="*/ 41 h 281"/>
                <a:gd name="T74" fmla="*/ 105 w 148"/>
                <a:gd name="T75" fmla="*/ 26 h 281"/>
                <a:gd name="T76" fmla="*/ 116 w 148"/>
                <a:gd name="T77" fmla="*/ 34 h 281"/>
                <a:gd name="T78" fmla="*/ 116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9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7 w 148"/>
                <a:gd name="T109" fmla="*/ 73 h 281"/>
                <a:gd name="T110" fmla="*/ 22 w 148"/>
                <a:gd name="T111" fmla="*/ 61 h 281"/>
                <a:gd name="T112" fmla="*/ 27 w 148"/>
                <a:gd name="T113" fmla="*/ 68 h 281"/>
                <a:gd name="T114" fmla="*/ 17 w 148"/>
                <a:gd name="T115" fmla="*/ 74 h 281"/>
                <a:gd name="T116" fmla="*/ 3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9" y="84"/>
                  </a:moveTo>
                  <a:lnTo>
                    <a:pt x="0"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0" y="82"/>
                  </a:moveTo>
                  <a:lnTo>
                    <a:pt x="1" y="81"/>
                  </a:lnTo>
                  <a:lnTo>
                    <a:pt x="1" y="81"/>
                  </a:lnTo>
                  <a:lnTo>
                    <a:pt x="0" y="82"/>
                  </a:lnTo>
                  <a:close/>
                  <a:moveTo>
                    <a:pt x="0" y="88"/>
                  </a:moveTo>
                  <a:lnTo>
                    <a:pt x="0"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3" y="279"/>
                  </a:lnTo>
                  <a:lnTo>
                    <a:pt x="19" y="278"/>
                  </a:lnTo>
                  <a:lnTo>
                    <a:pt x="16" y="278"/>
                  </a:lnTo>
                  <a:lnTo>
                    <a:pt x="13" y="277"/>
                  </a:lnTo>
                  <a:lnTo>
                    <a:pt x="9" y="274"/>
                  </a:lnTo>
                  <a:lnTo>
                    <a:pt x="8" y="273"/>
                  </a:lnTo>
                  <a:lnTo>
                    <a:pt x="7" y="271"/>
                  </a:lnTo>
                  <a:lnTo>
                    <a:pt x="5" y="270"/>
                  </a:lnTo>
                  <a:lnTo>
                    <a:pt x="4" y="267"/>
                  </a:lnTo>
                  <a:lnTo>
                    <a:pt x="3" y="266"/>
                  </a:lnTo>
                  <a:lnTo>
                    <a:pt x="3" y="264"/>
                  </a:lnTo>
                  <a:lnTo>
                    <a:pt x="1" y="263"/>
                  </a:lnTo>
                  <a:lnTo>
                    <a:pt x="1" y="260"/>
                  </a:lnTo>
                  <a:lnTo>
                    <a:pt x="1" y="258"/>
                  </a:lnTo>
                  <a:lnTo>
                    <a:pt x="0" y="254"/>
                  </a:lnTo>
                  <a:lnTo>
                    <a:pt x="0" y="248"/>
                  </a:lnTo>
                  <a:lnTo>
                    <a:pt x="8" y="248"/>
                  </a:lnTo>
                  <a:lnTo>
                    <a:pt x="8" y="254"/>
                  </a:lnTo>
                  <a:lnTo>
                    <a:pt x="9" y="256"/>
                  </a:lnTo>
                  <a:lnTo>
                    <a:pt x="9" y="258"/>
                  </a:lnTo>
                  <a:lnTo>
                    <a:pt x="9" y="260"/>
                  </a:lnTo>
                  <a:lnTo>
                    <a:pt x="11" y="260"/>
                  </a:lnTo>
                  <a:lnTo>
                    <a:pt x="11" y="262"/>
                  </a:lnTo>
                  <a:lnTo>
                    <a:pt x="11" y="263"/>
                  </a:lnTo>
                  <a:lnTo>
                    <a:pt x="12" y="264"/>
                  </a:lnTo>
                  <a:lnTo>
                    <a:pt x="12" y="266"/>
                  </a:lnTo>
                  <a:lnTo>
                    <a:pt x="13" y="266"/>
                  </a:lnTo>
                  <a:lnTo>
                    <a:pt x="15" y="267"/>
                  </a:lnTo>
                  <a:lnTo>
                    <a:pt x="17" y="268"/>
                  </a:lnTo>
                  <a:lnTo>
                    <a:pt x="19" y="270"/>
                  </a:lnTo>
                  <a:lnTo>
                    <a:pt x="22" y="270"/>
                  </a:lnTo>
                  <a:lnTo>
                    <a:pt x="24" y="271"/>
                  </a:lnTo>
                  <a:lnTo>
                    <a:pt x="27" y="271"/>
                  </a:lnTo>
                  <a:lnTo>
                    <a:pt x="32" y="271"/>
                  </a:lnTo>
                  <a:lnTo>
                    <a:pt x="39" y="273"/>
                  </a:lnTo>
                  <a:close/>
                  <a:moveTo>
                    <a:pt x="104" y="273"/>
                  </a:moveTo>
                  <a:lnTo>
                    <a:pt x="104" y="281"/>
                  </a:lnTo>
                  <a:lnTo>
                    <a:pt x="104" y="281"/>
                  </a:lnTo>
                  <a:lnTo>
                    <a:pt x="97" y="281"/>
                  </a:lnTo>
                  <a:lnTo>
                    <a:pt x="89" y="281"/>
                  </a:lnTo>
                  <a:lnTo>
                    <a:pt x="79" y="281"/>
                  </a:lnTo>
                  <a:lnTo>
                    <a:pt x="70" y="281"/>
                  </a:lnTo>
                  <a:lnTo>
                    <a:pt x="61" y="281"/>
                  </a:lnTo>
                  <a:lnTo>
                    <a:pt x="51" y="281"/>
                  </a:lnTo>
                  <a:lnTo>
                    <a:pt x="44" y="281"/>
                  </a:lnTo>
                  <a:lnTo>
                    <a:pt x="39" y="281"/>
                  </a:lnTo>
                  <a:lnTo>
                    <a:pt x="39" y="273"/>
                  </a:lnTo>
                  <a:lnTo>
                    <a:pt x="44" y="273"/>
                  </a:lnTo>
                  <a:lnTo>
                    <a:pt x="51" y="273"/>
                  </a:lnTo>
                  <a:lnTo>
                    <a:pt x="61" y="273"/>
                  </a:lnTo>
                  <a:lnTo>
                    <a:pt x="70" y="273"/>
                  </a:lnTo>
                  <a:lnTo>
                    <a:pt x="79" y="273"/>
                  </a:lnTo>
                  <a:lnTo>
                    <a:pt x="89" y="273"/>
                  </a:lnTo>
                  <a:lnTo>
                    <a:pt x="97" y="273"/>
                  </a:lnTo>
                  <a:lnTo>
                    <a:pt x="104" y="273"/>
                  </a:lnTo>
                  <a:lnTo>
                    <a:pt x="104" y="273"/>
                  </a:lnTo>
                  <a:close/>
                  <a:moveTo>
                    <a:pt x="104" y="273"/>
                  </a:moveTo>
                  <a:lnTo>
                    <a:pt x="104" y="273"/>
                  </a:lnTo>
                  <a:lnTo>
                    <a:pt x="104" y="273"/>
                  </a:lnTo>
                  <a:close/>
                  <a:moveTo>
                    <a:pt x="140" y="250"/>
                  </a:moveTo>
                  <a:lnTo>
                    <a:pt x="148" y="250"/>
                  </a:lnTo>
                  <a:lnTo>
                    <a:pt x="148" y="250"/>
                  </a:lnTo>
                  <a:lnTo>
                    <a:pt x="148" y="252"/>
                  </a:lnTo>
                  <a:lnTo>
                    <a:pt x="148" y="255"/>
                  </a:lnTo>
                  <a:lnTo>
                    <a:pt x="148" y="258"/>
                  </a:lnTo>
                  <a:lnTo>
                    <a:pt x="148" y="259"/>
                  </a:lnTo>
                  <a:lnTo>
                    <a:pt x="147" y="262"/>
                  </a:lnTo>
                  <a:lnTo>
                    <a:pt x="147" y="263"/>
                  </a:lnTo>
                  <a:lnTo>
                    <a:pt x="146" y="266"/>
                  </a:lnTo>
                  <a:lnTo>
                    <a:pt x="144" y="267"/>
                  </a:lnTo>
                  <a:lnTo>
                    <a:pt x="143" y="268"/>
                  </a:lnTo>
                  <a:lnTo>
                    <a:pt x="143" y="270"/>
                  </a:lnTo>
                  <a:lnTo>
                    <a:pt x="141" y="271"/>
                  </a:lnTo>
                  <a:lnTo>
                    <a:pt x="139" y="273"/>
                  </a:lnTo>
                  <a:lnTo>
                    <a:pt x="136" y="275"/>
                  </a:lnTo>
                  <a:lnTo>
                    <a:pt x="133" y="277"/>
                  </a:lnTo>
                  <a:lnTo>
                    <a:pt x="129" y="278"/>
                  </a:lnTo>
                  <a:lnTo>
                    <a:pt x="127" y="279"/>
                  </a:lnTo>
                  <a:lnTo>
                    <a:pt x="123" y="279"/>
                  </a:lnTo>
                  <a:lnTo>
                    <a:pt x="119" y="281"/>
                  </a:lnTo>
                  <a:lnTo>
                    <a:pt x="110" y="281"/>
                  </a:lnTo>
                  <a:lnTo>
                    <a:pt x="104" y="281"/>
                  </a:lnTo>
                  <a:lnTo>
                    <a:pt x="104" y="273"/>
                  </a:lnTo>
                  <a:lnTo>
                    <a:pt x="110" y="273"/>
                  </a:lnTo>
                  <a:lnTo>
                    <a:pt x="119" y="271"/>
                  </a:lnTo>
                  <a:lnTo>
                    <a:pt x="121" y="271"/>
                  </a:lnTo>
                  <a:lnTo>
                    <a:pt x="124" y="271"/>
                  </a:lnTo>
                  <a:lnTo>
                    <a:pt x="127" y="270"/>
                  </a:lnTo>
                  <a:lnTo>
                    <a:pt x="129" y="268"/>
                  </a:lnTo>
                  <a:lnTo>
                    <a:pt x="132" y="267"/>
                  </a:lnTo>
                  <a:lnTo>
                    <a:pt x="135" y="266"/>
                  </a:lnTo>
                  <a:lnTo>
                    <a:pt x="135" y="266"/>
                  </a:lnTo>
                  <a:lnTo>
                    <a:pt x="136" y="264"/>
                  </a:lnTo>
                  <a:lnTo>
                    <a:pt x="136" y="263"/>
                  </a:lnTo>
                  <a:lnTo>
                    <a:pt x="137" y="263"/>
                  </a:lnTo>
                  <a:lnTo>
                    <a:pt x="137" y="262"/>
                  </a:lnTo>
                  <a:lnTo>
                    <a:pt x="139" y="260"/>
                  </a:lnTo>
                  <a:lnTo>
                    <a:pt x="139" y="259"/>
                  </a:lnTo>
                  <a:lnTo>
                    <a:pt x="140"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8" y="81"/>
                  </a:moveTo>
                  <a:lnTo>
                    <a:pt x="148" y="88"/>
                  </a:lnTo>
                  <a:lnTo>
                    <a:pt x="140" y="89"/>
                  </a:lnTo>
                  <a:lnTo>
                    <a:pt x="139" y="82"/>
                  </a:lnTo>
                  <a:lnTo>
                    <a:pt x="147" y="80"/>
                  </a:lnTo>
                  <a:lnTo>
                    <a:pt x="148" y="81"/>
                  </a:lnTo>
                  <a:close/>
                  <a:moveTo>
                    <a:pt x="147" y="80"/>
                  </a:moveTo>
                  <a:lnTo>
                    <a:pt x="147" y="81"/>
                  </a:lnTo>
                  <a:lnTo>
                    <a:pt x="148"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5" y="58"/>
                  </a:lnTo>
                  <a:lnTo>
                    <a:pt x="116" y="58"/>
                  </a:lnTo>
                  <a:lnTo>
                    <a:pt x="120" y="59"/>
                  </a:lnTo>
                  <a:lnTo>
                    <a:pt x="124" y="59"/>
                  </a:lnTo>
                  <a:lnTo>
                    <a:pt x="125" y="61"/>
                  </a:lnTo>
                  <a:lnTo>
                    <a:pt x="124" y="69"/>
                  </a:lnTo>
                  <a:lnTo>
                    <a:pt x="121" y="69"/>
                  </a:lnTo>
                  <a:lnTo>
                    <a:pt x="117" y="68"/>
                  </a:lnTo>
                  <a:lnTo>
                    <a:pt x="115" y="66"/>
                  </a:lnTo>
                  <a:lnTo>
                    <a:pt x="112" y="65"/>
                  </a:lnTo>
                  <a:lnTo>
                    <a:pt x="113" y="66"/>
                  </a:lnTo>
                  <a:close/>
                  <a:moveTo>
                    <a:pt x="113" y="57"/>
                  </a:moveTo>
                  <a:lnTo>
                    <a:pt x="113" y="57"/>
                  </a:lnTo>
                  <a:lnTo>
                    <a:pt x="115" y="58"/>
                  </a:lnTo>
                  <a:lnTo>
                    <a:pt x="113" y="57"/>
                  </a:lnTo>
                  <a:close/>
                  <a:moveTo>
                    <a:pt x="105" y="57"/>
                  </a:moveTo>
                  <a:lnTo>
                    <a:pt x="113" y="57"/>
                  </a:lnTo>
                  <a:lnTo>
                    <a:pt x="113" y="66"/>
                  </a:lnTo>
                  <a:lnTo>
                    <a:pt x="105" y="66"/>
                  </a:lnTo>
                  <a:lnTo>
                    <a:pt x="102" y="64"/>
                  </a:lnTo>
                  <a:lnTo>
                    <a:pt x="105" y="57"/>
                  </a:lnTo>
                  <a:close/>
                  <a:moveTo>
                    <a:pt x="105" y="66"/>
                  </a:moveTo>
                  <a:lnTo>
                    <a:pt x="102" y="65"/>
                  </a:lnTo>
                  <a:lnTo>
                    <a:pt x="102" y="64"/>
                  </a:lnTo>
                  <a:lnTo>
                    <a:pt x="105" y="66"/>
                  </a:lnTo>
                  <a:close/>
                  <a:moveTo>
                    <a:pt x="105" y="26"/>
                  </a:moveTo>
                  <a:lnTo>
                    <a:pt x="106" y="34"/>
                  </a:lnTo>
                  <a:lnTo>
                    <a:pt x="109" y="31"/>
                  </a:lnTo>
                  <a:lnTo>
                    <a:pt x="109" y="34"/>
                  </a:lnTo>
                  <a:lnTo>
                    <a:pt x="108" y="38"/>
                  </a:lnTo>
                  <a:lnTo>
                    <a:pt x="108" y="42"/>
                  </a:lnTo>
                  <a:lnTo>
                    <a:pt x="108" y="46"/>
                  </a:lnTo>
                  <a:lnTo>
                    <a:pt x="108" y="50"/>
                  </a:lnTo>
                  <a:lnTo>
                    <a:pt x="108" y="54"/>
                  </a:lnTo>
                  <a:lnTo>
                    <a:pt x="108" y="55"/>
                  </a:lnTo>
                  <a:lnTo>
                    <a:pt x="108" y="57"/>
                  </a:lnTo>
                  <a:lnTo>
                    <a:pt x="109" y="58"/>
                  </a:lnTo>
                  <a:lnTo>
                    <a:pt x="109" y="59"/>
                  </a:lnTo>
                  <a:lnTo>
                    <a:pt x="102" y="64"/>
                  </a:lnTo>
                  <a:lnTo>
                    <a:pt x="101" y="61"/>
                  </a:lnTo>
                  <a:lnTo>
                    <a:pt x="100" y="59"/>
                  </a:lnTo>
                  <a:lnTo>
                    <a:pt x="100" y="57"/>
                  </a:lnTo>
                  <a:lnTo>
                    <a:pt x="100" y="55"/>
                  </a:lnTo>
                  <a:lnTo>
                    <a:pt x="98" y="50"/>
                  </a:lnTo>
                  <a:lnTo>
                    <a:pt x="98" y="46"/>
                  </a:lnTo>
                  <a:lnTo>
                    <a:pt x="100" y="41"/>
                  </a:lnTo>
                  <a:lnTo>
                    <a:pt x="100" y="37"/>
                  </a:lnTo>
                  <a:lnTo>
                    <a:pt x="101" y="33"/>
                  </a:lnTo>
                  <a:lnTo>
                    <a:pt x="102" y="28"/>
                  </a:lnTo>
                  <a:lnTo>
                    <a:pt x="105" y="26"/>
                  </a:lnTo>
                  <a:close/>
                  <a:moveTo>
                    <a:pt x="102" y="28"/>
                  </a:moveTo>
                  <a:lnTo>
                    <a:pt x="102" y="26"/>
                  </a:lnTo>
                  <a:lnTo>
                    <a:pt x="105" y="26"/>
                  </a:lnTo>
                  <a:lnTo>
                    <a:pt x="102" y="28"/>
                  </a:lnTo>
                  <a:close/>
                  <a:moveTo>
                    <a:pt x="129" y="30"/>
                  </a:moveTo>
                  <a:lnTo>
                    <a:pt x="137" y="30"/>
                  </a:lnTo>
                  <a:lnTo>
                    <a:pt x="133" y="34"/>
                  </a:lnTo>
                  <a:lnTo>
                    <a:pt x="128" y="34"/>
                  </a:lnTo>
                  <a:lnTo>
                    <a:pt x="120" y="34"/>
                  </a:lnTo>
                  <a:lnTo>
                    <a:pt x="116" y="34"/>
                  </a:lnTo>
                  <a:lnTo>
                    <a:pt x="112" y="34"/>
                  </a:lnTo>
                  <a:lnTo>
                    <a:pt x="109" y="34"/>
                  </a:lnTo>
                  <a:lnTo>
                    <a:pt x="106" y="34"/>
                  </a:lnTo>
                  <a:lnTo>
                    <a:pt x="105" y="26"/>
                  </a:lnTo>
                  <a:lnTo>
                    <a:pt x="108" y="24"/>
                  </a:lnTo>
                  <a:lnTo>
                    <a:pt x="112" y="24"/>
                  </a:lnTo>
                  <a:lnTo>
                    <a:pt x="116"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9" y="34"/>
                  </a:lnTo>
                  <a:lnTo>
                    <a:pt x="12" y="34"/>
                  </a:lnTo>
                  <a:lnTo>
                    <a:pt x="12" y="24"/>
                  </a:lnTo>
                  <a:lnTo>
                    <a:pt x="17" y="24"/>
                  </a:lnTo>
                  <a:lnTo>
                    <a:pt x="27" y="24"/>
                  </a:lnTo>
                  <a:lnTo>
                    <a:pt x="35" y="24"/>
                  </a:lnTo>
                  <a:lnTo>
                    <a:pt x="42" y="26"/>
                  </a:lnTo>
                  <a:lnTo>
                    <a:pt x="42" y="26"/>
                  </a:lnTo>
                  <a:close/>
                  <a:moveTo>
                    <a:pt x="44" y="65"/>
                  </a:moveTo>
                  <a:lnTo>
                    <a:pt x="40" y="57"/>
                  </a:lnTo>
                  <a:lnTo>
                    <a:pt x="39" y="59"/>
                  </a:lnTo>
                  <a:lnTo>
                    <a:pt x="39" y="58"/>
                  </a:lnTo>
                  <a:lnTo>
                    <a:pt x="39" y="55"/>
                  </a:lnTo>
                  <a:lnTo>
                    <a:pt x="39" y="50"/>
                  </a:lnTo>
                  <a:lnTo>
                    <a:pt x="39" y="45"/>
                  </a:lnTo>
                  <a:lnTo>
                    <a:pt x="39" y="39"/>
                  </a:lnTo>
                  <a:lnTo>
                    <a:pt x="39" y="35"/>
                  </a:lnTo>
                  <a:lnTo>
                    <a:pt x="39" y="34"/>
                  </a:lnTo>
                  <a:lnTo>
                    <a:pt x="39"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8" y="39"/>
                  </a:lnTo>
                  <a:lnTo>
                    <a:pt x="48" y="45"/>
                  </a:lnTo>
                  <a:lnTo>
                    <a:pt x="47"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40" y="57"/>
                  </a:lnTo>
                  <a:lnTo>
                    <a:pt x="40" y="57"/>
                  </a:lnTo>
                  <a:lnTo>
                    <a:pt x="44" y="65"/>
                  </a:lnTo>
                  <a:lnTo>
                    <a:pt x="42" y="65"/>
                  </a:lnTo>
                  <a:lnTo>
                    <a:pt x="39"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7" y="73"/>
                  </a:lnTo>
                  <a:lnTo>
                    <a:pt x="9" y="69"/>
                  </a:lnTo>
                  <a:lnTo>
                    <a:pt x="12" y="68"/>
                  </a:lnTo>
                  <a:lnTo>
                    <a:pt x="13" y="66"/>
                  </a:lnTo>
                  <a:lnTo>
                    <a:pt x="15" y="65"/>
                  </a:lnTo>
                  <a:lnTo>
                    <a:pt x="17" y="64"/>
                  </a:lnTo>
                  <a:lnTo>
                    <a:pt x="19" y="62"/>
                  </a:lnTo>
                  <a:lnTo>
                    <a:pt x="22" y="61"/>
                  </a:lnTo>
                  <a:lnTo>
                    <a:pt x="23" y="61"/>
                  </a:lnTo>
                  <a:lnTo>
                    <a:pt x="26" y="59"/>
                  </a:lnTo>
                  <a:lnTo>
                    <a:pt x="30" y="58"/>
                  </a:lnTo>
                  <a:lnTo>
                    <a:pt x="35" y="57"/>
                  </a:lnTo>
                  <a:lnTo>
                    <a:pt x="36" y="66"/>
                  </a:lnTo>
                  <a:lnTo>
                    <a:pt x="31" y="66"/>
                  </a:lnTo>
                  <a:lnTo>
                    <a:pt x="27" y="68"/>
                  </a:lnTo>
                  <a:lnTo>
                    <a:pt x="26" y="68"/>
                  </a:lnTo>
                  <a:lnTo>
                    <a:pt x="24" y="69"/>
                  </a:lnTo>
                  <a:lnTo>
                    <a:pt x="23" y="69"/>
                  </a:lnTo>
                  <a:lnTo>
                    <a:pt x="22" y="70"/>
                  </a:lnTo>
                  <a:lnTo>
                    <a:pt x="20" y="72"/>
                  </a:lnTo>
                  <a:lnTo>
                    <a:pt x="19" y="73"/>
                  </a:lnTo>
                  <a:lnTo>
                    <a:pt x="17"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9">
              <a:extLst>
                <a:ext uri="{FF2B5EF4-FFF2-40B4-BE49-F238E27FC236}">
                  <a16:creationId xmlns:a16="http://schemas.microsoft.com/office/drawing/2014/main" id="{08F081B4-4326-4ED5-BB44-F9ADD0C07B16}"/>
                </a:ext>
              </a:extLst>
            </p:cNvPr>
            <p:cNvSpPr>
              <a:spLocks/>
            </p:cNvSpPr>
            <p:nvPr/>
          </p:nvSpPr>
          <p:spPr bwMode="auto">
            <a:xfrm>
              <a:off x="5383213" y="3973513"/>
              <a:ext cx="222250" cy="309563"/>
            </a:xfrm>
            <a:custGeom>
              <a:avLst/>
              <a:gdLst>
                <a:gd name="T0" fmla="*/ 0 w 140"/>
                <a:gd name="T1" fmla="*/ 0 h 195"/>
                <a:gd name="T2" fmla="*/ 140 w 140"/>
                <a:gd name="T3" fmla="*/ 0 h 195"/>
                <a:gd name="T4" fmla="*/ 140 w 140"/>
                <a:gd name="T5" fmla="*/ 168 h 195"/>
                <a:gd name="T6" fmla="*/ 140 w 140"/>
                <a:gd name="T7" fmla="*/ 177 h 195"/>
                <a:gd name="T8" fmla="*/ 138 w 140"/>
                <a:gd name="T9" fmla="*/ 182 h 195"/>
                <a:gd name="T10" fmla="*/ 133 w 140"/>
                <a:gd name="T11" fmla="*/ 188 h 195"/>
                <a:gd name="T12" fmla="*/ 128 w 140"/>
                <a:gd name="T13" fmla="*/ 191 h 195"/>
                <a:gd name="T14" fmla="*/ 121 w 140"/>
                <a:gd name="T15" fmla="*/ 193 h 195"/>
                <a:gd name="T16" fmla="*/ 115 w 140"/>
                <a:gd name="T17" fmla="*/ 193 h 195"/>
                <a:gd name="T18" fmla="*/ 107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8" y="182"/>
                  </a:lnTo>
                  <a:lnTo>
                    <a:pt x="133" y="188"/>
                  </a:lnTo>
                  <a:lnTo>
                    <a:pt x="128" y="191"/>
                  </a:lnTo>
                  <a:lnTo>
                    <a:pt x="121" y="193"/>
                  </a:lnTo>
                  <a:lnTo>
                    <a:pt x="115" y="193"/>
                  </a:lnTo>
                  <a:lnTo>
                    <a:pt x="107"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0">
              <a:extLst>
                <a:ext uri="{FF2B5EF4-FFF2-40B4-BE49-F238E27FC236}">
                  <a16:creationId xmlns:a16="http://schemas.microsoft.com/office/drawing/2014/main" id="{62A467AC-29AB-41EE-BB8E-C7EEE1009FDB}"/>
                </a:ext>
              </a:extLst>
            </p:cNvPr>
            <p:cNvSpPr>
              <a:spLocks/>
            </p:cNvSpPr>
            <p:nvPr/>
          </p:nvSpPr>
          <p:spPr bwMode="auto">
            <a:xfrm>
              <a:off x="5383213" y="4160838"/>
              <a:ext cx="222250" cy="122238"/>
            </a:xfrm>
            <a:custGeom>
              <a:avLst/>
              <a:gdLst>
                <a:gd name="T0" fmla="*/ 0 w 140"/>
                <a:gd name="T1" fmla="*/ 1 h 77"/>
                <a:gd name="T2" fmla="*/ 140 w 140"/>
                <a:gd name="T3" fmla="*/ 0 h 77"/>
                <a:gd name="T4" fmla="*/ 140 w 140"/>
                <a:gd name="T5" fmla="*/ 50 h 77"/>
                <a:gd name="T6" fmla="*/ 140 w 140"/>
                <a:gd name="T7" fmla="*/ 59 h 77"/>
                <a:gd name="T8" fmla="*/ 138 w 140"/>
                <a:gd name="T9" fmla="*/ 64 h 77"/>
                <a:gd name="T10" fmla="*/ 133 w 140"/>
                <a:gd name="T11" fmla="*/ 70 h 77"/>
                <a:gd name="T12" fmla="*/ 128 w 140"/>
                <a:gd name="T13" fmla="*/ 73 h 77"/>
                <a:gd name="T14" fmla="*/ 121 w 140"/>
                <a:gd name="T15" fmla="*/ 75 h 77"/>
                <a:gd name="T16" fmla="*/ 115 w 140"/>
                <a:gd name="T17" fmla="*/ 75 h 77"/>
                <a:gd name="T18" fmla="*/ 107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8" y="64"/>
                  </a:lnTo>
                  <a:lnTo>
                    <a:pt x="133" y="70"/>
                  </a:lnTo>
                  <a:lnTo>
                    <a:pt x="128" y="73"/>
                  </a:lnTo>
                  <a:lnTo>
                    <a:pt x="121" y="75"/>
                  </a:lnTo>
                  <a:lnTo>
                    <a:pt x="115" y="75"/>
                  </a:lnTo>
                  <a:lnTo>
                    <a:pt x="107"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1">
              <a:extLst>
                <a:ext uri="{FF2B5EF4-FFF2-40B4-BE49-F238E27FC236}">
                  <a16:creationId xmlns:a16="http://schemas.microsoft.com/office/drawing/2014/main" id="{F4D65260-805D-4093-A1F7-A42023A9C643}"/>
                </a:ext>
              </a:extLst>
            </p:cNvPr>
            <p:cNvSpPr>
              <a:spLocks noEditPoints="1"/>
            </p:cNvSpPr>
            <p:nvPr/>
          </p:nvSpPr>
          <p:spPr bwMode="auto">
            <a:xfrm>
              <a:off x="5376863" y="3843338"/>
              <a:ext cx="238125" cy="446088"/>
            </a:xfrm>
            <a:custGeom>
              <a:avLst/>
              <a:gdLst>
                <a:gd name="T0" fmla="*/ 1 w 150"/>
                <a:gd name="T1" fmla="*/ 81 h 281"/>
                <a:gd name="T2" fmla="*/ 1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1 w 150"/>
                <a:gd name="T23" fmla="*/ 281 h 281"/>
                <a:gd name="T24" fmla="*/ 70 w 150"/>
                <a:gd name="T25" fmla="*/ 273 h 281"/>
                <a:gd name="T26" fmla="*/ 104 w 150"/>
                <a:gd name="T27" fmla="*/ 273 h 281"/>
                <a:gd name="T28" fmla="*/ 148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48 w 150"/>
                <a:gd name="T43" fmla="*/ 88 h 281"/>
                <a:gd name="T44" fmla="*/ 139 w 150"/>
                <a:gd name="T45" fmla="*/ 82 h 281"/>
                <a:gd name="T46" fmla="*/ 143 w 150"/>
                <a:gd name="T47" fmla="*/ 73 h 281"/>
                <a:gd name="T48" fmla="*/ 143 w 150"/>
                <a:gd name="T49" fmla="*/ 73 h 281"/>
                <a:gd name="T50" fmla="*/ 137 w 150"/>
                <a:gd name="T51" fmla="*/ 68 h 281"/>
                <a:gd name="T52" fmla="*/ 128 w 150"/>
                <a:gd name="T53" fmla="*/ 70 h 281"/>
                <a:gd name="T54" fmla="*/ 125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2 w 150"/>
                <a:gd name="T71" fmla="*/ 64 h 281"/>
                <a:gd name="T72" fmla="*/ 100 w 150"/>
                <a:gd name="T73" fmla="*/ 41 h 281"/>
                <a:gd name="T74" fmla="*/ 105 w 150"/>
                <a:gd name="T75" fmla="*/ 26 h 281"/>
                <a:gd name="T76" fmla="*/ 116 w 150"/>
                <a:gd name="T77" fmla="*/ 34 h 281"/>
                <a:gd name="T78" fmla="*/ 116 w 150"/>
                <a:gd name="T79" fmla="*/ 24 h 281"/>
                <a:gd name="T80" fmla="*/ 133 w 150"/>
                <a:gd name="T81" fmla="*/ 34 h 281"/>
                <a:gd name="T82" fmla="*/ 137 w 150"/>
                <a:gd name="T83" fmla="*/ 6 h 281"/>
                <a:gd name="T84" fmla="*/ 133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6 w 150"/>
                <a:gd name="T103" fmla="*/ 62 h 281"/>
                <a:gd name="T104" fmla="*/ 40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9" y="84"/>
                  </a:moveTo>
                  <a:lnTo>
                    <a:pt x="1"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1" y="82"/>
                  </a:moveTo>
                  <a:lnTo>
                    <a:pt x="1" y="81"/>
                  </a:lnTo>
                  <a:lnTo>
                    <a:pt x="1" y="81"/>
                  </a:lnTo>
                  <a:lnTo>
                    <a:pt x="1" y="82"/>
                  </a:lnTo>
                  <a:close/>
                  <a:moveTo>
                    <a:pt x="0" y="88"/>
                  </a:moveTo>
                  <a:lnTo>
                    <a:pt x="1"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3" y="279"/>
                  </a:lnTo>
                  <a:lnTo>
                    <a:pt x="19" y="278"/>
                  </a:lnTo>
                  <a:lnTo>
                    <a:pt x="16" y="278"/>
                  </a:lnTo>
                  <a:lnTo>
                    <a:pt x="13" y="277"/>
                  </a:lnTo>
                  <a:lnTo>
                    <a:pt x="11" y="274"/>
                  </a:lnTo>
                  <a:lnTo>
                    <a:pt x="8" y="273"/>
                  </a:lnTo>
                  <a:lnTo>
                    <a:pt x="7" y="271"/>
                  </a:lnTo>
                  <a:lnTo>
                    <a:pt x="5" y="270"/>
                  </a:lnTo>
                  <a:lnTo>
                    <a:pt x="4" y="267"/>
                  </a:lnTo>
                  <a:lnTo>
                    <a:pt x="4" y="266"/>
                  </a:lnTo>
                  <a:lnTo>
                    <a:pt x="3" y="264"/>
                  </a:lnTo>
                  <a:lnTo>
                    <a:pt x="1" y="263"/>
                  </a:lnTo>
                  <a:lnTo>
                    <a:pt x="1" y="260"/>
                  </a:lnTo>
                  <a:lnTo>
                    <a:pt x="1" y="258"/>
                  </a:lnTo>
                  <a:lnTo>
                    <a:pt x="0" y="254"/>
                  </a:lnTo>
                  <a:lnTo>
                    <a:pt x="0" y="248"/>
                  </a:lnTo>
                  <a:lnTo>
                    <a:pt x="8" y="248"/>
                  </a:lnTo>
                  <a:lnTo>
                    <a:pt x="8" y="254"/>
                  </a:lnTo>
                  <a:lnTo>
                    <a:pt x="9" y="256"/>
                  </a:lnTo>
                  <a:lnTo>
                    <a:pt x="9" y="258"/>
                  </a:lnTo>
                  <a:lnTo>
                    <a:pt x="9" y="260"/>
                  </a:lnTo>
                  <a:lnTo>
                    <a:pt x="11" y="260"/>
                  </a:lnTo>
                  <a:lnTo>
                    <a:pt x="11" y="262"/>
                  </a:lnTo>
                  <a:lnTo>
                    <a:pt x="12" y="263"/>
                  </a:lnTo>
                  <a:lnTo>
                    <a:pt x="12" y="264"/>
                  </a:lnTo>
                  <a:lnTo>
                    <a:pt x="13" y="266"/>
                  </a:lnTo>
                  <a:lnTo>
                    <a:pt x="13" y="266"/>
                  </a:lnTo>
                  <a:lnTo>
                    <a:pt x="15" y="267"/>
                  </a:lnTo>
                  <a:lnTo>
                    <a:pt x="18" y="268"/>
                  </a:lnTo>
                  <a:lnTo>
                    <a:pt x="19" y="270"/>
                  </a:lnTo>
                  <a:lnTo>
                    <a:pt x="22" y="270"/>
                  </a:lnTo>
                  <a:lnTo>
                    <a:pt x="24" y="271"/>
                  </a:lnTo>
                  <a:lnTo>
                    <a:pt x="27" y="271"/>
                  </a:lnTo>
                  <a:lnTo>
                    <a:pt x="32" y="271"/>
                  </a:lnTo>
                  <a:lnTo>
                    <a:pt x="39" y="273"/>
                  </a:lnTo>
                  <a:close/>
                  <a:moveTo>
                    <a:pt x="104" y="273"/>
                  </a:moveTo>
                  <a:lnTo>
                    <a:pt x="104" y="281"/>
                  </a:lnTo>
                  <a:lnTo>
                    <a:pt x="104" y="281"/>
                  </a:lnTo>
                  <a:lnTo>
                    <a:pt x="97" y="281"/>
                  </a:lnTo>
                  <a:lnTo>
                    <a:pt x="89" y="281"/>
                  </a:lnTo>
                  <a:lnTo>
                    <a:pt x="80" y="281"/>
                  </a:lnTo>
                  <a:lnTo>
                    <a:pt x="70" y="281"/>
                  </a:lnTo>
                  <a:lnTo>
                    <a:pt x="61" y="281"/>
                  </a:lnTo>
                  <a:lnTo>
                    <a:pt x="51" y="281"/>
                  </a:lnTo>
                  <a:lnTo>
                    <a:pt x="44" y="281"/>
                  </a:lnTo>
                  <a:lnTo>
                    <a:pt x="39" y="281"/>
                  </a:lnTo>
                  <a:lnTo>
                    <a:pt x="39" y="273"/>
                  </a:lnTo>
                  <a:lnTo>
                    <a:pt x="44" y="273"/>
                  </a:lnTo>
                  <a:lnTo>
                    <a:pt x="51"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48" y="252"/>
                  </a:lnTo>
                  <a:lnTo>
                    <a:pt x="148" y="255"/>
                  </a:lnTo>
                  <a:lnTo>
                    <a:pt x="148" y="258"/>
                  </a:lnTo>
                  <a:lnTo>
                    <a:pt x="148" y="259"/>
                  </a:lnTo>
                  <a:lnTo>
                    <a:pt x="147" y="262"/>
                  </a:lnTo>
                  <a:lnTo>
                    <a:pt x="147" y="263"/>
                  </a:lnTo>
                  <a:lnTo>
                    <a:pt x="146" y="266"/>
                  </a:lnTo>
                  <a:lnTo>
                    <a:pt x="144" y="267"/>
                  </a:lnTo>
                  <a:lnTo>
                    <a:pt x="144" y="268"/>
                  </a:lnTo>
                  <a:lnTo>
                    <a:pt x="143" y="270"/>
                  </a:lnTo>
                  <a:lnTo>
                    <a:pt x="142" y="271"/>
                  </a:lnTo>
                  <a:lnTo>
                    <a:pt x="140" y="273"/>
                  </a:lnTo>
                  <a:lnTo>
                    <a:pt x="136" y="275"/>
                  </a:lnTo>
                  <a:lnTo>
                    <a:pt x="133" y="277"/>
                  </a:lnTo>
                  <a:lnTo>
                    <a:pt x="129" y="278"/>
                  </a:lnTo>
                  <a:lnTo>
                    <a:pt x="127" y="279"/>
                  </a:lnTo>
                  <a:lnTo>
                    <a:pt x="123" y="279"/>
                  </a:lnTo>
                  <a:lnTo>
                    <a:pt x="119" y="281"/>
                  </a:lnTo>
                  <a:lnTo>
                    <a:pt x="111" y="281"/>
                  </a:lnTo>
                  <a:lnTo>
                    <a:pt x="104" y="281"/>
                  </a:lnTo>
                  <a:lnTo>
                    <a:pt x="104" y="273"/>
                  </a:lnTo>
                  <a:lnTo>
                    <a:pt x="111" y="273"/>
                  </a:lnTo>
                  <a:lnTo>
                    <a:pt x="119" y="271"/>
                  </a:lnTo>
                  <a:lnTo>
                    <a:pt x="121" y="271"/>
                  </a:lnTo>
                  <a:lnTo>
                    <a:pt x="124" y="271"/>
                  </a:lnTo>
                  <a:lnTo>
                    <a:pt x="127" y="270"/>
                  </a:lnTo>
                  <a:lnTo>
                    <a:pt x="129" y="268"/>
                  </a:lnTo>
                  <a:lnTo>
                    <a:pt x="132" y="267"/>
                  </a:lnTo>
                  <a:lnTo>
                    <a:pt x="135" y="266"/>
                  </a:lnTo>
                  <a:lnTo>
                    <a:pt x="135" y="266"/>
                  </a:lnTo>
                  <a:lnTo>
                    <a:pt x="136" y="264"/>
                  </a:lnTo>
                  <a:lnTo>
                    <a:pt x="137" y="263"/>
                  </a:lnTo>
                  <a:lnTo>
                    <a:pt x="137"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48" y="88"/>
                  </a:lnTo>
                  <a:lnTo>
                    <a:pt x="150" y="88"/>
                  </a:lnTo>
                  <a:close/>
                  <a:moveTo>
                    <a:pt x="148" y="88"/>
                  </a:moveTo>
                  <a:lnTo>
                    <a:pt x="150" y="88"/>
                  </a:lnTo>
                  <a:lnTo>
                    <a:pt x="150" y="88"/>
                  </a:lnTo>
                  <a:lnTo>
                    <a:pt x="148" y="88"/>
                  </a:lnTo>
                  <a:close/>
                  <a:moveTo>
                    <a:pt x="148" y="81"/>
                  </a:moveTo>
                  <a:lnTo>
                    <a:pt x="148" y="88"/>
                  </a:lnTo>
                  <a:lnTo>
                    <a:pt x="140" y="89"/>
                  </a:lnTo>
                  <a:lnTo>
                    <a:pt x="139" y="82"/>
                  </a:lnTo>
                  <a:lnTo>
                    <a:pt x="147" y="80"/>
                  </a:lnTo>
                  <a:lnTo>
                    <a:pt x="148" y="81"/>
                  </a:lnTo>
                  <a:close/>
                  <a:moveTo>
                    <a:pt x="147" y="80"/>
                  </a:moveTo>
                  <a:lnTo>
                    <a:pt x="148" y="81"/>
                  </a:lnTo>
                  <a:lnTo>
                    <a:pt x="148"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5" y="58"/>
                  </a:lnTo>
                  <a:lnTo>
                    <a:pt x="117" y="58"/>
                  </a:lnTo>
                  <a:lnTo>
                    <a:pt x="120" y="59"/>
                  </a:lnTo>
                  <a:lnTo>
                    <a:pt x="124" y="59"/>
                  </a:lnTo>
                  <a:lnTo>
                    <a:pt x="125" y="61"/>
                  </a:lnTo>
                  <a:lnTo>
                    <a:pt x="124" y="69"/>
                  </a:lnTo>
                  <a:lnTo>
                    <a:pt x="121" y="69"/>
                  </a:lnTo>
                  <a:lnTo>
                    <a:pt x="117" y="68"/>
                  </a:lnTo>
                  <a:lnTo>
                    <a:pt x="115" y="66"/>
                  </a:lnTo>
                  <a:lnTo>
                    <a:pt x="112" y="65"/>
                  </a:lnTo>
                  <a:lnTo>
                    <a:pt x="113" y="66"/>
                  </a:lnTo>
                  <a:close/>
                  <a:moveTo>
                    <a:pt x="113" y="57"/>
                  </a:moveTo>
                  <a:lnTo>
                    <a:pt x="115" y="57"/>
                  </a:lnTo>
                  <a:lnTo>
                    <a:pt x="115" y="58"/>
                  </a:lnTo>
                  <a:lnTo>
                    <a:pt x="113" y="57"/>
                  </a:lnTo>
                  <a:close/>
                  <a:moveTo>
                    <a:pt x="105" y="57"/>
                  </a:moveTo>
                  <a:lnTo>
                    <a:pt x="113" y="57"/>
                  </a:lnTo>
                  <a:lnTo>
                    <a:pt x="113" y="66"/>
                  </a:lnTo>
                  <a:lnTo>
                    <a:pt x="105" y="66"/>
                  </a:lnTo>
                  <a:lnTo>
                    <a:pt x="102" y="64"/>
                  </a:lnTo>
                  <a:lnTo>
                    <a:pt x="105" y="57"/>
                  </a:lnTo>
                  <a:close/>
                  <a:moveTo>
                    <a:pt x="105" y="66"/>
                  </a:moveTo>
                  <a:lnTo>
                    <a:pt x="102" y="65"/>
                  </a:lnTo>
                  <a:lnTo>
                    <a:pt x="102" y="64"/>
                  </a:lnTo>
                  <a:lnTo>
                    <a:pt x="105" y="66"/>
                  </a:lnTo>
                  <a:close/>
                  <a:moveTo>
                    <a:pt x="105" y="26"/>
                  </a:moveTo>
                  <a:lnTo>
                    <a:pt x="106"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2" y="64"/>
                  </a:lnTo>
                  <a:lnTo>
                    <a:pt x="101" y="61"/>
                  </a:lnTo>
                  <a:lnTo>
                    <a:pt x="100" y="59"/>
                  </a:lnTo>
                  <a:lnTo>
                    <a:pt x="100" y="57"/>
                  </a:lnTo>
                  <a:lnTo>
                    <a:pt x="100" y="55"/>
                  </a:lnTo>
                  <a:lnTo>
                    <a:pt x="98" y="50"/>
                  </a:lnTo>
                  <a:lnTo>
                    <a:pt x="98" y="46"/>
                  </a:lnTo>
                  <a:lnTo>
                    <a:pt x="100" y="41"/>
                  </a:lnTo>
                  <a:lnTo>
                    <a:pt x="100" y="37"/>
                  </a:lnTo>
                  <a:lnTo>
                    <a:pt x="101" y="33"/>
                  </a:lnTo>
                  <a:lnTo>
                    <a:pt x="102" y="28"/>
                  </a:lnTo>
                  <a:lnTo>
                    <a:pt x="105" y="26"/>
                  </a:lnTo>
                  <a:close/>
                  <a:moveTo>
                    <a:pt x="102" y="28"/>
                  </a:moveTo>
                  <a:lnTo>
                    <a:pt x="102" y="26"/>
                  </a:lnTo>
                  <a:lnTo>
                    <a:pt x="105" y="26"/>
                  </a:lnTo>
                  <a:lnTo>
                    <a:pt x="102" y="28"/>
                  </a:lnTo>
                  <a:close/>
                  <a:moveTo>
                    <a:pt x="129" y="30"/>
                  </a:moveTo>
                  <a:lnTo>
                    <a:pt x="137" y="30"/>
                  </a:lnTo>
                  <a:lnTo>
                    <a:pt x="133" y="34"/>
                  </a:lnTo>
                  <a:lnTo>
                    <a:pt x="128" y="34"/>
                  </a:lnTo>
                  <a:lnTo>
                    <a:pt x="120" y="34"/>
                  </a:lnTo>
                  <a:lnTo>
                    <a:pt x="116" y="34"/>
                  </a:lnTo>
                  <a:lnTo>
                    <a:pt x="112" y="34"/>
                  </a:lnTo>
                  <a:lnTo>
                    <a:pt x="109" y="34"/>
                  </a:lnTo>
                  <a:lnTo>
                    <a:pt x="106" y="34"/>
                  </a:lnTo>
                  <a:lnTo>
                    <a:pt x="105" y="26"/>
                  </a:lnTo>
                  <a:lnTo>
                    <a:pt x="108" y="24"/>
                  </a:lnTo>
                  <a:lnTo>
                    <a:pt x="112" y="24"/>
                  </a:lnTo>
                  <a:lnTo>
                    <a:pt x="116"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9" y="34"/>
                  </a:lnTo>
                  <a:lnTo>
                    <a:pt x="12" y="34"/>
                  </a:lnTo>
                  <a:lnTo>
                    <a:pt x="12" y="24"/>
                  </a:lnTo>
                  <a:lnTo>
                    <a:pt x="19" y="24"/>
                  </a:lnTo>
                  <a:lnTo>
                    <a:pt x="27" y="24"/>
                  </a:lnTo>
                  <a:lnTo>
                    <a:pt x="35" y="24"/>
                  </a:lnTo>
                  <a:lnTo>
                    <a:pt x="42" y="26"/>
                  </a:lnTo>
                  <a:lnTo>
                    <a:pt x="42" y="26"/>
                  </a:lnTo>
                  <a:close/>
                  <a:moveTo>
                    <a:pt x="44" y="65"/>
                  </a:moveTo>
                  <a:lnTo>
                    <a:pt x="40" y="57"/>
                  </a:lnTo>
                  <a:lnTo>
                    <a:pt x="39" y="59"/>
                  </a:lnTo>
                  <a:lnTo>
                    <a:pt x="39" y="58"/>
                  </a:lnTo>
                  <a:lnTo>
                    <a:pt x="39" y="55"/>
                  </a:lnTo>
                  <a:lnTo>
                    <a:pt x="39" y="50"/>
                  </a:lnTo>
                  <a:lnTo>
                    <a:pt x="39" y="45"/>
                  </a:lnTo>
                  <a:lnTo>
                    <a:pt x="39" y="39"/>
                  </a:lnTo>
                  <a:lnTo>
                    <a:pt x="39" y="35"/>
                  </a:lnTo>
                  <a:lnTo>
                    <a:pt x="39" y="34"/>
                  </a:lnTo>
                  <a:lnTo>
                    <a:pt x="39"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9" y="39"/>
                  </a:lnTo>
                  <a:lnTo>
                    <a:pt x="49" y="45"/>
                  </a:lnTo>
                  <a:lnTo>
                    <a:pt x="49"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40" y="57"/>
                  </a:lnTo>
                  <a:lnTo>
                    <a:pt x="40" y="57"/>
                  </a:lnTo>
                  <a:lnTo>
                    <a:pt x="44" y="65"/>
                  </a:lnTo>
                  <a:lnTo>
                    <a:pt x="42" y="65"/>
                  </a:lnTo>
                  <a:lnTo>
                    <a:pt x="39"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7" y="73"/>
                  </a:lnTo>
                  <a:lnTo>
                    <a:pt x="9" y="69"/>
                  </a:lnTo>
                  <a:lnTo>
                    <a:pt x="12" y="68"/>
                  </a:lnTo>
                  <a:lnTo>
                    <a:pt x="13" y="66"/>
                  </a:lnTo>
                  <a:lnTo>
                    <a:pt x="15" y="65"/>
                  </a:lnTo>
                  <a:lnTo>
                    <a:pt x="18" y="64"/>
                  </a:lnTo>
                  <a:lnTo>
                    <a:pt x="19" y="62"/>
                  </a:lnTo>
                  <a:lnTo>
                    <a:pt x="22" y="61"/>
                  </a:lnTo>
                  <a:lnTo>
                    <a:pt x="23" y="61"/>
                  </a:lnTo>
                  <a:lnTo>
                    <a:pt x="26" y="59"/>
                  </a:lnTo>
                  <a:lnTo>
                    <a:pt x="30" y="58"/>
                  </a:lnTo>
                  <a:lnTo>
                    <a:pt x="35" y="57"/>
                  </a:lnTo>
                  <a:lnTo>
                    <a:pt x="36" y="66"/>
                  </a:lnTo>
                  <a:lnTo>
                    <a:pt x="31" y="66"/>
                  </a:lnTo>
                  <a:lnTo>
                    <a:pt x="28" y="68"/>
                  </a:lnTo>
                  <a:lnTo>
                    <a:pt x="26" y="68"/>
                  </a:lnTo>
                  <a:lnTo>
                    <a:pt x="24" y="69"/>
                  </a:lnTo>
                  <a:lnTo>
                    <a:pt x="23" y="69"/>
                  </a:lnTo>
                  <a:lnTo>
                    <a:pt x="22" y="70"/>
                  </a:lnTo>
                  <a:lnTo>
                    <a:pt x="20" y="72"/>
                  </a:lnTo>
                  <a:lnTo>
                    <a:pt x="19" y="73"/>
                  </a:lnTo>
                  <a:lnTo>
                    <a:pt x="18"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51">
              <a:extLst>
                <a:ext uri="{FF2B5EF4-FFF2-40B4-BE49-F238E27FC236}">
                  <a16:creationId xmlns:a16="http://schemas.microsoft.com/office/drawing/2014/main" id="{EB2A050D-8F58-4493-98B1-55866122987A}"/>
                </a:ext>
              </a:extLst>
            </p:cNvPr>
            <p:cNvSpPr>
              <a:spLocks noChangeArrowheads="1"/>
            </p:cNvSpPr>
            <p:nvPr/>
          </p:nvSpPr>
          <p:spPr bwMode="auto">
            <a:xfrm>
              <a:off x="4511675" y="3640138"/>
              <a:ext cx="579438"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Calibrants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8" name="Freeform 52">
              <a:extLst>
                <a:ext uri="{FF2B5EF4-FFF2-40B4-BE49-F238E27FC236}">
                  <a16:creationId xmlns:a16="http://schemas.microsoft.com/office/drawing/2014/main" id="{DCD6EE07-D71E-49CF-8396-A3EC8363D8C2}"/>
                </a:ext>
              </a:extLst>
            </p:cNvPr>
            <p:cNvSpPr>
              <a:spLocks noEditPoints="1"/>
            </p:cNvSpPr>
            <p:nvPr/>
          </p:nvSpPr>
          <p:spPr bwMode="auto">
            <a:xfrm>
              <a:off x="4308475" y="3233738"/>
              <a:ext cx="176213" cy="300038"/>
            </a:xfrm>
            <a:custGeom>
              <a:avLst/>
              <a:gdLst>
                <a:gd name="T0" fmla="*/ 83 w 111"/>
                <a:gd name="T1" fmla="*/ 148 h 189"/>
                <a:gd name="T2" fmla="*/ 0 w 111"/>
                <a:gd name="T3" fmla="*/ 4 h 189"/>
                <a:gd name="T4" fmla="*/ 7 w 111"/>
                <a:gd name="T5" fmla="*/ 0 h 189"/>
                <a:gd name="T6" fmla="*/ 91 w 111"/>
                <a:gd name="T7" fmla="*/ 144 h 189"/>
                <a:gd name="T8" fmla="*/ 83 w 111"/>
                <a:gd name="T9" fmla="*/ 148 h 189"/>
                <a:gd name="T10" fmla="*/ 111 w 111"/>
                <a:gd name="T11" fmla="*/ 189 h 189"/>
                <a:gd name="T12" fmla="*/ 62 w 111"/>
                <a:gd name="T13" fmla="*/ 156 h 189"/>
                <a:gd name="T14" fmla="*/ 108 w 111"/>
                <a:gd name="T15" fmla="*/ 131 h 189"/>
                <a:gd name="T16" fmla="*/ 111 w 111"/>
                <a:gd name="T17"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89">
                  <a:moveTo>
                    <a:pt x="83" y="148"/>
                  </a:moveTo>
                  <a:lnTo>
                    <a:pt x="0" y="4"/>
                  </a:lnTo>
                  <a:lnTo>
                    <a:pt x="7" y="0"/>
                  </a:lnTo>
                  <a:lnTo>
                    <a:pt x="91" y="144"/>
                  </a:lnTo>
                  <a:lnTo>
                    <a:pt x="83" y="148"/>
                  </a:lnTo>
                  <a:close/>
                  <a:moveTo>
                    <a:pt x="111" y="189"/>
                  </a:moveTo>
                  <a:lnTo>
                    <a:pt x="62" y="156"/>
                  </a:lnTo>
                  <a:lnTo>
                    <a:pt x="108" y="131"/>
                  </a:lnTo>
                  <a:lnTo>
                    <a:pt x="111" y="18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3">
              <a:extLst>
                <a:ext uri="{FF2B5EF4-FFF2-40B4-BE49-F238E27FC236}">
                  <a16:creationId xmlns:a16="http://schemas.microsoft.com/office/drawing/2014/main" id="{AAFE5C12-6D3D-4A4C-9B42-DA7BD03F6B51}"/>
                </a:ext>
              </a:extLst>
            </p:cNvPr>
            <p:cNvSpPr>
              <a:spLocks noEditPoints="1"/>
            </p:cNvSpPr>
            <p:nvPr/>
          </p:nvSpPr>
          <p:spPr bwMode="auto">
            <a:xfrm>
              <a:off x="5073650" y="3240088"/>
              <a:ext cx="174625" cy="300038"/>
            </a:xfrm>
            <a:custGeom>
              <a:avLst/>
              <a:gdLst>
                <a:gd name="T0" fmla="*/ 21 w 110"/>
                <a:gd name="T1" fmla="*/ 144 h 189"/>
                <a:gd name="T2" fmla="*/ 103 w 110"/>
                <a:gd name="T3" fmla="*/ 0 h 189"/>
                <a:gd name="T4" fmla="*/ 110 w 110"/>
                <a:gd name="T5" fmla="*/ 5 h 189"/>
                <a:gd name="T6" fmla="*/ 28 w 110"/>
                <a:gd name="T7" fmla="*/ 148 h 189"/>
                <a:gd name="T8" fmla="*/ 21 w 110"/>
                <a:gd name="T9" fmla="*/ 144 h 189"/>
                <a:gd name="T10" fmla="*/ 0 w 110"/>
                <a:gd name="T11" fmla="*/ 189 h 189"/>
                <a:gd name="T12" fmla="*/ 4 w 110"/>
                <a:gd name="T13" fmla="*/ 131 h 189"/>
                <a:gd name="T14" fmla="*/ 48 w 110"/>
                <a:gd name="T15" fmla="*/ 156 h 189"/>
                <a:gd name="T16" fmla="*/ 0 w 110"/>
                <a:gd name="T17"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89">
                  <a:moveTo>
                    <a:pt x="21" y="144"/>
                  </a:moveTo>
                  <a:lnTo>
                    <a:pt x="103" y="0"/>
                  </a:lnTo>
                  <a:lnTo>
                    <a:pt x="110" y="5"/>
                  </a:lnTo>
                  <a:lnTo>
                    <a:pt x="28" y="148"/>
                  </a:lnTo>
                  <a:lnTo>
                    <a:pt x="21" y="144"/>
                  </a:lnTo>
                  <a:close/>
                  <a:moveTo>
                    <a:pt x="0" y="189"/>
                  </a:moveTo>
                  <a:lnTo>
                    <a:pt x="4" y="131"/>
                  </a:lnTo>
                  <a:lnTo>
                    <a:pt x="48" y="156"/>
                  </a:lnTo>
                  <a:lnTo>
                    <a:pt x="0" y="18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 name="AutoShape 55">
            <a:extLst>
              <a:ext uri="{FF2B5EF4-FFF2-40B4-BE49-F238E27FC236}">
                <a16:creationId xmlns:a16="http://schemas.microsoft.com/office/drawing/2014/main" id="{D6E65457-ADA1-451D-A761-B8052919F932}"/>
              </a:ext>
            </a:extLst>
          </p:cNvPr>
          <p:cNvSpPr>
            <a:spLocks noChangeAspect="1" noChangeArrowheads="1" noTextEdit="1"/>
          </p:cNvSpPr>
          <p:nvPr/>
        </p:nvSpPr>
        <p:spPr bwMode="auto">
          <a:xfrm>
            <a:off x="7299325" y="2343150"/>
            <a:ext cx="1766888"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5" name="Group 14">
            <a:extLst>
              <a:ext uri="{FF2B5EF4-FFF2-40B4-BE49-F238E27FC236}">
                <a16:creationId xmlns:a16="http://schemas.microsoft.com/office/drawing/2014/main" id="{30DAEDDE-9CB2-41EE-BF5C-F1AD05613833}"/>
              </a:ext>
            </a:extLst>
          </p:cNvPr>
          <p:cNvGrpSpPr/>
          <p:nvPr/>
        </p:nvGrpSpPr>
        <p:grpSpPr>
          <a:xfrm>
            <a:off x="6922437" y="2279639"/>
            <a:ext cx="2520502" cy="2087705"/>
            <a:chOff x="6922437" y="2279639"/>
            <a:chExt cx="2520502" cy="2087705"/>
          </a:xfrm>
        </p:grpSpPr>
        <p:sp>
          <p:nvSpPr>
            <p:cNvPr id="9" name="Rectangle: Rounded Corners 8">
              <a:extLst>
                <a:ext uri="{FF2B5EF4-FFF2-40B4-BE49-F238E27FC236}">
                  <a16:creationId xmlns:a16="http://schemas.microsoft.com/office/drawing/2014/main" id="{C61E9534-42CF-4BFC-8725-B6A2F8290B01}"/>
                </a:ext>
              </a:extLst>
            </p:cNvPr>
            <p:cNvSpPr/>
            <p:nvPr/>
          </p:nvSpPr>
          <p:spPr>
            <a:xfrm>
              <a:off x="6922437" y="2279639"/>
              <a:ext cx="2520502" cy="208770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C7F280A-DFE8-4334-98F2-58EC36F619CB}"/>
                </a:ext>
              </a:extLst>
            </p:cNvPr>
            <p:cNvGrpSpPr/>
            <p:nvPr/>
          </p:nvGrpSpPr>
          <p:grpSpPr>
            <a:xfrm>
              <a:off x="7551738" y="2330450"/>
              <a:ext cx="477838" cy="776288"/>
              <a:chOff x="7551738" y="2330450"/>
              <a:chExt cx="477838" cy="776288"/>
            </a:xfrm>
          </p:grpSpPr>
          <p:sp>
            <p:nvSpPr>
              <p:cNvPr id="96" name="Freeform 81">
                <a:extLst>
                  <a:ext uri="{FF2B5EF4-FFF2-40B4-BE49-F238E27FC236}">
                    <a16:creationId xmlns:a16="http://schemas.microsoft.com/office/drawing/2014/main" id="{DC3E064D-F553-477D-9552-DE3C8C3271AA}"/>
                  </a:ext>
                </a:extLst>
              </p:cNvPr>
              <p:cNvSpPr>
                <a:spLocks/>
              </p:cNvSpPr>
              <p:nvPr/>
            </p:nvSpPr>
            <p:spPr bwMode="auto">
              <a:xfrm>
                <a:off x="7642225" y="287020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1 w 140"/>
                  <a:gd name="T15" fmla="*/ 144 h 145"/>
                  <a:gd name="T16" fmla="*/ 113 w 140"/>
                  <a:gd name="T17" fmla="*/ 145 h 145"/>
                  <a:gd name="T18" fmla="*/ 106 w 140"/>
                  <a:gd name="T19" fmla="*/ 145 h 145"/>
                  <a:gd name="T20" fmla="*/ 98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1 w 140"/>
                  <a:gd name="T33" fmla="*/ 144 h 145"/>
                  <a:gd name="T34" fmla="*/ 16 w 140"/>
                  <a:gd name="T35" fmla="*/ 144 h 145"/>
                  <a:gd name="T36" fmla="*/ 11 w 140"/>
                  <a:gd name="T37" fmla="*/ 141 h 145"/>
                  <a:gd name="T38" fmla="*/ 5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1" y="144"/>
                    </a:lnTo>
                    <a:lnTo>
                      <a:pt x="113" y="145"/>
                    </a:lnTo>
                    <a:lnTo>
                      <a:pt x="106" y="145"/>
                    </a:lnTo>
                    <a:lnTo>
                      <a:pt x="98" y="145"/>
                    </a:lnTo>
                    <a:lnTo>
                      <a:pt x="85" y="145"/>
                    </a:lnTo>
                    <a:lnTo>
                      <a:pt x="66" y="145"/>
                    </a:lnTo>
                    <a:lnTo>
                      <a:pt x="47" y="145"/>
                    </a:lnTo>
                    <a:lnTo>
                      <a:pt x="35" y="145"/>
                    </a:lnTo>
                    <a:lnTo>
                      <a:pt x="28" y="145"/>
                    </a:lnTo>
                    <a:lnTo>
                      <a:pt x="21" y="144"/>
                    </a:lnTo>
                    <a:lnTo>
                      <a:pt x="16" y="144"/>
                    </a:lnTo>
                    <a:lnTo>
                      <a:pt x="11" y="141"/>
                    </a:lnTo>
                    <a:lnTo>
                      <a:pt x="5" y="139"/>
                    </a:lnTo>
                    <a:lnTo>
                      <a:pt x="3" y="133"/>
                    </a:lnTo>
                    <a:lnTo>
                      <a:pt x="0" y="126"/>
                    </a:lnTo>
                    <a:lnTo>
                      <a:pt x="0" y="118"/>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2">
                <a:extLst>
                  <a:ext uri="{FF2B5EF4-FFF2-40B4-BE49-F238E27FC236}">
                    <a16:creationId xmlns:a16="http://schemas.microsoft.com/office/drawing/2014/main" id="{63273D25-FFA0-4490-8721-21140CBFA747}"/>
                  </a:ext>
                </a:extLst>
              </p:cNvPr>
              <p:cNvSpPr>
                <a:spLocks noEditPoints="1"/>
              </p:cNvSpPr>
              <p:nvPr/>
            </p:nvSpPr>
            <p:spPr bwMode="auto">
              <a:xfrm>
                <a:off x="7635875" y="2663825"/>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9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7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60 h 279"/>
                  <a:gd name="T56" fmla="*/ 127 w 148"/>
                  <a:gd name="T57" fmla="*/ 70 h 279"/>
                  <a:gd name="T58" fmla="*/ 128 w 148"/>
                  <a:gd name="T59" fmla="*/ 61 h 279"/>
                  <a:gd name="T60" fmla="*/ 123 w 148"/>
                  <a:gd name="T61" fmla="*/ 60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5 h 279"/>
                  <a:gd name="T76" fmla="*/ 114 w 148"/>
                  <a:gd name="T77" fmla="*/ 33 h 279"/>
                  <a:gd name="T78" fmla="*/ 114 w 148"/>
                  <a:gd name="T79" fmla="*/ 25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5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6 h 279"/>
                  <a:gd name="T106" fmla="*/ 34 w 148"/>
                  <a:gd name="T107" fmla="*/ 57 h 279"/>
                  <a:gd name="T108" fmla="*/ 5 w 148"/>
                  <a:gd name="T109" fmla="*/ 73 h 279"/>
                  <a:gd name="T110" fmla="*/ 20 w 148"/>
                  <a:gd name="T111" fmla="*/ 60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7" y="271"/>
                    </a:lnTo>
                    <a:lnTo>
                      <a:pt x="5" y="270"/>
                    </a:lnTo>
                    <a:lnTo>
                      <a:pt x="5"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9"/>
                    </a:lnTo>
                    <a:lnTo>
                      <a:pt x="21"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9" y="279"/>
                    </a:lnTo>
                    <a:lnTo>
                      <a:pt x="110" y="279"/>
                    </a:lnTo>
                    <a:lnTo>
                      <a:pt x="102" y="279"/>
                    </a:lnTo>
                    <a:lnTo>
                      <a:pt x="102" y="271"/>
                    </a:lnTo>
                    <a:lnTo>
                      <a:pt x="110" y="271"/>
                    </a:lnTo>
                    <a:lnTo>
                      <a:pt x="117" y="271"/>
                    </a:lnTo>
                    <a:lnTo>
                      <a:pt x="121" y="270"/>
                    </a:lnTo>
                    <a:lnTo>
                      <a:pt x="124" y="270"/>
                    </a:lnTo>
                    <a:lnTo>
                      <a:pt x="127" y="269"/>
                    </a:lnTo>
                    <a:lnTo>
                      <a:pt x="129" y="269"/>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7"/>
                    </a:lnTo>
                    <a:lnTo>
                      <a:pt x="148" y="88"/>
                    </a:lnTo>
                    <a:close/>
                    <a:moveTo>
                      <a:pt x="148" y="87"/>
                    </a:moveTo>
                    <a:lnTo>
                      <a:pt x="148" y="87"/>
                    </a:lnTo>
                    <a:lnTo>
                      <a:pt x="148" y="88"/>
                    </a:lnTo>
                    <a:lnTo>
                      <a:pt x="148" y="87"/>
                    </a:lnTo>
                    <a:close/>
                    <a:moveTo>
                      <a:pt x="147" y="80"/>
                    </a:moveTo>
                    <a:lnTo>
                      <a:pt x="148"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60"/>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60"/>
                    </a:moveTo>
                    <a:lnTo>
                      <a:pt x="127" y="60"/>
                    </a:lnTo>
                    <a:lnTo>
                      <a:pt x="128" y="61"/>
                    </a:lnTo>
                    <a:lnTo>
                      <a:pt x="125" y="60"/>
                    </a:lnTo>
                    <a:close/>
                    <a:moveTo>
                      <a:pt x="112" y="65"/>
                    </a:moveTo>
                    <a:lnTo>
                      <a:pt x="113" y="57"/>
                    </a:lnTo>
                    <a:lnTo>
                      <a:pt x="114" y="57"/>
                    </a:lnTo>
                    <a:lnTo>
                      <a:pt x="116" y="57"/>
                    </a:lnTo>
                    <a:lnTo>
                      <a:pt x="120" y="58"/>
                    </a:lnTo>
                    <a:lnTo>
                      <a:pt x="123" y="60"/>
                    </a:lnTo>
                    <a:lnTo>
                      <a:pt x="125" y="60"/>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5"/>
                    </a:moveTo>
                    <a:lnTo>
                      <a:pt x="106" y="33"/>
                    </a:lnTo>
                    <a:lnTo>
                      <a:pt x="109" y="30"/>
                    </a:lnTo>
                    <a:lnTo>
                      <a:pt x="108" y="34"/>
                    </a:lnTo>
                    <a:lnTo>
                      <a:pt x="108" y="37"/>
                    </a:lnTo>
                    <a:lnTo>
                      <a:pt x="106" y="41"/>
                    </a:lnTo>
                    <a:lnTo>
                      <a:pt x="106" y="45"/>
                    </a:lnTo>
                    <a:lnTo>
                      <a:pt x="106" y="49"/>
                    </a:lnTo>
                    <a:lnTo>
                      <a:pt x="106" y="53"/>
                    </a:lnTo>
                    <a:lnTo>
                      <a:pt x="108" y="54"/>
                    </a:lnTo>
                    <a:lnTo>
                      <a:pt x="108" y="56"/>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5"/>
                    </a:lnTo>
                    <a:close/>
                    <a:moveTo>
                      <a:pt x="101" y="27"/>
                    </a:moveTo>
                    <a:lnTo>
                      <a:pt x="102" y="26"/>
                    </a:lnTo>
                    <a:lnTo>
                      <a:pt x="104" y="25"/>
                    </a:lnTo>
                    <a:lnTo>
                      <a:pt x="101" y="27"/>
                    </a:lnTo>
                    <a:close/>
                    <a:moveTo>
                      <a:pt x="129" y="29"/>
                    </a:moveTo>
                    <a:lnTo>
                      <a:pt x="137" y="29"/>
                    </a:lnTo>
                    <a:lnTo>
                      <a:pt x="133" y="33"/>
                    </a:lnTo>
                    <a:lnTo>
                      <a:pt x="127" y="33"/>
                    </a:lnTo>
                    <a:lnTo>
                      <a:pt x="119" y="33"/>
                    </a:lnTo>
                    <a:lnTo>
                      <a:pt x="114" y="33"/>
                    </a:lnTo>
                    <a:lnTo>
                      <a:pt x="110" y="33"/>
                    </a:lnTo>
                    <a:lnTo>
                      <a:pt x="108" y="33"/>
                    </a:lnTo>
                    <a:lnTo>
                      <a:pt x="106" y="33"/>
                    </a:lnTo>
                    <a:lnTo>
                      <a:pt x="104" y="25"/>
                    </a:lnTo>
                    <a:lnTo>
                      <a:pt x="108" y="25"/>
                    </a:lnTo>
                    <a:lnTo>
                      <a:pt x="110" y="25"/>
                    </a:lnTo>
                    <a:lnTo>
                      <a:pt x="114" y="25"/>
                    </a:lnTo>
                    <a:lnTo>
                      <a:pt x="119" y="25"/>
                    </a:lnTo>
                    <a:lnTo>
                      <a:pt x="128" y="25"/>
                    </a:lnTo>
                    <a:lnTo>
                      <a:pt x="133" y="25"/>
                    </a:lnTo>
                    <a:lnTo>
                      <a:pt x="129" y="29"/>
                    </a:lnTo>
                    <a:close/>
                    <a:moveTo>
                      <a:pt x="137" y="29"/>
                    </a:moveTo>
                    <a:lnTo>
                      <a:pt x="137" y="33"/>
                    </a:lnTo>
                    <a:lnTo>
                      <a:pt x="133" y="33"/>
                    </a:lnTo>
                    <a:lnTo>
                      <a:pt x="137" y="29"/>
                    </a:lnTo>
                    <a:close/>
                    <a:moveTo>
                      <a:pt x="137" y="4"/>
                    </a:moveTo>
                    <a:lnTo>
                      <a:pt x="137" y="29"/>
                    </a:lnTo>
                    <a:lnTo>
                      <a:pt x="129" y="29"/>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0" y="25"/>
                    </a:moveTo>
                    <a:lnTo>
                      <a:pt x="40" y="33"/>
                    </a:lnTo>
                    <a:lnTo>
                      <a:pt x="40" y="33"/>
                    </a:lnTo>
                    <a:lnTo>
                      <a:pt x="35" y="33"/>
                    </a:lnTo>
                    <a:lnTo>
                      <a:pt x="27" y="33"/>
                    </a:lnTo>
                    <a:lnTo>
                      <a:pt x="17" y="33"/>
                    </a:lnTo>
                    <a:lnTo>
                      <a:pt x="12" y="33"/>
                    </a:lnTo>
                    <a:lnTo>
                      <a:pt x="12" y="25"/>
                    </a:lnTo>
                    <a:lnTo>
                      <a:pt x="17" y="25"/>
                    </a:lnTo>
                    <a:lnTo>
                      <a:pt x="27" y="25"/>
                    </a:lnTo>
                    <a:lnTo>
                      <a:pt x="35" y="25"/>
                    </a:lnTo>
                    <a:lnTo>
                      <a:pt x="40" y="25"/>
                    </a:lnTo>
                    <a:lnTo>
                      <a:pt x="40" y="25"/>
                    </a:lnTo>
                    <a:close/>
                    <a:moveTo>
                      <a:pt x="43" y="64"/>
                    </a:moveTo>
                    <a:lnTo>
                      <a:pt x="40"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0" y="33"/>
                    </a:lnTo>
                    <a:lnTo>
                      <a:pt x="40" y="25"/>
                    </a:lnTo>
                    <a:lnTo>
                      <a:pt x="43" y="25"/>
                    </a:lnTo>
                    <a:lnTo>
                      <a:pt x="44"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0" y="56"/>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60"/>
                    </a:lnTo>
                    <a:lnTo>
                      <a:pt x="23" y="60"/>
                    </a:lnTo>
                    <a:lnTo>
                      <a:pt x="24" y="58"/>
                    </a:lnTo>
                    <a:lnTo>
                      <a:pt x="29" y="57"/>
                    </a:lnTo>
                    <a:lnTo>
                      <a:pt x="34"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3">
                <a:extLst>
                  <a:ext uri="{FF2B5EF4-FFF2-40B4-BE49-F238E27FC236}">
                    <a16:creationId xmlns:a16="http://schemas.microsoft.com/office/drawing/2014/main" id="{CA6A29BC-12AB-48AD-87B3-9C1E179FB06B}"/>
                  </a:ext>
                </a:extLst>
              </p:cNvPr>
              <p:cNvSpPr>
                <a:spLocks/>
              </p:cNvSpPr>
              <p:nvPr/>
            </p:nvSpPr>
            <p:spPr bwMode="auto">
              <a:xfrm>
                <a:off x="7642225" y="287020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1 w 140"/>
                  <a:gd name="T15" fmla="*/ 144 h 145"/>
                  <a:gd name="T16" fmla="*/ 113 w 140"/>
                  <a:gd name="T17" fmla="*/ 145 h 145"/>
                  <a:gd name="T18" fmla="*/ 106 w 140"/>
                  <a:gd name="T19" fmla="*/ 145 h 145"/>
                  <a:gd name="T20" fmla="*/ 98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1 w 140"/>
                  <a:gd name="T33" fmla="*/ 144 h 145"/>
                  <a:gd name="T34" fmla="*/ 16 w 140"/>
                  <a:gd name="T35" fmla="*/ 144 h 145"/>
                  <a:gd name="T36" fmla="*/ 11 w 140"/>
                  <a:gd name="T37" fmla="*/ 141 h 145"/>
                  <a:gd name="T38" fmla="*/ 5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1" y="144"/>
                    </a:lnTo>
                    <a:lnTo>
                      <a:pt x="113" y="145"/>
                    </a:lnTo>
                    <a:lnTo>
                      <a:pt x="106" y="145"/>
                    </a:lnTo>
                    <a:lnTo>
                      <a:pt x="98" y="145"/>
                    </a:lnTo>
                    <a:lnTo>
                      <a:pt x="85" y="145"/>
                    </a:lnTo>
                    <a:lnTo>
                      <a:pt x="66" y="145"/>
                    </a:lnTo>
                    <a:lnTo>
                      <a:pt x="47" y="145"/>
                    </a:lnTo>
                    <a:lnTo>
                      <a:pt x="35" y="145"/>
                    </a:lnTo>
                    <a:lnTo>
                      <a:pt x="28" y="145"/>
                    </a:lnTo>
                    <a:lnTo>
                      <a:pt x="21" y="144"/>
                    </a:lnTo>
                    <a:lnTo>
                      <a:pt x="16" y="144"/>
                    </a:lnTo>
                    <a:lnTo>
                      <a:pt x="11" y="141"/>
                    </a:lnTo>
                    <a:lnTo>
                      <a:pt x="5" y="139"/>
                    </a:lnTo>
                    <a:lnTo>
                      <a:pt x="3" y="133"/>
                    </a:lnTo>
                    <a:lnTo>
                      <a:pt x="0" y="126"/>
                    </a:lnTo>
                    <a:lnTo>
                      <a:pt x="0" y="118"/>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4">
                <a:extLst>
                  <a:ext uri="{FF2B5EF4-FFF2-40B4-BE49-F238E27FC236}">
                    <a16:creationId xmlns:a16="http://schemas.microsoft.com/office/drawing/2014/main" id="{17955F74-F284-4343-B93C-B436FCFECCB8}"/>
                  </a:ext>
                </a:extLst>
              </p:cNvPr>
              <p:cNvSpPr>
                <a:spLocks noEditPoints="1"/>
              </p:cNvSpPr>
              <p:nvPr/>
            </p:nvSpPr>
            <p:spPr bwMode="auto">
              <a:xfrm>
                <a:off x="7635875" y="2663825"/>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9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7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60 h 279"/>
                  <a:gd name="T56" fmla="*/ 127 w 148"/>
                  <a:gd name="T57" fmla="*/ 70 h 279"/>
                  <a:gd name="T58" fmla="*/ 128 w 148"/>
                  <a:gd name="T59" fmla="*/ 61 h 279"/>
                  <a:gd name="T60" fmla="*/ 123 w 148"/>
                  <a:gd name="T61" fmla="*/ 60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5 h 279"/>
                  <a:gd name="T76" fmla="*/ 114 w 148"/>
                  <a:gd name="T77" fmla="*/ 33 h 279"/>
                  <a:gd name="T78" fmla="*/ 114 w 148"/>
                  <a:gd name="T79" fmla="*/ 25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5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6 h 279"/>
                  <a:gd name="T106" fmla="*/ 34 w 148"/>
                  <a:gd name="T107" fmla="*/ 57 h 279"/>
                  <a:gd name="T108" fmla="*/ 5 w 148"/>
                  <a:gd name="T109" fmla="*/ 73 h 279"/>
                  <a:gd name="T110" fmla="*/ 20 w 148"/>
                  <a:gd name="T111" fmla="*/ 60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7" y="271"/>
                    </a:lnTo>
                    <a:lnTo>
                      <a:pt x="5" y="270"/>
                    </a:lnTo>
                    <a:lnTo>
                      <a:pt x="5"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9"/>
                    </a:lnTo>
                    <a:lnTo>
                      <a:pt x="21"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9" y="279"/>
                    </a:lnTo>
                    <a:lnTo>
                      <a:pt x="110" y="279"/>
                    </a:lnTo>
                    <a:lnTo>
                      <a:pt x="102" y="279"/>
                    </a:lnTo>
                    <a:lnTo>
                      <a:pt x="102" y="271"/>
                    </a:lnTo>
                    <a:lnTo>
                      <a:pt x="110" y="271"/>
                    </a:lnTo>
                    <a:lnTo>
                      <a:pt x="117" y="271"/>
                    </a:lnTo>
                    <a:lnTo>
                      <a:pt x="121" y="270"/>
                    </a:lnTo>
                    <a:lnTo>
                      <a:pt x="124" y="270"/>
                    </a:lnTo>
                    <a:lnTo>
                      <a:pt x="127" y="269"/>
                    </a:lnTo>
                    <a:lnTo>
                      <a:pt x="129" y="269"/>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7"/>
                    </a:lnTo>
                    <a:lnTo>
                      <a:pt x="148" y="88"/>
                    </a:lnTo>
                    <a:close/>
                    <a:moveTo>
                      <a:pt x="148" y="87"/>
                    </a:moveTo>
                    <a:lnTo>
                      <a:pt x="148" y="87"/>
                    </a:lnTo>
                    <a:lnTo>
                      <a:pt x="148" y="88"/>
                    </a:lnTo>
                    <a:lnTo>
                      <a:pt x="148" y="87"/>
                    </a:lnTo>
                    <a:close/>
                    <a:moveTo>
                      <a:pt x="147" y="80"/>
                    </a:moveTo>
                    <a:lnTo>
                      <a:pt x="148"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60"/>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60"/>
                    </a:moveTo>
                    <a:lnTo>
                      <a:pt x="127" y="60"/>
                    </a:lnTo>
                    <a:lnTo>
                      <a:pt x="128" y="61"/>
                    </a:lnTo>
                    <a:lnTo>
                      <a:pt x="125" y="60"/>
                    </a:lnTo>
                    <a:close/>
                    <a:moveTo>
                      <a:pt x="112" y="65"/>
                    </a:moveTo>
                    <a:lnTo>
                      <a:pt x="113" y="57"/>
                    </a:lnTo>
                    <a:lnTo>
                      <a:pt x="114" y="57"/>
                    </a:lnTo>
                    <a:lnTo>
                      <a:pt x="116" y="57"/>
                    </a:lnTo>
                    <a:lnTo>
                      <a:pt x="120" y="58"/>
                    </a:lnTo>
                    <a:lnTo>
                      <a:pt x="123" y="60"/>
                    </a:lnTo>
                    <a:lnTo>
                      <a:pt x="125" y="60"/>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5"/>
                    </a:moveTo>
                    <a:lnTo>
                      <a:pt x="106" y="33"/>
                    </a:lnTo>
                    <a:lnTo>
                      <a:pt x="109" y="30"/>
                    </a:lnTo>
                    <a:lnTo>
                      <a:pt x="108" y="34"/>
                    </a:lnTo>
                    <a:lnTo>
                      <a:pt x="108" y="37"/>
                    </a:lnTo>
                    <a:lnTo>
                      <a:pt x="106" y="41"/>
                    </a:lnTo>
                    <a:lnTo>
                      <a:pt x="106" y="45"/>
                    </a:lnTo>
                    <a:lnTo>
                      <a:pt x="106" y="49"/>
                    </a:lnTo>
                    <a:lnTo>
                      <a:pt x="106" y="53"/>
                    </a:lnTo>
                    <a:lnTo>
                      <a:pt x="108" y="54"/>
                    </a:lnTo>
                    <a:lnTo>
                      <a:pt x="108" y="56"/>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5"/>
                    </a:lnTo>
                    <a:close/>
                    <a:moveTo>
                      <a:pt x="101" y="27"/>
                    </a:moveTo>
                    <a:lnTo>
                      <a:pt x="102" y="26"/>
                    </a:lnTo>
                    <a:lnTo>
                      <a:pt x="104" y="25"/>
                    </a:lnTo>
                    <a:lnTo>
                      <a:pt x="101" y="27"/>
                    </a:lnTo>
                    <a:close/>
                    <a:moveTo>
                      <a:pt x="129" y="29"/>
                    </a:moveTo>
                    <a:lnTo>
                      <a:pt x="137" y="29"/>
                    </a:lnTo>
                    <a:lnTo>
                      <a:pt x="133" y="33"/>
                    </a:lnTo>
                    <a:lnTo>
                      <a:pt x="127" y="33"/>
                    </a:lnTo>
                    <a:lnTo>
                      <a:pt x="119" y="33"/>
                    </a:lnTo>
                    <a:lnTo>
                      <a:pt x="114" y="33"/>
                    </a:lnTo>
                    <a:lnTo>
                      <a:pt x="110" y="33"/>
                    </a:lnTo>
                    <a:lnTo>
                      <a:pt x="108" y="33"/>
                    </a:lnTo>
                    <a:lnTo>
                      <a:pt x="106" y="33"/>
                    </a:lnTo>
                    <a:lnTo>
                      <a:pt x="104" y="25"/>
                    </a:lnTo>
                    <a:lnTo>
                      <a:pt x="108" y="25"/>
                    </a:lnTo>
                    <a:lnTo>
                      <a:pt x="110" y="25"/>
                    </a:lnTo>
                    <a:lnTo>
                      <a:pt x="114" y="25"/>
                    </a:lnTo>
                    <a:lnTo>
                      <a:pt x="119" y="25"/>
                    </a:lnTo>
                    <a:lnTo>
                      <a:pt x="128" y="25"/>
                    </a:lnTo>
                    <a:lnTo>
                      <a:pt x="133" y="25"/>
                    </a:lnTo>
                    <a:lnTo>
                      <a:pt x="129" y="29"/>
                    </a:lnTo>
                    <a:close/>
                    <a:moveTo>
                      <a:pt x="137" y="29"/>
                    </a:moveTo>
                    <a:lnTo>
                      <a:pt x="137" y="33"/>
                    </a:lnTo>
                    <a:lnTo>
                      <a:pt x="133" y="33"/>
                    </a:lnTo>
                    <a:lnTo>
                      <a:pt x="137" y="29"/>
                    </a:lnTo>
                    <a:close/>
                    <a:moveTo>
                      <a:pt x="137" y="4"/>
                    </a:moveTo>
                    <a:lnTo>
                      <a:pt x="137" y="29"/>
                    </a:lnTo>
                    <a:lnTo>
                      <a:pt x="129" y="29"/>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0" y="25"/>
                    </a:moveTo>
                    <a:lnTo>
                      <a:pt x="40" y="33"/>
                    </a:lnTo>
                    <a:lnTo>
                      <a:pt x="40" y="33"/>
                    </a:lnTo>
                    <a:lnTo>
                      <a:pt x="35" y="33"/>
                    </a:lnTo>
                    <a:lnTo>
                      <a:pt x="27" y="33"/>
                    </a:lnTo>
                    <a:lnTo>
                      <a:pt x="17" y="33"/>
                    </a:lnTo>
                    <a:lnTo>
                      <a:pt x="12" y="33"/>
                    </a:lnTo>
                    <a:lnTo>
                      <a:pt x="12" y="25"/>
                    </a:lnTo>
                    <a:lnTo>
                      <a:pt x="17" y="25"/>
                    </a:lnTo>
                    <a:lnTo>
                      <a:pt x="27" y="25"/>
                    </a:lnTo>
                    <a:lnTo>
                      <a:pt x="35" y="25"/>
                    </a:lnTo>
                    <a:lnTo>
                      <a:pt x="40" y="25"/>
                    </a:lnTo>
                    <a:lnTo>
                      <a:pt x="40" y="25"/>
                    </a:lnTo>
                    <a:close/>
                    <a:moveTo>
                      <a:pt x="43" y="64"/>
                    </a:moveTo>
                    <a:lnTo>
                      <a:pt x="40"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0" y="33"/>
                    </a:lnTo>
                    <a:lnTo>
                      <a:pt x="40" y="25"/>
                    </a:lnTo>
                    <a:lnTo>
                      <a:pt x="43" y="25"/>
                    </a:lnTo>
                    <a:lnTo>
                      <a:pt x="44"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0" y="56"/>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60"/>
                    </a:lnTo>
                    <a:lnTo>
                      <a:pt x="23" y="60"/>
                    </a:lnTo>
                    <a:lnTo>
                      <a:pt x="24" y="58"/>
                    </a:lnTo>
                    <a:lnTo>
                      <a:pt x="29" y="57"/>
                    </a:lnTo>
                    <a:lnTo>
                      <a:pt x="34"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89">
                <a:extLst>
                  <a:ext uri="{FF2B5EF4-FFF2-40B4-BE49-F238E27FC236}">
                    <a16:creationId xmlns:a16="http://schemas.microsoft.com/office/drawing/2014/main" id="{E027E958-405E-4BEF-B88C-0CD2DE634954}"/>
                  </a:ext>
                </a:extLst>
              </p:cNvPr>
              <p:cNvSpPr>
                <a:spLocks noChangeArrowheads="1"/>
              </p:cNvSpPr>
              <p:nvPr/>
            </p:nvSpPr>
            <p:spPr bwMode="auto">
              <a:xfrm>
                <a:off x="7564438" y="2330450"/>
                <a:ext cx="465138"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Sample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5" name="Rectangle 90">
                <a:extLst>
                  <a:ext uri="{FF2B5EF4-FFF2-40B4-BE49-F238E27FC236}">
                    <a16:creationId xmlns:a16="http://schemas.microsoft.com/office/drawing/2014/main" id="{2C505AB7-BF8A-4DC3-9AD2-4258F5EEA1A9}"/>
                  </a:ext>
                </a:extLst>
              </p:cNvPr>
              <p:cNvSpPr>
                <a:spLocks noChangeArrowheads="1"/>
              </p:cNvSpPr>
              <p:nvPr/>
            </p:nvSpPr>
            <p:spPr bwMode="auto">
              <a:xfrm>
                <a:off x="7551738" y="2451100"/>
                <a:ext cx="4603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Material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grpSp>
        <p:nvGrpSpPr>
          <p:cNvPr id="11" name="Group 10">
            <a:extLst>
              <a:ext uri="{FF2B5EF4-FFF2-40B4-BE49-F238E27FC236}">
                <a16:creationId xmlns:a16="http://schemas.microsoft.com/office/drawing/2014/main" id="{41BE183A-15B6-4696-B354-7E7D9D7512AA}"/>
              </a:ext>
            </a:extLst>
          </p:cNvPr>
          <p:cNvGrpSpPr/>
          <p:nvPr/>
        </p:nvGrpSpPr>
        <p:grpSpPr>
          <a:xfrm>
            <a:off x="8489950" y="2341562"/>
            <a:ext cx="520700" cy="765176"/>
            <a:chOff x="8489950" y="2341562"/>
            <a:chExt cx="520700" cy="765176"/>
          </a:xfrm>
        </p:grpSpPr>
        <p:sp>
          <p:nvSpPr>
            <p:cNvPr id="100" name="Freeform 85">
              <a:extLst>
                <a:ext uri="{FF2B5EF4-FFF2-40B4-BE49-F238E27FC236}">
                  <a16:creationId xmlns:a16="http://schemas.microsoft.com/office/drawing/2014/main" id="{CD0EF1CF-7DFD-421E-A886-82FBE9FAF51E}"/>
                </a:ext>
              </a:extLst>
            </p:cNvPr>
            <p:cNvSpPr>
              <a:spLocks/>
            </p:cNvSpPr>
            <p:nvPr/>
          </p:nvSpPr>
          <p:spPr bwMode="auto">
            <a:xfrm>
              <a:off x="8588375" y="287020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2 w 140"/>
                <a:gd name="T15" fmla="*/ 144 h 145"/>
                <a:gd name="T16" fmla="*/ 113 w 140"/>
                <a:gd name="T17" fmla="*/ 145 h 145"/>
                <a:gd name="T18" fmla="*/ 107 w 140"/>
                <a:gd name="T19" fmla="*/ 145 h 145"/>
                <a:gd name="T20" fmla="*/ 99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2 w 140"/>
                <a:gd name="T33" fmla="*/ 144 h 145"/>
                <a:gd name="T34" fmla="*/ 16 w 140"/>
                <a:gd name="T35" fmla="*/ 144 h 145"/>
                <a:gd name="T36" fmla="*/ 11 w 140"/>
                <a:gd name="T37" fmla="*/ 141 h 145"/>
                <a:gd name="T38" fmla="*/ 6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2" y="144"/>
                  </a:lnTo>
                  <a:lnTo>
                    <a:pt x="113" y="145"/>
                  </a:lnTo>
                  <a:lnTo>
                    <a:pt x="107" y="145"/>
                  </a:lnTo>
                  <a:lnTo>
                    <a:pt x="99" y="145"/>
                  </a:lnTo>
                  <a:lnTo>
                    <a:pt x="85" y="145"/>
                  </a:lnTo>
                  <a:lnTo>
                    <a:pt x="66" y="145"/>
                  </a:lnTo>
                  <a:lnTo>
                    <a:pt x="47" y="145"/>
                  </a:lnTo>
                  <a:lnTo>
                    <a:pt x="35" y="145"/>
                  </a:lnTo>
                  <a:lnTo>
                    <a:pt x="28" y="145"/>
                  </a:lnTo>
                  <a:lnTo>
                    <a:pt x="22" y="144"/>
                  </a:lnTo>
                  <a:lnTo>
                    <a:pt x="16" y="144"/>
                  </a:lnTo>
                  <a:lnTo>
                    <a:pt x="11" y="141"/>
                  </a:lnTo>
                  <a:lnTo>
                    <a:pt x="6" y="139"/>
                  </a:lnTo>
                  <a:lnTo>
                    <a:pt x="3" y="133"/>
                  </a:lnTo>
                  <a:lnTo>
                    <a:pt x="0" y="126"/>
                  </a:lnTo>
                  <a:lnTo>
                    <a:pt x="0" y="11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6">
              <a:extLst>
                <a:ext uri="{FF2B5EF4-FFF2-40B4-BE49-F238E27FC236}">
                  <a16:creationId xmlns:a16="http://schemas.microsoft.com/office/drawing/2014/main" id="{8B10FA87-9AC5-4D10-BFF7-C345A92B6B03}"/>
                </a:ext>
              </a:extLst>
            </p:cNvPr>
            <p:cNvSpPr>
              <a:spLocks noEditPoints="1"/>
            </p:cNvSpPr>
            <p:nvPr/>
          </p:nvSpPr>
          <p:spPr bwMode="auto">
            <a:xfrm>
              <a:off x="8582025" y="2663825"/>
              <a:ext cx="236538" cy="442913"/>
            </a:xfrm>
            <a:custGeom>
              <a:avLst/>
              <a:gdLst>
                <a:gd name="T0" fmla="*/ 1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9 h 279"/>
                <a:gd name="T20" fmla="*/ 103 w 149"/>
                <a:gd name="T21" fmla="*/ 279 h 279"/>
                <a:gd name="T22" fmla="*/ 51 w 149"/>
                <a:gd name="T23" fmla="*/ 279 h 279"/>
                <a:gd name="T24" fmla="*/ 70 w 149"/>
                <a:gd name="T25" fmla="*/ 271 h 279"/>
                <a:gd name="T26" fmla="*/ 103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7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60 h 279"/>
                <a:gd name="T56" fmla="*/ 127 w 149"/>
                <a:gd name="T57" fmla="*/ 70 h 279"/>
                <a:gd name="T58" fmla="*/ 128 w 149"/>
                <a:gd name="T59" fmla="*/ 61 h 279"/>
                <a:gd name="T60" fmla="*/ 123 w 149"/>
                <a:gd name="T61" fmla="*/ 60 h 279"/>
                <a:gd name="T62" fmla="*/ 112 w 149"/>
                <a:gd name="T63" fmla="*/ 65 h 279"/>
                <a:gd name="T64" fmla="*/ 112 w 149"/>
                <a:gd name="T65" fmla="*/ 65 h 279"/>
                <a:gd name="T66" fmla="*/ 105 w 149"/>
                <a:gd name="T67" fmla="*/ 65 h 279"/>
                <a:gd name="T68" fmla="*/ 107 w 149"/>
                <a:gd name="T69" fmla="*/ 45 h 279"/>
                <a:gd name="T70" fmla="*/ 101 w 149"/>
                <a:gd name="T71" fmla="*/ 62 h 279"/>
                <a:gd name="T72" fmla="*/ 99 w 149"/>
                <a:gd name="T73" fmla="*/ 41 h 279"/>
                <a:gd name="T74" fmla="*/ 104 w 149"/>
                <a:gd name="T75" fmla="*/ 25 h 279"/>
                <a:gd name="T76" fmla="*/ 115 w 149"/>
                <a:gd name="T77" fmla="*/ 33 h 279"/>
                <a:gd name="T78" fmla="*/ 115 w 149"/>
                <a:gd name="T79" fmla="*/ 25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5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6 h 279"/>
                <a:gd name="T106" fmla="*/ 34 w 149"/>
                <a:gd name="T107" fmla="*/ 57 h 279"/>
                <a:gd name="T108" fmla="*/ 6 w 149"/>
                <a:gd name="T109" fmla="*/ 73 h 279"/>
                <a:gd name="T110" fmla="*/ 20 w 149"/>
                <a:gd name="T111" fmla="*/ 60 h 279"/>
                <a:gd name="T112" fmla="*/ 27 w 149"/>
                <a:gd name="T113" fmla="*/ 66 h 279"/>
                <a:gd name="T114" fmla="*/ 18 w 149"/>
                <a:gd name="T115" fmla="*/ 73 h 279"/>
                <a:gd name="T116" fmla="*/ 1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1" y="80"/>
                  </a:lnTo>
                  <a:lnTo>
                    <a:pt x="1" y="78"/>
                  </a:lnTo>
                  <a:lnTo>
                    <a:pt x="1" y="80"/>
                  </a:lnTo>
                  <a:lnTo>
                    <a:pt x="1" y="81"/>
                  </a:lnTo>
                  <a:lnTo>
                    <a:pt x="1" y="80"/>
                  </a:lnTo>
                  <a:lnTo>
                    <a:pt x="10" y="81"/>
                  </a:lnTo>
                  <a:lnTo>
                    <a:pt x="10" y="81"/>
                  </a:lnTo>
                  <a:lnTo>
                    <a:pt x="10"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10" y="273"/>
                  </a:lnTo>
                  <a:lnTo>
                    <a:pt x="7" y="271"/>
                  </a:lnTo>
                  <a:lnTo>
                    <a:pt x="6" y="270"/>
                  </a:lnTo>
                  <a:lnTo>
                    <a:pt x="6"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10" y="258"/>
                  </a:lnTo>
                  <a:lnTo>
                    <a:pt x="10" y="259"/>
                  </a:lnTo>
                  <a:lnTo>
                    <a:pt x="10" y="260"/>
                  </a:lnTo>
                  <a:lnTo>
                    <a:pt x="11" y="262"/>
                  </a:lnTo>
                  <a:lnTo>
                    <a:pt x="11" y="262"/>
                  </a:lnTo>
                  <a:lnTo>
                    <a:pt x="12" y="263"/>
                  </a:lnTo>
                  <a:lnTo>
                    <a:pt x="12" y="264"/>
                  </a:lnTo>
                  <a:lnTo>
                    <a:pt x="14" y="264"/>
                  </a:lnTo>
                  <a:lnTo>
                    <a:pt x="15" y="266"/>
                  </a:lnTo>
                  <a:lnTo>
                    <a:pt x="16" y="267"/>
                  </a:lnTo>
                  <a:lnTo>
                    <a:pt x="19" y="269"/>
                  </a:lnTo>
                  <a:lnTo>
                    <a:pt x="22" y="270"/>
                  </a:lnTo>
                  <a:lnTo>
                    <a:pt x="23" y="270"/>
                  </a:lnTo>
                  <a:lnTo>
                    <a:pt x="26" y="270"/>
                  </a:lnTo>
                  <a:lnTo>
                    <a:pt x="32" y="271"/>
                  </a:lnTo>
                  <a:lnTo>
                    <a:pt x="39" y="271"/>
                  </a:lnTo>
                  <a:close/>
                  <a:moveTo>
                    <a:pt x="103" y="271"/>
                  </a:moveTo>
                  <a:lnTo>
                    <a:pt x="103" y="279"/>
                  </a:lnTo>
                  <a:lnTo>
                    <a:pt x="103" y="279"/>
                  </a:lnTo>
                  <a:lnTo>
                    <a:pt x="97" y="279"/>
                  </a:lnTo>
                  <a:lnTo>
                    <a:pt x="89" y="279"/>
                  </a:lnTo>
                  <a:lnTo>
                    <a:pt x="80" y="279"/>
                  </a:lnTo>
                  <a:lnTo>
                    <a:pt x="70" y="279"/>
                  </a:lnTo>
                  <a:lnTo>
                    <a:pt x="59" y="279"/>
                  </a:lnTo>
                  <a:lnTo>
                    <a:pt x="51" y="279"/>
                  </a:lnTo>
                  <a:lnTo>
                    <a:pt x="45" y="279"/>
                  </a:lnTo>
                  <a:lnTo>
                    <a:pt x="39" y="279"/>
                  </a:lnTo>
                  <a:lnTo>
                    <a:pt x="39" y="271"/>
                  </a:lnTo>
                  <a:lnTo>
                    <a:pt x="45" y="271"/>
                  </a:lnTo>
                  <a:lnTo>
                    <a:pt x="51" y="271"/>
                  </a:lnTo>
                  <a:lnTo>
                    <a:pt x="59" y="271"/>
                  </a:lnTo>
                  <a:lnTo>
                    <a:pt x="70" y="271"/>
                  </a:lnTo>
                  <a:lnTo>
                    <a:pt x="80" y="271"/>
                  </a:lnTo>
                  <a:lnTo>
                    <a:pt x="89" y="271"/>
                  </a:lnTo>
                  <a:lnTo>
                    <a:pt x="97" y="271"/>
                  </a:lnTo>
                  <a:lnTo>
                    <a:pt x="103" y="271"/>
                  </a:lnTo>
                  <a:lnTo>
                    <a:pt x="103" y="271"/>
                  </a:lnTo>
                  <a:close/>
                  <a:moveTo>
                    <a:pt x="103" y="271"/>
                  </a:moveTo>
                  <a:lnTo>
                    <a:pt x="103"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3" y="271"/>
                  </a:lnTo>
                  <a:lnTo>
                    <a:pt x="111" y="271"/>
                  </a:lnTo>
                  <a:lnTo>
                    <a:pt x="117" y="271"/>
                  </a:lnTo>
                  <a:lnTo>
                    <a:pt x="122" y="270"/>
                  </a:lnTo>
                  <a:lnTo>
                    <a:pt x="124" y="270"/>
                  </a:lnTo>
                  <a:lnTo>
                    <a:pt x="127" y="269"/>
                  </a:lnTo>
                  <a:lnTo>
                    <a:pt x="130" y="269"/>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7"/>
                  </a:lnTo>
                  <a:lnTo>
                    <a:pt x="149" y="88"/>
                  </a:lnTo>
                  <a:close/>
                  <a:moveTo>
                    <a:pt x="149" y="87"/>
                  </a:moveTo>
                  <a:lnTo>
                    <a:pt x="149" y="87"/>
                  </a:lnTo>
                  <a:lnTo>
                    <a:pt x="149" y="88"/>
                  </a:lnTo>
                  <a:lnTo>
                    <a:pt x="149" y="87"/>
                  </a:lnTo>
                  <a:close/>
                  <a:moveTo>
                    <a:pt x="147" y="80"/>
                  </a:moveTo>
                  <a:lnTo>
                    <a:pt x="149"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2" y="72"/>
                  </a:lnTo>
                  <a:lnTo>
                    <a:pt x="143" y="72"/>
                  </a:lnTo>
                  <a:close/>
                  <a:moveTo>
                    <a:pt x="142" y="72"/>
                  </a:moveTo>
                  <a:lnTo>
                    <a:pt x="143" y="72"/>
                  </a:lnTo>
                  <a:lnTo>
                    <a:pt x="143" y="72"/>
                  </a:lnTo>
                  <a:lnTo>
                    <a:pt x="142" y="72"/>
                  </a:lnTo>
                  <a:close/>
                  <a:moveTo>
                    <a:pt x="128" y="70"/>
                  </a:moveTo>
                  <a:lnTo>
                    <a:pt x="131" y="62"/>
                  </a:lnTo>
                  <a:lnTo>
                    <a:pt x="131" y="62"/>
                  </a:lnTo>
                  <a:lnTo>
                    <a:pt x="135" y="65"/>
                  </a:lnTo>
                  <a:lnTo>
                    <a:pt x="138" y="66"/>
                  </a:lnTo>
                  <a:lnTo>
                    <a:pt x="140" y="69"/>
                  </a:lnTo>
                  <a:lnTo>
                    <a:pt x="142" y="72"/>
                  </a:lnTo>
                  <a:lnTo>
                    <a:pt x="136" y="77"/>
                  </a:lnTo>
                  <a:lnTo>
                    <a:pt x="135" y="76"/>
                  </a:lnTo>
                  <a:lnTo>
                    <a:pt x="132" y="73"/>
                  </a:lnTo>
                  <a:lnTo>
                    <a:pt x="130" y="72"/>
                  </a:lnTo>
                  <a:lnTo>
                    <a:pt x="128" y="70"/>
                  </a:lnTo>
                  <a:lnTo>
                    <a:pt x="128" y="70"/>
                  </a:lnTo>
                  <a:close/>
                  <a:moveTo>
                    <a:pt x="131" y="62"/>
                  </a:moveTo>
                  <a:lnTo>
                    <a:pt x="131" y="62"/>
                  </a:lnTo>
                  <a:lnTo>
                    <a:pt x="131" y="62"/>
                  </a:lnTo>
                  <a:lnTo>
                    <a:pt x="131" y="62"/>
                  </a:lnTo>
                  <a:close/>
                  <a:moveTo>
                    <a:pt x="124" y="68"/>
                  </a:moveTo>
                  <a:lnTo>
                    <a:pt x="126" y="60"/>
                  </a:lnTo>
                  <a:lnTo>
                    <a:pt x="128" y="61"/>
                  </a:lnTo>
                  <a:lnTo>
                    <a:pt x="128" y="61"/>
                  </a:lnTo>
                  <a:lnTo>
                    <a:pt x="128" y="61"/>
                  </a:lnTo>
                  <a:lnTo>
                    <a:pt x="130" y="62"/>
                  </a:lnTo>
                  <a:lnTo>
                    <a:pt x="131" y="62"/>
                  </a:lnTo>
                  <a:lnTo>
                    <a:pt x="128" y="70"/>
                  </a:lnTo>
                  <a:lnTo>
                    <a:pt x="127" y="70"/>
                  </a:lnTo>
                  <a:lnTo>
                    <a:pt x="126" y="69"/>
                  </a:lnTo>
                  <a:lnTo>
                    <a:pt x="123" y="68"/>
                  </a:lnTo>
                  <a:lnTo>
                    <a:pt x="122" y="66"/>
                  </a:lnTo>
                  <a:lnTo>
                    <a:pt x="124" y="68"/>
                  </a:lnTo>
                  <a:close/>
                  <a:moveTo>
                    <a:pt x="126" y="60"/>
                  </a:moveTo>
                  <a:lnTo>
                    <a:pt x="127" y="60"/>
                  </a:lnTo>
                  <a:lnTo>
                    <a:pt x="128" y="61"/>
                  </a:lnTo>
                  <a:lnTo>
                    <a:pt x="126" y="60"/>
                  </a:lnTo>
                  <a:close/>
                  <a:moveTo>
                    <a:pt x="112" y="65"/>
                  </a:moveTo>
                  <a:lnTo>
                    <a:pt x="113" y="57"/>
                  </a:lnTo>
                  <a:lnTo>
                    <a:pt x="115" y="57"/>
                  </a:lnTo>
                  <a:lnTo>
                    <a:pt x="116" y="57"/>
                  </a:lnTo>
                  <a:lnTo>
                    <a:pt x="120" y="58"/>
                  </a:lnTo>
                  <a:lnTo>
                    <a:pt x="123" y="60"/>
                  </a:lnTo>
                  <a:lnTo>
                    <a:pt x="126" y="60"/>
                  </a:lnTo>
                  <a:lnTo>
                    <a:pt x="124" y="68"/>
                  </a:lnTo>
                  <a:lnTo>
                    <a:pt x="122"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3" y="65"/>
                  </a:lnTo>
                  <a:lnTo>
                    <a:pt x="101" y="62"/>
                  </a:lnTo>
                  <a:lnTo>
                    <a:pt x="105" y="65"/>
                  </a:lnTo>
                  <a:close/>
                  <a:moveTo>
                    <a:pt x="104" y="25"/>
                  </a:moveTo>
                  <a:lnTo>
                    <a:pt x="107" y="33"/>
                  </a:lnTo>
                  <a:lnTo>
                    <a:pt x="109" y="30"/>
                  </a:lnTo>
                  <a:lnTo>
                    <a:pt x="108" y="34"/>
                  </a:lnTo>
                  <a:lnTo>
                    <a:pt x="108" y="37"/>
                  </a:lnTo>
                  <a:lnTo>
                    <a:pt x="107" y="41"/>
                  </a:lnTo>
                  <a:lnTo>
                    <a:pt x="107" y="45"/>
                  </a:lnTo>
                  <a:lnTo>
                    <a:pt x="107" y="49"/>
                  </a:lnTo>
                  <a:lnTo>
                    <a:pt x="107" y="53"/>
                  </a:lnTo>
                  <a:lnTo>
                    <a:pt x="108" y="54"/>
                  </a:lnTo>
                  <a:lnTo>
                    <a:pt x="108" y="56"/>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0" y="31"/>
                  </a:lnTo>
                  <a:lnTo>
                    <a:pt x="101" y="27"/>
                  </a:lnTo>
                  <a:lnTo>
                    <a:pt x="104" y="25"/>
                  </a:lnTo>
                  <a:close/>
                  <a:moveTo>
                    <a:pt x="101" y="27"/>
                  </a:moveTo>
                  <a:lnTo>
                    <a:pt x="103" y="26"/>
                  </a:lnTo>
                  <a:lnTo>
                    <a:pt x="104" y="25"/>
                  </a:lnTo>
                  <a:lnTo>
                    <a:pt x="101" y="27"/>
                  </a:lnTo>
                  <a:close/>
                  <a:moveTo>
                    <a:pt x="130" y="29"/>
                  </a:moveTo>
                  <a:lnTo>
                    <a:pt x="138" y="29"/>
                  </a:lnTo>
                  <a:lnTo>
                    <a:pt x="134" y="33"/>
                  </a:lnTo>
                  <a:lnTo>
                    <a:pt x="127" y="33"/>
                  </a:lnTo>
                  <a:lnTo>
                    <a:pt x="119" y="33"/>
                  </a:lnTo>
                  <a:lnTo>
                    <a:pt x="115" y="33"/>
                  </a:lnTo>
                  <a:lnTo>
                    <a:pt x="111" y="33"/>
                  </a:lnTo>
                  <a:lnTo>
                    <a:pt x="108" y="33"/>
                  </a:lnTo>
                  <a:lnTo>
                    <a:pt x="107" y="33"/>
                  </a:lnTo>
                  <a:lnTo>
                    <a:pt x="104" y="25"/>
                  </a:lnTo>
                  <a:lnTo>
                    <a:pt x="108" y="25"/>
                  </a:lnTo>
                  <a:lnTo>
                    <a:pt x="111" y="25"/>
                  </a:lnTo>
                  <a:lnTo>
                    <a:pt x="115" y="25"/>
                  </a:lnTo>
                  <a:lnTo>
                    <a:pt x="119" y="25"/>
                  </a:lnTo>
                  <a:lnTo>
                    <a:pt x="128" y="25"/>
                  </a:lnTo>
                  <a:lnTo>
                    <a:pt x="134" y="25"/>
                  </a:lnTo>
                  <a:lnTo>
                    <a:pt x="130" y="29"/>
                  </a:lnTo>
                  <a:close/>
                  <a:moveTo>
                    <a:pt x="138" y="29"/>
                  </a:moveTo>
                  <a:lnTo>
                    <a:pt x="138" y="33"/>
                  </a:lnTo>
                  <a:lnTo>
                    <a:pt x="134" y="33"/>
                  </a:lnTo>
                  <a:lnTo>
                    <a:pt x="138" y="29"/>
                  </a:lnTo>
                  <a:close/>
                  <a:moveTo>
                    <a:pt x="138" y="4"/>
                  </a:moveTo>
                  <a:lnTo>
                    <a:pt x="138" y="29"/>
                  </a:lnTo>
                  <a:lnTo>
                    <a:pt x="130" y="29"/>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1" y="25"/>
                  </a:moveTo>
                  <a:lnTo>
                    <a:pt x="41" y="33"/>
                  </a:lnTo>
                  <a:lnTo>
                    <a:pt x="41" y="33"/>
                  </a:lnTo>
                  <a:lnTo>
                    <a:pt x="35" y="33"/>
                  </a:lnTo>
                  <a:lnTo>
                    <a:pt x="27" y="33"/>
                  </a:lnTo>
                  <a:lnTo>
                    <a:pt x="18" y="33"/>
                  </a:lnTo>
                  <a:lnTo>
                    <a:pt x="12" y="33"/>
                  </a:lnTo>
                  <a:lnTo>
                    <a:pt x="12" y="25"/>
                  </a:lnTo>
                  <a:lnTo>
                    <a:pt x="18" y="25"/>
                  </a:lnTo>
                  <a:lnTo>
                    <a:pt x="27" y="25"/>
                  </a:lnTo>
                  <a:lnTo>
                    <a:pt x="35" y="25"/>
                  </a:lnTo>
                  <a:lnTo>
                    <a:pt x="41" y="25"/>
                  </a:lnTo>
                  <a:lnTo>
                    <a:pt x="41" y="25"/>
                  </a:lnTo>
                  <a:close/>
                  <a:moveTo>
                    <a:pt x="43" y="64"/>
                  </a:moveTo>
                  <a:lnTo>
                    <a:pt x="41"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1" y="33"/>
                  </a:lnTo>
                  <a:lnTo>
                    <a:pt x="41" y="25"/>
                  </a:lnTo>
                  <a:lnTo>
                    <a:pt x="43" y="25"/>
                  </a:lnTo>
                  <a:lnTo>
                    <a:pt x="45"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1" y="56"/>
                  </a:lnTo>
                  <a:lnTo>
                    <a:pt x="43" y="64"/>
                  </a:lnTo>
                  <a:lnTo>
                    <a:pt x="41" y="65"/>
                  </a:lnTo>
                  <a:lnTo>
                    <a:pt x="38" y="65"/>
                  </a:lnTo>
                  <a:lnTo>
                    <a:pt x="37" y="65"/>
                  </a:lnTo>
                  <a:lnTo>
                    <a:pt x="35" y="65"/>
                  </a:lnTo>
                  <a:lnTo>
                    <a:pt x="35" y="65"/>
                  </a:lnTo>
                  <a:close/>
                  <a:moveTo>
                    <a:pt x="34" y="57"/>
                  </a:moveTo>
                  <a:lnTo>
                    <a:pt x="35" y="57"/>
                  </a:lnTo>
                  <a:lnTo>
                    <a:pt x="35" y="57"/>
                  </a:lnTo>
                  <a:lnTo>
                    <a:pt x="34" y="57"/>
                  </a:lnTo>
                  <a:close/>
                  <a:moveTo>
                    <a:pt x="10" y="81"/>
                  </a:moveTo>
                  <a:lnTo>
                    <a:pt x="1" y="80"/>
                  </a:lnTo>
                  <a:lnTo>
                    <a:pt x="1" y="78"/>
                  </a:lnTo>
                  <a:lnTo>
                    <a:pt x="6" y="73"/>
                  </a:lnTo>
                  <a:lnTo>
                    <a:pt x="10" y="69"/>
                  </a:lnTo>
                  <a:lnTo>
                    <a:pt x="11" y="66"/>
                  </a:lnTo>
                  <a:lnTo>
                    <a:pt x="14" y="65"/>
                  </a:lnTo>
                  <a:lnTo>
                    <a:pt x="15" y="64"/>
                  </a:lnTo>
                  <a:lnTo>
                    <a:pt x="16" y="62"/>
                  </a:lnTo>
                  <a:lnTo>
                    <a:pt x="19" y="61"/>
                  </a:lnTo>
                  <a:lnTo>
                    <a:pt x="20" y="60"/>
                  </a:lnTo>
                  <a:lnTo>
                    <a:pt x="23" y="60"/>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7">
              <a:extLst>
                <a:ext uri="{FF2B5EF4-FFF2-40B4-BE49-F238E27FC236}">
                  <a16:creationId xmlns:a16="http://schemas.microsoft.com/office/drawing/2014/main" id="{5B8383C4-EEB3-427E-81DB-7F99BF41F3B5}"/>
                </a:ext>
              </a:extLst>
            </p:cNvPr>
            <p:cNvSpPr>
              <a:spLocks/>
            </p:cNvSpPr>
            <p:nvPr/>
          </p:nvSpPr>
          <p:spPr bwMode="auto">
            <a:xfrm>
              <a:off x="8588375" y="287020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2 w 140"/>
                <a:gd name="T15" fmla="*/ 144 h 145"/>
                <a:gd name="T16" fmla="*/ 113 w 140"/>
                <a:gd name="T17" fmla="*/ 145 h 145"/>
                <a:gd name="T18" fmla="*/ 107 w 140"/>
                <a:gd name="T19" fmla="*/ 145 h 145"/>
                <a:gd name="T20" fmla="*/ 99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2 w 140"/>
                <a:gd name="T33" fmla="*/ 144 h 145"/>
                <a:gd name="T34" fmla="*/ 16 w 140"/>
                <a:gd name="T35" fmla="*/ 144 h 145"/>
                <a:gd name="T36" fmla="*/ 11 w 140"/>
                <a:gd name="T37" fmla="*/ 141 h 145"/>
                <a:gd name="T38" fmla="*/ 6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2" y="144"/>
                  </a:lnTo>
                  <a:lnTo>
                    <a:pt x="113" y="145"/>
                  </a:lnTo>
                  <a:lnTo>
                    <a:pt x="107" y="145"/>
                  </a:lnTo>
                  <a:lnTo>
                    <a:pt x="99" y="145"/>
                  </a:lnTo>
                  <a:lnTo>
                    <a:pt x="85" y="145"/>
                  </a:lnTo>
                  <a:lnTo>
                    <a:pt x="66" y="145"/>
                  </a:lnTo>
                  <a:lnTo>
                    <a:pt x="47" y="145"/>
                  </a:lnTo>
                  <a:lnTo>
                    <a:pt x="35" y="145"/>
                  </a:lnTo>
                  <a:lnTo>
                    <a:pt x="28" y="145"/>
                  </a:lnTo>
                  <a:lnTo>
                    <a:pt x="22" y="144"/>
                  </a:lnTo>
                  <a:lnTo>
                    <a:pt x="16" y="144"/>
                  </a:lnTo>
                  <a:lnTo>
                    <a:pt x="11" y="141"/>
                  </a:lnTo>
                  <a:lnTo>
                    <a:pt x="6" y="139"/>
                  </a:lnTo>
                  <a:lnTo>
                    <a:pt x="3" y="133"/>
                  </a:lnTo>
                  <a:lnTo>
                    <a:pt x="0" y="126"/>
                  </a:lnTo>
                  <a:lnTo>
                    <a:pt x="0" y="11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8">
              <a:extLst>
                <a:ext uri="{FF2B5EF4-FFF2-40B4-BE49-F238E27FC236}">
                  <a16:creationId xmlns:a16="http://schemas.microsoft.com/office/drawing/2014/main" id="{82701C66-0DD9-401F-ADD0-4FAE06382674}"/>
                </a:ext>
              </a:extLst>
            </p:cNvPr>
            <p:cNvSpPr>
              <a:spLocks noEditPoints="1"/>
            </p:cNvSpPr>
            <p:nvPr/>
          </p:nvSpPr>
          <p:spPr bwMode="auto">
            <a:xfrm>
              <a:off x="8582025" y="2663825"/>
              <a:ext cx="236538" cy="442913"/>
            </a:xfrm>
            <a:custGeom>
              <a:avLst/>
              <a:gdLst>
                <a:gd name="T0" fmla="*/ 1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9 h 279"/>
                <a:gd name="T20" fmla="*/ 103 w 149"/>
                <a:gd name="T21" fmla="*/ 279 h 279"/>
                <a:gd name="T22" fmla="*/ 51 w 149"/>
                <a:gd name="T23" fmla="*/ 279 h 279"/>
                <a:gd name="T24" fmla="*/ 70 w 149"/>
                <a:gd name="T25" fmla="*/ 271 h 279"/>
                <a:gd name="T26" fmla="*/ 103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7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60 h 279"/>
                <a:gd name="T56" fmla="*/ 127 w 149"/>
                <a:gd name="T57" fmla="*/ 70 h 279"/>
                <a:gd name="T58" fmla="*/ 128 w 149"/>
                <a:gd name="T59" fmla="*/ 61 h 279"/>
                <a:gd name="T60" fmla="*/ 123 w 149"/>
                <a:gd name="T61" fmla="*/ 60 h 279"/>
                <a:gd name="T62" fmla="*/ 112 w 149"/>
                <a:gd name="T63" fmla="*/ 65 h 279"/>
                <a:gd name="T64" fmla="*/ 112 w 149"/>
                <a:gd name="T65" fmla="*/ 65 h 279"/>
                <a:gd name="T66" fmla="*/ 105 w 149"/>
                <a:gd name="T67" fmla="*/ 65 h 279"/>
                <a:gd name="T68" fmla="*/ 107 w 149"/>
                <a:gd name="T69" fmla="*/ 45 h 279"/>
                <a:gd name="T70" fmla="*/ 101 w 149"/>
                <a:gd name="T71" fmla="*/ 62 h 279"/>
                <a:gd name="T72" fmla="*/ 99 w 149"/>
                <a:gd name="T73" fmla="*/ 41 h 279"/>
                <a:gd name="T74" fmla="*/ 104 w 149"/>
                <a:gd name="T75" fmla="*/ 25 h 279"/>
                <a:gd name="T76" fmla="*/ 115 w 149"/>
                <a:gd name="T77" fmla="*/ 33 h 279"/>
                <a:gd name="T78" fmla="*/ 115 w 149"/>
                <a:gd name="T79" fmla="*/ 25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5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6 h 279"/>
                <a:gd name="T106" fmla="*/ 34 w 149"/>
                <a:gd name="T107" fmla="*/ 57 h 279"/>
                <a:gd name="T108" fmla="*/ 6 w 149"/>
                <a:gd name="T109" fmla="*/ 73 h 279"/>
                <a:gd name="T110" fmla="*/ 20 w 149"/>
                <a:gd name="T111" fmla="*/ 60 h 279"/>
                <a:gd name="T112" fmla="*/ 27 w 149"/>
                <a:gd name="T113" fmla="*/ 66 h 279"/>
                <a:gd name="T114" fmla="*/ 18 w 149"/>
                <a:gd name="T115" fmla="*/ 73 h 279"/>
                <a:gd name="T116" fmla="*/ 1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1" y="80"/>
                  </a:lnTo>
                  <a:lnTo>
                    <a:pt x="1" y="78"/>
                  </a:lnTo>
                  <a:lnTo>
                    <a:pt x="1" y="80"/>
                  </a:lnTo>
                  <a:lnTo>
                    <a:pt x="1" y="81"/>
                  </a:lnTo>
                  <a:lnTo>
                    <a:pt x="1" y="80"/>
                  </a:lnTo>
                  <a:lnTo>
                    <a:pt x="10" y="81"/>
                  </a:lnTo>
                  <a:lnTo>
                    <a:pt x="10" y="81"/>
                  </a:lnTo>
                  <a:lnTo>
                    <a:pt x="10"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10" y="273"/>
                  </a:lnTo>
                  <a:lnTo>
                    <a:pt x="7" y="271"/>
                  </a:lnTo>
                  <a:lnTo>
                    <a:pt x="6" y="270"/>
                  </a:lnTo>
                  <a:lnTo>
                    <a:pt x="6"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10" y="258"/>
                  </a:lnTo>
                  <a:lnTo>
                    <a:pt x="10" y="259"/>
                  </a:lnTo>
                  <a:lnTo>
                    <a:pt x="10" y="260"/>
                  </a:lnTo>
                  <a:lnTo>
                    <a:pt x="11" y="262"/>
                  </a:lnTo>
                  <a:lnTo>
                    <a:pt x="11" y="262"/>
                  </a:lnTo>
                  <a:lnTo>
                    <a:pt x="12" y="263"/>
                  </a:lnTo>
                  <a:lnTo>
                    <a:pt x="12" y="264"/>
                  </a:lnTo>
                  <a:lnTo>
                    <a:pt x="14" y="264"/>
                  </a:lnTo>
                  <a:lnTo>
                    <a:pt x="15" y="266"/>
                  </a:lnTo>
                  <a:lnTo>
                    <a:pt x="16" y="267"/>
                  </a:lnTo>
                  <a:lnTo>
                    <a:pt x="19" y="269"/>
                  </a:lnTo>
                  <a:lnTo>
                    <a:pt x="22" y="270"/>
                  </a:lnTo>
                  <a:lnTo>
                    <a:pt x="23" y="270"/>
                  </a:lnTo>
                  <a:lnTo>
                    <a:pt x="26" y="270"/>
                  </a:lnTo>
                  <a:lnTo>
                    <a:pt x="32" y="271"/>
                  </a:lnTo>
                  <a:lnTo>
                    <a:pt x="39" y="271"/>
                  </a:lnTo>
                  <a:close/>
                  <a:moveTo>
                    <a:pt x="103" y="271"/>
                  </a:moveTo>
                  <a:lnTo>
                    <a:pt x="103" y="279"/>
                  </a:lnTo>
                  <a:lnTo>
                    <a:pt x="103" y="279"/>
                  </a:lnTo>
                  <a:lnTo>
                    <a:pt x="97" y="279"/>
                  </a:lnTo>
                  <a:lnTo>
                    <a:pt x="89" y="279"/>
                  </a:lnTo>
                  <a:lnTo>
                    <a:pt x="80" y="279"/>
                  </a:lnTo>
                  <a:lnTo>
                    <a:pt x="70" y="279"/>
                  </a:lnTo>
                  <a:lnTo>
                    <a:pt x="59" y="279"/>
                  </a:lnTo>
                  <a:lnTo>
                    <a:pt x="51" y="279"/>
                  </a:lnTo>
                  <a:lnTo>
                    <a:pt x="45" y="279"/>
                  </a:lnTo>
                  <a:lnTo>
                    <a:pt x="39" y="279"/>
                  </a:lnTo>
                  <a:lnTo>
                    <a:pt x="39" y="271"/>
                  </a:lnTo>
                  <a:lnTo>
                    <a:pt x="45" y="271"/>
                  </a:lnTo>
                  <a:lnTo>
                    <a:pt x="51" y="271"/>
                  </a:lnTo>
                  <a:lnTo>
                    <a:pt x="59" y="271"/>
                  </a:lnTo>
                  <a:lnTo>
                    <a:pt x="70" y="271"/>
                  </a:lnTo>
                  <a:lnTo>
                    <a:pt x="80" y="271"/>
                  </a:lnTo>
                  <a:lnTo>
                    <a:pt x="89" y="271"/>
                  </a:lnTo>
                  <a:lnTo>
                    <a:pt x="97" y="271"/>
                  </a:lnTo>
                  <a:lnTo>
                    <a:pt x="103" y="271"/>
                  </a:lnTo>
                  <a:lnTo>
                    <a:pt x="103" y="271"/>
                  </a:lnTo>
                  <a:close/>
                  <a:moveTo>
                    <a:pt x="103" y="271"/>
                  </a:moveTo>
                  <a:lnTo>
                    <a:pt x="103"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3" y="271"/>
                  </a:lnTo>
                  <a:lnTo>
                    <a:pt x="111" y="271"/>
                  </a:lnTo>
                  <a:lnTo>
                    <a:pt x="117" y="271"/>
                  </a:lnTo>
                  <a:lnTo>
                    <a:pt x="122" y="270"/>
                  </a:lnTo>
                  <a:lnTo>
                    <a:pt x="124" y="270"/>
                  </a:lnTo>
                  <a:lnTo>
                    <a:pt x="127" y="269"/>
                  </a:lnTo>
                  <a:lnTo>
                    <a:pt x="130" y="269"/>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7"/>
                  </a:lnTo>
                  <a:lnTo>
                    <a:pt x="149" y="88"/>
                  </a:lnTo>
                  <a:close/>
                  <a:moveTo>
                    <a:pt x="149" y="87"/>
                  </a:moveTo>
                  <a:lnTo>
                    <a:pt x="149" y="87"/>
                  </a:lnTo>
                  <a:lnTo>
                    <a:pt x="149" y="88"/>
                  </a:lnTo>
                  <a:lnTo>
                    <a:pt x="149" y="87"/>
                  </a:lnTo>
                  <a:close/>
                  <a:moveTo>
                    <a:pt x="147" y="80"/>
                  </a:moveTo>
                  <a:lnTo>
                    <a:pt x="149"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2" y="72"/>
                  </a:lnTo>
                  <a:lnTo>
                    <a:pt x="143" y="72"/>
                  </a:lnTo>
                  <a:close/>
                  <a:moveTo>
                    <a:pt x="142" y="72"/>
                  </a:moveTo>
                  <a:lnTo>
                    <a:pt x="143" y="72"/>
                  </a:lnTo>
                  <a:lnTo>
                    <a:pt x="143" y="72"/>
                  </a:lnTo>
                  <a:lnTo>
                    <a:pt x="142" y="72"/>
                  </a:lnTo>
                  <a:close/>
                  <a:moveTo>
                    <a:pt x="128" y="70"/>
                  </a:moveTo>
                  <a:lnTo>
                    <a:pt x="131" y="62"/>
                  </a:lnTo>
                  <a:lnTo>
                    <a:pt x="131" y="62"/>
                  </a:lnTo>
                  <a:lnTo>
                    <a:pt x="135" y="65"/>
                  </a:lnTo>
                  <a:lnTo>
                    <a:pt x="138" y="66"/>
                  </a:lnTo>
                  <a:lnTo>
                    <a:pt x="140" y="69"/>
                  </a:lnTo>
                  <a:lnTo>
                    <a:pt x="142" y="72"/>
                  </a:lnTo>
                  <a:lnTo>
                    <a:pt x="136" y="77"/>
                  </a:lnTo>
                  <a:lnTo>
                    <a:pt x="135" y="76"/>
                  </a:lnTo>
                  <a:lnTo>
                    <a:pt x="132" y="73"/>
                  </a:lnTo>
                  <a:lnTo>
                    <a:pt x="130" y="72"/>
                  </a:lnTo>
                  <a:lnTo>
                    <a:pt x="128" y="70"/>
                  </a:lnTo>
                  <a:lnTo>
                    <a:pt x="128" y="70"/>
                  </a:lnTo>
                  <a:close/>
                  <a:moveTo>
                    <a:pt x="131" y="62"/>
                  </a:moveTo>
                  <a:lnTo>
                    <a:pt x="131" y="62"/>
                  </a:lnTo>
                  <a:lnTo>
                    <a:pt x="131" y="62"/>
                  </a:lnTo>
                  <a:lnTo>
                    <a:pt x="131" y="62"/>
                  </a:lnTo>
                  <a:close/>
                  <a:moveTo>
                    <a:pt x="124" y="68"/>
                  </a:moveTo>
                  <a:lnTo>
                    <a:pt x="126" y="60"/>
                  </a:lnTo>
                  <a:lnTo>
                    <a:pt x="128" y="61"/>
                  </a:lnTo>
                  <a:lnTo>
                    <a:pt x="128" y="61"/>
                  </a:lnTo>
                  <a:lnTo>
                    <a:pt x="128" y="61"/>
                  </a:lnTo>
                  <a:lnTo>
                    <a:pt x="130" y="62"/>
                  </a:lnTo>
                  <a:lnTo>
                    <a:pt x="131" y="62"/>
                  </a:lnTo>
                  <a:lnTo>
                    <a:pt x="128" y="70"/>
                  </a:lnTo>
                  <a:lnTo>
                    <a:pt x="127" y="70"/>
                  </a:lnTo>
                  <a:lnTo>
                    <a:pt x="126" y="69"/>
                  </a:lnTo>
                  <a:lnTo>
                    <a:pt x="123" y="68"/>
                  </a:lnTo>
                  <a:lnTo>
                    <a:pt x="122" y="66"/>
                  </a:lnTo>
                  <a:lnTo>
                    <a:pt x="124" y="68"/>
                  </a:lnTo>
                  <a:close/>
                  <a:moveTo>
                    <a:pt x="126" y="60"/>
                  </a:moveTo>
                  <a:lnTo>
                    <a:pt x="127" y="60"/>
                  </a:lnTo>
                  <a:lnTo>
                    <a:pt x="128" y="61"/>
                  </a:lnTo>
                  <a:lnTo>
                    <a:pt x="126" y="60"/>
                  </a:lnTo>
                  <a:close/>
                  <a:moveTo>
                    <a:pt x="112" y="65"/>
                  </a:moveTo>
                  <a:lnTo>
                    <a:pt x="113" y="57"/>
                  </a:lnTo>
                  <a:lnTo>
                    <a:pt x="115" y="57"/>
                  </a:lnTo>
                  <a:lnTo>
                    <a:pt x="116" y="57"/>
                  </a:lnTo>
                  <a:lnTo>
                    <a:pt x="120" y="58"/>
                  </a:lnTo>
                  <a:lnTo>
                    <a:pt x="123" y="60"/>
                  </a:lnTo>
                  <a:lnTo>
                    <a:pt x="126" y="60"/>
                  </a:lnTo>
                  <a:lnTo>
                    <a:pt x="124" y="68"/>
                  </a:lnTo>
                  <a:lnTo>
                    <a:pt x="122"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3" y="65"/>
                  </a:lnTo>
                  <a:lnTo>
                    <a:pt x="101" y="62"/>
                  </a:lnTo>
                  <a:lnTo>
                    <a:pt x="105" y="65"/>
                  </a:lnTo>
                  <a:close/>
                  <a:moveTo>
                    <a:pt x="104" y="25"/>
                  </a:moveTo>
                  <a:lnTo>
                    <a:pt x="107" y="33"/>
                  </a:lnTo>
                  <a:lnTo>
                    <a:pt x="109" y="30"/>
                  </a:lnTo>
                  <a:lnTo>
                    <a:pt x="108" y="34"/>
                  </a:lnTo>
                  <a:lnTo>
                    <a:pt x="108" y="37"/>
                  </a:lnTo>
                  <a:lnTo>
                    <a:pt x="107" y="41"/>
                  </a:lnTo>
                  <a:lnTo>
                    <a:pt x="107" y="45"/>
                  </a:lnTo>
                  <a:lnTo>
                    <a:pt x="107" y="49"/>
                  </a:lnTo>
                  <a:lnTo>
                    <a:pt x="107" y="53"/>
                  </a:lnTo>
                  <a:lnTo>
                    <a:pt x="108" y="54"/>
                  </a:lnTo>
                  <a:lnTo>
                    <a:pt x="108" y="56"/>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0" y="31"/>
                  </a:lnTo>
                  <a:lnTo>
                    <a:pt x="101" y="27"/>
                  </a:lnTo>
                  <a:lnTo>
                    <a:pt x="104" y="25"/>
                  </a:lnTo>
                  <a:close/>
                  <a:moveTo>
                    <a:pt x="101" y="27"/>
                  </a:moveTo>
                  <a:lnTo>
                    <a:pt x="103" y="26"/>
                  </a:lnTo>
                  <a:lnTo>
                    <a:pt x="104" y="25"/>
                  </a:lnTo>
                  <a:lnTo>
                    <a:pt x="101" y="27"/>
                  </a:lnTo>
                  <a:close/>
                  <a:moveTo>
                    <a:pt x="130" y="29"/>
                  </a:moveTo>
                  <a:lnTo>
                    <a:pt x="138" y="29"/>
                  </a:lnTo>
                  <a:lnTo>
                    <a:pt x="134" y="33"/>
                  </a:lnTo>
                  <a:lnTo>
                    <a:pt x="127" y="33"/>
                  </a:lnTo>
                  <a:lnTo>
                    <a:pt x="119" y="33"/>
                  </a:lnTo>
                  <a:lnTo>
                    <a:pt x="115" y="33"/>
                  </a:lnTo>
                  <a:lnTo>
                    <a:pt x="111" y="33"/>
                  </a:lnTo>
                  <a:lnTo>
                    <a:pt x="108" y="33"/>
                  </a:lnTo>
                  <a:lnTo>
                    <a:pt x="107" y="33"/>
                  </a:lnTo>
                  <a:lnTo>
                    <a:pt x="104" y="25"/>
                  </a:lnTo>
                  <a:lnTo>
                    <a:pt x="108" y="25"/>
                  </a:lnTo>
                  <a:lnTo>
                    <a:pt x="111" y="25"/>
                  </a:lnTo>
                  <a:lnTo>
                    <a:pt x="115" y="25"/>
                  </a:lnTo>
                  <a:lnTo>
                    <a:pt x="119" y="25"/>
                  </a:lnTo>
                  <a:lnTo>
                    <a:pt x="128" y="25"/>
                  </a:lnTo>
                  <a:lnTo>
                    <a:pt x="134" y="25"/>
                  </a:lnTo>
                  <a:lnTo>
                    <a:pt x="130" y="29"/>
                  </a:lnTo>
                  <a:close/>
                  <a:moveTo>
                    <a:pt x="138" y="29"/>
                  </a:moveTo>
                  <a:lnTo>
                    <a:pt x="138" y="33"/>
                  </a:lnTo>
                  <a:lnTo>
                    <a:pt x="134" y="33"/>
                  </a:lnTo>
                  <a:lnTo>
                    <a:pt x="138" y="29"/>
                  </a:lnTo>
                  <a:close/>
                  <a:moveTo>
                    <a:pt x="138" y="4"/>
                  </a:moveTo>
                  <a:lnTo>
                    <a:pt x="138" y="29"/>
                  </a:lnTo>
                  <a:lnTo>
                    <a:pt x="130" y="29"/>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1" y="25"/>
                  </a:moveTo>
                  <a:lnTo>
                    <a:pt x="41" y="33"/>
                  </a:lnTo>
                  <a:lnTo>
                    <a:pt x="41" y="33"/>
                  </a:lnTo>
                  <a:lnTo>
                    <a:pt x="35" y="33"/>
                  </a:lnTo>
                  <a:lnTo>
                    <a:pt x="27" y="33"/>
                  </a:lnTo>
                  <a:lnTo>
                    <a:pt x="18" y="33"/>
                  </a:lnTo>
                  <a:lnTo>
                    <a:pt x="12" y="33"/>
                  </a:lnTo>
                  <a:lnTo>
                    <a:pt x="12" y="25"/>
                  </a:lnTo>
                  <a:lnTo>
                    <a:pt x="18" y="25"/>
                  </a:lnTo>
                  <a:lnTo>
                    <a:pt x="27" y="25"/>
                  </a:lnTo>
                  <a:lnTo>
                    <a:pt x="35" y="25"/>
                  </a:lnTo>
                  <a:lnTo>
                    <a:pt x="41" y="25"/>
                  </a:lnTo>
                  <a:lnTo>
                    <a:pt x="41" y="25"/>
                  </a:lnTo>
                  <a:close/>
                  <a:moveTo>
                    <a:pt x="43" y="64"/>
                  </a:moveTo>
                  <a:lnTo>
                    <a:pt x="41"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1" y="33"/>
                  </a:lnTo>
                  <a:lnTo>
                    <a:pt x="41" y="25"/>
                  </a:lnTo>
                  <a:lnTo>
                    <a:pt x="43" y="25"/>
                  </a:lnTo>
                  <a:lnTo>
                    <a:pt x="45"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1" y="56"/>
                  </a:lnTo>
                  <a:lnTo>
                    <a:pt x="43" y="64"/>
                  </a:lnTo>
                  <a:lnTo>
                    <a:pt x="41" y="65"/>
                  </a:lnTo>
                  <a:lnTo>
                    <a:pt x="38" y="65"/>
                  </a:lnTo>
                  <a:lnTo>
                    <a:pt x="37" y="65"/>
                  </a:lnTo>
                  <a:lnTo>
                    <a:pt x="35" y="65"/>
                  </a:lnTo>
                  <a:lnTo>
                    <a:pt x="35" y="65"/>
                  </a:lnTo>
                  <a:close/>
                  <a:moveTo>
                    <a:pt x="34" y="57"/>
                  </a:moveTo>
                  <a:lnTo>
                    <a:pt x="35" y="57"/>
                  </a:lnTo>
                  <a:lnTo>
                    <a:pt x="35" y="57"/>
                  </a:lnTo>
                  <a:lnTo>
                    <a:pt x="34" y="57"/>
                  </a:lnTo>
                  <a:close/>
                  <a:moveTo>
                    <a:pt x="10" y="81"/>
                  </a:moveTo>
                  <a:lnTo>
                    <a:pt x="1" y="80"/>
                  </a:lnTo>
                  <a:lnTo>
                    <a:pt x="1" y="78"/>
                  </a:lnTo>
                  <a:lnTo>
                    <a:pt x="6" y="73"/>
                  </a:lnTo>
                  <a:lnTo>
                    <a:pt x="10" y="69"/>
                  </a:lnTo>
                  <a:lnTo>
                    <a:pt x="11" y="66"/>
                  </a:lnTo>
                  <a:lnTo>
                    <a:pt x="14" y="65"/>
                  </a:lnTo>
                  <a:lnTo>
                    <a:pt x="15" y="64"/>
                  </a:lnTo>
                  <a:lnTo>
                    <a:pt x="16" y="62"/>
                  </a:lnTo>
                  <a:lnTo>
                    <a:pt x="19" y="61"/>
                  </a:lnTo>
                  <a:lnTo>
                    <a:pt x="20" y="60"/>
                  </a:lnTo>
                  <a:lnTo>
                    <a:pt x="23" y="60"/>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91">
              <a:extLst>
                <a:ext uri="{FF2B5EF4-FFF2-40B4-BE49-F238E27FC236}">
                  <a16:creationId xmlns:a16="http://schemas.microsoft.com/office/drawing/2014/main" id="{FB188FE8-7DB8-431B-B303-C8321ADF3C02}"/>
                </a:ext>
              </a:extLst>
            </p:cNvPr>
            <p:cNvSpPr>
              <a:spLocks noChangeArrowheads="1"/>
            </p:cNvSpPr>
            <p:nvPr/>
          </p:nvSpPr>
          <p:spPr bwMode="auto">
            <a:xfrm>
              <a:off x="8531225" y="2341562"/>
              <a:ext cx="4429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Internal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7" name="Rectangle 92">
              <a:extLst>
                <a:ext uri="{FF2B5EF4-FFF2-40B4-BE49-F238E27FC236}">
                  <a16:creationId xmlns:a16="http://schemas.microsoft.com/office/drawing/2014/main" id="{ECB71DE3-1F2E-469B-AB67-97D8B9D5799E}"/>
                </a:ext>
              </a:extLst>
            </p:cNvPr>
            <p:cNvSpPr>
              <a:spLocks noChangeArrowheads="1"/>
            </p:cNvSpPr>
            <p:nvPr/>
          </p:nvSpPr>
          <p:spPr bwMode="auto">
            <a:xfrm>
              <a:off x="8489950" y="2459038"/>
              <a:ext cx="5207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Standard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2" name="Group 11">
            <a:extLst>
              <a:ext uri="{FF2B5EF4-FFF2-40B4-BE49-F238E27FC236}">
                <a16:creationId xmlns:a16="http://schemas.microsoft.com/office/drawing/2014/main" id="{AA5B1111-40FA-4506-A3A3-BC88B0DCBA56}"/>
              </a:ext>
            </a:extLst>
          </p:cNvPr>
          <p:cNvGrpSpPr/>
          <p:nvPr/>
        </p:nvGrpSpPr>
        <p:grpSpPr>
          <a:xfrm>
            <a:off x="7310438" y="3240088"/>
            <a:ext cx="1747837" cy="1052513"/>
            <a:chOff x="7310438" y="3240088"/>
            <a:chExt cx="1747837" cy="1052513"/>
          </a:xfrm>
        </p:grpSpPr>
        <p:sp>
          <p:nvSpPr>
            <p:cNvPr id="72" name="Freeform 57">
              <a:extLst>
                <a:ext uri="{FF2B5EF4-FFF2-40B4-BE49-F238E27FC236}">
                  <a16:creationId xmlns:a16="http://schemas.microsoft.com/office/drawing/2014/main" id="{0DDFE039-7D4C-4385-BD4A-C596B66E01E6}"/>
                </a:ext>
              </a:extLst>
            </p:cNvPr>
            <p:cNvSpPr>
              <a:spLocks/>
            </p:cNvSpPr>
            <p:nvPr/>
          </p:nvSpPr>
          <p:spPr bwMode="auto">
            <a:xfrm>
              <a:off x="7920038" y="4002088"/>
              <a:ext cx="223838" cy="284163"/>
            </a:xfrm>
            <a:custGeom>
              <a:avLst/>
              <a:gdLst>
                <a:gd name="T0" fmla="*/ 0 w 141"/>
                <a:gd name="T1" fmla="*/ 1 h 179"/>
                <a:gd name="T2" fmla="*/ 141 w 141"/>
                <a:gd name="T3" fmla="*/ 0 h 179"/>
                <a:gd name="T4" fmla="*/ 141 w 141"/>
                <a:gd name="T5" fmla="*/ 152 h 179"/>
                <a:gd name="T6" fmla="*/ 139 w 141"/>
                <a:gd name="T7" fmla="*/ 162 h 179"/>
                <a:gd name="T8" fmla="*/ 136 w 141"/>
                <a:gd name="T9" fmla="*/ 168 h 179"/>
                <a:gd name="T10" fmla="*/ 132 w 141"/>
                <a:gd name="T11" fmla="*/ 172 h 179"/>
                <a:gd name="T12" fmla="*/ 127 w 141"/>
                <a:gd name="T13" fmla="*/ 175 h 179"/>
                <a:gd name="T14" fmla="*/ 122 w 141"/>
                <a:gd name="T15" fmla="*/ 178 h 179"/>
                <a:gd name="T16" fmla="*/ 115 w 141"/>
                <a:gd name="T17" fmla="*/ 179 h 179"/>
                <a:gd name="T18" fmla="*/ 107 w 141"/>
                <a:gd name="T19" fmla="*/ 179 h 179"/>
                <a:gd name="T20" fmla="*/ 99 w 141"/>
                <a:gd name="T21" fmla="*/ 179 h 179"/>
                <a:gd name="T22" fmla="*/ 85 w 141"/>
                <a:gd name="T23" fmla="*/ 179 h 179"/>
                <a:gd name="T24" fmla="*/ 66 w 141"/>
                <a:gd name="T25" fmla="*/ 179 h 179"/>
                <a:gd name="T26" fmla="*/ 47 w 141"/>
                <a:gd name="T27" fmla="*/ 179 h 179"/>
                <a:gd name="T28" fmla="*/ 35 w 141"/>
                <a:gd name="T29" fmla="*/ 179 h 179"/>
                <a:gd name="T30" fmla="*/ 29 w 141"/>
                <a:gd name="T31" fmla="*/ 179 h 179"/>
                <a:gd name="T32" fmla="*/ 22 w 141"/>
                <a:gd name="T33" fmla="*/ 178 h 179"/>
                <a:gd name="T34" fmla="*/ 16 w 141"/>
                <a:gd name="T35" fmla="*/ 178 h 179"/>
                <a:gd name="T36" fmla="*/ 11 w 141"/>
                <a:gd name="T37" fmla="*/ 175 h 179"/>
                <a:gd name="T38" fmla="*/ 7 w 141"/>
                <a:gd name="T39" fmla="*/ 172 h 179"/>
                <a:gd name="T40" fmla="*/ 3 w 141"/>
                <a:gd name="T41" fmla="*/ 167 h 179"/>
                <a:gd name="T42" fmla="*/ 0 w 141"/>
                <a:gd name="T43" fmla="*/ 160 h 179"/>
                <a:gd name="T44" fmla="*/ 0 w 141"/>
                <a:gd name="T45" fmla="*/ 152 h 179"/>
                <a:gd name="T46" fmla="*/ 0 w 141"/>
                <a:gd name="T47"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79">
                  <a:moveTo>
                    <a:pt x="0" y="1"/>
                  </a:moveTo>
                  <a:lnTo>
                    <a:pt x="141" y="0"/>
                  </a:lnTo>
                  <a:lnTo>
                    <a:pt x="141" y="152"/>
                  </a:lnTo>
                  <a:lnTo>
                    <a:pt x="139" y="162"/>
                  </a:lnTo>
                  <a:lnTo>
                    <a:pt x="136" y="168"/>
                  </a:lnTo>
                  <a:lnTo>
                    <a:pt x="132" y="172"/>
                  </a:lnTo>
                  <a:lnTo>
                    <a:pt x="127" y="175"/>
                  </a:lnTo>
                  <a:lnTo>
                    <a:pt x="122" y="178"/>
                  </a:lnTo>
                  <a:lnTo>
                    <a:pt x="115" y="179"/>
                  </a:lnTo>
                  <a:lnTo>
                    <a:pt x="107" y="179"/>
                  </a:lnTo>
                  <a:lnTo>
                    <a:pt x="99" y="179"/>
                  </a:lnTo>
                  <a:lnTo>
                    <a:pt x="85" y="179"/>
                  </a:lnTo>
                  <a:lnTo>
                    <a:pt x="66" y="179"/>
                  </a:lnTo>
                  <a:lnTo>
                    <a:pt x="47" y="179"/>
                  </a:lnTo>
                  <a:lnTo>
                    <a:pt x="35" y="179"/>
                  </a:lnTo>
                  <a:lnTo>
                    <a:pt x="29" y="179"/>
                  </a:lnTo>
                  <a:lnTo>
                    <a:pt x="22" y="178"/>
                  </a:lnTo>
                  <a:lnTo>
                    <a:pt x="16" y="178"/>
                  </a:lnTo>
                  <a:lnTo>
                    <a:pt x="11" y="175"/>
                  </a:lnTo>
                  <a:lnTo>
                    <a:pt x="7" y="172"/>
                  </a:lnTo>
                  <a:lnTo>
                    <a:pt x="3" y="167"/>
                  </a:lnTo>
                  <a:lnTo>
                    <a:pt x="0" y="160"/>
                  </a:lnTo>
                  <a:lnTo>
                    <a:pt x="0" y="152"/>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8">
              <a:extLst>
                <a:ext uri="{FF2B5EF4-FFF2-40B4-BE49-F238E27FC236}">
                  <a16:creationId xmlns:a16="http://schemas.microsoft.com/office/drawing/2014/main" id="{511B1019-43D1-4F94-AEE6-B412EC3478C3}"/>
                </a:ext>
              </a:extLst>
            </p:cNvPr>
            <p:cNvSpPr>
              <a:spLocks/>
            </p:cNvSpPr>
            <p:nvPr/>
          </p:nvSpPr>
          <p:spPr bwMode="auto">
            <a:xfrm>
              <a:off x="7316788" y="4019550"/>
              <a:ext cx="222250" cy="266700"/>
            </a:xfrm>
            <a:custGeom>
              <a:avLst/>
              <a:gdLst>
                <a:gd name="T0" fmla="*/ 0 w 140"/>
                <a:gd name="T1" fmla="*/ 1 h 168"/>
                <a:gd name="T2" fmla="*/ 140 w 140"/>
                <a:gd name="T3" fmla="*/ 0 h 168"/>
                <a:gd name="T4" fmla="*/ 140 w 140"/>
                <a:gd name="T5" fmla="*/ 141 h 168"/>
                <a:gd name="T6" fmla="*/ 139 w 140"/>
                <a:gd name="T7" fmla="*/ 151 h 168"/>
                <a:gd name="T8" fmla="*/ 136 w 140"/>
                <a:gd name="T9" fmla="*/ 157 h 168"/>
                <a:gd name="T10" fmla="*/ 132 w 140"/>
                <a:gd name="T11" fmla="*/ 161 h 168"/>
                <a:gd name="T12" fmla="*/ 127 w 140"/>
                <a:gd name="T13" fmla="*/ 164 h 168"/>
                <a:gd name="T14" fmla="*/ 121 w 140"/>
                <a:gd name="T15" fmla="*/ 167 h 168"/>
                <a:gd name="T16" fmla="*/ 113 w 140"/>
                <a:gd name="T17" fmla="*/ 168 h 168"/>
                <a:gd name="T18" fmla="*/ 106 w 140"/>
                <a:gd name="T19" fmla="*/ 168 h 168"/>
                <a:gd name="T20" fmla="*/ 98 w 140"/>
                <a:gd name="T21" fmla="*/ 168 h 168"/>
                <a:gd name="T22" fmla="*/ 85 w 140"/>
                <a:gd name="T23" fmla="*/ 168 h 168"/>
                <a:gd name="T24" fmla="*/ 66 w 140"/>
                <a:gd name="T25" fmla="*/ 168 h 168"/>
                <a:gd name="T26" fmla="*/ 47 w 140"/>
                <a:gd name="T27" fmla="*/ 168 h 168"/>
                <a:gd name="T28" fmla="*/ 35 w 140"/>
                <a:gd name="T29" fmla="*/ 168 h 168"/>
                <a:gd name="T30" fmla="*/ 28 w 140"/>
                <a:gd name="T31" fmla="*/ 168 h 168"/>
                <a:gd name="T32" fmla="*/ 21 w 140"/>
                <a:gd name="T33" fmla="*/ 167 h 168"/>
                <a:gd name="T34" fmla="*/ 16 w 140"/>
                <a:gd name="T35" fmla="*/ 167 h 168"/>
                <a:gd name="T36" fmla="*/ 11 w 140"/>
                <a:gd name="T37" fmla="*/ 164 h 168"/>
                <a:gd name="T38" fmla="*/ 5 w 140"/>
                <a:gd name="T39" fmla="*/ 161 h 168"/>
                <a:gd name="T40" fmla="*/ 2 w 140"/>
                <a:gd name="T41" fmla="*/ 156 h 168"/>
                <a:gd name="T42" fmla="*/ 0 w 140"/>
                <a:gd name="T43" fmla="*/ 149 h 168"/>
                <a:gd name="T44" fmla="*/ 0 w 140"/>
                <a:gd name="T45" fmla="*/ 141 h 168"/>
                <a:gd name="T46" fmla="*/ 0 w 140"/>
                <a:gd name="T47" fmla="*/ 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68">
                  <a:moveTo>
                    <a:pt x="0" y="1"/>
                  </a:moveTo>
                  <a:lnTo>
                    <a:pt x="140" y="0"/>
                  </a:lnTo>
                  <a:lnTo>
                    <a:pt x="140" y="141"/>
                  </a:lnTo>
                  <a:lnTo>
                    <a:pt x="139" y="151"/>
                  </a:lnTo>
                  <a:lnTo>
                    <a:pt x="136" y="157"/>
                  </a:lnTo>
                  <a:lnTo>
                    <a:pt x="132" y="161"/>
                  </a:lnTo>
                  <a:lnTo>
                    <a:pt x="127" y="164"/>
                  </a:lnTo>
                  <a:lnTo>
                    <a:pt x="121" y="167"/>
                  </a:lnTo>
                  <a:lnTo>
                    <a:pt x="113" y="168"/>
                  </a:lnTo>
                  <a:lnTo>
                    <a:pt x="106" y="168"/>
                  </a:lnTo>
                  <a:lnTo>
                    <a:pt x="98" y="168"/>
                  </a:lnTo>
                  <a:lnTo>
                    <a:pt x="85" y="168"/>
                  </a:lnTo>
                  <a:lnTo>
                    <a:pt x="66" y="168"/>
                  </a:lnTo>
                  <a:lnTo>
                    <a:pt x="47" y="168"/>
                  </a:lnTo>
                  <a:lnTo>
                    <a:pt x="35" y="168"/>
                  </a:lnTo>
                  <a:lnTo>
                    <a:pt x="28" y="168"/>
                  </a:lnTo>
                  <a:lnTo>
                    <a:pt x="21" y="167"/>
                  </a:lnTo>
                  <a:lnTo>
                    <a:pt x="16" y="167"/>
                  </a:lnTo>
                  <a:lnTo>
                    <a:pt x="11" y="164"/>
                  </a:lnTo>
                  <a:lnTo>
                    <a:pt x="5" y="161"/>
                  </a:lnTo>
                  <a:lnTo>
                    <a:pt x="2" y="156"/>
                  </a:lnTo>
                  <a:lnTo>
                    <a:pt x="0" y="149"/>
                  </a:lnTo>
                  <a:lnTo>
                    <a:pt x="0" y="141"/>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9">
              <a:extLst>
                <a:ext uri="{FF2B5EF4-FFF2-40B4-BE49-F238E27FC236}">
                  <a16:creationId xmlns:a16="http://schemas.microsoft.com/office/drawing/2014/main" id="{BDAAA839-C0A3-4813-9F3C-853AEC9144AB}"/>
                </a:ext>
              </a:extLst>
            </p:cNvPr>
            <p:cNvSpPr>
              <a:spLocks/>
            </p:cNvSpPr>
            <p:nvPr/>
          </p:nvSpPr>
          <p:spPr bwMode="auto">
            <a:xfrm>
              <a:off x="7316788" y="416718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3 w 140"/>
                <a:gd name="T17" fmla="*/ 75 h 75"/>
                <a:gd name="T18" fmla="*/ 106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5 w 140"/>
                <a:gd name="T39" fmla="*/ 68 h 75"/>
                <a:gd name="T40" fmla="*/ 2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3" y="75"/>
                  </a:lnTo>
                  <a:lnTo>
                    <a:pt x="106" y="75"/>
                  </a:lnTo>
                  <a:lnTo>
                    <a:pt x="98" y="75"/>
                  </a:lnTo>
                  <a:lnTo>
                    <a:pt x="85" y="75"/>
                  </a:lnTo>
                  <a:lnTo>
                    <a:pt x="66" y="75"/>
                  </a:lnTo>
                  <a:lnTo>
                    <a:pt x="47" y="75"/>
                  </a:lnTo>
                  <a:lnTo>
                    <a:pt x="35" y="75"/>
                  </a:lnTo>
                  <a:lnTo>
                    <a:pt x="28" y="75"/>
                  </a:lnTo>
                  <a:lnTo>
                    <a:pt x="21" y="74"/>
                  </a:lnTo>
                  <a:lnTo>
                    <a:pt x="16" y="74"/>
                  </a:lnTo>
                  <a:lnTo>
                    <a:pt x="11" y="71"/>
                  </a:lnTo>
                  <a:lnTo>
                    <a:pt x="5" y="68"/>
                  </a:lnTo>
                  <a:lnTo>
                    <a:pt x="2"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0">
              <a:extLst>
                <a:ext uri="{FF2B5EF4-FFF2-40B4-BE49-F238E27FC236}">
                  <a16:creationId xmlns:a16="http://schemas.microsoft.com/office/drawing/2014/main" id="{00A7E523-C7FB-42D2-A0D3-DFF04AB8801A}"/>
                </a:ext>
              </a:extLst>
            </p:cNvPr>
            <p:cNvSpPr>
              <a:spLocks noEditPoints="1"/>
            </p:cNvSpPr>
            <p:nvPr/>
          </p:nvSpPr>
          <p:spPr bwMode="auto">
            <a:xfrm>
              <a:off x="7310438" y="384968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4 h 279"/>
                <a:gd name="T76" fmla="*/ 114 w 148"/>
                <a:gd name="T77" fmla="*/ 33 h 279"/>
                <a:gd name="T78" fmla="*/ 114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3 w 148"/>
                <a:gd name="T107" fmla="*/ 57 h 279"/>
                <a:gd name="T108" fmla="*/ 5 w 148"/>
                <a:gd name="T109" fmla="*/ 73 h 279"/>
                <a:gd name="T110" fmla="*/ 20 w 148"/>
                <a:gd name="T111" fmla="*/ 59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6" y="271"/>
                  </a:lnTo>
                  <a:lnTo>
                    <a:pt x="5" y="270"/>
                  </a:lnTo>
                  <a:lnTo>
                    <a:pt x="5" y="268"/>
                  </a:lnTo>
                  <a:lnTo>
                    <a:pt x="4" y="267"/>
                  </a:lnTo>
                  <a:lnTo>
                    <a:pt x="2" y="264"/>
                  </a:lnTo>
                  <a:lnTo>
                    <a:pt x="2"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0"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5" y="263"/>
                  </a:lnTo>
                  <a:lnTo>
                    <a:pt x="145"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8" y="279"/>
                  </a:lnTo>
                  <a:lnTo>
                    <a:pt x="110" y="279"/>
                  </a:lnTo>
                  <a:lnTo>
                    <a:pt x="102" y="279"/>
                  </a:lnTo>
                  <a:lnTo>
                    <a:pt x="102" y="271"/>
                  </a:lnTo>
                  <a:lnTo>
                    <a:pt x="110" y="271"/>
                  </a:lnTo>
                  <a:lnTo>
                    <a:pt x="117" y="271"/>
                  </a:lnTo>
                  <a:lnTo>
                    <a:pt x="121" y="270"/>
                  </a:lnTo>
                  <a:lnTo>
                    <a:pt x="124" y="270"/>
                  </a:lnTo>
                  <a:lnTo>
                    <a:pt x="127" y="268"/>
                  </a:lnTo>
                  <a:lnTo>
                    <a:pt x="129" y="268"/>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4" y="57"/>
                  </a:lnTo>
                  <a:lnTo>
                    <a:pt x="116" y="57"/>
                  </a:lnTo>
                  <a:lnTo>
                    <a:pt x="120" y="58"/>
                  </a:lnTo>
                  <a:lnTo>
                    <a:pt x="123" y="59"/>
                  </a:lnTo>
                  <a:lnTo>
                    <a:pt x="125" y="59"/>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6" y="33"/>
                  </a:lnTo>
                  <a:lnTo>
                    <a:pt x="109" y="30"/>
                  </a:lnTo>
                  <a:lnTo>
                    <a:pt x="108" y="34"/>
                  </a:lnTo>
                  <a:lnTo>
                    <a:pt x="108" y="37"/>
                  </a:lnTo>
                  <a:lnTo>
                    <a:pt x="106" y="41"/>
                  </a:lnTo>
                  <a:lnTo>
                    <a:pt x="106" y="45"/>
                  </a:lnTo>
                  <a:lnTo>
                    <a:pt x="106" y="49"/>
                  </a:lnTo>
                  <a:lnTo>
                    <a:pt x="106" y="53"/>
                  </a:lnTo>
                  <a:lnTo>
                    <a:pt x="108" y="54"/>
                  </a:lnTo>
                  <a:lnTo>
                    <a:pt x="108" y="55"/>
                  </a:lnTo>
                  <a:lnTo>
                    <a:pt x="108" y="57"/>
                  </a:lnTo>
                  <a:lnTo>
                    <a:pt x="109" y="58"/>
                  </a:lnTo>
                  <a:lnTo>
                    <a:pt x="101" y="62"/>
                  </a:lnTo>
                  <a:lnTo>
                    <a:pt x="100"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7" y="28"/>
                  </a:lnTo>
                  <a:lnTo>
                    <a:pt x="133" y="33"/>
                  </a:lnTo>
                  <a:lnTo>
                    <a:pt x="127" y="33"/>
                  </a:lnTo>
                  <a:lnTo>
                    <a:pt x="118" y="33"/>
                  </a:lnTo>
                  <a:lnTo>
                    <a:pt x="114" y="33"/>
                  </a:lnTo>
                  <a:lnTo>
                    <a:pt x="110" y="33"/>
                  </a:lnTo>
                  <a:lnTo>
                    <a:pt x="108" y="33"/>
                  </a:lnTo>
                  <a:lnTo>
                    <a:pt x="106" y="33"/>
                  </a:lnTo>
                  <a:lnTo>
                    <a:pt x="104" y="24"/>
                  </a:lnTo>
                  <a:lnTo>
                    <a:pt x="108" y="24"/>
                  </a:lnTo>
                  <a:lnTo>
                    <a:pt x="110" y="24"/>
                  </a:lnTo>
                  <a:lnTo>
                    <a:pt x="114" y="24"/>
                  </a:lnTo>
                  <a:lnTo>
                    <a:pt x="118"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0" y="24"/>
                  </a:moveTo>
                  <a:lnTo>
                    <a:pt x="40" y="33"/>
                  </a:lnTo>
                  <a:lnTo>
                    <a:pt x="40" y="33"/>
                  </a:lnTo>
                  <a:lnTo>
                    <a:pt x="35" y="33"/>
                  </a:lnTo>
                  <a:lnTo>
                    <a:pt x="27" y="33"/>
                  </a:lnTo>
                  <a:lnTo>
                    <a:pt x="17" y="33"/>
                  </a:lnTo>
                  <a:lnTo>
                    <a:pt x="12" y="33"/>
                  </a:lnTo>
                  <a:lnTo>
                    <a:pt x="12" y="24"/>
                  </a:lnTo>
                  <a:lnTo>
                    <a:pt x="17" y="24"/>
                  </a:lnTo>
                  <a:lnTo>
                    <a:pt x="27" y="24"/>
                  </a:lnTo>
                  <a:lnTo>
                    <a:pt x="35" y="24"/>
                  </a:lnTo>
                  <a:lnTo>
                    <a:pt x="40" y="24"/>
                  </a:lnTo>
                  <a:lnTo>
                    <a:pt x="40" y="24"/>
                  </a:lnTo>
                  <a:close/>
                  <a:moveTo>
                    <a:pt x="43" y="64"/>
                  </a:moveTo>
                  <a:lnTo>
                    <a:pt x="40" y="55"/>
                  </a:lnTo>
                  <a:lnTo>
                    <a:pt x="38" y="58"/>
                  </a:lnTo>
                  <a:lnTo>
                    <a:pt x="38" y="57"/>
                  </a:lnTo>
                  <a:lnTo>
                    <a:pt x="39" y="54"/>
                  </a:lnTo>
                  <a:lnTo>
                    <a:pt x="39" y="49"/>
                  </a:lnTo>
                  <a:lnTo>
                    <a:pt x="39" y="43"/>
                  </a:lnTo>
                  <a:lnTo>
                    <a:pt x="39" y="38"/>
                  </a:lnTo>
                  <a:lnTo>
                    <a:pt x="39" y="34"/>
                  </a:lnTo>
                  <a:lnTo>
                    <a:pt x="38" y="33"/>
                  </a:lnTo>
                  <a:lnTo>
                    <a:pt x="38" y="31"/>
                  </a:lnTo>
                  <a:lnTo>
                    <a:pt x="38" y="31"/>
                  </a:lnTo>
                  <a:lnTo>
                    <a:pt x="38" y="31"/>
                  </a:lnTo>
                  <a:lnTo>
                    <a:pt x="39" y="33"/>
                  </a:lnTo>
                  <a:lnTo>
                    <a:pt x="40" y="33"/>
                  </a:lnTo>
                  <a:lnTo>
                    <a:pt x="40" y="24"/>
                  </a:lnTo>
                  <a:lnTo>
                    <a:pt x="43" y="24"/>
                  </a:lnTo>
                  <a:lnTo>
                    <a:pt x="44" y="26"/>
                  </a:lnTo>
                  <a:lnTo>
                    <a:pt x="46" y="27"/>
                  </a:lnTo>
                  <a:lnTo>
                    <a:pt x="46" y="28"/>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3"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3" y="57"/>
                  </a:moveTo>
                  <a:lnTo>
                    <a:pt x="35" y="57"/>
                  </a:lnTo>
                  <a:lnTo>
                    <a:pt x="35" y="57"/>
                  </a:lnTo>
                  <a:lnTo>
                    <a:pt x="33"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29" y="57"/>
                  </a:lnTo>
                  <a:lnTo>
                    <a:pt x="33"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1">
              <a:extLst>
                <a:ext uri="{FF2B5EF4-FFF2-40B4-BE49-F238E27FC236}">
                  <a16:creationId xmlns:a16="http://schemas.microsoft.com/office/drawing/2014/main" id="{843902BB-BE75-47D1-A342-69AD6229A47E}"/>
                </a:ext>
              </a:extLst>
            </p:cNvPr>
            <p:cNvSpPr>
              <a:spLocks/>
            </p:cNvSpPr>
            <p:nvPr/>
          </p:nvSpPr>
          <p:spPr bwMode="auto">
            <a:xfrm>
              <a:off x="7316788" y="416718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3 w 140"/>
                <a:gd name="T17" fmla="*/ 75 h 75"/>
                <a:gd name="T18" fmla="*/ 106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5 w 140"/>
                <a:gd name="T39" fmla="*/ 68 h 75"/>
                <a:gd name="T40" fmla="*/ 2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3" y="75"/>
                  </a:lnTo>
                  <a:lnTo>
                    <a:pt x="106" y="75"/>
                  </a:lnTo>
                  <a:lnTo>
                    <a:pt x="98" y="75"/>
                  </a:lnTo>
                  <a:lnTo>
                    <a:pt x="85" y="75"/>
                  </a:lnTo>
                  <a:lnTo>
                    <a:pt x="66" y="75"/>
                  </a:lnTo>
                  <a:lnTo>
                    <a:pt x="47" y="75"/>
                  </a:lnTo>
                  <a:lnTo>
                    <a:pt x="35" y="75"/>
                  </a:lnTo>
                  <a:lnTo>
                    <a:pt x="28" y="75"/>
                  </a:lnTo>
                  <a:lnTo>
                    <a:pt x="21" y="74"/>
                  </a:lnTo>
                  <a:lnTo>
                    <a:pt x="16" y="74"/>
                  </a:lnTo>
                  <a:lnTo>
                    <a:pt x="11" y="71"/>
                  </a:lnTo>
                  <a:lnTo>
                    <a:pt x="5" y="68"/>
                  </a:lnTo>
                  <a:lnTo>
                    <a:pt x="2"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2">
              <a:extLst>
                <a:ext uri="{FF2B5EF4-FFF2-40B4-BE49-F238E27FC236}">
                  <a16:creationId xmlns:a16="http://schemas.microsoft.com/office/drawing/2014/main" id="{F061E3F4-A74E-4739-885D-58208150B0C1}"/>
                </a:ext>
              </a:extLst>
            </p:cNvPr>
            <p:cNvSpPr>
              <a:spLocks noEditPoints="1"/>
            </p:cNvSpPr>
            <p:nvPr/>
          </p:nvSpPr>
          <p:spPr bwMode="auto">
            <a:xfrm>
              <a:off x="7310438" y="384968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4 h 279"/>
                <a:gd name="T76" fmla="*/ 114 w 148"/>
                <a:gd name="T77" fmla="*/ 33 h 279"/>
                <a:gd name="T78" fmla="*/ 114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3 w 148"/>
                <a:gd name="T107" fmla="*/ 57 h 279"/>
                <a:gd name="T108" fmla="*/ 5 w 148"/>
                <a:gd name="T109" fmla="*/ 73 h 279"/>
                <a:gd name="T110" fmla="*/ 20 w 148"/>
                <a:gd name="T111" fmla="*/ 59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6" y="271"/>
                  </a:lnTo>
                  <a:lnTo>
                    <a:pt x="5" y="270"/>
                  </a:lnTo>
                  <a:lnTo>
                    <a:pt x="5" y="268"/>
                  </a:lnTo>
                  <a:lnTo>
                    <a:pt x="4" y="267"/>
                  </a:lnTo>
                  <a:lnTo>
                    <a:pt x="2" y="264"/>
                  </a:lnTo>
                  <a:lnTo>
                    <a:pt x="2"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0"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5" y="263"/>
                  </a:lnTo>
                  <a:lnTo>
                    <a:pt x="145"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8" y="279"/>
                  </a:lnTo>
                  <a:lnTo>
                    <a:pt x="110" y="279"/>
                  </a:lnTo>
                  <a:lnTo>
                    <a:pt x="102" y="279"/>
                  </a:lnTo>
                  <a:lnTo>
                    <a:pt x="102" y="271"/>
                  </a:lnTo>
                  <a:lnTo>
                    <a:pt x="110" y="271"/>
                  </a:lnTo>
                  <a:lnTo>
                    <a:pt x="117" y="271"/>
                  </a:lnTo>
                  <a:lnTo>
                    <a:pt x="121" y="270"/>
                  </a:lnTo>
                  <a:lnTo>
                    <a:pt x="124" y="270"/>
                  </a:lnTo>
                  <a:lnTo>
                    <a:pt x="127" y="268"/>
                  </a:lnTo>
                  <a:lnTo>
                    <a:pt x="129" y="268"/>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4" y="57"/>
                  </a:lnTo>
                  <a:lnTo>
                    <a:pt x="116" y="57"/>
                  </a:lnTo>
                  <a:lnTo>
                    <a:pt x="120" y="58"/>
                  </a:lnTo>
                  <a:lnTo>
                    <a:pt x="123" y="59"/>
                  </a:lnTo>
                  <a:lnTo>
                    <a:pt x="125" y="59"/>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6" y="33"/>
                  </a:lnTo>
                  <a:lnTo>
                    <a:pt x="109" y="30"/>
                  </a:lnTo>
                  <a:lnTo>
                    <a:pt x="108" y="34"/>
                  </a:lnTo>
                  <a:lnTo>
                    <a:pt x="108" y="37"/>
                  </a:lnTo>
                  <a:lnTo>
                    <a:pt x="106" y="41"/>
                  </a:lnTo>
                  <a:lnTo>
                    <a:pt x="106" y="45"/>
                  </a:lnTo>
                  <a:lnTo>
                    <a:pt x="106" y="49"/>
                  </a:lnTo>
                  <a:lnTo>
                    <a:pt x="106" y="53"/>
                  </a:lnTo>
                  <a:lnTo>
                    <a:pt x="108" y="54"/>
                  </a:lnTo>
                  <a:lnTo>
                    <a:pt x="108" y="55"/>
                  </a:lnTo>
                  <a:lnTo>
                    <a:pt x="108" y="57"/>
                  </a:lnTo>
                  <a:lnTo>
                    <a:pt x="109" y="58"/>
                  </a:lnTo>
                  <a:lnTo>
                    <a:pt x="101" y="62"/>
                  </a:lnTo>
                  <a:lnTo>
                    <a:pt x="100"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7" y="28"/>
                  </a:lnTo>
                  <a:lnTo>
                    <a:pt x="133" y="33"/>
                  </a:lnTo>
                  <a:lnTo>
                    <a:pt x="127" y="33"/>
                  </a:lnTo>
                  <a:lnTo>
                    <a:pt x="118" y="33"/>
                  </a:lnTo>
                  <a:lnTo>
                    <a:pt x="114" y="33"/>
                  </a:lnTo>
                  <a:lnTo>
                    <a:pt x="110" y="33"/>
                  </a:lnTo>
                  <a:lnTo>
                    <a:pt x="108" y="33"/>
                  </a:lnTo>
                  <a:lnTo>
                    <a:pt x="106" y="33"/>
                  </a:lnTo>
                  <a:lnTo>
                    <a:pt x="104" y="24"/>
                  </a:lnTo>
                  <a:lnTo>
                    <a:pt x="108" y="24"/>
                  </a:lnTo>
                  <a:lnTo>
                    <a:pt x="110" y="24"/>
                  </a:lnTo>
                  <a:lnTo>
                    <a:pt x="114" y="24"/>
                  </a:lnTo>
                  <a:lnTo>
                    <a:pt x="118"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0" y="24"/>
                  </a:moveTo>
                  <a:lnTo>
                    <a:pt x="40" y="33"/>
                  </a:lnTo>
                  <a:lnTo>
                    <a:pt x="40" y="33"/>
                  </a:lnTo>
                  <a:lnTo>
                    <a:pt x="35" y="33"/>
                  </a:lnTo>
                  <a:lnTo>
                    <a:pt x="27" y="33"/>
                  </a:lnTo>
                  <a:lnTo>
                    <a:pt x="17" y="33"/>
                  </a:lnTo>
                  <a:lnTo>
                    <a:pt x="12" y="33"/>
                  </a:lnTo>
                  <a:lnTo>
                    <a:pt x="12" y="24"/>
                  </a:lnTo>
                  <a:lnTo>
                    <a:pt x="17" y="24"/>
                  </a:lnTo>
                  <a:lnTo>
                    <a:pt x="27" y="24"/>
                  </a:lnTo>
                  <a:lnTo>
                    <a:pt x="35" y="24"/>
                  </a:lnTo>
                  <a:lnTo>
                    <a:pt x="40" y="24"/>
                  </a:lnTo>
                  <a:lnTo>
                    <a:pt x="40" y="24"/>
                  </a:lnTo>
                  <a:close/>
                  <a:moveTo>
                    <a:pt x="43" y="64"/>
                  </a:moveTo>
                  <a:lnTo>
                    <a:pt x="40" y="55"/>
                  </a:lnTo>
                  <a:lnTo>
                    <a:pt x="38" y="58"/>
                  </a:lnTo>
                  <a:lnTo>
                    <a:pt x="38" y="57"/>
                  </a:lnTo>
                  <a:lnTo>
                    <a:pt x="39" y="54"/>
                  </a:lnTo>
                  <a:lnTo>
                    <a:pt x="39" y="49"/>
                  </a:lnTo>
                  <a:lnTo>
                    <a:pt x="39" y="43"/>
                  </a:lnTo>
                  <a:lnTo>
                    <a:pt x="39" y="38"/>
                  </a:lnTo>
                  <a:lnTo>
                    <a:pt x="39" y="34"/>
                  </a:lnTo>
                  <a:lnTo>
                    <a:pt x="38" y="33"/>
                  </a:lnTo>
                  <a:lnTo>
                    <a:pt x="38" y="31"/>
                  </a:lnTo>
                  <a:lnTo>
                    <a:pt x="38" y="31"/>
                  </a:lnTo>
                  <a:lnTo>
                    <a:pt x="38" y="31"/>
                  </a:lnTo>
                  <a:lnTo>
                    <a:pt x="39" y="33"/>
                  </a:lnTo>
                  <a:lnTo>
                    <a:pt x="40" y="33"/>
                  </a:lnTo>
                  <a:lnTo>
                    <a:pt x="40" y="24"/>
                  </a:lnTo>
                  <a:lnTo>
                    <a:pt x="43" y="24"/>
                  </a:lnTo>
                  <a:lnTo>
                    <a:pt x="44" y="26"/>
                  </a:lnTo>
                  <a:lnTo>
                    <a:pt x="46" y="27"/>
                  </a:lnTo>
                  <a:lnTo>
                    <a:pt x="46" y="28"/>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3"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3" y="57"/>
                  </a:moveTo>
                  <a:lnTo>
                    <a:pt x="35" y="57"/>
                  </a:lnTo>
                  <a:lnTo>
                    <a:pt x="35" y="57"/>
                  </a:lnTo>
                  <a:lnTo>
                    <a:pt x="33"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29" y="57"/>
                  </a:lnTo>
                  <a:lnTo>
                    <a:pt x="33"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3">
              <a:extLst>
                <a:ext uri="{FF2B5EF4-FFF2-40B4-BE49-F238E27FC236}">
                  <a16:creationId xmlns:a16="http://schemas.microsoft.com/office/drawing/2014/main" id="{C1EDD9AB-7310-47F6-8D8F-CFC3D1B4CB5E}"/>
                </a:ext>
              </a:extLst>
            </p:cNvPr>
            <p:cNvSpPr>
              <a:spLocks/>
            </p:cNvSpPr>
            <p:nvPr/>
          </p:nvSpPr>
          <p:spPr bwMode="auto">
            <a:xfrm>
              <a:off x="7618413" y="416718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5 w 140"/>
                <a:gd name="T17" fmla="*/ 75 h 75"/>
                <a:gd name="T18" fmla="*/ 107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2 w 140"/>
                <a:gd name="T33" fmla="*/ 74 h 75"/>
                <a:gd name="T34" fmla="*/ 16 w 140"/>
                <a:gd name="T35" fmla="*/ 74 h 75"/>
                <a:gd name="T36" fmla="*/ 11 w 140"/>
                <a:gd name="T37" fmla="*/ 71 h 75"/>
                <a:gd name="T38" fmla="*/ 7 w 140"/>
                <a:gd name="T39" fmla="*/ 68 h 75"/>
                <a:gd name="T40" fmla="*/ 3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5" y="75"/>
                  </a:lnTo>
                  <a:lnTo>
                    <a:pt x="107" y="75"/>
                  </a:lnTo>
                  <a:lnTo>
                    <a:pt x="98" y="75"/>
                  </a:lnTo>
                  <a:lnTo>
                    <a:pt x="85" y="75"/>
                  </a:lnTo>
                  <a:lnTo>
                    <a:pt x="66" y="75"/>
                  </a:lnTo>
                  <a:lnTo>
                    <a:pt x="47" y="75"/>
                  </a:lnTo>
                  <a:lnTo>
                    <a:pt x="35" y="75"/>
                  </a:lnTo>
                  <a:lnTo>
                    <a:pt x="28"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4">
              <a:extLst>
                <a:ext uri="{FF2B5EF4-FFF2-40B4-BE49-F238E27FC236}">
                  <a16:creationId xmlns:a16="http://schemas.microsoft.com/office/drawing/2014/main" id="{C21BC724-658F-42D7-A443-9A8720E50331}"/>
                </a:ext>
              </a:extLst>
            </p:cNvPr>
            <p:cNvSpPr>
              <a:spLocks noEditPoints="1"/>
            </p:cNvSpPr>
            <p:nvPr/>
          </p:nvSpPr>
          <p:spPr bwMode="auto">
            <a:xfrm>
              <a:off x="7612063" y="384968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2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8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7 w 148"/>
                <a:gd name="T69" fmla="*/ 45 h 279"/>
                <a:gd name="T70" fmla="*/ 101 w 148"/>
                <a:gd name="T71" fmla="*/ 62 h 279"/>
                <a:gd name="T72" fmla="*/ 98 w 148"/>
                <a:gd name="T73" fmla="*/ 41 h 279"/>
                <a:gd name="T74" fmla="*/ 104 w 148"/>
                <a:gd name="T75" fmla="*/ 24 h 279"/>
                <a:gd name="T76" fmla="*/ 115 w 148"/>
                <a:gd name="T77" fmla="*/ 33 h 279"/>
                <a:gd name="T78" fmla="*/ 115 w 148"/>
                <a:gd name="T79" fmla="*/ 24 h 279"/>
                <a:gd name="T80" fmla="*/ 134 w 148"/>
                <a:gd name="T81" fmla="*/ 33 h 279"/>
                <a:gd name="T82" fmla="*/ 138 w 148"/>
                <a:gd name="T83" fmla="*/ 4 h 279"/>
                <a:gd name="T84" fmla="*/ 134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4 w 148"/>
                <a:gd name="T107" fmla="*/ 57 h 279"/>
                <a:gd name="T108" fmla="*/ 5 w 148"/>
                <a:gd name="T109" fmla="*/ 73 h 279"/>
                <a:gd name="T110" fmla="*/ 20 w 148"/>
                <a:gd name="T111" fmla="*/ 59 h 279"/>
                <a:gd name="T112" fmla="*/ 27 w 148"/>
                <a:gd name="T113" fmla="*/ 66 h 279"/>
                <a:gd name="T114" fmla="*/ 18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9" y="273"/>
                  </a:lnTo>
                  <a:lnTo>
                    <a:pt x="7" y="271"/>
                  </a:lnTo>
                  <a:lnTo>
                    <a:pt x="5" y="270"/>
                  </a:lnTo>
                  <a:lnTo>
                    <a:pt x="5" y="268"/>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2" y="270"/>
                  </a:lnTo>
                  <a:lnTo>
                    <a:pt x="23" y="270"/>
                  </a:lnTo>
                  <a:lnTo>
                    <a:pt x="26" y="270"/>
                  </a:lnTo>
                  <a:lnTo>
                    <a:pt x="32" y="271"/>
                  </a:lnTo>
                  <a:lnTo>
                    <a:pt x="39" y="271"/>
                  </a:lnTo>
                  <a:close/>
                  <a:moveTo>
                    <a:pt x="102" y="271"/>
                  </a:moveTo>
                  <a:lnTo>
                    <a:pt x="102" y="279"/>
                  </a:lnTo>
                  <a:lnTo>
                    <a:pt x="102" y="279"/>
                  </a:lnTo>
                  <a:lnTo>
                    <a:pt x="97" y="279"/>
                  </a:lnTo>
                  <a:lnTo>
                    <a:pt x="89" y="279"/>
                  </a:lnTo>
                  <a:lnTo>
                    <a:pt x="80" y="279"/>
                  </a:lnTo>
                  <a:lnTo>
                    <a:pt x="70" y="279"/>
                  </a:lnTo>
                  <a:lnTo>
                    <a:pt x="61" y="279"/>
                  </a:lnTo>
                  <a:lnTo>
                    <a:pt x="51" y="279"/>
                  </a:lnTo>
                  <a:lnTo>
                    <a:pt x="44" y="279"/>
                  </a:lnTo>
                  <a:lnTo>
                    <a:pt x="39" y="279"/>
                  </a:lnTo>
                  <a:lnTo>
                    <a:pt x="39" y="271"/>
                  </a:lnTo>
                  <a:lnTo>
                    <a:pt x="44" y="271"/>
                  </a:lnTo>
                  <a:lnTo>
                    <a:pt x="51" y="271"/>
                  </a:lnTo>
                  <a:lnTo>
                    <a:pt x="61" y="271"/>
                  </a:lnTo>
                  <a:lnTo>
                    <a:pt x="70" y="271"/>
                  </a:lnTo>
                  <a:lnTo>
                    <a:pt x="80"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29" y="277"/>
                  </a:lnTo>
                  <a:lnTo>
                    <a:pt x="125" y="278"/>
                  </a:lnTo>
                  <a:lnTo>
                    <a:pt x="123" y="278"/>
                  </a:lnTo>
                  <a:lnTo>
                    <a:pt x="119" y="279"/>
                  </a:lnTo>
                  <a:lnTo>
                    <a:pt x="111" y="279"/>
                  </a:lnTo>
                  <a:lnTo>
                    <a:pt x="102" y="279"/>
                  </a:lnTo>
                  <a:lnTo>
                    <a:pt x="102" y="271"/>
                  </a:lnTo>
                  <a:lnTo>
                    <a:pt x="111" y="271"/>
                  </a:lnTo>
                  <a:lnTo>
                    <a:pt x="117" y="271"/>
                  </a:lnTo>
                  <a:lnTo>
                    <a:pt x="121" y="270"/>
                  </a:lnTo>
                  <a:lnTo>
                    <a:pt x="124" y="270"/>
                  </a:lnTo>
                  <a:lnTo>
                    <a:pt x="127" y="268"/>
                  </a:lnTo>
                  <a:lnTo>
                    <a:pt x="129"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8" y="70"/>
                  </a:moveTo>
                  <a:lnTo>
                    <a:pt x="131" y="62"/>
                  </a:lnTo>
                  <a:lnTo>
                    <a:pt x="131" y="62"/>
                  </a:lnTo>
                  <a:lnTo>
                    <a:pt x="135" y="65"/>
                  </a:lnTo>
                  <a:lnTo>
                    <a:pt x="138" y="66"/>
                  </a:lnTo>
                  <a:lnTo>
                    <a:pt x="140" y="69"/>
                  </a:lnTo>
                  <a:lnTo>
                    <a:pt x="143"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5" y="57"/>
                  </a:lnTo>
                  <a:lnTo>
                    <a:pt x="116" y="57"/>
                  </a:lnTo>
                  <a:lnTo>
                    <a:pt x="120" y="58"/>
                  </a:lnTo>
                  <a:lnTo>
                    <a:pt x="123" y="59"/>
                  </a:lnTo>
                  <a:lnTo>
                    <a:pt x="125" y="59"/>
                  </a:lnTo>
                  <a:lnTo>
                    <a:pt x="124" y="68"/>
                  </a:lnTo>
                  <a:lnTo>
                    <a:pt x="121"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8" y="28"/>
                  </a:lnTo>
                  <a:lnTo>
                    <a:pt x="134" y="33"/>
                  </a:lnTo>
                  <a:lnTo>
                    <a:pt x="128" y="33"/>
                  </a:lnTo>
                  <a:lnTo>
                    <a:pt x="119" y="33"/>
                  </a:lnTo>
                  <a:lnTo>
                    <a:pt x="115" y="33"/>
                  </a:lnTo>
                  <a:lnTo>
                    <a:pt x="112" y="33"/>
                  </a:lnTo>
                  <a:lnTo>
                    <a:pt x="108" y="33"/>
                  </a:lnTo>
                  <a:lnTo>
                    <a:pt x="107" y="33"/>
                  </a:lnTo>
                  <a:lnTo>
                    <a:pt x="104" y="24"/>
                  </a:lnTo>
                  <a:lnTo>
                    <a:pt x="108" y="24"/>
                  </a:lnTo>
                  <a:lnTo>
                    <a:pt x="111" y="24"/>
                  </a:lnTo>
                  <a:lnTo>
                    <a:pt x="115" y="24"/>
                  </a:lnTo>
                  <a:lnTo>
                    <a:pt x="120" y="24"/>
                  </a:lnTo>
                  <a:lnTo>
                    <a:pt x="128" y="24"/>
                  </a:lnTo>
                  <a:lnTo>
                    <a:pt x="134" y="24"/>
                  </a:lnTo>
                  <a:lnTo>
                    <a:pt x="129" y="28"/>
                  </a:lnTo>
                  <a:close/>
                  <a:moveTo>
                    <a:pt x="138" y="28"/>
                  </a:moveTo>
                  <a:lnTo>
                    <a:pt x="138" y="33"/>
                  </a:lnTo>
                  <a:lnTo>
                    <a:pt x="134" y="33"/>
                  </a:lnTo>
                  <a:lnTo>
                    <a:pt x="138" y="28"/>
                  </a:lnTo>
                  <a:close/>
                  <a:moveTo>
                    <a:pt x="138" y="4"/>
                  </a:moveTo>
                  <a:lnTo>
                    <a:pt x="138" y="28"/>
                  </a:lnTo>
                  <a:lnTo>
                    <a:pt x="129" y="28"/>
                  </a:lnTo>
                  <a:lnTo>
                    <a:pt x="129"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0"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0" y="33"/>
                  </a:lnTo>
                  <a:lnTo>
                    <a:pt x="42" y="24"/>
                  </a:lnTo>
                  <a:lnTo>
                    <a:pt x="43" y="24"/>
                  </a:lnTo>
                  <a:lnTo>
                    <a:pt x="44"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5">
              <a:extLst>
                <a:ext uri="{FF2B5EF4-FFF2-40B4-BE49-F238E27FC236}">
                  <a16:creationId xmlns:a16="http://schemas.microsoft.com/office/drawing/2014/main" id="{21524D7B-6B5F-4822-B662-34FB5494B91C}"/>
                </a:ext>
              </a:extLst>
            </p:cNvPr>
            <p:cNvSpPr>
              <a:spLocks/>
            </p:cNvSpPr>
            <p:nvPr/>
          </p:nvSpPr>
          <p:spPr bwMode="auto">
            <a:xfrm>
              <a:off x="7613650" y="4084638"/>
              <a:ext cx="227013" cy="201613"/>
            </a:xfrm>
            <a:custGeom>
              <a:avLst/>
              <a:gdLst>
                <a:gd name="T0" fmla="*/ 0 w 143"/>
                <a:gd name="T1" fmla="*/ 2 h 127"/>
                <a:gd name="T2" fmla="*/ 142 w 143"/>
                <a:gd name="T3" fmla="*/ 0 h 127"/>
                <a:gd name="T4" fmla="*/ 143 w 143"/>
                <a:gd name="T5" fmla="*/ 100 h 127"/>
                <a:gd name="T6" fmla="*/ 142 w 143"/>
                <a:gd name="T7" fmla="*/ 110 h 127"/>
                <a:gd name="T8" fmla="*/ 139 w 143"/>
                <a:gd name="T9" fmla="*/ 116 h 127"/>
                <a:gd name="T10" fmla="*/ 135 w 143"/>
                <a:gd name="T11" fmla="*/ 120 h 127"/>
                <a:gd name="T12" fmla="*/ 130 w 143"/>
                <a:gd name="T13" fmla="*/ 123 h 127"/>
                <a:gd name="T14" fmla="*/ 124 w 143"/>
                <a:gd name="T15" fmla="*/ 126 h 127"/>
                <a:gd name="T16" fmla="*/ 118 w 143"/>
                <a:gd name="T17" fmla="*/ 127 h 127"/>
                <a:gd name="T18" fmla="*/ 110 w 143"/>
                <a:gd name="T19" fmla="*/ 127 h 127"/>
                <a:gd name="T20" fmla="*/ 101 w 143"/>
                <a:gd name="T21" fmla="*/ 127 h 127"/>
                <a:gd name="T22" fmla="*/ 88 w 143"/>
                <a:gd name="T23" fmla="*/ 127 h 127"/>
                <a:gd name="T24" fmla="*/ 69 w 143"/>
                <a:gd name="T25" fmla="*/ 127 h 127"/>
                <a:gd name="T26" fmla="*/ 50 w 143"/>
                <a:gd name="T27" fmla="*/ 127 h 127"/>
                <a:gd name="T28" fmla="*/ 38 w 143"/>
                <a:gd name="T29" fmla="*/ 127 h 127"/>
                <a:gd name="T30" fmla="*/ 31 w 143"/>
                <a:gd name="T31" fmla="*/ 127 h 127"/>
                <a:gd name="T32" fmla="*/ 25 w 143"/>
                <a:gd name="T33" fmla="*/ 126 h 127"/>
                <a:gd name="T34" fmla="*/ 19 w 143"/>
                <a:gd name="T35" fmla="*/ 126 h 127"/>
                <a:gd name="T36" fmla="*/ 14 w 143"/>
                <a:gd name="T37" fmla="*/ 123 h 127"/>
                <a:gd name="T38" fmla="*/ 10 w 143"/>
                <a:gd name="T39" fmla="*/ 120 h 127"/>
                <a:gd name="T40" fmla="*/ 6 w 143"/>
                <a:gd name="T41" fmla="*/ 115 h 127"/>
                <a:gd name="T42" fmla="*/ 3 w 143"/>
                <a:gd name="T43" fmla="*/ 108 h 127"/>
                <a:gd name="T44" fmla="*/ 3 w 143"/>
                <a:gd name="T45" fmla="*/ 100 h 127"/>
                <a:gd name="T46" fmla="*/ 0 w 143"/>
                <a:gd name="T47" fmla="*/ 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3" h="127">
                  <a:moveTo>
                    <a:pt x="0" y="2"/>
                  </a:moveTo>
                  <a:lnTo>
                    <a:pt x="142" y="0"/>
                  </a:lnTo>
                  <a:lnTo>
                    <a:pt x="143" y="100"/>
                  </a:lnTo>
                  <a:lnTo>
                    <a:pt x="142" y="110"/>
                  </a:lnTo>
                  <a:lnTo>
                    <a:pt x="139" y="116"/>
                  </a:lnTo>
                  <a:lnTo>
                    <a:pt x="135" y="120"/>
                  </a:lnTo>
                  <a:lnTo>
                    <a:pt x="130" y="123"/>
                  </a:lnTo>
                  <a:lnTo>
                    <a:pt x="124" y="126"/>
                  </a:lnTo>
                  <a:lnTo>
                    <a:pt x="118" y="127"/>
                  </a:lnTo>
                  <a:lnTo>
                    <a:pt x="110" y="127"/>
                  </a:lnTo>
                  <a:lnTo>
                    <a:pt x="101" y="127"/>
                  </a:lnTo>
                  <a:lnTo>
                    <a:pt x="88" y="127"/>
                  </a:lnTo>
                  <a:lnTo>
                    <a:pt x="69" y="127"/>
                  </a:lnTo>
                  <a:lnTo>
                    <a:pt x="50" y="127"/>
                  </a:lnTo>
                  <a:lnTo>
                    <a:pt x="38" y="127"/>
                  </a:lnTo>
                  <a:lnTo>
                    <a:pt x="31" y="127"/>
                  </a:lnTo>
                  <a:lnTo>
                    <a:pt x="25" y="126"/>
                  </a:lnTo>
                  <a:lnTo>
                    <a:pt x="19" y="126"/>
                  </a:lnTo>
                  <a:lnTo>
                    <a:pt x="14" y="123"/>
                  </a:lnTo>
                  <a:lnTo>
                    <a:pt x="10" y="120"/>
                  </a:lnTo>
                  <a:lnTo>
                    <a:pt x="6" y="115"/>
                  </a:lnTo>
                  <a:lnTo>
                    <a:pt x="3" y="108"/>
                  </a:lnTo>
                  <a:lnTo>
                    <a:pt x="3" y="100"/>
                  </a:lnTo>
                  <a:lnTo>
                    <a:pt x="0" y="2"/>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6">
              <a:extLst>
                <a:ext uri="{FF2B5EF4-FFF2-40B4-BE49-F238E27FC236}">
                  <a16:creationId xmlns:a16="http://schemas.microsoft.com/office/drawing/2014/main" id="{C4A32605-DDCD-43E8-8A63-D06EFFCC7179}"/>
                </a:ext>
              </a:extLst>
            </p:cNvPr>
            <p:cNvSpPr>
              <a:spLocks/>
            </p:cNvSpPr>
            <p:nvPr/>
          </p:nvSpPr>
          <p:spPr bwMode="auto">
            <a:xfrm>
              <a:off x="7618413" y="416718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5 w 140"/>
                <a:gd name="T17" fmla="*/ 75 h 75"/>
                <a:gd name="T18" fmla="*/ 107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2 w 140"/>
                <a:gd name="T33" fmla="*/ 74 h 75"/>
                <a:gd name="T34" fmla="*/ 16 w 140"/>
                <a:gd name="T35" fmla="*/ 74 h 75"/>
                <a:gd name="T36" fmla="*/ 11 w 140"/>
                <a:gd name="T37" fmla="*/ 71 h 75"/>
                <a:gd name="T38" fmla="*/ 7 w 140"/>
                <a:gd name="T39" fmla="*/ 68 h 75"/>
                <a:gd name="T40" fmla="*/ 3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5" y="75"/>
                  </a:lnTo>
                  <a:lnTo>
                    <a:pt x="107" y="75"/>
                  </a:lnTo>
                  <a:lnTo>
                    <a:pt x="98" y="75"/>
                  </a:lnTo>
                  <a:lnTo>
                    <a:pt x="85" y="75"/>
                  </a:lnTo>
                  <a:lnTo>
                    <a:pt x="66" y="75"/>
                  </a:lnTo>
                  <a:lnTo>
                    <a:pt x="47" y="75"/>
                  </a:lnTo>
                  <a:lnTo>
                    <a:pt x="35" y="75"/>
                  </a:lnTo>
                  <a:lnTo>
                    <a:pt x="28"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7">
              <a:extLst>
                <a:ext uri="{FF2B5EF4-FFF2-40B4-BE49-F238E27FC236}">
                  <a16:creationId xmlns:a16="http://schemas.microsoft.com/office/drawing/2014/main" id="{4D36B3AC-ABE9-4B38-ADCA-61BAEE911A32}"/>
                </a:ext>
              </a:extLst>
            </p:cNvPr>
            <p:cNvSpPr>
              <a:spLocks noEditPoints="1"/>
            </p:cNvSpPr>
            <p:nvPr/>
          </p:nvSpPr>
          <p:spPr bwMode="auto">
            <a:xfrm>
              <a:off x="7612063" y="384968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2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8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7 w 148"/>
                <a:gd name="T69" fmla="*/ 45 h 279"/>
                <a:gd name="T70" fmla="*/ 101 w 148"/>
                <a:gd name="T71" fmla="*/ 62 h 279"/>
                <a:gd name="T72" fmla="*/ 98 w 148"/>
                <a:gd name="T73" fmla="*/ 41 h 279"/>
                <a:gd name="T74" fmla="*/ 104 w 148"/>
                <a:gd name="T75" fmla="*/ 24 h 279"/>
                <a:gd name="T76" fmla="*/ 115 w 148"/>
                <a:gd name="T77" fmla="*/ 33 h 279"/>
                <a:gd name="T78" fmla="*/ 115 w 148"/>
                <a:gd name="T79" fmla="*/ 24 h 279"/>
                <a:gd name="T80" fmla="*/ 134 w 148"/>
                <a:gd name="T81" fmla="*/ 33 h 279"/>
                <a:gd name="T82" fmla="*/ 138 w 148"/>
                <a:gd name="T83" fmla="*/ 4 h 279"/>
                <a:gd name="T84" fmla="*/ 134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4 w 148"/>
                <a:gd name="T107" fmla="*/ 57 h 279"/>
                <a:gd name="T108" fmla="*/ 5 w 148"/>
                <a:gd name="T109" fmla="*/ 73 h 279"/>
                <a:gd name="T110" fmla="*/ 20 w 148"/>
                <a:gd name="T111" fmla="*/ 59 h 279"/>
                <a:gd name="T112" fmla="*/ 27 w 148"/>
                <a:gd name="T113" fmla="*/ 66 h 279"/>
                <a:gd name="T114" fmla="*/ 18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9" y="273"/>
                  </a:lnTo>
                  <a:lnTo>
                    <a:pt x="7" y="271"/>
                  </a:lnTo>
                  <a:lnTo>
                    <a:pt x="5" y="270"/>
                  </a:lnTo>
                  <a:lnTo>
                    <a:pt x="5" y="268"/>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2" y="270"/>
                  </a:lnTo>
                  <a:lnTo>
                    <a:pt x="23" y="270"/>
                  </a:lnTo>
                  <a:lnTo>
                    <a:pt x="26" y="270"/>
                  </a:lnTo>
                  <a:lnTo>
                    <a:pt x="32" y="271"/>
                  </a:lnTo>
                  <a:lnTo>
                    <a:pt x="39" y="271"/>
                  </a:lnTo>
                  <a:close/>
                  <a:moveTo>
                    <a:pt x="102" y="271"/>
                  </a:moveTo>
                  <a:lnTo>
                    <a:pt x="102" y="279"/>
                  </a:lnTo>
                  <a:lnTo>
                    <a:pt x="102" y="279"/>
                  </a:lnTo>
                  <a:lnTo>
                    <a:pt x="97" y="279"/>
                  </a:lnTo>
                  <a:lnTo>
                    <a:pt x="89" y="279"/>
                  </a:lnTo>
                  <a:lnTo>
                    <a:pt x="80" y="279"/>
                  </a:lnTo>
                  <a:lnTo>
                    <a:pt x="70" y="279"/>
                  </a:lnTo>
                  <a:lnTo>
                    <a:pt x="61" y="279"/>
                  </a:lnTo>
                  <a:lnTo>
                    <a:pt x="51" y="279"/>
                  </a:lnTo>
                  <a:lnTo>
                    <a:pt x="44" y="279"/>
                  </a:lnTo>
                  <a:lnTo>
                    <a:pt x="39" y="279"/>
                  </a:lnTo>
                  <a:lnTo>
                    <a:pt x="39" y="271"/>
                  </a:lnTo>
                  <a:lnTo>
                    <a:pt x="44" y="271"/>
                  </a:lnTo>
                  <a:lnTo>
                    <a:pt x="51" y="271"/>
                  </a:lnTo>
                  <a:lnTo>
                    <a:pt x="61" y="271"/>
                  </a:lnTo>
                  <a:lnTo>
                    <a:pt x="70" y="271"/>
                  </a:lnTo>
                  <a:lnTo>
                    <a:pt x="80"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29" y="277"/>
                  </a:lnTo>
                  <a:lnTo>
                    <a:pt x="125" y="278"/>
                  </a:lnTo>
                  <a:lnTo>
                    <a:pt x="123" y="278"/>
                  </a:lnTo>
                  <a:lnTo>
                    <a:pt x="119" y="279"/>
                  </a:lnTo>
                  <a:lnTo>
                    <a:pt x="111" y="279"/>
                  </a:lnTo>
                  <a:lnTo>
                    <a:pt x="102" y="279"/>
                  </a:lnTo>
                  <a:lnTo>
                    <a:pt x="102" y="271"/>
                  </a:lnTo>
                  <a:lnTo>
                    <a:pt x="111" y="271"/>
                  </a:lnTo>
                  <a:lnTo>
                    <a:pt x="117" y="271"/>
                  </a:lnTo>
                  <a:lnTo>
                    <a:pt x="121" y="270"/>
                  </a:lnTo>
                  <a:lnTo>
                    <a:pt x="124" y="270"/>
                  </a:lnTo>
                  <a:lnTo>
                    <a:pt x="127" y="268"/>
                  </a:lnTo>
                  <a:lnTo>
                    <a:pt x="129"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8" y="70"/>
                  </a:moveTo>
                  <a:lnTo>
                    <a:pt x="131" y="62"/>
                  </a:lnTo>
                  <a:lnTo>
                    <a:pt x="131" y="62"/>
                  </a:lnTo>
                  <a:lnTo>
                    <a:pt x="135" y="65"/>
                  </a:lnTo>
                  <a:lnTo>
                    <a:pt x="138" y="66"/>
                  </a:lnTo>
                  <a:lnTo>
                    <a:pt x="140" y="69"/>
                  </a:lnTo>
                  <a:lnTo>
                    <a:pt x="143"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5" y="57"/>
                  </a:lnTo>
                  <a:lnTo>
                    <a:pt x="116" y="57"/>
                  </a:lnTo>
                  <a:lnTo>
                    <a:pt x="120" y="58"/>
                  </a:lnTo>
                  <a:lnTo>
                    <a:pt x="123" y="59"/>
                  </a:lnTo>
                  <a:lnTo>
                    <a:pt x="125" y="59"/>
                  </a:lnTo>
                  <a:lnTo>
                    <a:pt x="124" y="68"/>
                  </a:lnTo>
                  <a:lnTo>
                    <a:pt x="121"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8" y="28"/>
                  </a:lnTo>
                  <a:lnTo>
                    <a:pt x="134" y="33"/>
                  </a:lnTo>
                  <a:lnTo>
                    <a:pt x="128" y="33"/>
                  </a:lnTo>
                  <a:lnTo>
                    <a:pt x="119" y="33"/>
                  </a:lnTo>
                  <a:lnTo>
                    <a:pt x="115" y="33"/>
                  </a:lnTo>
                  <a:lnTo>
                    <a:pt x="112" y="33"/>
                  </a:lnTo>
                  <a:lnTo>
                    <a:pt x="108" y="33"/>
                  </a:lnTo>
                  <a:lnTo>
                    <a:pt x="107" y="33"/>
                  </a:lnTo>
                  <a:lnTo>
                    <a:pt x="104" y="24"/>
                  </a:lnTo>
                  <a:lnTo>
                    <a:pt x="108" y="24"/>
                  </a:lnTo>
                  <a:lnTo>
                    <a:pt x="111" y="24"/>
                  </a:lnTo>
                  <a:lnTo>
                    <a:pt x="115" y="24"/>
                  </a:lnTo>
                  <a:lnTo>
                    <a:pt x="120" y="24"/>
                  </a:lnTo>
                  <a:lnTo>
                    <a:pt x="128" y="24"/>
                  </a:lnTo>
                  <a:lnTo>
                    <a:pt x="134" y="24"/>
                  </a:lnTo>
                  <a:lnTo>
                    <a:pt x="129" y="28"/>
                  </a:lnTo>
                  <a:close/>
                  <a:moveTo>
                    <a:pt x="138" y="28"/>
                  </a:moveTo>
                  <a:lnTo>
                    <a:pt x="138" y="33"/>
                  </a:lnTo>
                  <a:lnTo>
                    <a:pt x="134" y="33"/>
                  </a:lnTo>
                  <a:lnTo>
                    <a:pt x="138" y="28"/>
                  </a:lnTo>
                  <a:close/>
                  <a:moveTo>
                    <a:pt x="138" y="4"/>
                  </a:moveTo>
                  <a:lnTo>
                    <a:pt x="138" y="28"/>
                  </a:lnTo>
                  <a:lnTo>
                    <a:pt x="129" y="28"/>
                  </a:lnTo>
                  <a:lnTo>
                    <a:pt x="129"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0"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0" y="33"/>
                  </a:lnTo>
                  <a:lnTo>
                    <a:pt x="42" y="24"/>
                  </a:lnTo>
                  <a:lnTo>
                    <a:pt x="43" y="24"/>
                  </a:lnTo>
                  <a:lnTo>
                    <a:pt x="44"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8">
              <a:extLst>
                <a:ext uri="{FF2B5EF4-FFF2-40B4-BE49-F238E27FC236}">
                  <a16:creationId xmlns:a16="http://schemas.microsoft.com/office/drawing/2014/main" id="{83CCBE91-889E-4FE1-A782-91BD94673A67}"/>
                </a:ext>
              </a:extLst>
            </p:cNvPr>
            <p:cNvSpPr>
              <a:spLocks/>
            </p:cNvSpPr>
            <p:nvPr/>
          </p:nvSpPr>
          <p:spPr bwMode="auto">
            <a:xfrm>
              <a:off x="7920038" y="4167188"/>
              <a:ext cx="223838" cy="119063"/>
            </a:xfrm>
            <a:custGeom>
              <a:avLst/>
              <a:gdLst>
                <a:gd name="T0" fmla="*/ 0 w 141"/>
                <a:gd name="T1" fmla="*/ 0 h 75"/>
                <a:gd name="T2" fmla="*/ 141 w 141"/>
                <a:gd name="T3" fmla="*/ 0 h 75"/>
                <a:gd name="T4" fmla="*/ 141 w 141"/>
                <a:gd name="T5" fmla="*/ 48 h 75"/>
                <a:gd name="T6" fmla="*/ 139 w 141"/>
                <a:gd name="T7" fmla="*/ 58 h 75"/>
                <a:gd name="T8" fmla="*/ 136 w 141"/>
                <a:gd name="T9" fmla="*/ 64 h 75"/>
                <a:gd name="T10" fmla="*/ 132 w 141"/>
                <a:gd name="T11" fmla="*/ 68 h 75"/>
                <a:gd name="T12" fmla="*/ 127 w 141"/>
                <a:gd name="T13" fmla="*/ 71 h 75"/>
                <a:gd name="T14" fmla="*/ 122 w 141"/>
                <a:gd name="T15" fmla="*/ 74 h 75"/>
                <a:gd name="T16" fmla="*/ 115 w 141"/>
                <a:gd name="T17" fmla="*/ 75 h 75"/>
                <a:gd name="T18" fmla="*/ 107 w 141"/>
                <a:gd name="T19" fmla="*/ 75 h 75"/>
                <a:gd name="T20" fmla="*/ 99 w 141"/>
                <a:gd name="T21" fmla="*/ 75 h 75"/>
                <a:gd name="T22" fmla="*/ 85 w 141"/>
                <a:gd name="T23" fmla="*/ 75 h 75"/>
                <a:gd name="T24" fmla="*/ 66 w 141"/>
                <a:gd name="T25" fmla="*/ 75 h 75"/>
                <a:gd name="T26" fmla="*/ 47 w 141"/>
                <a:gd name="T27" fmla="*/ 75 h 75"/>
                <a:gd name="T28" fmla="*/ 35 w 141"/>
                <a:gd name="T29" fmla="*/ 75 h 75"/>
                <a:gd name="T30" fmla="*/ 29 w 141"/>
                <a:gd name="T31" fmla="*/ 75 h 75"/>
                <a:gd name="T32" fmla="*/ 22 w 141"/>
                <a:gd name="T33" fmla="*/ 74 h 75"/>
                <a:gd name="T34" fmla="*/ 16 w 141"/>
                <a:gd name="T35" fmla="*/ 74 h 75"/>
                <a:gd name="T36" fmla="*/ 11 w 141"/>
                <a:gd name="T37" fmla="*/ 71 h 75"/>
                <a:gd name="T38" fmla="*/ 7 w 141"/>
                <a:gd name="T39" fmla="*/ 68 h 75"/>
                <a:gd name="T40" fmla="*/ 3 w 141"/>
                <a:gd name="T41" fmla="*/ 63 h 75"/>
                <a:gd name="T42" fmla="*/ 0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39" y="58"/>
                  </a:lnTo>
                  <a:lnTo>
                    <a:pt x="136" y="64"/>
                  </a:lnTo>
                  <a:lnTo>
                    <a:pt x="132" y="68"/>
                  </a:lnTo>
                  <a:lnTo>
                    <a:pt x="127" y="71"/>
                  </a:lnTo>
                  <a:lnTo>
                    <a:pt x="122" y="74"/>
                  </a:lnTo>
                  <a:lnTo>
                    <a:pt x="115" y="75"/>
                  </a:lnTo>
                  <a:lnTo>
                    <a:pt x="107" y="75"/>
                  </a:lnTo>
                  <a:lnTo>
                    <a:pt x="99" y="75"/>
                  </a:lnTo>
                  <a:lnTo>
                    <a:pt x="85" y="75"/>
                  </a:lnTo>
                  <a:lnTo>
                    <a:pt x="66" y="75"/>
                  </a:lnTo>
                  <a:lnTo>
                    <a:pt x="47" y="75"/>
                  </a:lnTo>
                  <a:lnTo>
                    <a:pt x="35" y="75"/>
                  </a:lnTo>
                  <a:lnTo>
                    <a:pt x="29"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9">
              <a:extLst>
                <a:ext uri="{FF2B5EF4-FFF2-40B4-BE49-F238E27FC236}">
                  <a16:creationId xmlns:a16="http://schemas.microsoft.com/office/drawing/2014/main" id="{D8CE9F8A-C73F-4277-89F3-1D611616942D}"/>
                </a:ext>
              </a:extLst>
            </p:cNvPr>
            <p:cNvSpPr>
              <a:spLocks noEditPoints="1"/>
            </p:cNvSpPr>
            <p:nvPr/>
          </p:nvSpPr>
          <p:spPr bwMode="auto">
            <a:xfrm>
              <a:off x="7913688" y="3849688"/>
              <a:ext cx="236538" cy="442913"/>
            </a:xfrm>
            <a:custGeom>
              <a:avLst/>
              <a:gdLst>
                <a:gd name="T0" fmla="*/ 2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3 w 149"/>
                <a:gd name="T21" fmla="*/ 279 h 279"/>
                <a:gd name="T22" fmla="*/ 51 w 149"/>
                <a:gd name="T23" fmla="*/ 279 h 279"/>
                <a:gd name="T24" fmla="*/ 70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59 h 279"/>
                <a:gd name="T56" fmla="*/ 127 w 149"/>
                <a:gd name="T57" fmla="*/ 70 h 279"/>
                <a:gd name="T58" fmla="*/ 128 w 149"/>
                <a:gd name="T59" fmla="*/ 61 h 279"/>
                <a:gd name="T60" fmla="*/ 123 w 149"/>
                <a:gd name="T61" fmla="*/ 59 h 279"/>
                <a:gd name="T62" fmla="*/ 114 w 149"/>
                <a:gd name="T63" fmla="*/ 65 h 279"/>
                <a:gd name="T64" fmla="*/ 114 w 149"/>
                <a:gd name="T65" fmla="*/ 65 h 279"/>
                <a:gd name="T66" fmla="*/ 105 w 149"/>
                <a:gd name="T67" fmla="*/ 65 h 279"/>
                <a:gd name="T68" fmla="*/ 107 w 149"/>
                <a:gd name="T69" fmla="*/ 45 h 279"/>
                <a:gd name="T70" fmla="*/ 101 w 149"/>
                <a:gd name="T71" fmla="*/ 62 h 279"/>
                <a:gd name="T72" fmla="*/ 99 w 149"/>
                <a:gd name="T73" fmla="*/ 41 h 279"/>
                <a:gd name="T74" fmla="*/ 105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4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5 h 279"/>
                <a:gd name="T106" fmla="*/ 35 w 149"/>
                <a:gd name="T107" fmla="*/ 57 h 279"/>
                <a:gd name="T108" fmla="*/ 6 w 149"/>
                <a:gd name="T109" fmla="*/ 73 h 279"/>
                <a:gd name="T110" fmla="*/ 20 w 149"/>
                <a:gd name="T111" fmla="*/ 59 h 279"/>
                <a:gd name="T112" fmla="*/ 27 w 149"/>
                <a:gd name="T113" fmla="*/ 66 h 279"/>
                <a:gd name="T114" fmla="*/ 18 w 149"/>
                <a:gd name="T115" fmla="*/ 73 h 279"/>
                <a:gd name="T116" fmla="*/ 2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2" y="80"/>
                  </a:lnTo>
                  <a:lnTo>
                    <a:pt x="3" y="78"/>
                  </a:lnTo>
                  <a:lnTo>
                    <a:pt x="2" y="80"/>
                  </a:lnTo>
                  <a:lnTo>
                    <a:pt x="2" y="81"/>
                  </a:lnTo>
                  <a:lnTo>
                    <a:pt x="2" y="80"/>
                  </a:lnTo>
                  <a:lnTo>
                    <a:pt x="10" y="81"/>
                  </a:lnTo>
                  <a:lnTo>
                    <a:pt x="10" y="81"/>
                  </a:lnTo>
                  <a:lnTo>
                    <a:pt x="10" y="82"/>
                  </a:lnTo>
                  <a:lnTo>
                    <a:pt x="8" y="85"/>
                  </a:lnTo>
                  <a:lnTo>
                    <a:pt x="8" y="85"/>
                  </a:lnTo>
                  <a:lnTo>
                    <a:pt x="8" y="82"/>
                  </a:lnTo>
                  <a:close/>
                  <a:moveTo>
                    <a:pt x="0" y="81"/>
                  </a:moveTo>
                  <a:lnTo>
                    <a:pt x="0" y="81"/>
                  </a:lnTo>
                  <a:lnTo>
                    <a:pt x="2"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3" y="279"/>
                  </a:lnTo>
                  <a:lnTo>
                    <a:pt x="26" y="278"/>
                  </a:lnTo>
                  <a:lnTo>
                    <a:pt x="22" y="278"/>
                  </a:lnTo>
                  <a:lnTo>
                    <a:pt x="19" y="278"/>
                  </a:lnTo>
                  <a:lnTo>
                    <a:pt x="16" y="277"/>
                  </a:lnTo>
                  <a:lnTo>
                    <a:pt x="12" y="275"/>
                  </a:lnTo>
                  <a:lnTo>
                    <a:pt x="10" y="273"/>
                  </a:lnTo>
                  <a:lnTo>
                    <a:pt x="7" y="271"/>
                  </a:lnTo>
                  <a:lnTo>
                    <a:pt x="7" y="270"/>
                  </a:lnTo>
                  <a:lnTo>
                    <a:pt x="6" y="268"/>
                  </a:lnTo>
                  <a:lnTo>
                    <a:pt x="4" y="267"/>
                  </a:lnTo>
                  <a:lnTo>
                    <a:pt x="3" y="264"/>
                  </a:lnTo>
                  <a:lnTo>
                    <a:pt x="3" y="263"/>
                  </a:lnTo>
                  <a:lnTo>
                    <a:pt x="2" y="262"/>
                  </a:lnTo>
                  <a:lnTo>
                    <a:pt x="2" y="259"/>
                  </a:lnTo>
                  <a:lnTo>
                    <a:pt x="0" y="258"/>
                  </a:lnTo>
                  <a:lnTo>
                    <a:pt x="0" y="252"/>
                  </a:lnTo>
                  <a:lnTo>
                    <a:pt x="0" y="248"/>
                  </a:lnTo>
                  <a:lnTo>
                    <a:pt x="8" y="248"/>
                  </a:lnTo>
                  <a:lnTo>
                    <a:pt x="8" y="252"/>
                  </a:lnTo>
                  <a:lnTo>
                    <a:pt x="10" y="256"/>
                  </a:lnTo>
                  <a:lnTo>
                    <a:pt x="10" y="258"/>
                  </a:lnTo>
                  <a:lnTo>
                    <a:pt x="10" y="259"/>
                  </a:lnTo>
                  <a:lnTo>
                    <a:pt x="10" y="260"/>
                  </a:lnTo>
                  <a:lnTo>
                    <a:pt x="11" y="262"/>
                  </a:lnTo>
                  <a:lnTo>
                    <a:pt x="11" y="262"/>
                  </a:lnTo>
                  <a:lnTo>
                    <a:pt x="12" y="263"/>
                  </a:lnTo>
                  <a:lnTo>
                    <a:pt x="12" y="264"/>
                  </a:lnTo>
                  <a:lnTo>
                    <a:pt x="14" y="264"/>
                  </a:lnTo>
                  <a:lnTo>
                    <a:pt x="15" y="266"/>
                  </a:lnTo>
                  <a:lnTo>
                    <a:pt x="16" y="267"/>
                  </a:lnTo>
                  <a:lnTo>
                    <a:pt x="19" y="268"/>
                  </a:lnTo>
                  <a:lnTo>
                    <a:pt x="22" y="270"/>
                  </a:lnTo>
                  <a:lnTo>
                    <a:pt x="24" y="270"/>
                  </a:lnTo>
                  <a:lnTo>
                    <a:pt x="27" y="270"/>
                  </a:lnTo>
                  <a:lnTo>
                    <a:pt x="33" y="271"/>
                  </a:lnTo>
                  <a:lnTo>
                    <a:pt x="39" y="271"/>
                  </a:lnTo>
                  <a:close/>
                  <a:moveTo>
                    <a:pt x="104" y="271"/>
                  </a:moveTo>
                  <a:lnTo>
                    <a:pt x="103" y="279"/>
                  </a:lnTo>
                  <a:lnTo>
                    <a:pt x="103" y="279"/>
                  </a:lnTo>
                  <a:lnTo>
                    <a:pt x="97" y="279"/>
                  </a:lnTo>
                  <a:lnTo>
                    <a:pt x="89" y="279"/>
                  </a:lnTo>
                  <a:lnTo>
                    <a:pt x="80" y="279"/>
                  </a:lnTo>
                  <a:lnTo>
                    <a:pt x="70" y="279"/>
                  </a:lnTo>
                  <a:lnTo>
                    <a:pt x="61" y="279"/>
                  </a:lnTo>
                  <a:lnTo>
                    <a:pt x="51" y="279"/>
                  </a:lnTo>
                  <a:lnTo>
                    <a:pt x="45" y="279"/>
                  </a:lnTo>
                  <a:lnTo>
                    <a:pt x="39" y="279"/>
                  </a:lnTo>
                  <a:lnTo>
                    <a:pt x="39" y="271"/>
                  </a:lnTo>
                  <a:lnTo>
                    <a:pt x="45" y="271"/>
                  </a:lnTo>
                  <a:lnTo>
                    <a:pt x="51" y="271"/>
                  </a:lnTo>
                  <a:lnTo>
                    <a:pt x="61" y="271"/>
                  </a:lnTo>
                  <a:lnTo>
                    <a:pt x="70" y="271"/>
                  </a:lnTo>
                  <a:lnTo>
                    <a:pt x="80" y="271"/>
                  </a:lnTo>
                  <a:lnTo>
                    <a:pt x="89" y="271"/>
                  </a:lnTo>
                  <a:lnTo>
                    <a:pt x="97" y="271"/>
                  </a:lnTo>
                  <a:lnTo>
                    <a:pt x="103" y="271"/>
                  </a:lnTo>
                  <a:lnTo>
                    <a:pt x="104" y="271"/>
                  </a:lnTo>
                  <a:close/>
                  <a:moveTo>
                    <a:pt x="103" y="271"/>
                  </a:moveTo>
                  <a:lnTo>
                    <a:pt x="104"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5"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4" y="271"/>
                  </a:lnTo>
                  <a:lnTo>
                    <a:pt x="111" y="271"/>
                  </a:lnTo>
                  <a:lnTo>
                    <a:pt x="118" y="271"/>
                  </a:lnTo>
                  <a:lnTo>
                    <a:pt x="122" y="270"/>
                  </a:lnTo>
                  <a:lnTo>
                    <a:pt x="124" y="270"/>
                  </a:lnTo>
                  <a:lnTo>
                    <a:pt x="127" y="268"/>
                  </a:lnTo>
                  <a:lnTo>
                    <a:pt x="130"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6"/>
                  </a:lnTo>
                  <a:lnTo>
                    <a:pt x="149" y="88"/>
                  </a:lnTo>
                  <a:close/>
                  <a:moveTo>
                    <a:pt x="149" y="86"/>
                  </a:moveTo>
                  <a:lnTo>
                    <a:pt x="149" y="86"/>
                  </a:lnTo>
                  <a:lnTo>
                    <a:pt x="149" y="88"/>
                  </a:lnTo>
                  <a:lnTo>
                    <a:pt x="149" y="86"/>
                  </a:lnTo>
                  <a:close/>
                  <a:moveTo>
                    <a:pt x="147" y="80"/>
                  </a:moveTo>
                  <a:lnTo>
                    <a:pt x="149"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30" y="70"/>
                  </a:moveTo>
                  <a:lnTo>
                    <a:pt x="131" y="62"/>
                  </a:lnTo>
                  <a:lnTo>
                    <a:pt x="132" y="62"/>
                  </a:lnTo>
                  <a:lnTo>
                    <a:pt x="135" y="65"/>
                  </a:lnTo>
                  <a:lnTo>
                    <a:pt x="138" y="66"/>
                  </a:lnTo>
                  <a:lnTo>
                    <a:pt x="140" y="69"/>
                  </a:lnTo>
                  <a:lnTo>
                    <a:pt x="143" y="72"/>
                  </a:lnTo>
                  <a:lnTo>
                    <a:pt x="136" y="77"/>
                  </a:lnTo>
                  <a:lnTo>
                    <a:pt x="135" y="76"/>
                  </a:lnTo>
                  <a:lnTo>
                    <a:pt x="132" y="73"/>
                  </a:lnTo>
                  <a:lnTo>
                    <a:pt x="130" y="72"/>
                  </a:lnTo>
                  <a:lnTo>
                    <a:pt x="128" y="70"/>
                  </a:lnTo>
                  <a:lnTo>
                    <a:pt x="130" y="70"/>
                  </a:lnTo>
                  <a:close/>
                  <a:moveTo>
                    <a:pt x="131" y="62"/>
                  </a:moveTo>
                  <a:lnTo>
                    <a:pt x="131" y="62"/>
                  </a:lnTo>
                  <a:lnTo>
                    <a:pt x="132" y="62"/>
                  </a:lnTo>
                  <a:lnTo>
                    <a:pt x="131" y="62"/>
                  </a:lnTo>
                  <a:close/>
                  <a:moveTo>
                    <a:pt x="124" y="68"/>
                  </a:moveTo>
                  <a:lnTo>
                    <a:pt x="126" y="59"/>
                  </a:lnTo>
                  <a:lnTo>
                    <a:pt x="128" y="61"/>
                  </a:lnTo>
                  <a:lnTo>
                    <a:pt x="128" y="61"/>
                  </a:lnTo>
                  <a:lnTo>
                    <a:pt x="130" y="61"/>
                  </a:lnTo>
                  <a:lnTo>
                    <a:pt x="130" y="62"/>
                  </a:lnTo>
                  <a:lnTo>
                    <a:pt x="131" y="62"/>
                  </a:lnTo>
                  <a:lnTo>
                    <a:pt x="130" y="70"/>
                  </a:lnTo>
                  <a:lnTo>
                    <a:pt x="127" y="70"/>
                  </a:lnTo>
                  <a:lnTo>
                    <a:pt x="126" y="69"/>
                  </a:lnTo>
                  <a:lnTo>
                    <a:pt x="124" y="68"/>
                  </a:lnTo>
                  <a:lnTo>
                    <a:pt x="122" y="66"/>
                  </a:lnTo>
                  <a:lnTo>
                    <a:pt x="124" y="68"/>
                  </a:lnTo>
                  <a:close/>
                  <a:moveTo>
                    <a:pt x="126" y="59"/>
                  </a:moveTo>
                  <a:lnTo>
                    <a:pt x="127" y="59"/>
                  </a:lnTo>
                  <a:lnTo>
                    <a:pt x="128" y="61"/>
                  </a:lnTo>
                  <a:lnTo>
                    <a:pt x="126" y="59"/>
                  </a:lnTo>
                  <a:close/>
                  <a:moveTo>
                    <a:pt x="114" y="65"/>
                  </a:moveTo>
                  <a:lnTo>
                    <a:pt x="114" y="57"/>
                  </a:lnTo>
                  <a:lnTo>
                    <a:pt x="115" y="57"/>
                  </a:lnTo>
                  <a:lnTo>
                    <a:pt x="116" y="57"/>
                  </a:lnTo>
                  <a:lnTo>
                    <a:pt x="120" y="58"/>
                  </a:lnTo>
                  <a:lnTo>
                    <a:pt x="123" y="59"/>
                  </a:lnTo>
                  <a:lnTo>
                    <a:pt x="126" y="59"/>
                  </a:lnTo>
                  <a:lnTo>
                    <a:pt x="124" y="68"/>
                  </a:lnTo>
                  <a:lnTo>
                    <a:pt x="122" y="68"/>
                  </a:lnTo>
                  <a:lnTo>
                    <a:pt x="118" y="66"/>
                  </a:lnTo>
                  <a:lnTo>
                    <a:pt x="115" y="65"/>
                  </a:lnTo>
                  <a:lnTo>
                    <a:pt x="111" y="65"/>
                  </a:lnTo>
                  <a:lnTo>
                    <a:pt x="114" y="65"/>
                  </a:lnTo>
                  <a:close/>
                  <a:moveTo>
                    <a:pt x="114" y="57"/>
                  </a:moveTo>
                  <a:lnTo>
                    <a:pt x="114" y="57"/>
                  </a:lnTo>
                  <a:lnTo>
                    <a:pt x="115" y="57"/>
                  </a:lnTo>
                  <a:lnTo>
                    <a:pt x="114" y="57"/>
                  </a:lnTo>
                  <a:close/>
                  <a:moveTo>
                    <a:pt x="105" y="57"/>
                  </a:moveTo>
                  <a:lnTo>
                    <a:pt x="114" y="57"/>
                  </a:lnTo>
                  <a:lnTo>
                    <a:pt x="114" y="65"/>
                  </a:lnTo>
                  <a:lnTo>
                    <a:pt x="105" y="65"/>
                  </a:lnTo>
                  <a:lnTo>
                    <a:pt x="101" y="62"/>
                  </a:lnTo>
                  <a:lnTo>
                    <a:pt x="105" y="57"/>
                  </a:lnTo>
                  <a:close/>
                  <a:moveTo>
                    <a:pt x="105" y="65"/>
                  </a:moveTo>
                  <a:lnTo>
                    <a:pt x="103" y="65"/>
                  </a:lnTo>
                  <a:lnTo>
                    <a:pt x="101" y="62"/>
                  </a:lnTo>
                  <a:lnTo>
                    <a:pt x="105" y="65"/>
                  </a:lnTo>
                  <a:close/>
                  <a:moveTo>
                    <a:pt x="105"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1" y="31"/>
                  </a:lnTo>
                  <a:lnTo>
                    <a:pt x="101" y="27"/>
                  </a:lnTo>
                  <a:lnTo>
                    <a:pt x="105" y="24"/>
                  </a:lnTo>
                  <a:close/>
                  <a:moveTo>
                    <a:pt x="101" y="27"/>
                  </a:moveTo>
                  <a:lnTo>
                    <a:pt x="103" y="26"/>
                  </a:lnTo>
                  <a:lnTo>
                    <a:pt x="105" y="24"/>
                  </a:lnTo>
                  <a:lnTo>
                    <a:pt x="101" y="27"/>
                  </a:lnTo>
                  <a:close/>
                  <a:moveTo>
                    <a:pt x="130" y="28"/>
                  </a:moveTo>
                  <a:lnTo>
                    <a:pt x="138" y="28"/>
                  </a:lnTo>
                  <a:lnTo>
                    <a:pt x="134" y="33"/>
                  </a:lnTo>
                  <a:lnTo>
                    <a:pt x="128" y="33"/>
                  </a:lnTo>
                  <a:lnTo>
                    <a:pt x="120" y="33"/>
                  </a:lnTo>
                  <a:lnTo>
                    <a:pt x="115" y="33"/>
                  </a:lnTo>
                  <a:lnTo>
                    <a:pt x="112" y="33"/>
                  </a:lnTo>
                  <a:lnTo>
                    <a:pt x="108" y="33"/>
                  </a:lnTo>
                  <a:lnTo>
                    <a:pt x="107" y="33"/>
                  </a:lnTo>
                  <a:lnTo>
                    <a:pt x="105" y="24"/>
                  </a:lnTo>
                  <a:lnTo>
                    <a:pt x="108" y="24"/>
                  </a:lnTo>
                  <a:lnTo>
                    <a:pt x="111" y="24"/>
                  </a:lnTo>
                  <a:lnTo>
                    <a:pt x="115" y="24"/>
                  </a:lnTo>
                  <a:lnTo>
                    <a:pt x="120" y="24"/>
                  </a:lnTo>
                  <a:lnTo>
                    <a:pt x="128"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1" y="33"/>
                  </a:lnTo>
                  <a:lnTo>
                    <a:pt x="41"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1"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1" y="33"/>
                  </a:lnTo>
                  <a:lnTo>
                    <a:pt x="42" y="24"/>
                  </a:lnTo>
                  <a:lnTo>
                    <a:pt x="43" y="24"/>
                  </a:lnTo>
                  <a:lnTo>
                    <a:pt x="45"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7" y="65"/>
                  </a:moveTo>
                  <a:lnTo>
                    <a:pt x="35" y="57"/>
                  </a:lnTo>
                  <a:lnTo>
                    <a:pt x="35" y="57"/>
                  </a:lnTo>
                  <a:lnTo>
                    <a:pt x="37" y="57"/>
                  </a:lnTo>
                  <a:lnTo>
                    <a:pt x="38" y="57"/>
                  </a:lnTo>
                  <a:lnTo>
                    <a:pt x="39" y="57"/>
                  </a:lnTo>
                  <a:lnTo>
                    <a:pt x="41" y="55"/>
                  </a:lnTo>
                  <a:lnTo>
                    <a:pt x="43"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2" y="78"/>
                  </a:lnTo>
                  <a:lnTo>
                    <a:pt x="6" y="73"/>
                  </a:lnTo>
                  <a:lnTo>
                    <a:pt x="10" y="69"/>
                  </a:lnTo>
                  <a:lnTo>
                    <a:pt x="11" y="66"/>
                  </a:lnTo>
                  <a:lnTo>
                    <a:pt x="14" y="65"/>
                  </a:lnTo>
                  <a:lnTo>
                    <a:pt x="15" y="64"/>
                  </a:lnTo>
                  <a:lnTo>
                    <a:pt x="18" y="62"/>
                  </a:lnTo>
                  <a:lnTo>
                    <a:pt x="19" y="61"/>
                  </a:lnTo>
                  <a:lnTo>
                    <a:pt x="20" y="59"/>
                  </a:lnTo>
                  <a:lnTo>
                    <a:pt x="23" y="59"/>
                  </a:lnTo>
                  <a:lnTo>
                    <a:pt x="26" y="58"/>
                  </a:lnTo>
                  <a:lnTo>
                    <a:pt x="30" y="57"/>
                  </a:lnTo>
                  <a:lnTo>
                    <a:pt x="35" y="57"/>
                  </a:lnTo>
                  <a:lnTo>
                    <a:pt x="37"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2" y="80"/>
                  </a:moveTo>
                  <a:lnTo>
                    <a:pt x="2" y="78"/>
                  </a:lnTo>
                  <a:lnTo>
                    <a:pt x="2"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0">
              <a:extLst>
                <a:ext uri="{FF2B5EF4-FFF2-40B4-BE49-F238E27FC236}">
                  <a16:creationId xmlns:a16="http://schemas.microsoft.com/office/drawing/2014/main" id="{A9DD75BB-7DEB-4E9F-82A7-6DF251347CFF}"/>
                </a:ext>
              </a:extLst>
            </p:cNvPr>
            <p:cNvSpPr>
              <a:spLocks/>
            </p:cNvSpPr>
            <p:nvPr/>
          </p:nvSpPr>
          <p:spPr bwMode="auto">
            <a:xfrm>
              <a:off x="7920038" y="4167188"/>
              <a:ext cx="223838" cy="119063"/>
            </a:xfrm>
            <a:custGeom>
              <a:avLst/>
              <a:gdLst>
                <a:gd name="T0" fmla="*/ 0 w 141"/>
                <a:gd name="T1" fmla="*/ 0 h 75"/>
                <a:gd name="T2" fmla="*/ 141 w 141"/>
                <a:gd name="T3" fmla="*/ 0 h 75"/>
                <a:gd name="T4" fmla="*/ 141 w 141"/>
                <a:gd name="T5" fmla="*/ 48 h 75"/>
                <a:gd name="T6" fmla="*/ 139 w 141"/>
                <a:gd name="T7" fmla="*/ 58 h 75"/>
                <a:gd name="T8" fmla="*/ 136 w 141"/>
                <a:gd name="T9" fmla="*/ 64 h 75"/>
                <a:gd name="T10" fmla="*/ 132 w 141"/>
                <a:gd name="T11" fmla="*/ 68 h 75"/>
                <a:gd name="T12" fmla="*/ 127 w 141"/>
                <a:gd name="T13" fmla="*/ 71 h 75"/>
                <a:gd name="T14" fmla="*/ 122 w 141"/>
                <a:gd name="T15" fmla="*/ 74 h 75"/>
                <a:gd name="T16" fmla="*/ 115 w 141"/>
                <a:gd name="T17" fmla="*/ 75 h 75"/>
                <a:gd name="T18" fmla="*/ 107 w 141"/>
                <a:gd name="T19" fmla="*/ 75 h 75"/>
                <a:gd name="T20" fmla="*/ 99 w 141"/>
                <a:gd name="T21" fmla="*/ 75 h 75"/>
                <a:gd name="T22" fmla="*/ 85 w 141"/>
                <a:gd name="T23" fmla="*/ 75 h 75"/>
                <a:gd name="T24" fmla="*/ 66 w 141"/>
                <a:gd name="T25" fmla="*/ 75 h 75"/>
                <a:gd name="T26" fmla="*/ 47 w 141"/>
                <a:gd name="T27" fmla="*/ 75 h 75"/>
                <a:gd name="T28" fmla="*/ 35 w 141"/>
                <a:gd name="T29" fmla="*/ 75 h 75"/>
                <a:gd name="T30" fmla="*/ 29 w 141"/>
                <a:gd name="T31" fmla="*/ 75 h 75"/>
                <a:gd name="T32" fmla="*/ 22 w 141"/>
                <a:gd name="T33" fmla="*/ 74 h 75"/>
                <a:gd name="T34" fmla="*/ 16 w 141"/>
                <a:gd name="T35" fmla="*/ 74 h 75"/>
                <a:gd name="T36" fmla="*/ 11 w 141"/>
                <a:gd name="T37" fmla="*/ 71 h 75"/>
                <a:gd name="T38" fmla="*/ 7 w 141"/>
                <a:gd name="T39" fmla="*/ 68 h 75"/>
                <a:gd name="T40" fmla="*/ 3 w 141"/>
                <a:gd name="T41" fmla="*/ 63 h 75"/>
                <a:gd name="T42" fmla="*/ 0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39" y="58"/>
                  </a:lnTo>
                  <a:lnTo>
                    <a:pt x="136" y="64"/>
                  </a:lnTo>
                  <a:lnTo>
                    <a:pt x="132" y="68"/>
                  </a:lnTo>
                  <a:lnTo>
                    <a:pt x="127" y="71"/>
                  </a:lnTo>
                  <a:lnTo>
                    <a:pt x="122" y="74"/>
                  </a:lnTo>
                  <a:lnTo>
                    <a:pt x="115" y="75"/>
                  </a:lnTo>
                  <a:lnTo>
                    <a:pt x="107" y="75"/>
                  </a:lnTo>
                  <a:lnTo>
                    <a:pt x="99" y="75"/>
                  </a:lnTo>
                  <a:lnTo>
                    <a:pt x="85" y="75"/>
                  </a:lnTo>
                  <a:lnTo>
                    <a:pt x="66" y="75"/>
                  </a:lnTo>
                  <a:lnTo>
                    <a:pt x="47" y="75"/>
                  </a:lnTo>
                  <a:lnTo>
                    <a:pt x="35" y="75"/>
                  </a:lnTo>
                  <a:lnTo>
                    <a:pt x="29"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1">
              <a:extLst>
                <a:ext uri="{FF2B5EF4-FFF2-40B4-BE49-F238E27FC236}">
                  <a16:creationId xmlns:a16="http://schemas.microsoft.com/office/drawing/2014/main" id="{056B833E-E66C-4CF3-820F-3902839F25EB}"/>
                </a:ext>
              </a:extLst>
            </p:cNvPr>
            <p:cNvSpPr>
              <a:spLocks noEditPoints="1"/>
            </p:cNvSpPr>
            <p:nvPr/>
          </p:nvSpPr>
          <p:spPr bwMode="auto">
            <a:xfrm>
              <a:off x="7913688" y="3849688"/>
              <a:ext cx="236538" cy="442913"/>
            </a:xfrm>
            <a:custGeom>
              <a:avLst/>
              <a:gdLst>
                <a:gd name="T0" fmla="*/ 2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3 w 149"/>
                <a:gd name="T21" fmla="*/ 279 h 279"/>
                <a:gd name="T22" fmla="*/ 51 w 149"/>
                <a:gd name="T23" fmla="*/ 279 h 279"/>
                <a:gd name="T24" fmla="*/ 70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59 h 279"/>
                <a:gd name="T56" fmla="*/ 127 w 149"/>
                <a:gd name="T57" fmla="*/ 70 h 279"/>
                <a:gd name="T58" fmla="*/ 128 w 149"/>
                <a:gd name="T59" fmla="*/ 61 h 279"/>
                <a:gd name="T60" fmla="*/ 123 w 149"/>
                <a:gd name="T61" fmla="*/ 59 h 279"/>
                <a:gd name="T62" fmla="*/ 114 w 149"/>
                <a:gd name="T63" fmla="*/ 65 h 279"/>
                <a:gd name="T64" fmla="*/ 114 w 149"/>
                <a:gd name="T65" fmla="*/ 65 h 279"/>
                <a:gd name="T66" fmla="*/ 105 w 149"/>
                <a:gd name="T67" fmla="*/ 65 h 279"/>
                <a:gd name="T68" fmla="*/ 107 w 149"/>
                <a:gd name="T69" fmla="*/ 45 h 279"/>
                <a:gd name="T70" fmla="*/ 101 w 149"/>
                <a:gd name="T71" fmla="*/ 62 h 279"/>
                <a:gd name="T72" fmla="*/ 99 w 149"/>
                <a:gd name="T73" fmla="*/ 41 h 279"/>
                <a:gd name="T74" fmla="*/ 105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4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5 h 279"/>
                <a:gd name="T106" fmla="*/ 35 w 149"/>
                <a:gd name="T107" fmla="*/ 57 h 279"/>
                <a:gd name="T108" fmla="*/ 6 w 149"/>
                <a:gd name="T109" fmla="*/ 73 h 279"/>
                <a:gd name="T110" fmla="*/ 20 w 149"/>
                <a:gd name="T111" fmla="*/ 59 h 279"/>
                <a:gd name="T112" fmla="*/ 27 w 149"/>
                <a:gd name="T113" fmla="*/ 66 h 279"/>
                <a:gd name="T114" fmla="*/ 18 w 149"/>
                <a:gd name="T115" fmla="*/ 73 h 279"/>
                <a:gd name="T116" fmla="*/ 2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2" y="80"/>
                  </a:lnTo>
                  <a:lnTo>
                    <a:pt x="3" y="78"/>
                  </a:lnTo>
                  <a:lnTo>
                    <a:pt x="2" y="80"/>
                  </a:lnTo>
                  <a:lnTo>
                    <a:pt x="2" y="81"/>
                  </a:lnTo>
                  <a:lnTo>
                    <a:pt x="2" y="80"/>
                  </a:lnTo>
                  <a:lnTo>
                    <a:pt x="10" y="81"/>
                  </a:lnTo>
                  <a:lnTo>
                    <a:pt x="10" y="81"/>
                  </a:lnTo>
                  <a:lnTo>
                    <a:pt x="10" y="82"/>
                  </a:lnTo>
                  <a:lnTo>
                    <a:pt x="8" y="85"/>
                  </a:lnTo>
                  <a:lnTo>
                    <a:pt x="8" y="85"/>
                  </a:lnTo>
                  <a:lnTo>
                    <a:pt x="8" y="82"/>
                  </a:lnTo>
                  <a:close/>
                  <a:moveTo>
                    <a:pt x="0" y="81"/>
                  </a:moveTo>
                  <a:lnTo>
                    <a:pt x="0" y="81"/>
                  </a:lnTo>
                  <a:lnTo>
                    <a:pt x="2"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3" y="279"/>
                  </a:lnTo>
                  <a:lnTo>
                    <a:pt x="26" y="278"/>
                  </a:lnTo>
                  <a:lnTo>
                    <a:pt x="22" y="278"/>
                  </a:lnTo>
                  <a:lnTo>
                    <a:pt x="19" y="278"/>
                  </a:lnTo>
                  <a:lnTo>
                    <a:pt x="16" y="277"/>
                  </a:lnTo>
                  <a:lnTo>
                    <a:pt x="12" y="275"/>
                  </a:lnTo>
                  <a:lnTo>
                    <a:pt x="10" y="273"/>
                  </a:lnTo>
                  <a:lnTo>
                    <a:pt x="7" y="271"/>
                  </a:lnTo>
                  <a:lnTo>
                    <a:pt x="7" y="270"/>
                  </a:lnTo>
                  <a:lnTo>
                    <a:pt x="6" y="268"/>
                  </a:lnTo>
                  <a:lnTo>
                    <a:pt x="4" y="267"/>
                  </a:lnTo>
                  <a:lnTo>
                    <a:pt x="3" y="264"/>
                  </a:lnTo>
                  <a:lnTo>
                    <a:pt x="3" y="263"/>
                  </a:lnTo>
                  <a:lnTo>
                    <a:pt x="2" y="262"/>
                  </a:lnTo>
                  <a:lnTo>
                    <a:pt x="2" y="259"/>
                  </a:lnTo>
                  <a:lnTo>
                    <a:pt x="0" y="258"/>
                  </a:lnTo>
                  <a:lnTo>
                    <a:pt x="0" y="252"/>
                  </a:lnTo>
                  <a:lnTo>
                    <a:pt x="0" y="248"/>
                  </a:lnTo>
                  <a:lnTo>
                    <a:pt x="8" y="248"/>
                  </a:lnTo>
                  <a:lnTo>
                    <a:pt x="8" y="252"/>
                  </a:lnTo>
                  <a:lnTo>
                    <a:pt x="10" y="256"/>
                  </a:lnTo>
                  <a:lnTo>
                    <a:pt x="10" y="258"/>
                  </a:lnTo>
                  <a:lnTo>
                    <a:pt x="10" y="259"/>
                  </a:lnTo>
                  <a:lnTo>
                    <a:pt x="10" y="260"/>
                  </a:lnTo>
                  <a:lnTo>
                    <a:pt x="11" y="262"/>
                  </a:lnTo>
                  <a:lnTo>
                    <a:pt x="11" y="262"/>
                  </a:lnTo>
                  <a:lnTo>
                    <a:pt x="12" y="263"/>
                  </a:lnTo>
                  <a:lnTo>
                    <a:pt x="12" y="264"/>
                  </a:lnTo>
                  <a:lnTo>
                    <a:pt x="14" y="264"/>
                  </a:lnTo>
                  <a:lnTo>
                    <a:pt x="15" y="266"/>
                  </a:lnTo>
                  <a:lnTo>
                    <a:pt x="16" y="267"/>
                  </a:lnTo>
                  <a:lnTo>
                    <a:pt x="19" y="268"/>
                  </a:lnTo>
                  <a:lnTo>
                    <a:pt x="22" y="270"/>
                  </a:lnTo>
                  <a:lnTo>
                    <a:pt x="24" y="270"/>
                  </a:lnTo>
                  <a:lnTo>
                    <a:pt x="27" y="270"/>
                  </a:lnTo>
                  <a:lnTo>
                    <a:pt x="33" y="271"/>
                  </a:lnTo>
                  <a:lnTo>
                    <a:pt x="39" y="271"/>
                  </a:lnTo>
                  <a:close/>
                  <a:moveTo>
                    <a:pt x="104" y="271"/>
                  </a:moveTo>
                  <a:lnTo>
                    <a:pt x="103" y="279"/>
                  </a:lnTo>
                  <a:lnTo>
                    <a:pt x="103" y="279"/>
                  </a:lnTo>
                  <a:lnTo>
                    <a:pt x="97" y="279"/>
                  </a:lnTo>
                  <a:lnTo>
                    <a:pt x="89" y="279"/>
                  </a:lnTo>
                  <a:lnTo>
                    <a:pt x="80" y="279"/>
                  </a:lnTo>
                  <a:lnTo>
                    <a:pt x="70" y="279"/>
                  </a:lnTo>
                  <a:lnTo>
                    <a:pt x="61" y="279"/>
                  </a:lnTo>
                  <a:lnTo>
                    <a:pt x="51" y="279"/>
                  </a:lnTo>
                  <a:lnTo>
                    <a:pt x="45" y="279"/>
                  </a:lnTo>
                  <a:lnTo>
                    <a:pt x="39" y="279"/>
                  </a:lnTo>
                  <a:lnTo>
                    <a:pt x="39" y="271"/>
                  </a:lnTo>
                  <a:lnTo>
                    <a:pt x="45" y="271"/>
                  </a:lnTo>
                  <a:lnTo>
                    <a:pt x="51" y="271"/>
                  </a:lnTo>
                  <a:lnTo>
                    <a:pt x="61" y="271"/>
                  </a:lnTo>
                  <a:lnTo>
                    <a:pt x="70" y="271"/>
                  </a:lnTo>
                  <a:lnTo>
                    <a:pt x="80" y="271"/>
                  </a:lnTo>
                  <a:lnTo>
                    <a:pt x="89" y="271"/>
                  </a:lnTo>
                  <a:lnTo>
                    <a:pt x="97" y="271"/>
                  </a:lnTo>
                  <a:lnTo>
                    <a:pt x="103" y="271"/>
                  </a:lnTo>
                  <a:lnTo>
                    <a:pt x="104" y="271"/>
                  </a:lnTo>
                  <a:close/>
                  <a:moveTo>
                    <a:pt x="103" y="271"/>
                  </a:moveTo>
                  <a:lnTo>
                    <a:pt x="104"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5"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4" y="271"/>
                  </a:lnTo>
                  <a:lnTo>
                    <a:pt x="111" y="271"/>
                  </a:lnTo>
                  <a:lnTo>
                    <a:pt x="118" y="271"/>
                  </a:lnTo>
                  <a:lnTo>
                    <a:pt x="122" y="270"/>
                  </a:lnTo>
                  <a:lnTo>
                    <a:pt x="124" y="270"/>
                  </a:lnTo>
                  <a:lnTo>
                    <a:pt x="127" y="268"/>
                  </a:lnTo>
                  <a:lnTo>
                    <a:pt x="130"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6"/>
                  </a:lnTo>
                  <a:lnTo>
                    <a:pt x="149" y="88"/>
                  </a:lnTo>
                  <a:close/>
                  <a:moveTo>
                    <a:pt x="149" y="86"/>
                  </a:moveTo>
                  <a:lnTo>
                    <a:pt x="149" y="86"/>
                  </a:lnTo>
                  <a:lnTo>
                    <a:pt x="149" y="88"/>
                  </a:lnTo>
                  <a:lnTo>
                    <a:pt x="149" y="86"/>
                  </a:lnTo>
                  <a:close/>
                  <a:moveTo>
                    <a:pt x="147" y="80"/>
                  </a:moveTo>
                  <a:lnTo>
                    <a:pt x="149"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30" y="70"/>
                  </a:moveTo>
                  <a:lnTo>
                    <a:pt x="131" y="62"/>
                  </a:lnTo>
                  <a:lnTo>
                    <a:pt x="132" y="62"/>
                  </a:lnTo>
                  <a:lnTo>
                    <a:pt x="135" y="65"/>
                  </a:lnTo>
                  <a:lnTo>
                    <a:pt x="138" y="66"/>
                  </a:lnTo>
                  <a:lnTo>
                    <a:pt x="140" y="69"/>
                  </a:lnTo>
                  <a:lnTo>
                    <a:pt x="143" y="72"/>
                  </a:lnTo>
                  <a:lnTo>
                    <a:pt x="136" y="77"/>
                  </a:lnTo>
                  <a:lnTo>
                    <a:pt x="135" y="76"/>
                  </a:lnTo>
                  <a:lnTo>
                    <a:pt x="132" y="73"/>
                  </a:lnTo>
                  <a:lnTo>
                    <a:pt x="130" y="72"/>
                  </a:lnTo>
                  <a:lnTo>
                    <a:pt x="128" y="70"/>
                  </a:lnTo>
                  <a:lnTo>
                    <a:pt x="130" y="70"/>
                  </a:lnTo>
                  <a:close/>
                  <a:moveTo>
                    <a:pt x="131" y="62"/>
                  </a:moveTo>
                  <a:lnTo>
                    <a:pt x="131" y="62"/>
                  </a:lnTo>
                  <a:lnTo>
                    <a:pt x="132" y="62"/>
                  </a:lnTo>
                  <a:lnTo>
                    <a:pt x="131" y="62"/>
                  </a:lnTo>
                  <a:close/>
                  <a:moveTo>
                    <a:pt x="124" y="68"/>
                  </a:moveTo>
                  <a:lnTo>
                    <a:pt x="126" y="59"/>
                  </a:lnTo>
                  <a:lnTo>
                    <a:pt x="128" y="61"/>
                  </a:lnTo>
                  <a:lnTo>
                    <a:pt x="128" y="61"/>
                  </a:lnTo>
                  <a:lnTo>
                    <a:pt x="130" y="61"/>
                  </a:lnTo>
                  <a:lnTo>
                    <a:pt x="130" y="62"/>
                  </a:lnTo>
                  <a:lnTo>
                    <a:pt x="131" y="62"/>
                  </a:lnTo>
                  <a:lnTo>
                    <a:pt x="130" y="70"/>
                  </a:lnTo>
                  <a:lnTo>
                    <a:pt x="127" y="70"/>
                  </a:lnTo>
                  <a:lnTo>
                    <a:pt x="126" y="69"/>
                  </a:lnTo>
                  <a:lnTo>
                    <a:pt x="124" y="68"/>
                  </a:lnTo>
                  <a:lnTo>
                    <a:pt x="122" y="66"/>
                  </a:lnTo>
                  <a:lnTo>
                    <a:pt x="124" y="68"/>
                  </a:lnTo>
                  <a:close/>
                  <a:moveTo>
                    <a:pt x="126" y="59"/>
                  </a:moveTo>
                  <a:lnTo>
                    <a:pt x="127" y="59"/>
                  </a:lnTo>
                  <a:lnTo>
                    <a:pt x="128" y="61"/>
                  </a:lnTo>
                  <a:lnTo>
                    <a:pt x="126" y="59"/>
                  </a:lnTo>
                  <a:close/>
                  <a:moveTo>
                    <a:pt x="114" y="65"/>
                  </a:moveTo>
                  <a:lnTo>
                    <a:pt x="114" y="57"/>
                  </a:lnTo>
                  <a:lnTo>
                    <a:pt x="115" y="57"/>
                  </a:lnTo>
                  <a:lnTo>
                    <a:pt x="116" y="57"/>
                  </a:lnTo>
                  <a:lnTo>
                    <a:pt x="120" y="58"/>
                  </a:lnTo>
                  <a:lnTo>
                    <a:pt x="123" y="59"/>
                  </a:lnTo>
                  <a:lnTo>
                    <a:pt x="126" y="59"/>
                  </a:lnTo>
                  <a:lnTo>
                    <a:pt x="124" y="68"/>
                  </a:lnTo>
                  <a:lnTo>
                    <a:pt x="122" y="68"/>
                  </a:lnTo>
                  <a:lnTo>
                    <a:pt x="118" y="66"/>
                  </a:lnTo>
                  <a:lnTo>
                    <a:pt x="115" y="65"/>
                  </a:lnTo>
                  <a:lnTo>
                    <a:pt x="111" y="65"/>
                  </a:lnTo>
                  <a:lnTo>
                    <a:pt x="114" y="65"/>
                  </a:lnTo>
                  <a:close/>
                  <a:moveTo>
                    <a:pt x="114" y="57"/>
                  </a:moveTo>
                  <a:lnTo>
                    <a:pt x="114" y="57"/>
                  </a:lnTo>
                  <a:lnTo>
                    <a:pt x="115" y="57"/>
                  </a:lnTo>
                  <a:lnTo>
                    <a:pt x="114" y="57"/>
                  </a:lnTo>
                  <a:close/>
                  <a:moveTo>
                    <a:pt x="105" y="57"/>
                  </a:moveTo>
                  <a:lnTo>
                    <a:pt x="114" y="57"/>
                  </a:lnTo>
                  <a:lnTo>
                    <a:pt x="114" y="65"/>
                  </a:lnTo>
                  <a:lnTo>
                    <a:pt x="105" y="65"/>
                  </a:lnTo>
                  <a:lnTo>
                    <a:pt x="101" y="62"/>
                  </a:lnTo>
                  <a:lnTo>
                    <a:pt x="105" y="57"/>
                  </a:lnTo>
                  <a:close/>
                  <a:moveTo>
                    <a:pt x="105" y="65"/>
                  </a:moveTo>
                  <a:lnTo>
                    <a:pt x="103" y="65"/>
                  </a:lnTo>
                  <a:lnTo>
                    <a:pt x="101" y="62"/>
                  </a:lnTo>
                  <a:lnTo>
                    <a:pt x="105" y="65"/>
                  </a:lnTo>
                  <a:close/>
                  <a:moveTo>
                    <a:pt x="105"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1" y="31"/>
                  </a:lnTo>
                  <a:lnTo>
                    <a:pt x="101" y="27"/>
                  </a:lnTo>
                  <a:lnTo>
                    <a:pt x="105" y="24"/>
                  </a:lnTo>
                  <a:close/>
                  <a:moveTo>
                    <a:pt x="101" y="27"/>
                  </a:moveTo>
                  <a:lnTo>
                    <a:pt x="103" y="26"/>
                  </a:lnTo>
                  <a:lnTo>
                    <a:pt x="105" y="24"/>
                  </a:lnTo>
                  <a:lnTo>
                    <a:pt x="101" y="27"/>
                  </a:lnTo>
                  <a:close/>
                  <a:moveTo>
                    <a:pt x="130" y="28"/>
                  </a:moveTo>
                  <a:lnTo>
                    <a:pt x="138" y="28"/>
                  </a:lnTo>
                  <a:lnTo>
                    <a:pt x="134" y="33"/>
                  </a:lnTo>
                  <a:lnTo>
                    <a:pt x="128" y="33"/>
                  </a:lnTo>
                  <a:lnTo>
                    <a:pt x="120" y="33"/>
                  </a:lnTo>
                  <a:lnTo>
                    <a:pt x="115" y="33"/>
                  </a:lnTo>
                  <a:lnTo>
                    <a:pt x="112" y="33"/>
                  </a:lnTo>
                  <a:lnTo>
                    <a:pt x="108" y="33"/>
                  </a:lnTo>
                  <a:lnTo>
                    <a:pt x="107" y="33"/>
                  </a:lnTo>
                  <a:lnTo>
                    <a:pt x="105" y="24"/>
                  </a:lnTo>
                  <a:lnTo>
                    <a:pt x="108" y="24"/>
                  </a:lnTo>
                  <a:lnTo>
                    <a:pt x="111" y="24"/>
                  </a:lnTo>
                  <a:lnTo>
                    <a:pt x="115" y="24"/>
                  </a:lnTo>
                  <a:lnTo>
                    <a:pt x="120" y="24"/>
                  </a:lnTo>
                  <a:lnTo>
                    <a:pt x="128"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1" y="33"/>
                  </a:lnTo>
                  <a:lnTo>
                    <a:pt x="41"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1"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1" y="33"/>
                  </a:lnTo>
                  <a:lnTo>
                    <a:pt x="42" y="24"/>
                  </a:lnTo>
                  <a:lnTo>
                    <a:pt x="43" y="24"/>
                  </a:lnTo>
                  <a:lnTo>
                    <a:pt x="45"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7" y="65"/>
                  </a:moveTo>
                  <a:lnTo>
                    <a:pt x="35" y="57"/>
                  </a:lnTo>
                  <a:lnTo>
                    <a:pt x="35" y="57"/>
                  </a:lnTo>
                  <a:lnTo>
                    <a:pt x="37" y="57"/>
                  </a:lnTo>
                  <a:lnTo>
                    <a:pt x="38" y="57"/>
                  </a:lnTo>
                  <a:lnTo>
                    <a:pt x="39" y="57"/>
                  </a:lnTo>
                  <a:lnTo>
                    <a:pt x="41" y="55"/>
                  </a:lnTo>
                  <a:lnTo>
                    <a:pt x="43"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2" y="78"/>
                  </a:lnTo>
                  <a:lnTo>
                    <a:pt x="6" y="73"/>
                  </a:lnTo>
                  <a:lnTo>
                    <a:pt x="10" y="69"/>
                  </a:lnTo>
                  <a:lnTo>
                    <a:pt x="11" y="66"/>
                  </a:lnTo>
                  <a:lnTo>
                    <a:pt x="14" y="65"/>
                  </a:lnTo>
                  <a:lnTo>
                    <a:pt x="15" y="64"/>
                  </a:lnTo>
                  <a:lnTo>
                    <a:pt x="18" y="62"/>
                  </a:lnTo>
                  <a:lnTo>
                    <a:pt x="19" y="61"/>
                  </a:lnTo>
                  <a:lnTo>
                    <a:pt x="20" y="59"/>
                  </a:lnTo>
                  <a:lnTo>
                    <a:pt x="23" y="59"/>
                  </a:lnTo>
                  <a:lnTo>
                    <a:pt x="26" y="58"/>
                  </a:lnTo>
                  <a:lnTo>
                    <a:pt x="30" y="57"/>
                  </a:lnTo>
                  <a:lnTo>
                    <a:pt x="35" y="57"/>
                  </a:lnTo>
                  <a:lnTo>
                    <a:pt x="37"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2" y="80"/>
                  </a:moveTo>
                  <a:lnTo>
                    <a:pt x="2" y="78"/>
                  </a:lnTo>
                  <a:lnTo>
                    <a:pt x="2"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2">
              <a:extLst>
                <a:ext uri="{FF2B5EF4-FFF2-40B4-BE49-F238E27FC236}">
                  <a16:creationId xmlns:a16="http://schemas.microsoft.com/office/drawing/2014/main" id="{D742E89F-E695-4F26-999E-7D140B11C2FF}"/>
                </a:ext>
              </a:extLst>
            </p:cNvPr>
            <p:cNvSpPr>
              <a:spLocks/>
            </p:cNvSpPr>
            <p:nvPr/>
          </p:nvSpPr>
          <p:spPr bwMode="auto">
            <a:xfrm>
              <a:off x="8221663" y="4033838"/>
              <a:ext cx="223838" cy="252413"/>
            </a:xfrm>
            <a:custGeom>
              <a:avLst/>
              <a:gdLst>
                <a:gd name="T0" fmla="*/ 0 w 141"/>
                <a:gd name="T1" fmla="*/ 0 h 159"/>
                <a:gd name="T2" fmla="*/ 141 w 141"/>
                <a:gd name="T3" fmla="*/ 0 h 159"/>
                <a:gd name="T4" fmla="*/ 141 w 141"/>
                <a:gd name="T5" fmla="*/ 132 h 159"/>
                <a:gd name="T6" fmla="*/ 141 w 141"/>
                <a:gd name="T7" fmla="*/ 142 h 159"/>
                <a:gd name="T8" fmla="*/ 138 w 141"/>
                <a:gd name="T9" fmla="*/ 148 h 159"/>
                <a:gd name="T10" fmla="*/ 133 w 141"/>
                <a:gd name="T11" fmla="*/ 152 h 159"/>
                <a:gd name="T12" fmla="*/ 127 w 141"/>
                <a:gd name="T13" fmla="*/ 155 h 159"/>
                <a:gd name="T14" fmla="*/ 122 w 141"/>
                <a:gd name="T15" fmla="*/ 158 h 159"/>
                <a:gd name="T16" fmla="*/ 115 w 141"/>
                <a:gd name="T17" fmla="*/ 159 h 159"/>
                <a:gd name="T18" fmla="*/ 107 w 141"/>
                <a:gd name="T19" fmla="*/ 159 h 159"/>
                <a:gd name="T20" fmla="*/ 100 w 141"/>
                <a:gd name="T21" fmla="*/ 159 h 159"/>
                <a:gd name="T22" fmla="*/ 85 w 141"/>
                <a:gd name="T23" fmla="*/ 159 h 159"/>
                <a:gd name="T24" fmla="*/ 67 w 141"/>
                <a:gd name="T25" fmla="*/ 159 h 159"/>
                <a:gd name="T26" fmla="*/ 48 w 141"/>
                <a:gd name="T27" fmla="*/ 159 h 159"/>
                <a:gd name="T28" fmla="*/ 36 w 141"/>
                <a:gd name="T29" fmla="*/ 159 h 159"/>
                <a:gd name="T30" fmla="*/ 29 w 141"/>
                <a:gd name="T31" fmla="*/ 159 h 159"/>
                <a:gd name="T32" fmla="*/ 22 w 141"/>
                <a:gd name="T33" fmla="*/ 158 h 159"/>
                <a:gd name="T34" fmla="*/ 17 w 141"/>
                <a:gd name="T35" fmla="*/ 158 h 159"/>
                <a:gd name="T36" fmla="*/ 11 w 141"/>
                <a:gd name="T37" fmla="*/ 155 h 159"/>
                <a:gd name="T38" fmla="*/ 7 w 141"/>
                <a:gd name="T39" fmla="*/ 152 h 159"/>
                <a:gd name="T40" fmla="*/ 3 w 141"/>
                <a:gd name="T41" fmla="*/ 147 h 159"/>
                <a:gd name="T42" fmla="*/ 2 w 141"/>
                <a:gd name="T43" fmla="*/ 140 h 159"/>
                <a:gd name="T44" fmla="*/ 0 w 141"/>
                <a:gd name="T45" fmla="*/ 132 h 159"/>
                <a:gd name="T46" fmla="*/ 0 w 141"/>
                <a:gd name="T4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59">
                  <a:moveTo>
                    <a:pt x="0" y="0"/>
                  </a:moveTo>
                  <a:lnTo>
                    <a:pt x="141" y="0"/>
                  </a:lnTo>
                  <a:lnTo>
                    <a:pt x="141" y="132"/>
                  </a:lnTo>
                  <a:lnTo>
                    <a:pt x="141" y="142"/>
                  </a:lnTo>
                  <a:lnTo>
                    <a:pt x="138" y="148"/>
                  </a:lnTo>
                  <a:lnTo>
                    <a:pt x="133" y="152"/>
                  </a:lnTo>
                  <a:lnTo>
                    <a:pt x="127" y="155"/>
                  </a:lnTo>
                  <a:lnTo>
                    <a:pt x="122" y="158"/>
                  </a:lnTo>
                  <a:lnTo>
                    <a:pt x="115" y="159"/>
                  </a:lnTo>
                  <a:lnTo>
                    <a:pt x="107" y="159"/>
                  </a:lnTo>
                  <a:lnTo>
                    <a:pt x="100" y="159"/>
                  </a:lnTo>
                  <a:lnTo>
                    <a:pt x="85" y="159"/>
                  </a:lnTo>
                  <a:lnTo>
                    <a:pt x="67" y="159"/>
                  </a:lnTo>
                  <a:lnTo>
                    <a:pt x="48" y="159"/>
                  </a:lnTo>
                  <a:lnTo>
                    <a:pt x="36" y="159"/>
                  </a:lnTo>
                  <a:lnTo>
                    <a:pt x="29" y="159"/>
                  </a:lnTo>
                  <a:lnTo>
                    <a:pt x="22" y="158"/>
                  </a:lnTo>
                  <a:lnTo>
                    <a:pt x="17" y="158"/>
                  </a:lnTo>
                  <a:lnTo>
                    <a:pt x="11" y="155"/>
                  </a:lnTo>
                  <a:lnTo>
                    <a:pt x="7" y="152"/>
                  </a:lnTo>
                  <a:lnTo>
                    <a:pt x="3" y="147"/>
                  </a:lnTo>
                  <a:lnTo>
                    <a:pt x="2" y="140"/>
                  </a:lnTo>
                  <a:lnTo>
                    <a:pt x="0" y="132"/>
                  </a:lnTo>
                  <a:lnTo>
                    <a:pt x="0" y="0"/>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3">
              <a:extLst>
                <a:ext uri="{FF2B5EF4-FFF2-40B4-BE49-F238E27FC236}">
                  <a16:creationId xmlns:a16="http://schemas.microsoft.com/office/drawing/2014/main" id="{124CCA21-5362-44B1-8AEC-827AD97B358F}"/>
                </a:ext>
              </a:extLst>
            </p:cNvPr>
            <p:cNvSpPr>
              <a:spLocks/>
            </p:cNvSpPr>
            <p:nvPr/>
          </p:nvSpPr>
          <p:spPr bwMode="auto">
            <a:xfrm>
              <a:off x="8221663" y="4167188"/>
              <a:ext cx="223838" cy="119063"/>
            </a:xfrm>
            <a:custGeom>
              <a:avLst/>
              <a:gdLst>
                <a:gd name="T0" fmla="*/ 0 w 141"/>
                <a:gd name="T1" fmla="*/ 0 h 75"/>
                <a:gd name="T2" fmla="*/ 141 w 141"/>
                <a:gd name="T3" fmla="*/ 0 h 75"/>
                <a:gd name="T4" fmla="*/ 141 w 141"/>
                <a:gd name="T5" fmla="*/ 48 h 75"/>
                <a:gd name="T6" fmla="*/ 141 w 141"/>
                <a:gd name="T7" fmla="*/ 58 h 75"/>
                <a:gd name="T8" fmla="*/ 138 w 141"/>
                <a:gd name="T9" fmla="*/ 64 h 75"/>
                <a:gd name="T10" fmla="*/ 133 w 141"/>
                <a:gd name="T11" fmla="*/ 68 h 75"/>
                <a:gd name="T12" fmla="*/ 127 w 141"/>
                <a:gd name="T13" fmla="*/ 71 h 75"/>
                <a:gd name="T14" fmla="*/ 122 w 141"/>
                <a:gd name="T15" fmla="*/ 74 h 75"/>
                <a:gd name="T16" fmla="*/ 115 w 141"/>
                <a:gd name="T17" fmla="*/ 75 h 75"/>
                <a:gd name="T18" fmla="*/ 107 w 141"/>
                <a:gd name="T19" fmla="*/ 75 h 75"/>
                <a:gd name="T20" fmla="*/ 100 w 141"/>
                <a:gd name="T21" fmla="*/ 75 h 75"/>
                <a:gd name="T22" fmla="*/ 85 w 141"/>
                <a:gd name="T23" fmla="*/ 75 h 75"/>
                <a:gd name="T24" fmla="*/ 67 w 141"/>
                <a:gd name="T25" fmla="*/ 75 h 75"/>
                <a:gd name="T26" fmla="*/ 48 w 141"/>
                <a:gd name="T27" fmla="*/ 75 h 75"/>
                <a:gd name="T28" fmla="*/ 36 w 141"/>
                <a:gd name="T29" fmla="*/ 75 h 75"/>
                <a:gd name="T30" fmla="*/ 29 w 141"/>
                <a:gd name="T31" fmla="*/ 75 h 75"/>
                <a:gd name="T32" fmla="*/ 22 w 141"/>
                <a:gd name="T33" fmla="*/ 74 h 75"/>
                <a:gd name="T34" fmla="*/ 17 w 141"/>
                <a:gd name="T35" fmla="*/ 74 h 75"/>
                <a:gd name="T36" fmla="*/ 11 w 141"/>
                <a:gd name="T37" fmla="*/ 71 h 75"/>
                <a:gd name="T38" fmla="*/ 7 w 141"/>
                <a:gd name="T39" fmla="*/ 68 h 75"/>
                <a:gd name="T40" fmla="*/ 3 w 141"/>
                <a:gd name="T41" fmla="*/ 63 h 75"/>
                <a:gd name="T42" fmla="*/ 2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41" y="58"/>
                  </a:lnTo>
                  <a:lnTo>
                    <a:pt x="138" y="64"/>
                  </a:lnTo>
                  <a:lnTo>
                    <a:pt x="133" y="68"/>
                  </a:lnTo>
                  <a:lnTo>
                    <a:pt x="127" y="71"/>
                  </a:lnTo>
                  <a:lnTo>
                    <a:pt x="122" y="74"/>
                  </a:lnTo>
                  <a:lnTo>
                    <a:pt x="115" y="75"/>
                  </a:lnTo>
                  <a:lnTo>
                    <a:pt x="107" y="75"/>
                  </a:lnTo>
                  <a:lnTo>
                    <a:pt x="100" y="75"/>
                  </a:lnTo>
                  <a:lnTo>
                    <a:pt x="85" y="75"/>
                  </a:lnTo>
                  <a:lnTo>
                    <a:pt x="67" y="75"/>
                  </a:lnTo>
                  <a:lnTo>
                    <a:pt x="48" y="75"/>
                  </a:lnTo>
                  <a:lnTo>
                    <a:pt x="36" y="75"/>
                  </a:lnTo>
                  <a:lnTo>
                    <a:pt x="29" y="75"/>
                  </a:lnTo>
                  <a:lnTo>
                    <a:pt x="22" y="74"/>
                  </a:lnTo>
                  <a:lnTo>
                    <a:pt x="17" y="74"/>
                  </a:lnTo>
                  <a:lnTo>
                    <a:pt x="11" y="71"/>
                  </a:lnTo>
                  <a:lnTo>
                    <a:pt x="7" y="68"/>
                  </a:lnTo>
                  <a:lnTo>
                    <a:pt x="3" y="63"/>
                  </a:lnTo>
                  <a:lnTo>
                    <a:pt x="2"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4">
              <a:extLst>
                <a:ext uri="{FF2B5EF4-FFF2-40B4-BE49-F238E27FC236}">
                  <a16:creationId xmlns:a16="http://schemas.microsoft.com/office/drawing/2014/main" id="{215D846D-9697-495C-A876-6C6F171B802C}"/>
                </a:ext>
              </a:extLst>
            </p:cNvPr>
            <p:cNvSpPr>
              <a:spLocks noEditPoints="1"/>
            </p:cNvSpPr>
            <p:nvPr/>
          </p:nvSpPr>
          <p:spPr bwMode="auto">
            <a:xfrm>
              <a:off x="8215313" y="3849688"/>
              <a:ext cx="236538" cy="442913"/>
            </a:xfrm>
            <a:custGeom>
              <a:avLst/>
              <a:gdLst>
                <a:gd name="T0" fmla="*/ 2 w 149"/>
                <a:gd name="T1" fmla="*/ 80 h 279"/>
                <a:gd name="T2" fmla="*/ 0 w 149"/>
                <a:gd name="T3" fmla="*/ 81 h 279"/>
                <a:gd name="T4" fmla="*/ 9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4 w 149"/>
                <a:gd name="T21" fmla="*/ 279 h 279"/>
                <a:gd name="T22" fmla="*/ 52 w 149"/>
                <a:gd name="T23" fmla="*/ 279 h 279"/>
                <a:gd name="T24" fmla="*/ 71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7 w 149"/>
                <a:gd name="T37" fmla="*/ 263 h 279"/>
                <a:gd name="T38" fmla="*/ 141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9 w 149"/>
                <a:gd name="T53" fmla="*/ 70 h 279"/>
                <a:gd name="T54" fmla="*/ 126 w 149"/>
                <a:gd name="T55" fmla="*/ 59 h 279"/>
                <a:gd name="T56" fmla="*/ 127 w 149"/>
                <a:gd name="T57" fmla="*/ 70 h 279"/>
                <a:gd name="T58" fmla="*/ 129 w 149"/>
                <a:gd name="T59" fmla="*/ 61 h 279"/>
                <a:gd name="T60" fmla="*/ 123 w 149"/>
                <a:gd name="T61" fmla="*/ 59 h 279"/>
                <a:gd name="T62" fmla="*/ 114 w 149"/>
                <a:gd name="T63" fmla="*/ 65 h 279"/>
                <a:gd name="T64" fmla="*/ 114 w 149"/>
                <a:gd name="T65" fmla="*/ 65 h 279"/>
                <a:gd name="T66" fmla="*/ 106 w 149"/>
                <a:gd name="T67" fmla="*/ 65 h 279"/>
                <a:gd name="T68" fmla="*/ 107 w 149"/>
                <a:gd name="T69" fmla="*/ 45 h 279"/>
                <a:gd name="T70" fmla="*/ 102 w 149"/>
                <a:gd name="T71" fmla="*/ 62 h 279"/>
                <a:gd name="T72" fmla="*/ 99 w 149"/>
                <a:gd name="T73" fmla="*/ 41 h 279"/>
                <a:gd name="T74" fmla="*/ 106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9 w 149"/>
                <a:gd name="T87" fmla="*/ 4 h 279"/>
                <a:gd name="T88" fmla="*/ 13 w 149"/>
                <a:gd name="T89" fmla="*/ 33 h 279"/>
                <a:gd name="T90" fmla="*/ 35 w 149"/>
                <a:gd name="T91" fmla="*/ 33 h 279"/>
                <a:gd name="T92" fmla="*/ 35 w 149"/>
                <a:gd name="T93" fmla="*/ 24 h 279"/>
                <a:gd name="T94" fmla="*/ 40 w 149"/>
                <a:gd name="T95" fmla="*/ 54 h 279"/>
                <a:gd name="T96" fmla="*/ 40 w 149"/>
                <a:gd name="T97" fmla="*/ 31 h 279"/>
                <a:gd name="T98" fmla="*/ 46 w 149"/>
                <a:gd name="T99" fmla="*/ 27 h 279"/>
                <a:gd name="T100" fmla="*/ 48 w 149"/>
                <a:gd name="T101" fmla="*/ 54 h 279"/>
                <a:gd name="T102" fmla="*/ 46 w 149"/>
                <a:gd name="T103" fmla="*/ 61 h 279"/>
                <a:gd name="T104" fmla="*/ 41 w 149"/>
                <a:gd name="T105" fmla="*/ 55 h 279"/>
                <a:gd name="T106" fmla="*/ 35 w 149"/>
                <a:gd name="T107" fmla="*/ 57 h 279"/>
                <a:gd name="T108" fmla="*/ 6 w 149"/>
                <a:gd name="T109" fmla="*/ 73 h 279"/>
                <a:gd name="T110" fmla="*/ 21 w 149"/>
                <a:gd name="T111" fmla="*/ 59 h 279"/>
                <a:gd name="T112" fmla="*/ 27 w 149"/>
                <a:gd name="T113" fmla="*/ 66 h 279"/>
                <a:gd name="T114" fmla="*/ 18 w 149"/>
                <a:gd name="T115" fmla="*/ 73 h 279"/>
                <a:gd name="T116" fmla="*/ 3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10" y="82"/>
                  </a:moveTo>
                  <a:lnTo>
                    <a:pt x="0" y="81"/>
                  </a:lnTo>
                  <a:lnTo>
                    <a:pt x="2" y="80"/>
                  </a:lnTo>
                  <a:lnTo>
                    <a:pt x="3" y="78"/>
                  </a:lnTo>
                  <a:lnTo>
                    <a:pt x="2" y="80"/>
                  </a:lnTo>
                  <a:lnTo>
                    <a:pt x="2" y="81"/>
                  </a:lnTo>
                  <a:lnTo>
                    <a:pt x="2" y="80"/>
                  </a:lnTo>
                  <a:lnTo>
                    <a:pt x="10" y="81"/>
                  </a:lnTo>
                  <a:lnTo>
                    <a:pt x="10" y="81"/>
                  </a:lnTo>
                  <a:lnTo>
                    <a:pt x="10" y="82"/>
                  </a:lnTo>
                  <a:lnTo>
                    <a:pt x="9" y="85"/>
                  </a:lnTo>
                  <a:lnTo>
                    <a:pt x="9" y="85"/>
                  </a:lnTo>
                  <a:lnTo>
                    <a:pt x="10" y="82"/>
                  </a:lnTo>
                  <a:close/>
                  <a:moveTo>
                    <a:pt x="0" y="81"/>
                  </a:moveTo>
                  <a:lnTo>
                    <a:pt x="0" y="81"/>
                  </a:lnTo>
                  <a:lnTo>
                    <a:pt x="2" y="80"/>
                  </a:lnTo>
                  <a:lnTo>
                    <a:pt x="0" y="81"/>
                  </a:lnTo>
                  <a:close/>
                  <a:moveTo>
                    <a:pt x="0" y="86"/>
                  </a:moveTo>
                  <a:lnTo>
                    <a:pt x="0" y="81"/>
                  </a:lnTo>
                  <a:lnTo>
                    <a:pt x="10" y="82"/>
                  </a:lnTo>
                  <a:lnTo>
                    <a:pt x="9" y="88"/>
                  </a:lnTo>
                  <a:lnTo>
                    <a:pt x="0" y="86"/>
                  </a:lnTo>
                  <a:lnTo>
                    <a:pt x="0" y="86"/>
                  </a:lnTo>
                  <a:close/>
                  <a:moveTo>
                    <a:pt x="0" y="86"/>
                  </a:moveTo>
                  <a:lnTo>
                    <a:pt x="0" y="86"/>
                  </a:lnTo>
                  <a:lnTo>
                    <a:pt x="0" y="86"/>
                  </a:lnTo>
                  <a:lnTo>
                    <a:pt x="0" y="86"/>
                  </a:lnTo>
                  <a:close/>
                  <a:moveTo>
                    <a:pt x="0" y="248"/>
                  </a:moveTo>
                  <a:lnTo>
                    <a:pt x="0" y="86"/>
                  </a:lnTo>
                  <a:lnTo>
                    <a:pt x="9" y="86"/>
                  </a:lnTo>
                  <a:lnTo>
                    <a:pt x="9" y="248"/>
                  </a:lnTo>
                  <a:lnTo>
                    <a:pt x="0" y="248"/>
                  </a:lnTo>
                  <a:lnTo>
                    <a:pt x="0" y="248"/>
                  </a:lnTo>
                  <a:close/>
                  <a:moveTo>
                    <a:pt x="0" y="248"/>
                  </a:moveTo>
                  <a:lnTo>
                    <a:pt x="0" y="248"/>
                  </a:lnTo>
                  <a:lnTo>
                    <a:pt x="0" y="248"/>
                  </a:lnTo>
                  <a:close/>
                  <a:moveTo>
                    <a:pt x="40" y="271"/>
                  </a:moveTo>
                  <a:lnTo>
                    <a:pt x="40" y="279"/>
                  </a:lnTo>
                  <a:lnTo>
                    <a:pt x="33" y="279"/>
                  </a:lnTo>
                  <a:lnTo>
                    <a:pt x="26" y="278"/>
                  </a:lnTo>
                  <a:lnTo>
                    <a:pt x="22" y="278"/>
                  </a:lnTo>
                  <a:lnTo>
                    <a:pt x="19" y="278"/>
                  </a:lnTo>
                  <a:lnTo>
                    <a:pt x="17" y="277"/>
                  </a:lnTo>
                  <a:lnTo>
                    <a:pt x="14" y="275"/>
                  </a:lnTo>
                  <a:lnTo>
                    <a:pt x="10" y="273"/>
                  </a:lnTo>
                  <a:lnTo>
                    <a:pt x="9" y="271"/>
                  </a:lnTo>
                  <a:lnTo>
                    <a:pt x="7" y="270"/>
                  </a:lnTo>
                  <a:lnTo>
                    <a:pt x="6" y="268"/>
                  </a:lnTo>
                  <a:lnTo>
                    <a:pt x="4" y="267"/>
                  </a:lnTo>
                  <a:lnTo>
                    <a:pt x="3" y="264"/>
                  </a:lnTo>
                  <a:lnTo>
                    <a:pt x="3" y="263"/>
                  </a:lnTo>
                  <a:lnTo>
                    <a:pt x="2" y="262"/>
                  </a:lnTo>
                  <a:lnTo>
                    <a:pt x="2" y="259"/>
                  </a:lnTo>
                  <a:lnTo>
                    <a:pt x="0" y="258"/>
                  </a:lnTo>
                  <a:lnTo>
                    <a:pt x="0" y="252"/>
                  </a:lnTo>
                  <a:lnTo>
                    <a:pt x="0" y="248"/>
                  </a:lnTo>
                  <a:lnTo>
                    <a:pt x="9" y="248"/>
                  </a:lnTo>
                  <a:lnTo>
                    <a:pt x="9" y="252"/>
                  </a:lnTo>
                  <a:lnTo>
                    <a:pt x="10" y="256"/>
                  </a:lnTo>
                  <a:lnTo>
                    <a:pt x="10" y="258"/>
                  </a:lnTo>
                  <a:lnTo>
                    <a:pt x="10" y="259"/>
                  </a:lnTo>
                  <a:lnTo>
                    <a:pt x="11" y="260"/>
                  </a:lnTo>
                  <a:lnTo>
                    <a:pt x="11" y="262"/>
                  </a:lnTo>
                  <a:lnTo>
                    <a:pt x="11" y="262"/>
                  </a:lnTo>
                  <a:lnTo>
                    <a:pt x="13" y="263"/>
                  </a:lnTo>
                  <a:lnTo>
                    <a:pt x="13" y="264"/>
                  </a:lnTo>
                  <a:lnTo>
                    <a:pt x="14" y="264"/>
                  </a:lnTo>
                  <a:lnTo>
                    <a:pt x="15" y="266"/>
                  </a:lnTo>
                  <a:lnTo>
                    <a:pt x="17" y="267"/>
                  </a:lnTo>
                  <a:lnTo>
                    <a:pt x="19" y="268"/>
                  </a:lnTo>
                  <a:lnTo>
                    <a:pt x="22" y="270"/>
                  </a:lnTo>
                  <a:lnTo>
                    <a:pt x="25" y="270"/>
                  </a:lnTo>
                  <a:lnTo>
                    <a:pt x="27" y="270"/>
                  </a:lnTo>
                  <a:lnTo>
                    <a:pt x="33" y="271"/>
                  </a:lnTo>
                  <a:lnTo>
                    <a:pt x="40" y="271"/>
                  </a:lnTo>
                  <a:close/>
                  <a:moveTo>
                    <a:pt x="104" y="271"/>
                  </a:moveTo>
                  <a:lnTo>
                    <a:pt x="104" y="279"/>
                  </a:lnTo>
                  <a:lnTo>
                    <a:pt x="104" y="279"/>
                  </a:lnTo>
                  <a:lnTo>
                    <a:pt x="98" y="279"/>
                  </a:lnTo>
                  <a:lnTo>
                    <a:pt x="89" y="279"/>
                  </a:lnTo>
                  <a:lnTo>
                    <a:pt x="80" y="279"/>
                  </a:lnTo>
                  <a:lnTo>
                    <a:pt x="71" y="279"/>
                  </a:lnTo>
                  <a:lnTo>
                    <a:pt x="61" y="279"/>
                  </a:lnTo>
                  <a:lnTo>
                    <a:pt x="52" y="279"/>
                  </a:lnTo>
                  <a:lnTo>
                    <a:pt x="45" y="279"/>
                  </a:lnTo>
                  <a:lnTo>
                    <a:pt x="40" y="279"/>
                  </a:lnTo>
                  <a:lnTo>
                    <a:pt x="40" y="271"/>
                  </a:lnTo>
                  <a:lnTo>
                    <a:pt x="45" y="271"/>
                  </a:lnTo>
                  <a:lnTo>
                    <a:pt x="52" y="271"/>
                  </a:lnTo>
                  <a:lnTo>
                    <a:pt x="61" y="271"/>
                  </a:lnTo>
                  <a:lnTo>
                    <a:pt x="71" y="271"/>
                  </a:lnTo>
                  <a:lnTo>
                    <a:pt x="80" y="271"/>
                  </a:lnTo>
                  <a:lnTo>
                    <a:pt x="89" y="271"/>
                  </a:lnTo>
                  <a:lnTo>
                    <a:pt x="98" y="271"/>
                  </a:lnTo>
                  <a:lnTo>
                    <a:pt x="104" y="271"/>
                  </a:lnTo>
                  <a:lnTo>
                    <a:pt x="104" y="271"/>
                  </a:lnTo>
                  <a:close/>
                  <a:moveTo>
                    <a:pt x="104" y="271"/>
                  </a:moveTo>
                  <a:lnTo>
                    <a:pt x="104" y="271"/>
                  </a:lnTo>
                  <a:lnTo>
                    <a:pt x="104" y="271"/>
                  </a:lnTo>
                  <a:close/>
                  <a:moveTo>
                    <a:pt x="141" y="248"/>
                  </a:moveTo>
                  <a:lnTo>
                    <a:pt x="149" y="248"/>
                  </a:lnTo>
                  <a:lnTo>
                    <a:pt x="149" y="248"/>
                  </a:lnTo>
                  <a:lnTo>
                    <a:pt x="149" y="251"/>
                  </a:lnTo>
                  <a:lnTo>
                    <a:pt x="149" y="254"/>
                  </a:lnTo>
                  <a:lnTo>
                    <a:pt x="149" y="256"/>
                  </a:lnTo>
                  <a:lnTo>
                    <a:pt x="149" y="259"/>
                  </a:lnTo>
                  <a:lnTo>
                    <a:pt x="147" y="260"/>
                  </a:lnTo>
                  <a:lnTo>
                    <a:pt x="147" y="263"/>
                  </a:lnTo>
                  <a:lnTo>
                    <a:pt x="146" y="264"/>
                  </a:lnTo>
                  <a:lnTo>
                    <a:pt x="145" y="266"/>
                  </a:lnTo>
                  <a:lnTo>
                    <a:pt x="143" y="267"/>
                  </a:lnTo>
                  <a:lnTo>
                    <a:pt x="142" y="270"/>
                  </a:lnTo>
                  <a:lnTo>
                    <a:pt x="141" y="271"/>
                  </a:lnTo>
                  <a:lnTo>
                    <a:pt x="139" y="273"/>
                  </a:lnTo>
                  <a:lnTo>
                    <a:pt x="137" y="274"/>
                  </a:lnTo>
                  <a:lnTo>
                    <a:pt x="134" y="275"/>
                  </a:lnTo>
                  <a:lnTo>
                    <a:pt x="130" y="277"/>
                  </a:lnTo>
                  <a:lnTo>
                    <a:pt x="127" y="278"/>
                  </a:lnTo>
                  <a:lnTo>
                    <a:pt x="123" y="278"/>
                  </a:lnTo>
                  <a:lnTo>
                    <a:pt x="119" y="279"/>
                  </a:lnTo>
                  <a:lnTo>
                    <a:pt x="111" y="279"/>
                  </a:lnTo>
                  <a:lnTo>
                    <a:pt x="104" y="279"/>
                  </a:lnTo>
                  <a:lnTo>
                    <a:pt x="104" y="271"/>
                  </a:lnTo>
                  <a:lnTo>
                    <a:pt x="111" y="271"/>
                  </a:lnTo>
                  <a:lnTo>
                    <a:pt x="118" y="271"/>
                  </a:lnTo>
                  <a:lnTo>
                    <a:pt x="122" y="270"/>
                  </a:lnTo>
                  <a:lnTo>
                    <a:pt x="125" y="270"/>
                  </a:lnTo>
                  <a:lnTo>
                    <a:pt x="127" y="268"/>
                  </a:lnTo>
                  <a:lnTo>
                    <a:pt x="130" y="268"/>
                  </a:lnTo>
                  <a:lnTo>
                    <a:pt x="133" y="267"/>
                  </a:lnTo>
                  <a:lnTo>
                    <a:pt x="135" y="266"/>
                  </a:lnTo>
                  <a:lnTo>
                    <a:pt x="135" y="264"/>
                  </a:lnTo>
                  <a:lnTo>
                    <a:pt x="137" y="263"/>
                  </a:lnTo>
                  <a:lnTo>
                    <a:pt x="137" y="263"/>
                  </a:lnTo>
                  <a:lnTo>
                    <a:pt x="138" y="262"/>
                  </a:lnTo>
                  <a:lnTo>
                    <a:pt x="138" y="260"/>
                  </a:lnTo>
                  <a:lnTo>
                    <a:pt x="139" y="259"/>
                  </a:lnTo>
                  <a:lnTo>
                    <a:pt x="139" y="258"/>
                  </a:lnTo>
                  <a:lnTo>
                    <a:pt x="139" y="256"/>
                  </a:lnTo>
                  <a:lnTo>
                    <a:pt x="141" y="255"/>
                  </a:lnTo>
                  <a:lnTo>
                    <a:pt x="141" y="252"/>
                  </a:lnTo>
                  <a:lnTo>
                    <a:pt x="141" y="251"/>
                  </a:lnTo>
                  <a:lnTo>
                    <a:pt x="141" y="248"/>
                  </a:lnTo>
                  <a:lnTo>
                    <a:pt x="141" y="248"/>
                  </a:lnTo>
                  <a:close/>
                  <a:moveTo>
                    <a:pt x="149" y="248"/>
                  </a:moveTo>
                  <a:lnTo>
                    <a:pt x="149" y="248"/>
                  </a:lnTo>
                  <a:lnTo>
                    <a:pt x="149" y="248"/>
                  </a:lnTo>
                  <a:close/>
                  <a:moveTo>
                    <a:pt x="149" y="88"/>
                  </a:moveTo>
                  <a:lnTo>
                    <a:pt x="149" y="248"/>
                  </a:lnTo>
                  <a:lnTo>
                    <a:pt x="141" y="248"/>
                  </a:lnTo>
                  <a:lnTo>
                    <a:pt x="141" y="88"/>
                  </a:lnTo>
                  <a:lnTo>
                    <a:pt x="149" y="86"/>
                  </a:lnTo>
                  <a:lnTo>
                    <a:pt x="149" y="88"/>
                  </a:lnTo>
                  <a:close/>
                  <a:moveTo>
                    <a:pt x="149" y="86"/>
                  </a:moveTo>
                  <a:lnTo>
                    <a:pt x="149" y="86"/>
                  </a:lnTo>
                  <a:lnTo>
                    <a:pt x="149" y="88"/>
                  </a:lnTo>
                  <a:lnTo>
                    <a:pt x="149" y="86"/>
                  </a:lnTo>
                  <a:close/>
                  <a:moveTo>
                    <a:pt x="147" y="80"/>
                  </a:moveTo>
                  <a:lnTo>
                    <a:pt x="149" y="86"/>
                  </a:lnTo>
                  <a:lnTo>
                    <a:pt x="141" y="88"/>
                  </a:lnTo>
                  <a:lnTo>
                    <a:pt x="139" y="82"/>
                  </a:lnTo>
                  <a:lnTo>
                    <a:pt x="147" y="78"/>
                  </a:lnTo>
                  <a:lnTo>
                    <a:pt x="147" y="80"/>
                  </a:lnTo>
                  <a:close/>
                  <a:moveTo>
                    <a:pt x="147" y="78"/>
                  </a:moveTo>
                  <a:lnTo>
                    <a:pt x="147" y="80"/>
                  </a:lnTo>
                  <a:lnTo>
                    <a:pt x="147" y="80"/>
                  </a:lnTo>
                  <a:lnTo>
                    <a:pt x="147" y="78"/>
                  </a:lnTo>
                  <a:close/>
                  <a:moveTo>
                    <a:pt x="143" y="72"/>
                  </a:moveTo>
                  <a:lnTo>
                    <a:pt x="147" y="78"/>
                  </a:lnTo>
                  <a:lnTo>
                    <a:pt x="141" y="84"/>
                  </a:lnTo>
                  <a:lnTo>
                    <a:pt x="137" y="77"/>
                  </a:lnTo>
                  <a:lnTo>
                    <a:pt x="143" y="72"/>
                  </a:lnTo>
                  <a:lnTo>
                    <a:pt x="143" y="72"/>
                  </a:lnTo>
                  <a:close/>
                  <a:moveTo>
                    <a:pt x="143" y="72"/>
                  </a:moveTo>
                  <a:lnTo>
                    <a:pt x="143" y="72"/>
                  </a:lnTo>
                  <a:lnTo>
                    <a:pt x="143" y="72"/>
                  </a:lnTo>
                  <a:lnTo>
                    <a:pt x="143" y="72"/>
                  </a:lnTo>
                  <a:close/>
                  <a:moveTo>
                    <a:pt x="130" y="70"/>
                  </a:moveTo>
                  <a:lnTo>
                    <a:pt x="131" y="62"/>
                  </a:lnTo>
                  <a:lnTo>
                    <a:pt x="133" y="62"/>
                  </a:lnTo>
                  <a:lnTo>
                    <a:pt x="135" y="65"/>
                  </a:lnTo>
                  <a:lnTo>
                    <a:pt x="138" y="66"/>
                  </a:lnTo>
                  <a:lnTo>
                    <a:pt x="141" y="69"/>
                  </a:lnTo>
                  <a:lnTo>
                    <a:pt x="143" y="72"/>
                  </a:lnTo>
                  <a:lnTo>
                    <a:pt x="137" y="77"/>
                  </a:lnTo>
                  <a:lnTo>
                    <a:pt x="135" y="76"/>
                  </a:lnTo>
                  <a:lnTo>
                    <a:pt x="133" y="73"/>
                  </a:lnTo>
                  <a:lnTo>
                    <a:pt x="130" y="72"/>
                  </a:lnTo>
                  <a:lnTo>
                    <a:pt x="129" y="70"/>
                  </a:lnTo>
                  <a:lnTo>
                    <a:pt x="130" y="70"/>
                  </a:lnTo>
                  <a:close/>
                  <a:moveTo>
                    <a:pt x="131" y="62"/>
                  </a:moveTo>
                  <a:lnTo>
                    <a:pt x="131" y="62"/>
                  </a:lnTo>
                  <a:lnTo>
                    <a:pt x="133" y="62"/>
                  </a:lnTo>
                  <a:lnTo>
                    <a:pt x="131" y="62"/>
                  </a:lnTo>
                  <a:close/>
                  <a:moveTo>
                    <a:pt x="125" y="68"/>
                  </a:moveTo>
                  <a:lnTo>
                    <a:pt x="126" y="59"/>
                  </a:lnTo>
                  <a:lnTo>
                    <a:pt x="129" y="61"/>
                  </a:lnTo>
                  <a:lnTo>
                    <a:pt x="129" y="61"/>
                  </a:lnTo>
                  <a:lnTo>
                    <a:pt x="130" y="61"/>
                  </a:lnTo>
                  <a:lnTo>
                    <a:pt x="130" y="62"/>
                  </a:lnTo>
                  <a:lnTo>
                    <a:pt x="131" y="62"/>
                  </a:lnTo>
                  <a:lnTo>
                    <a:pt x="130" y="70"/>
                  </a:lnTo>
                  <a:lnTo>
                    <a:pt x="127" y="70"/>
                  </a:lnTo>
                  <a:lnTo>
                    <a:pt x="126" y="69"/>
                  </a:lnTo>
                  <a:lnTo>
                    <a:pt x="125" y="68"/>
                  </a:lnTo>
                  <a:lnTo>
                    <a:pt x="123" y="66"/>
                  </a:lnTo>
                  <a:lnTo>
                    <a:pt x="125" y="68"/>
                  </a:lnTo>
                  <a:close/>
                  <a:moveTo>
                    <a:pt x="126" y="59"/>
                  </a:moveTo>
                  <a:lnTo>
                    <a:pt x="127" y="59"/>
                  </a:lnTo>
                  <a:lnTo>
                    <a:pt x="129" y="61"/>
                  </a:lnTo>
                  <a:lnTo>
                    <a:pt x="126" y="59"/>
                  </a:lnTo>
                  <a:close/>
                  <a:moveTo>
                    <a:pt x="114" y="65"/>
                  </a:moveTo>
                  <a:lnTo>
                    <a:pt x="114" y="57"/>
                  </a:lnTo>
                  <a:lnTo>
                    <a:pt x="115" y="57"/>
                  </a:lnTo>
                  <a:lnTo>
                    <a:pt x="116" y="57"/>
                  </a:lnTo>
                  <a:lnTo>
                    <a:pt x="120" y="58"/>
                  </a:lnTo>
                  <a:lnTo>
                    <a:pt x="123" y="59"/>
                  </a:lnTo>
                  <a:lnTo>
                    <a:pt x="126" y="59"/>
                  </a:lnTo>
                  <a:lnTo>
                    <a:pt x="125" y="68"/>
                  </a:lnTo>
                  <a:lnTo>
                    <a:pt x="122" y="68"/>
                  </a:lnTo>
                  <a:lnTo>
                    <a:pt x="118" y="66"/>
                  </a:lnTo>
                  <a:lnTo>
                    <a:pt x="115" y="65"/>
                  </a:lnTo>
                  <a:lnTo>
                    <a:pt x="112" y="65"/>
                  </a:lnTo>
                  <a:lnTo>
                    <a:pt x="114" y="65"/>
                  </a:lnTo>
                  <a:close/>
                  <a:moveTo>
                    <a:pt x="114" y="57"/>
                  </a:moveTo>
                  <a:lnTo>
                    <a:pt x="114" y="57"/>
                  </a:lnTo>
                  <a:lnTo>
                    <a:pt x="115" y="57"/>
                  </a:lnTo>
                  <a:lnTo>
                    <a:pt x="114" y="57"/>
                  </a:lnTo>
                  <a:close/>
                  <a:moveTo>
                    <a:pt x="106" y="57"/>
                  </a:moveTo>
                  <a:lnTo>
                    <a:pt x="114" y="57"/>
                  </a:lnTo>
                  <a:lnTo>
                    <a:pt x="114" y="65"/>
                  </a:lnTo>
                  <a:lnTo>
                    <a:pt x="106" y="65"/>
                  </a:lnTo>
                  <a:lnTo>
                    <a:pt x="102" y="62"/>
                  </a:lnTo>
                  <a:lnTo>
                    <a:pt x="106" y="57"/>
                  </a:lnTo>
                  <a:close/>
                  <a:moveTo>
                    <a:pt x="106" y="65"/>
                  </a:moveTo>
                  <a:lnTo>
                    <a:pt x="103" y="65"/>
                  </a:lnTo>
                  <a:lnTo>
                    <a:pt x="102" y="62"/>
                  </a:lnTo>
                  <a:lnTo>
                    <a:pt x="106" y="65"/>
                  </a:lnTo>
                  <a:close/>
                  <a:moveTo>
                    <a:pt x="106" y="24"/>
                  </a:moveTo>
                  <a:lnTo>
                    <a:pt x="107" y="33"/>
                  </a:lnTo>
                  <a:lnTo>
                    <a:pt x="110" y="30"/>
                  </a:lnTo>
                  <a:lnTo>
                    <a:pt x="110" y="34"/>
                  </a:lnTo>
                  <a:lnTo>
                    <a:pt x="108" y="37"/>
                  </a:lnTo>
                  <a:lnTo>
                    <a:pt x="108" y="41"/>
                  </a:lnTo>
                  <a:lnTo>
                    <a:pt x="107" y="45"/>
                  </a:lnTo>
                  <a:lnTo>
                    <a:pt x="107" y="49"/>
                  </a:lnTo>
                  <a:lnTo>
                    <a:pt x="108" y="53"/>
                  </a:lnTo>
                  <a:lnTo>
                    <a:pt x="108" y="54"/>
                  </a:lnTo>
                  <a:lnTo>
                    <a:pt x="108" y="55"/>
                  </a:lnTo>
                  <a:lnTo>
                    <a:pt x="110" y="57"/>
                  </a:lnTo>
                  <a:lnTo>
                    <a:pt x="110" y="58"/>
                  </a:lnTo>
                  <a:lnTo>
                    <a:pt x="102" y="62"/>
                  </a:lnTo>
                  <a:lnTo>
                    <a:pt x="102" y="61"/>
                  </a:lnTo>
                  <a:lnTo>
                    <a:pt x="100" y="58"/>
                  </a:lnTo>
                  <a:lnTo>
                    <a:pt x="100" y="57"/>
                  </a:lnTo>
                  <a:lnTo>
                    <a:pt x="99" y="54"/>
                  </a:lnTo>
                  <a:lnTo>
                    <a:pt x="99" y="50"/>
                  </a:lnTo>
                  <a:lnTo>
                    <a:pt x="99" y="45"/>
                  </a:lnTo>
                  <a:lnTo>
                    <a:pt x="99" y="41"/>
                  </a:lnTo>
                  <a:lnTo>
                    <a:pt x="100" y="35"/>
                  </a:lnTo>
                  <a:lnTo>
                    <a:pt x="102" y="31"/>
                  </a:lnTo>
                  <a:lnTo>
                    <a:pt x="102" y="27"/>
                  </a:lnTo>
                  <a:lnTo>
                    <a:pt x="106" y="24"/>
                  </a:lnTo>
                  <a:close/>
                  <a:moveTo>
                    <a:pt x="102" y="27"/>
                  </a:moveTo>
                  <a:lnTo>
                    <a:pt x="103" y="26"/>
                  </a:lnTo>
                  <a:lnTo>
                    <a:pt x="106" y="24"/>
                  </a:lnTo>
                  <a:lnTo>
                    <a:pt x="102" y="27"/>
                  </a:lnTo>
                  <a:close/>
                  <a:moveTo>
                    <a:pt x="130" y="28"/>
                  </a:moveTo>
                  <a:lnTo>
                    <a:pt x="138" y="28"/>
                  </a:lnTo>
                  <a:lnTo>
                    <a:pt x="134" y="33"/>
                  </a:lnTo>
                  <a:lnTo>
                    <a:pt x="129" y="33"/>
                  </a:lnTo>
                  <a:lnTo>
                    <a:pt x="120" y="33"/>
                  </a:lnTo>
                  <a:lnTo>
                    <a:pt x="115" y="33"/>
                  </a:lnTo>
                  <a:lnTo>
                    <a:pt x="112" y="33"/>
                  </a:lnTo>
                  <a:lnTo>
                    <a:pt x="108" y="33"/>
                  </a:lnTo>
                  <a:lnTo>
                    <a:pt x="107" y="33"/>
                  </a:lnTo>
                  <a:lnTo>
                    <a:pt x="106" y="24"/>
                  </a:lnTo>
                  <a:lnTo>
                    <a:pt x="108" y="24"/>
                  </a:lnTo>
                  <a:lnTo>
                    <a:pt x="111" y="24"/>
                  </a:lnTo>
                  <a:lnTo>
                    <a:pt x="115" y="24"/>
                  </a:lnTo>
                  <a:lnTo>
                    <a:pt x="120" y="24"/>
                  </a:lnTo>
                  <a:lnTo>
                    <a:pt x="129"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3" y="0"/>
                  </a:moveTo>
                  <a:lnTo>
                    <a:pt x="134" y="0"/>
                  </a:lnTo>
                  <a:lnTo>
                    <a:pt x="134" y="8"/>
                  </a:lnTo>
                  <a:lnTo>
                    <a:pt x="13" y="8"/>
                  </a:lnTo>
                  <a:lnTo>
                    <a:pt x="9" y="4"/>
                  </a:lnTo>
                  <a:lnTo>
                    <a:pt x="13" y="0"/>
                  </a:lnTo>
                  <a:close/>
                  <a:moveTo>
                    <a:pt x="9" y="4"/>
                  </a:moveTo>
                  <a:lnTo>
                    <a:pt x="9" y="0"/>
                  </a:lnTo>
                  <a:lnTo>
                    <a:pt x="13" y="0"/>
                  </a:lnTo>
                  <a:lnTo>
                    <a:pt x="9" y="4"/>
                  </a:lnTo>
                  <a:close/>
                  <a:moveTo>
                    <a:pt x="9" y="28"/>
                  </a:moveTo>
                  <a:lnTo>
                    <a:pt x="9" y="4"/>
                  </a:lnTo>
                  <a:lnTo>
                    <a:pt x="17" y="4"/>
                  </a:lnTo>
                  <a:lnTo>
                    <a:pt x="17" y="28"/>
                  </a:lnTo>
                  <a:lnTo>
                    <a:pt x="13" y="33"/>
                  </a:lnTo>
                  <a:lnTo>
                    <a:pt x="9" y="28"/>
                  </a:lnTo>
                  <a:close/>
                  <a:moveTo>
                    <a:pt x="13" y="33"/>
                  </a:moveTo>
                  <a:lnTo>
                    <a:pt x="9" y="33"/>
                  </a:lnTo>
                  <a:lnTo>
                    <a:pt x="9" y="28"/>
                  </a:lnTo>
                  <a:lnTo>
                    <a:pt x="13" y="33"/>
                  </a:lnTo>
                  <a:close/>
                  <a:moveTo>
                    <a:pt x="42" y="24"/>
                  </a:moveTo>
                  <a:lnTo>
                    <a:pt x="41" y="33"/>
                  </a:lnTo>
                  <a:lnTo>
                    <a:pt x="41" y="33"/>
                  </a:lnTo>
                  <a:lnTo>
                    <a:pt x="35" y="33"/>
                  </a:lnTo>
                  <a:lnTo>
                    <a:pt x="27" y="33"/>
                  </a:lnTo>
                  <a:lnTo>
                    <a:pt x="18" y="33"/>
                  </a:lnTo>
                  <a:lnTo>
                    <a:pt x="13" y="33"/>
                  </a:lnTo>
                  <a:lnTo>
                    <a:pt x="13" y="24"/>
                  </a:lnTo>
                  <a:lnTo>
                    <a:pt x="18" y="24"/>
                  </a:lnTo>
                  <a:lnTo>
                    <a:pt x="27" y="24"/>
                  </a:lnTo>
                  <a:lnTo>
                    <a:pt x="35" y="24"/>
                  </a:lnTo>
                  <a:lnTo>
                    <a:pt x="42" y="24"/>
                  </a:lnTo>
                  <a:lnTo>
                    <a:pt x="42" y="24"/>
                  </a:lnTo>
                  <a:close/>
                  <a:moveTo>
                    <a:pt x="45" y="64"/>
                  </a:moveTo>
                  <a:lnTo>
                    <a:pt x="41" y="55"/>
                  </a:lnTo>
                  <a:lnTo>
                    <a:pt x="38" y="58"/>
                  </a:lnTo>
                  <a:lnTo>
                    <a:pt x="40" y="57"/>
                  </a:lnTo>
                  <a:lnTo>
                    <a:pt x="40" y="54"/>
                  </a:lnTo>
                  <a:lnTo>
                    <a:pt x="40" y="49"/>
                  </a:lnTo>
                  <a:lnTo>
                    <a:pt x="40" y="43"/>
                  </a:lnTo>
                  <a:lnTo>
                    <a:pt x="40" y="38"/>
                  </a:lnTo>
                  <a:lnTo>
                    <a:pt x="40" y="34"/>
                  </a:lnTo>
                  <a:lnTo>
                    <a:pt x="40" y="33"/>
                  </a:lnTo>
                  <a:lnTo>
                    <a:pt x="38" y="31"/>
                  </a:lnTo>
                  <a:lnTo>
                    <a:pt x="40" y="31"/>
                  </a:lnTo>
                  <a:lnTo>
                    <a:pt x="40" y="31"/>
                  </a:lnTo>
                  <a:lnTo>
                    <a:pt x="40" y="33"/>
                  </a:lnTo>
                  <a:lnTo>
                    <a:pt x="41" y="33"/>
                  </a:lnTo>
                  <a:lnTo>
                    <a:pt x="42" y="24"/>
                  </a:lnTo>
                  <a:lnTo>
                    <a:pt x="44" y="24"/>
                  </a:lnTo>
                  <a:lnTo>
                    <a:pt x="45" y="26"/>
                  </a:lnTo>
                  <a:lnTo>
                    <a:pt x="46" y="27"/>
                  </a:lnTo>
                  <a:lnTo>
                    <a:pt x="46" y="28"/>
                  </a:lnTo>
                  <a:lnTo>
                    <a:pt x="48" y="30"/>
                  </a:lnTo>
                  <a:lnTo>
                    <a:pt x="48" y="33"/>
                  </a:lnTo>
                  <a:lnTo>
                    <a:pt x="48" y="38"/>
                  </a:lnTo>
                  <a:lnTo>
                    <a:pt x="49" y="43"/>
                  </a:lnTo>
                  <a:lnTo>
                    <a:pt x="48" y="50"/>
                  </a:lnTo>
                  <a:lnTo>
                    <a:pt x="48" y="54"/>
                  </a:lnTo>
                  <a:lnTo>
                    <a:pt x="48" y="58"/>
                  </a:lnTo>
                  <a:lnTo>
                    <a:pt x="46" y="61"/>
                  </a:lnTo>
                  <a:lnTo>
                    <a:pt x="45" y="64"/>
                  </a:lnTo>
                  <a:close/>
                  <a:moveTo>
                    <a:pt x="46" y="61"/>
                  </a:moveTo>
                  <a:lnTo>
                    <a:pt x="46" y="64"/>
                  </a:lnTo>
                  <a:lnTo>
                    <a:pt x="45" y="64"/>
                  </a:lnTo>
                  <a:lnTo>
                    <a:pt x="46" y="61"/>
                  </a:lnTo>
                  <a:close/>
                  <a:moveTo>
                    <a:pt x="37" y="65"/>
                  </a:moveTo>
                  <a:lnTo>
                    <a:pt x="35" y="57"/>
                  </a:lnTo>
                  <a:lnTo>
                    <a:pt x="35" y="57"/>
                  </a:lnTo>
                  <a:lnTo>
                    <a:pt x="37" y="57"/>
                  </a:lnTo>
                  <a:lnTo>
                    <a:pt x="38" y="57"/>
                  </a:lnTo>
                  <a:lnTo>
                    <a:pt x="40" y="57"/>
                  </a:lnTo>
                  <a:lnTo>
                    <a:pt x="41" y="55"/>
                  </a:lnTo>
                  <a:lnTo>
                    <a:pt x="45"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3" y="78"/>
                  </a:lnTo>
                  <a:lnTo>
                    <a:pt x="6" y="73"/>
                  </a:lnTo>
                  <a:lnTo>
                    <a:pt x="10" y="69"/>
                  </a:lnTo>
                  <a:lnTo>
                    <a:pt x="13" y="66"/>
                  </a:lnTo>
                  <a:lnTo>
                    <a:pt x="14" y="65"/>
                  </a:lnTo>
                  <a:lnTo>
                    <a:pt x="15" y="64"/>
                  </a:lnTo>
                  <a:lnTo>
                    <a:pt x="18" y="62"/>
                  </a:lnTo>
                  <a:lnTo>
                    <a:pt x="19" y="61"/>
                  </a:lnTo>
                  <a:lnTo>
                    <a:pt x="21" y="59"/>
                  </a:lnTo>
                  <a:lnTo>
                    <a:pt x="23" y="59"/>
                  </a:lnTo>
                  <a:lnTo>
                    <a:pt x="26" y="58"/>
                  </a:lnTo>
                  <a:lnTo>
                    <a:pt x="30" y="57"/>
                  </a:lnTo>
                  <a:lnTo>
                    <a:pt x="35" y="57"/>
                  </a:lnTo>
                  <a:lnTo>
                    <a:pt x="37" y="65"/>
                  </a:lnTo>
                  <a:lnTo>
                    <a:pt x="31" y="66"/>
                  </a:lnTo>
                  <a:lnTo>
                    <a:pt x="27" y="66"/>
                  </a:lnTo>
                  <a:lnTo>
                    <a:pt x="26" y="68"/>
                  </a:lnTo>
                  <a:lnTo>
                    <a:pt x="25" y="68"/>
                  </a:lnTo>
                  <a:lnTo>
                    <a:pt x="23" y="69"/>
                  </a:lnTo>
                  <a:lnTo>
                    <a:pt x="22" y="69"/>
                  </a:lnTo>
                  <a:lnTo>
                    <a:pt x="21" y="70"/>
                  </a:lnTo>
                  <a:lnTo>
                    <a:pt x="19" y="72"/>
                  </a:lnTo>
                  <a:lnTo>
                    <a:pt x="18" y="73"/>
                  </a:lnTo>
                  <a:lnTo>
                    <a:pt x="17" y="74"/>
                  </a:lnTo>
                  <a:lnTo>
                    <a:pt x="13" y="78"/>
                  </a:lnTo>
                  <a:lnTo>
                    <a:pt x="10" y="82"/>
                  </a:lnTo>
                  <a:lnTo>
                    <a:pt x="10" y="81"/>
                  </a:lnTo>
                  <a:close/>
                  <a:moveTo>
                    <a:pt x="2" y="80"/>
                  </a:moveTo>
                  <a:lnTo>
                    <a:pt x="2" y="78"/>
                  </a:lnTo>
                  <a:lnTo>
                    <a:pt x="3"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5">
              <a:extLst>
                <a:ext uri="{FF2B5EF4-FFF2-40B4-BE49-F238E27FC236}">
                  <a16:creationId xmlns:a16="http://schemas.microsoft.com/office/drawing/2014/main" id="{2B1660EB-5E57-4D2B-AC18-2C7D7FB0FEA7}"/>
                </a:ext>
              </a:extLst>
            </p:cNvPr>
            <p:cNvSpPr>
              <a:spLocks/>
            </p:cNvSpPr>
            <p:nvPr/>
          </p:nvSpPr>
          <p:spPr bwMode="auto">
            <a:xfrm>
              <a:off x="8524875" y="4076700"/>
              <a:ext cx="222250" cy="209550"/>
            </a:xfrm>
            <a:custGeom>
              <a:avLst/>
              <a:gdLst>
                <a:gd name="T0" fmla="*/ 0 w 140"/>
                <a:gd name="T1" fmla="*/ 0 h 132"/>
                <a:gd name="T2" fmla="*/ 140 w 140"/>
                <a:gd name="T3" fmla="*/ 0 h 132"/>
                <a:gd name="T4" fmla="*/ 140 w 140"/>
                <a:gd name="T5" fmla="*/ 105 h 132"/>
                <a:gd name="T6" fmla="*/ 140 w 140"/>
                <a:gd name="T7" fmla="*/ 115 h 132"/>
                <a:gd name="T8" fmla="*/ 137 w 140"/>
                <a:gd name="T9" fmla="*/ 121 h 132"/>
                <a:gd name="T10" fmla="*/ 133 w 140"/>
                <a:gd name="T11" fmla="*/ 125 h 132"/>
                <a:gd name="T12" fmla="*/ 128 w 140"/>
                <a:gd name="T13" fmla="*/ 128 h 132"/>
                <a:gd name="T14" fmla="*/ 121 w 140"/>
                <a:gd name="T15" fmla="*/ 131 h 132"/>
                <a:gd name="T16" fmla="*/ 114 w 140"/>
                <a:gd name="T17" fmla="*/ 132 h 132"/>
                <a:gd name="T18" fmla="*/ 106 w 140"/>
                <a:gd name="T19" fmla="*/ 132 h 132"/>
                <a:gd name="T20" fmla="*/ 100 w 140"/>
                <a:gd name="T21" fmla="*/ 132 h 132"/>
                <a:gd name="T22" fmla="*/ 85 w 140"/>
                <a:gd name="T23" fmla="*/ 132 h 132"/>
                <a:gd name="T24" fmla="*/ 66 w 140"/>
                <a:gd name="T25" fmla="*/ 132 h 132"/>
                <a:gd name="T26" fmla="*/ 47 w 140"/>
                <a:gd name="T27" fmla="*/ 132 h 132"/>
                <a:gd name="T28" fmla="*/ 35 w 140"/>
                <a:gd name="T29" fmla="*/ 132 h 132"/>
                <a:gd name="T30" fmla="*/ 28 w 140"/>
                <a:gd name="T31" fmla="*/ 132 h 132"/>
                <a:gd name="T32" fmla="*/ 21 w 140"/>
                <a:gd name="T33" fmla="*/ 131 h 132"/>
                <a:gd name="T34" fmla="*/ 16 w 140"/>
                <a:gd name="T35" fmla="*/ 131 h 132"/>
                <a:gd name="T36" fmla="*/ 10 w 140"/>
                <a:gd name="T37" fmla="*/ 128 h 132"/>
                <a:gd name="T38" fmla="*/ 6 w 140"/>
                <a:gd name="T39" fmla="*/ 125 h 132"/>
                <a:gd name="T40" fmla="*/ 2 w 140"/>
                <a:gd name="T41" fmla="*/ 120 h 132"/>
                <a:gd name="T42" fmla="*/ 1 w 140"/>
                <a:gd name="T43" fmla="*/ 113 h 132"/>
                <a:gd name="T44" fmla="*/ 0 w 140"/>
                <a:gd name="T45" fmla="*/ 105 h 132"/>
                <a:gd name="T46" fmla="*/ 0 w 14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32">
                  <a:moveTo>
                    <a:pt x="0" y="0"/>
                  </a:moveTo>
                  <a:lnTo>
                    <a:pt x="140" y="0"/>
                  </a:lnTo>
                  <a:lnTo>
                    <a:pt x="140" y="105"/>
                  </a:lnTo>
                  <a:lnTo>
                    <a:pt x="140" y="115"/>
                  </a:lnTo>
                  <a:lnTo>
                    <a:pt x="137" y="121"/>
                  </a:lnTo>
                  <a:lnTo>
                    <a:pt x="133" y="125"/>
                  </a:lnTo>
                  <a:lnTo>
                    <a:pt x="128" y="128"/>
                  </a:lnTo>
                  <a:lnTo>
                    <a:pt x="121" y="131"/>
                  </a:lnTo>
                  <a:lnTo>
                    <a:pt x="114" y="132"/>
                  </a:lnTo>
                  <a:lnTo>
                    <a:pt x="106" y="132"/>
                  </a:lnTo>
                  <a:lnTo>
                    <a:pt x="100" y="132"/>
                  </a:lnTo>
                  <a:lnTo>
                    <a:pt x="85" y="132"/>
                  </a:lnTo>
                  <a:lnTo>
                    <a:pt x="66" y="132"/>
                  </a:lnTo>
                  <a:lnTo>
                    <a:pt x="47" y="132"/>
                  </a:lnTo>
                  <a:lnTo>
                    <a:pt x="35" y="132"/>
                  </a:lnTo>
                  <a:lnTo>
                    <a:pt x="28" y="132"/>
                  </a:lnTo>
                  <a:lnTo>
                    <a:pt x="21" y="131"/>
                  </a:lnTo>
                  <a:lnTo>
                    <a:pt x="16" y="131"/>
                  </a:lnTo>
                  <a:lnTo>
                    <a:pt x="10" y="128"/>
                  </a:lnTo>
                  <a:lnTo>
                    <a:pt x="6" y="125"/>
                  </a:lnTo>
                  <a:lnTo>
                    <a:pt x="2" y="120"/>
                  </a:lnTo>
                  <a:lnTo>
                    <a:pt x="1" y="113"/>
                  </a:lnTo>
                  <a:lnTo>
                    <a:pt x="0" y="105"/>
                  </a:lnTo>
                  <a:lnTo>
                    <a:pt x="0" y="0"/>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6">
              <a:extLst>
                <a:ext uri="{FF2B5EF4-FFF2-40B4-BE49-F238E27FC236}">
                  <a16:creationId xmlns:a16="http://schemas.microsoft.com/office/drawing/2014/main" id="{6C38CF2C-73EF-4CFC-9436-DABD628D6CE2}"/>
                </a:ext>
              </a:extLst>
            </p:cNvPr>
            <p:cNvSpPr>
              <a:spLocks/>
            </p:cNvSpPr>
            <p:nvPr/>
          </p:nvSpPr>
          <p:spPr bwMode="auto">
            <a:xfrm>
              <a:off x="8524875" y="4167188"/>
              <a:ext cx="222250" cy="119063"/>
            </a:xfrm>
            <a:custGeom>
              <a:avLst/>
              <a:gdLst>
                <a:gd name="T0" fmla="*/ 0 w 140"/>
                <a:gd name="T1" fmla="*/ 0 h 75"/>
                <a:gd name="T2" fmla="*/ 140 w 140"/>
                <a:gd name="T3" fmla="*/ 0 h 75"/>
                <a:gd name="T4" fmla="*/ 140 w 140"/>
                <a:gd name="T5" fmla="*/ 48 h 75"/>
                <a:gd name="T6" fmla="*/ 140 w 140"/>
                <a:gd name="T7" fmla="*/ 58 h 75"/>
                <a:gd name="T8" fmla="*/ 137 w 140"/>
                <a:gd name="T9" fmla="*/ 64 h 75"/>
                <a:gd name="T10" fmla="*/ 133 w 140"/>
                <a:gd name="T11" fmla="*/ 68 h 75"/>
                <a:gd name="T12" fmla="*/ 128 w 140"/>
                <a:gd name="T13" fmla="*/ 71 h 75"/>
                <a:gd name="T14" fmla="*/ 121 w 140"/>
                <a:gd name="T15" fmla="*/ 74 h 75"/>
                <a:gd name="T16" fmla="*/ 114 w 140"/>
                <a:gd name="T17" fmla="*/ 75 h 75"/>
                <a:gd name="T18" fmla="*/ 106 w 140"/>
                <a:gd name="T19" fmla="*/ 75 h 75"/>
                <a:gd name="T20" fmla="*/ 100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0 w 140"/>
                <a:gd name="T37" fmla="*/ 71 h 75"/>
                <a:gd name="T38" fmla="*/ 6 w 140"/>
                <a:gd name="T39" fmla="*/ 68 h 75"/>
                <a:gd name="T40" fmla="*/ 2 w 140"/>
                <a:gd name="T41" fmla="*/ 63 h 75"/>
                <a:gd name="T42" fmla="*/ 1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40" y="58"/>
                  </a:lnTo>
                  <a:lnTo>
                    <a:pt x="137" y="64"/>
                  </a:lnTo>
                  <a:lnTo>
                    <a:pt x="133" y="68"/>
                  </a:lnTo>
                  <a:lnTo>
                    <a:pt x="128" y="71"/>
                  </a:lnTo>
                  <a:lnTo>
                    <a:pt x="121" y="74"/>
                  </a:lnTo>
                  <a:lnTo>
                    <a:pt x="114" y="75"/>
                  </a:lnTo>
                  <a:lnTo>
                    <a:pt x="106" y="75"/>
                  </a:lnTo>
                  <a:lnTo>
                    <a:pt x="100" y="75"/>
                  </a:lnTo>
                  <a:lnTo>
                    <a:pt x="85" y="75"/>
                  </a:lnTo>
                  <a:lnTo>
                    <a:pt x="66" y="75"/>
                  </a:lnTo>
                  <a:lnTo>
                    <a:pt x="47" y="75"/>
                  </a:lnTo>
                  <a:lnTo>
                    <a:pt x="35" y="75"/>
                  </a:lnTo>
                  <a:lnTo>
                    <a:pt x="28" y="75"/>
                  </a:lnTo>
                  <a:lnTo>
                    <a:pt x="21" y="74"/>
                  </a:lnTo>
                  <a:lnTo>
                    <a:pt x="16" y="74"/>
                  </a:lnTo>
                  <a:lnTo>
                    <a:pt x="10" y="71"/>
                  </a:lnTo>
                  <a:lnTo>
                    <a:pt x="6" y="68"/>
                  </a:lnTo>
                  <a:lnTo>
                    <a:pt x="2" y="63"/>
                  </a:lnTo>
                  <a:lnTo>
                    <a:pt x="1"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7">
              <a:extLst>
                <a:ext uri="{FF2B5EF4-FFF2-40B4-BE49-F238E27FC236}">
                  <a16:creationId xmlns:a16="http://schemas.microsoft.com/office/drawing/2014/main" id="{3125FBB8-F7F2-42D9-B79B-4243BA9B7D23}"/>
                </a:ext>
              </a:extLst>
            </p:cNvPr>
            <p:cNvSpPr>
              <a:spLocks noEditPoints="1"/>
            </p:cNvSpPr>
            <p:nvPr/>
          </p:nvSpPr>
          <p:spPr bwMode="auto">
            <a:xfrm>
              <a:off x="8518525" y="384968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0 w 148"/>
                <a:gd name="T17" fmla="*/ 262 h 279"/>
                <a:gd name="T18" fmla="*/ 19 w 148"/>
                <a:gd name="T19" fmla="*/ 268 h 279"/>
                <a:gd name="T20" fmla="*/ 104 w 148"/>
                <a:gd name="T21" fmla="*/ 279 h 279"/>
                <a:gd name="T22" fmla="*/ 51 w 148"/>
                <a:gd name="T23" fmla="*/ 279 h 279"/>
                <a:gd name="T24" fmla="*/ 70 w 148"/>
                <a:gd name="T25" fmla="*/ 271 h 279"/>
                <a:gd name="T26" fmla="*/ 104 w 148"/>
                <a:gd name="T27" fmla="*/ 271 h 279"/>
                <a:gd name="T28" fmla="*/ 148 w 148"/>
                <a:gd name="T29" fmla="*/ 256 h 279"/>
                <a:gd name="T30" fmla="*/ 143 w 148"/>
                <a:gd name="T31" fmla="*/ 270 h 279"/>
                <a:gd name="T32" fmla="*/ 122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6 w 148"/>
                <a:gd name="T57" fmla="*/ 70 h 279"/>
                <a:gd name="T58" fmla="*/ 128 w 148"/>
                <a:gd name="T59" fmla="*/ 61 h 279"/>
                <a:gd name="T60" fmla="*/ 124 w 148"/>
                <a:gd name="T61" fmla="*/ 59 h 279"/>
                <a:gd name="T62" fmla="*/ 113 w 148"/>
                <a:gd name="T63" fmla="*/ 65 h 279"/>
                <a:gd name="T64" fmla="*/ 113 w 148"/>
                <a:gd name="T65" fmla="*/ 65 h 279"/>
                <a:gd name="T66" fmla="*/ 105 w 148"/>
                <a:gd name="T67" fmla="*/ 65 h 279"/>
                <a:gd name="T68" fmla="*/ 108 w 148"/>
                <a:gd name="T69" fmla="*/ 45 h 279"/>
                <a:gd name="T70" fmla="*/ 102 w 148"/>
                <a:gd name="T71" fmla="*/ 62 h 279"/>
                <a:gd name="T72" fmla="*/ 99 w 148"/>
                <a:gd name="T73" fmla="*/ 41 h 279"/>
                <a:gd name="T74" fmla="*/ 105 w 148"/>
                <a:gd name="T75" fmla="*/ 24 h 279"/>
                <a:gd name="T76" fmla="*/ 116 w 148"/>
                <a:gd name="T77" fmla="*/ 33 h 279"/>
                <a:gd name="T78" fmla="*/ 116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9 w 148"/>
                <a:gd name="T97" fmla="*/ 31 h 279"/>
                <a:gd name="T98" fmla="*/ 46 w 148"/>
                <a:gd name="T99" fmla="*/ 27 h 279"/>
                <a:gd name="T100" fmla="*/ 47 w 148"/>
                <a:gd name="T101" fmla="*/ 54 h 279"/>
                <a:gd name="T102" fmla="*/ 46 w 148"/>
                <a:gd name="T103" fmla="*/ 61 h 279"/>
                <a:gd name="T104" fmla="*/ 40 w 148"/>
                <a:gd name="T105" fmla="*/ 55 h 279"/>
                <a:gd name="T106" fmla="*/ 35 w 148"/>
                <a:gd name="T107" fmla="*/ 57 h 279"/>
                <a:gd name="T108" fmla="*/ 6 w 148"/>
                <a:gd name="T109" fmla="*/ 73 h 279"/>
                <a:gd name="T110" fmla="*/ 21 w 148"/>
                <a:gd name="T111" fmla="*/ 59 h 279"/>
                <a:gd name="T112" fmla="*/ 27 w 148"/>
                <a:gd name="T113" fmla="*/ 66 h 279"/>
                <a:gd name="T114" fmla="*/ 17 w 148"/>
                <a:gd name="T115" fmla="*/ 73 h 279"/>
                <a:gd name="T116" fmla="*/ 2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9" y="82"/>
                  </a:moveTo>
                  <a:lnTo>
                    <a:pt x="0" y="81"/>
                  </a:lnTo>
                  <a:lnTo>
                    <a:pt x="1" y="80"/>
                  </a:lnTo>
                  <a:lnTo>
                    <a:pt x="2" y="78"/>
                  </a:lnTo>
                  <a:lnTo>
                    <a:pt x="1" y="80"/>
                  </a:lnTo>
                  <a:lnTo>
                    <a:pt x="1" y="81"/>
                  </a:lnTo>
                  <a:lnTo>
                    <a:pt x="1" y="80"/>
                  </a:lnTo>
                  <a:lnTo>
                    <a:pt x="9" y="81"/>
                  </a:lnTo>
                  <a:lnTo>
                    <a:pt x="9" y="81"/>
                  </a:lnTo>
                  <a:lnTo>
                    <a:pt x="9" y="82"/>
                  </a:lnTo>
                  <a:lnTo>
                    <a:pt x="8" y="85"/>
                  </a:lnTo>
                  <a:lnTo>
                    <a:pt x="8" y="85"/>
                  </a:lnTo>
                  <a:lnTo>
                    <a:pt x="9" y="82"/>
                  </a:lnTo>
                  <a:close/>
                  <a:moveTo>
                    <a:pt x="0" y="81"/>
                  </a:moveTo>
                  <a:lnTo>
                    <a:pt x="1" y="81"/>
                  </a:lnTo>
                  <a:lnTo>
                    <a:pt x="1" y="80"/>
                  </a:lnTo>
                  <a:lnTo>
                    <a:pt x="0" y="81"/>
                  </a:lnTo>
                  <a:close/>
                  <a:moveTo>
                    <a:pt x="0" y="86"/>
                  </a:moveTo>
                  <a:lnTo>
                    <a:pt x="0" y="81"/>
                  </a:lnTo>
                  <a:lnTo>
                    <a:pt x="9"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3" y="278"/>
                  </a:lnTo>
                  <a:lnTo>
                    <a:pt x="19" y="278"/>
                  </a:lnTo>
                  <a:lnTo>
                    <a:pt x="16" y="277"/>
                  </a:lnTo>
                  <a:lnTo>
                    <a:pt x="13" y="275"/>
                  </a:lnTo>
                  <a:lnTo>
                    <a:pt x="9" y="273"/>
                  </a:lnTo>
                  <a:lnTo>
                    <a:pt x="8" y="271"/>
                  </a:lnTo>
                  <a:lnTo>
                    <a:pt x="6" y="270"/>
                  </a:lnTo>
                  <a:lnTo>
                    <a:pt x="5" y="268"/>
                  </a:lnTo>
                  <a:lnTo>
                    <a:pt x="4" y="267"/>
                  </a:lnTo>
                  <a:lnTo>
                    <a:pt x="2" y="264"/>
                  </a:lnTo>
                  <a:lnTo>
                    <a:pt x="2" y="263"/>
                  </a:lnTo>
                  <a:lnTo>
                    <a:pt x="1" y="262"/>
                  </a:lnTo>
                  <a:lnTo>
                    <a:pt x="1" y="259"/>
                  </a:lnTo>
                  <a:lnTo>
                    <a:pt x="1" y="258"/>
                  </a:lnTo>
                  <a:lnTo>
                    <a:pt x="0" y="252"/>
                  </a:lnTo>
                  <a:lnTo>
                    <a:pt x="0" y="248"/>
                  </a:lnTo>
                  <a:lnTo>
                    <a:pt x="8" y="248"/>
                  </a:lnTo>
                  <a:lnTo>
                    <a:pt x="8" y="252"/>
                  </a:lnTo>
                  <a:lnTo>
                    <a:pt x="9" y="256"/>
                  </a:lnTo>
                  <a:lnTo>
                    <a:pt x="9" y="258"/>
                  </a:lnTo>
                  <a:lnTo>
                    <a:pt x="9" y="259"/>
                  </a:lnTo>
                  <a:lnTo>
                    <a:pt x="10" y="260"/>
                  </a:lnTo>
                  <a:lnTo>
                    <a:pt x="10" y="262"/>
                  </a:lnTo>
                  <a:lnTo>
                    <a:pt x="10" y="262"/>
                  </a:lnTo>
                  <a:lnTo>
                    <a:pt x="12" y="263"/>
                  </a:lnTo>
                  <a:lnTo>
                    <a:pt x="12" y="264"/>
                  </a:lnTo>
                  <a:lnTo>
                    <a:pt x="13" y="264"/>
                  </a:lnTo>
                  <a:lnTo>
                    <a:pt x="14" y="266"/>
                  </a:lnTo>
                  <a:lnTo>
                    <a:pt x="17" y="267"/>
                  </a:lnTo>
                  <a:lnTo>
                    <a:pt x="19" y="268"/>
                  </a:lnTo>
                  <a:lnTo>
                    <a:pt x="21" y="270"/>
                  </a:lnTo>
                  <a:lnTo>
                    <a:pt x="24" y="270"/>
                  </a:lnTo>
                  <a:lnTo>
                    <a:pt x="27" y="270"/>
                  </a:lnTo>
                  <a:lnTo>
                    <a:pt x="32" y="271"/>
                  </a:lnTo>
                  <a:lnTo>
                    <a:pt x="39" y="271"/>
                  </a:lnTo>
                  <a:close/>
                  <a:moveTo>
                    <a:pt x="104" y="271"/>
                  </a:moveTo>
                  <a:lnTo>
                    <a:pt x="104" y="279"/>
                  </a:lnTo>
                  <a:lnTo>
                    <a:pt x="104" y="279"/>
                  </a:lnTo>
                  <a:lnTo>
                    <a:pt x="97" y="279"/>
                  </a:lnTo>
                  <a:lnTo>
                    <a:pt x="89" y="279"/>
                  </a:lnTo>
                  <a:lnTo>
                    <a:pt x="79" y="279"/>
                  </a:lnTo>
                  <a:lnTo>
                    <a:pt x="70" y="279"/>
                  </a:lnTo>
                  <a:lnTo>
                    <a:pt x="60" y="279"/>
                  </a:lnTo>
                  <a:lnTo>
                    <a:pt x="51" y="279"/>
                  </a:lnTo>
                  <a:lnTo>
                    <a:pt x="44" y="279"/>
                  </a:lnTo>
                  <a:lnTo>
                    <a:pt x="39" y="279"/>
                  </a:lnTo>
                  <a:lnTo>
                    <a:pt x="39" y="271"/>
                  </a:lnTo>
                  <a:lnTo>
                    <a:pt x="44" y="271"/>
                  </a:lnTo>
                  <a:lnTo>
                    <a:pt x="51" y="271"/>
                  </a:lnTo>
                  <a:lnTo>
                    <a:pt x="60" y="271"/>
                  </a:lnTo>
                  <a:lnTo>
                    <a:pt x="70" y="271"/>
                  </a:lnTo>
                  <a:lnTo>
                    <a:pt x="79" y="271"/>
                  </a:lnTo>
                  <a:lnTo>
                    <a:pt x="89" y="271"/>
                  </a:lnTo>
                  <a:lnTo>
                    <a:pt x="97" y="271"/>
                  </a:lnTo>
                  <a:lnTo>
                    <a:pt x="104" y="271"/>
                  </a:lnTo>
                  <a:lnTo>
                    <a:pt x="104" y="271"/>
                  </a:lnTo>
                  <a:close/>
                  <a:moveTo>
                    <a:pt x="104" y="271"/>
                  </a:moveTo>
                  <a:lnTo>
                    <a:pt x="104" y="271"/>
                  </a:lnTo>
                  <a:lnTo>
                    <a:pt x="104" y="271"/>
                  </a:lnTo>
                  <a:close/>
                  <a:moveTo>
                    <a:pt x="140" y="248"/>
                  </a:moveTo>
                  <a:lnTo>
                    <a:pt x="148" y="248"/>
                  </a:lnTo>
                  <a:lnTo>
                    <a:pt x="148" y="248"/>
                  </a:lnTo>
                  <a:lnTo>
                    <a:pt x="148" y="251"/>
                  </a:lnTo>
                  <a:lnTo>
                    <a:pt x="148" y="254"/>
                  </a:lnTo>
                  <a:lnTo>
                    <a:pt x="148" y="256"/>
                  </a:lnTo>
                  <a:lnTo>
                    <a:pt x="148" y="259"/>
                  </a:lnTo>
                  <a:lnTo>
                    <a:pt x="147" y="260"/>
                  </a:lnTo>
                  <a:lnTo>
                    <a:pt x="147" y="263"/>
                  </a:lnTo>
                  <a:lnTo>
                    <a:pt x="145" y="264"/>
                  </a:lnTo>
                  <a:lnTo>
                    <a:pt x="144" y="266"/>
                  </a:lnTo>
                  <a:lnTo>
                    <a:pt x="143" y="267"/>
                  </a:lnTo>
                  <a:lnTo>
                    <a:pt x="143" y="270"/>
                  </a:lnTo>
                  <a:lnTo>
                    <a:pt x="141" y="271"/>
                  </a:lnTo>
                  <a:lnTo>
                    <a:pt x="139" y="273"/>
                  </a:lnTo>
                  <a:lnTo>
                    <a:pt x="136" y="274"/>
                  </a:lnTo>
                  <a:lnTo>
                    <a:pt x="133" y="275"/>
                  </a:lnTo>
                  <a:lnTo>
                    <a:pt x="129" y="277"/>
                  </a:lnTo>
                  <a:lnTo>
                    <a:pt x="126" y="278"/>
                  </a:lnTo>
                  <a:lnTo>
                    <a:pt x="122" y="278"/>
                  </a:lnTo>
                  <a:lnTo>
                    <a:pt x="118" y="279"/>
                  </a:lnTo>
                  <a:lnTo>
                    <a:pt x="110" y="279"/>
                  </a:lnTo>
                  <a:lnTo>
                    <a:pt x="104" y="279"/>
                  </a:lnTo>
                  <a:lnTo>
                    <a:pt x="104" y="271"/>
                  </a:lnTo>
                  <a:lnTo>
                    <a:pt x="110" y="271"/>
                  </a:lnTo>
                  <a:lnTo>
                    <a:pt x="118" y="271"/>
                  </a:lnTo>
                  <a:lnTo>
                    <a:pt x="121" y="270"/>
                  </a:lnTo>
                  <a:lnTo>
                    <a:pt x="124" y="270"/>
                  </a:lnTo>
                  <a:lnTo>
                    <a:pt x="126" y="268"/>
                  </a:lnTo>
                  <a:lnTo>
                    <a:pt x="129" y="268"/>
                  </a:lnTo>
                  <a:lnTo>
                    <a:pt x="132" y="267"/>
                  </a:lnTo>
                  <a:lnTo>
                    <a:pt x="135" y="266"/>
                  </a:lnTo>
                  <a:lnTo>
                    <a:pt x="135" y="264"/>
                  </a:lnTo>
                  <a:lnTo>
                    <a:pt x="136" y="263"/>
                  </a:lnTo>
                  <a:lnTo>
                    <a:pt x="136" y="263"/>
                  </a:lnTo>
                  <a:lnTo>
                    <a:pt x="137" y="262"/>
                  </a:lnTo>
                  <a:lnTo>
                    <a:pt x="137" y="260"/>
                  </a:lnTo>
                  <a:lnTo>
                    <a:pt x="139" y="259"/>
                  </a:lnTo>
                  <a:lnTo>
                    <a:pt x="139" y="258"/>
                  </a:lnTo>
                  <a:lnTo>
                    <a:pt x="140"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8" y="80"/>
                  </a:moveTo>
                  <a:lnTo>
                    <a:pt x="148" y="86"/>
                  </a:lnTo>
                  <a:lnTo>
                    <a:pt x="140" y="88"/>
                  </a:lnTo>
                  <a:lnTo>
                    <a:pt x="139" y="82"/>
                  </a:lnTo>
                  <a:lnTo>
                    <a:pt x="147" y="78"/>
                  </a:lnTo>
                  <a:lnTo>
                    <a:pt x="148" y="80"/>
                  </a:lnTo>
                  <a:close/>
                  <a:moveTo>
                    <a:pt x="147" y="78"/>
                  </a:moveTo>
                  <a:lnTo>
                    <a:pt x="147" y="80"/>
                  </a:lnTo>
                  <a:lnTo>
                    <a:pt x="148"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9" y="70"/>
                  </a:moveTo>
                  <a:lnTo>
                    <a:pt x="130" y="62"/>
                  </a:lnTo>
                  <a:lnTo>
                    <a:pt x="132" y="62"/>
                  </a:lnTo>
                  <a:lnTo>
                    <a:pt x="135" y="65"/>
                  </a:lnTo>
                  <a:lnTo>
                    <a:pt x="137" y="66"/>
                  </a:lnTo>
                  <a:lnTo>
                    <a:pt x="140" y="69"/>
                  </a:lnTo>
                  <a:lnTo>
                    <a:pt x="143" y="72"/>
                  </a:lnTo>
                  <a:lnTo>
                    <a:pt x="136" y="77"/>
                  </a:lnTo>
                  <a:lnTo>
                    <a:pt x="135" y="76"/>
                  </a:lnTo>
                  <a:lnTo>
                    <a:pt x="132" y="73"/>
                  </a:lnTo>
                  <a:lnTo>
                    <a:pt x="129" y="72"/>
                  </a:lnTo>
                  <a:lnTo>
                    <a:pt x="128" y="70"/>
                  </a:lnTo>
                  <a:lnTo>
                    <a:pt x="129" y="70"/>
                  </a:lnTo>
                  <a:close/>
                  <a:moveTo>
                    <a:pt x="130" y="62"/>
                  </a:moveTo>
                  <a:lnTo>
                    <a:pt x="130" y="62"/>
                  </a:lnTo>
                  <a:lnTo>
                    <a:pt x="132" y="62"/>
                  </a:lnTo>
                  <a:lnTo>
                    <a:pt x="130" y="62"/>
                  </a:lnTo>
                  <a:close/>
                  <a:moveTo>
                    <a:pt x="124" y="68"/>
                  </a:moveTo>
                  <a:lnTo>
                    <a:pt x="125" y="59"/>
                  </a:lnTo>
                  <a:lnTo>
                    <a:pt x="128" y="61"/>
                  </a:lnTo>
                  <a:lnTo>
                    <a:pt x="128" y="61"/>
                  </a:lnTo>
                  <a:lnTo>
                    <a:pt x="129" y="61"/>
                  </a:lnTo>
                  <a:lnTo>
                    <a:pt x="129" y="62"/>
                  </a:lnTo>
                  <a:lnTo>
                    <a:pt x="130" y="62"/>
                  </a:lnTo>
                  <a:lnTo>
                    <a:pt x="129" y="70"/>
                  </a:lnTo>
                  <a:lnTo>
                    <a:pt x="126" y="70"/>
                  </a:lnTo>
                  <a:lnTo>
                    <a:pt x="125" y="69"/>
                  </a:lnTo>
                  <a:lnTo>
                    <a:pt x="124" y="68"/>
                  </a:lnTo>
                  <a:lnTo>
                    <a:pt x="122" y="66"/>
                  </a:lnTo>
                  <a:lnTo>
                    <a:pt x="124" y="68"/>
                  </a:lnTo>
                  <a:close/>
                  <a:moveTo>
                    <a:pt x="125" y="59"/>
                  </a:moveTo>
                  <a:lnTo>
                    <a:pt x="126" y="59"/>
                  </a:lnTo>
                  <a:lnTo>
                    <a:pt x="128" y="61"/>
                  </a:lnTo>
                  <a:lnTo>
                    <a:pt x="125" y="59"/>
                  </a:lnTo>
                  <a:close/>
                  <a:moveTo>
                    <a:pt x="113" y="65"/>
                  </a:moveTo>
                  <a:lnTo>
                    <a:pt x="113" y="57"/>
                  </a:lnTo>
                  <a:lnTo>
                    <a:pt x="114" y="57"/>
                  </a:lnTo>
                  <a:lnTo>
                    <a:pt x="116" y="57"/>
                  </a:lnTo>
                  <a:lnTo>
                    <a:pt x="120" y="58"/>
                  </a:lnTo>
                  <a:lnTo>
                    <a:pt x="124" y="59"/>
                  </a:lnTo>
                  <a:lnTo>
                    <a:pt x="125" y="59"/>
                  </a:lnTo>
                  <a:lnTo>
                    <a:pt x="124" y="68"/>
                  </a:lnTo>
                  <a:lnTo>
                    <a:pt x="121" y="68"/>
                  </a:lnTo>
                  <a:lnTo>
                    <a:pt x="117" y="66"/>
                  </a:lnTo>
                  <a:lnTo>
                    <a:pt x="114" y="65"/>
                  </a:lnTo>
                  <a:lnTo>
                    <a:pt x="112" y="65"/>
                  </a:lnTo>
                  <a:lnTo>
                    <a:pt x="113" y="65"/>
                  </a:lnTo>
                  <a:close/>
                  <a:moveTo>
                    <a:pt x="113" y="57"/>
                  </a:moveTo>
                  <a:lnTo>
                    <a:pt x="113" y="57"/>
                  </a:lnTo>
                  <a:lnTo>
                    <a:pt x="114" y="57"/>
                  </a:lnTo>
                  <a:lnTo>
                    <a:pt x="113" y="57"/>
                  </a:lnTo>
                  <a:close/>
                  <a:moveTo>
                    <a:pt x="105" y="57"/>
                  </a:moveTo>
                  <a:lnTo>
                    <a:pt x="113" y="57"/>
                  </a:lnTo>
                  <a:lnTo>
                    <a:pt x="113" y="65"/>
                  </a:lnTo>
                  <a:lnTo>
                    <a:pt x="105" y="65"/>
                  </a:lnTo>
                  <a:lnTo>
                    <a:pt x="102" y="62"/>
                  </a:lnTo>
                  <a:lnTo>
                    <a:pt x="105" y="57"/>
                  </a:lnTo>
                  <a:close/>
                  <a:moveTo>
                    <a:pt x="105" y="65"/>
                  </a:moveTo>
                  <a:lnTo>
                    <a:pt x="102" y="65"/>
                  </a:lnTo>
                  <a:lnTo>
                    <a:pt x="102" y="62"/>
                  </a:lnTo>
                  <a:lnTo>
                    <a:pt x="105" y="65"/>
                  </a:lnTo>
                  <a:close/>
                  <a:moveTo>
                    <a:pt x="105" y="24"/>
                  </a:moveTo>
                  <a:lnTo>
                    <a:pt x="106" y="33"/>
                  </a:lnTo>
                  <a:lnTo>
                    <a:pt x="109" y="30"/>
                  </a:lnTo>
                  <a:lnTo>
                    <a:pt x="109" y="34"/>
                  </a:lnTo>
                  <a:lnTo>
                    <a:pt x="108" y="37"/>
                  </a:lnTo>
                  <a:lnTo>
                    <a:pt x="108" y="41"/>
                  </a:lnTo>
                  <a:lnTo>
                    <a:pt x="108" y="45"/>
                  </a:lnTo>
                  <a:lnTo>
                    <a:pt x="108" y="49"/>
                  </a:lnTo>
                  <a:lnTo>
                    <a:pt x="108" y="53"/>
                  </a:lnTo>
                  <a:lnTo>
                    <a:pt x="108" y="54"/>
                  </a:lnTo>
                  <a:lnTo>
                    <a:pt x="108" y="55"/>
                  </a:lnTo>
                  <a:lnTo>
                    <a:pt x="109" y="57"/>
                  </a:lnTo>
                  <a:lnTo>
                    <a:pt x="109" y="58"/>
                  </a:lnTo>
                  <a:lnTo>
                    <a:pt x="102" y="62"/>
                  </a:lnTo>
                  <a:lnTo>
                    <a:pt x="101" y="61"/>
                  </a:lnTo>
                  <a:lnTo>
                    <a:pt x="99" y="58"/>
                  </a:lnTo>
                  <a:lnTo>
                    <a:pt x="99" y="57"/>
                  </a:lnTo>
                  <a:lnTo>
                    <a:pt x="99" y="54"/>
                  </a:lnTo>
                  <a:lnTo>
                    <a:pt x="98" y="50"/>
                  </a:lnTo>
                  <a:lnTo>
                    <a:pt x="98" y="45"/>
                  </a:lnTo>
                  <a:lnTo>
                    <a:pt x="99" y="41"/>
                  </a:lnTo>
                  <a:lnTo>
                    <a:pt x="99" y="35"/>
                  </a:lnTo>
                  <a:lnTo>
                    <a:pt x="101" y="31"/>
                  </a:lnTo>
                  <a:lnTo>
                    <a:pt x="102" y="27"/>
                  </a:lnTo>
                  <a:lnTo>
                    <a:pt x="105" y="24"/>
                  </a:lnTo>
                  <a:close/>
                  <a:moveTo>
                    <a:pt x="102" y="27"/>
                  </a:moveTo>
                  <a:lnTo>
                    <a:pt x="102" y="26"/>
                  </a:lnTo>
                  <a:lnTo>
                    <a:pt x="105" y="24"/>
                  </a:lnTo>
                  <a:lnTo>
                    <a:pt x="102" y="27"/>
                  </a:lnTo>
                  <a:close/>
                  <a:moveTo>
                    <a:pt x="129" y="28"/>
                  </a:moveTo>
                  <a:lnTo>
                    <a:pt x="137" y="28"/>
                  </a:lnTo>
                  <a:lnTo>
                    <a:pt x="133" y="33"/>
                  </a:lnTo>
                  <a:lnTo>
                    <a:pt x="128" y="33"/>
                  </a:lnTo>
                  <a:lnTo>
                    <a:pt x="120" y="33"/>
                  </a:lnTo>
                  <a:lnTo>
                    <a:pt x="116" y="33"/>
                  </a:lnTo>
                  <a:lnTo>
                    <a:pt x="112" y="33"/>
                  </a:lnTo>
                  <a:lnTo>
                    <a:pt x="109" y="33"/>
                  </a:lnTo>
                  <a:lnTo>
                    <a:pt x="106" y="33"/>
                  </a:lnTo>
                  <a:lnTo>
                    <a:pt x="105" y="24"/>
                  </a:lnTo>
                  <a:lnTo>
                    <a:pt x="108" y="24"/>
                  </a:lnTo>
                  <a:lnTo>
                    <a:pt x="112" y="24"/>
                  </a:lnTo>
                  <a:lnTo>
                    <a:pt x="116" y="24"/>
                  </a:lnTo>
                  <a:lnTo>
                    <a:pt x="120"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1" y="24"/>
                  </a:moveTo>
                  <a:lnTo>
                    <a:pt x="40" y="33"/>
                  </a:lnTo>
                  <a:lnTo>
                    <a:pt x="40" y="33"/>
                  </a:lnTo>
                  <a:lnTo>
                    <a:pt x="35" y="33"/>
                  </a:lnTo>
                  <a:lnTo>
                    <a:pt x="27" y="33"/>
                  </a:lnTo>
                  <a:lnTo>
                    <a:pt x="19" y="33"/>
                  </a:lnTo>
                  <a:lnTo>
                    <a:pt x="12" y="33"/>
                  </a:lnTo>
                  <a:lnTo>
                    <a:pt x="12" y="24"/>
                  </a:lnTo>
                  <a:lnTo>
                    <a:pt x="17" y="24"/>
                  </a:lnTo>
                  <a:lnTo>
                    <a:pt x="27" y="24"/>
                  </a:lnTo>
                  <a:lnTo>
                    <a:pt x="35" y="24"/>
                  </a:lnTo>
                  <a:lnTo>
                    <a:pt x="41" y="24"/>
                  </a:lnTo>
                  <a:lnTo>
                    <a:pt x="41" y="24"/>
                  </a:lnTo>
                  <a:close/>
                  <a:moveTo>
                    <a:pt x="44" y="64"/>
                  </a:moveTo>
                  <a:lnTo>
                    <a:pt x="40" y="55"/>
                  </a:lnTo>
                  <a:lnTo>
                    <a:pt x="39" y="58"/>
                  </a:lnTo>
                  <a:lnTo>
                    <a:pt x="39" y="57"/>
                  </a:lnTo>
                  <a:lnTo>
                    <a:pt x="39" y="54"/>
                  </a:lnTo>
                  <a:lnTo>
                    <a:pt x="39" y="49"/>
                  </a:lnTo>
                  <a:lnTo>
                    <a:pt x="39" y="43"/>
                  </a:lnTo>
                  <a:lnTo>
                    <a:pt x="39" y="38"/>
                  </a:lnTo>
                  <a:lnTo>
                    <a:pt x="39" y="34"/>
                  </a:lnTo>
                  <a:lnTo>
                    <a:pt x="39" y="33"/>
                  </a:lnTo>
                  <a:lnTo>
                    <a:pt x="39" y="31"/>
                  </a:lnTo>
                  <a:lnTo>
                    <a:pt x="39" y="31"/>
                  </a:lnTo>
                  <a:lnTo>
                    <a:pt x="39" y="31"/>
                  </a:lnTo>
                  <a:lnTo>
                    <a:pt x="39" y="33"/>
                  </a:lnTo>
                  <a:lnTo>
                    <a:pt x="40" y="33"/>
                  </a:lnTo>
                  <a:lnTo>
                    <a:pt x="41" y="24"/>
                  </a:lnTo>
                  <a:lnTo>
                    <a:pt x="43" y="24"/>
                  </a:lnTo>
                  <a:lnTo>
                    <a:pt x="44" y="26"/>
                  </a:lnTo>
                  <a:lnTo>
                    <a:pt x="46" y="27"/>
                  </a:lnTo>
                  <a:lnTo>
                    <a:pt x="46" y="28"/>
                  </a:lnTo>
                  <a:lnTo>
                    <a:pt x="47" y="30"/>
                  </a:lnTo>
                  <a:lnTo>
                    <a:pt x="47" y="33"/>
                  </a:lnTo>
                  <a:lnTo>
                    <a:pt x="48" y="38"/>
                  </a:lnTo>
                  <a:lnTo>
                    <a:pt x="48" y="43"/>
                  </a:lnTo>
                  <a:lnTo>
                    <a:pt x="47" y="50"/>
                  </a:lnTo>
                  <a:lnTo>
                    <a:pt x="47" y="54"/>
                  </a:lnTo>
                  <a:lnTo>
                    <a:pt x="47" y="58"/>
                  </a:lnTo>
                  <a:lnTo>
                    <a:pt x="46" y="61"/>
                  </a:lnTo>
                  <a:lnTo>
                    <a:pt x="44" y="64"/>
                  </a:lnTo>
                  <a:close/>
                  <a:moveTo>
                    <a:pt x="46" y="61"/>
                  </a:moveTo>
                  <a:lnTo>
                    <a:pt x="46" y="64"/>
                  </a:lnTo>
                  <a:lnTo>
                    <a:pt x="44" y="64"/>
                  </a:lnTo>
                  <a:lnTo>
                    <a:pt x="46" y="61"/>
                  </a:lnTo>
                  <a:close/>
                  <a:moveTo>
                    <a:pt x="36" y="65"/>
                  </a:moveTo>
                  <a:lnTo>
                    <a:pt x="35" y="57"/>
                  </a:lnTo>
                  <a:lnTo>
                    <a:pt x="35" y="57"/>
                  </a:lnTo>
                  <a:lnTo>
                    <a:pt x="36" y="57"/>
                  </a:lnTo>
                  <a:lnTo>
                    <a:pt x="37" y="57"/>
                  </a:lnTo>
                  <a:lnTo>
                    <a:pt x="40" y="57"/>
                  </a:lnTo>
                  <a:lnTo>
                    <a:pt x="40" y="55"/>
                  </a:lnTo>
                  <a:lnTo>
                    <a:pt x="44" y="64"/>
                  </a:lnTo>
                  <a:lnTo>
                    <a:pt x="41" y="65"/>
                  </a:lnTo>
                  <a:lnTo>
                    <a:pt x="39" y="65"/>
                  </a:lnTo>
                  <a:lnTo>
                    <a:pt x="36" y="65"/>
                  </a:lnTo>
                  <a:lnTo>
                    <a:pt x="35" y="65"/>
                  </a:lnTo>
                  <a:lnTo>
                    <a:pt x="36" y="65"/>
                  </a:lnTo>
                  <a:close/>
                  <a:moveTo>
                    <a:pt x="35" y="57"/>
                  </a:moveTo>
                  <a:lnTo>
                    <a:pt x="35" y="57"/>
                  </a:lnTo>
                  <a:lnTo>
                    <a:pt x="35" y="57"/>
                  </a:lnTo>
                  <a:lnTo>
                    <a:pt x="35" y="57"/>
                  </a:lnTo>
                  <a:close/>
                  <a:moveTo>
                    <a:pt x="9" y="81"/>
                  </a:moveTo>
                  <a:lnTo>
                    <a:pt x="1" y="80"/>
                  </a:lnTo>
                  <a:lnTo>
                    <a:pt x="2" y="78"/>
                  </a:lnTo>
                  <a:lnTo>
                    <a:pt x="6" y="73"/>
                  </a:lnTo>
                  <a:lnTo>
                    <a:pt x="9" y="69"/>
                  </a:lnTo>
                  <a:lnTo>
                    <a:pt x="12" y="66"/>
                  </a:lnTo>
                  <a:lnTo>
                    <a:pt x="13" y="65"/>
                  </a:lnTo>
                  <a:lnTo>
                    <a:pt x="14" y="64"/>
                  </a:lnTo>
                  <a:lnTo>
                    <a:pt x="17" y="62"/>
                  </a:lnTo>
                  <a:lnTo>
                    <a:pt x="19" y="61"/>
                  </a:lnTo>
                  <a:lnTo>
                    <a:pt x="21" y="59"/>
                  </a:lnTo>
                  <a:lnTo>
                    <a:pt x="23" y="59"/>
                  </a:lnTo>
                  <a:lnTo>
                    <a:pt x="25" y="58"/>
                  </a:lnTo>
                  <a:lnTo>
                    <a:pt x="29" y="57"/>
                  </a:lnTo>
                  <a:lnTo>
                    <a:pt x="35" y="57"/>
                  </a:lnTo>
                  <a:lnTo>
                    <a:pt x="36"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9" y="82"/>
                  </a:lnTo>
                  <a:lnTo>
                    <a:pt x="9" y="81"/>
                  </a:lnTo>
                  <a:close/>
                  <a:moveTo>
                    <a:pt x="1" y="80"/>
                  </a:moveTo>
                  <a:lnTo>
                    <a:pt x="1" y="78"/>
                  </a:lnTo>
                  <a:lnTo>
                    <a:pt x="2"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8">
              <a:extLst>
                <a:ext uri="{FF2B5EF4-FFF2-40B4-BE49-F238E27FC236}">
                  <a16:creationId xmlns:a16="http://schemas.microsoft.com/office/drawing/2014/main" id="{73F8714F-6CE4-4112-B203-C4726FB8C464}"/>
                </a:ext>
              </a:extLst>
            </p:cNvPr>
            <p:cNvSpPr>
              <a:spLocks/>
            </p:cNvSpPr>
            <p:nvPr/>
          </p:nvSpPr>
          <p:spPr bwMode="auto">
            <a:xfrm>
              <a:off x="8826500" y="3978275"/>
              <a:ext cx="222250" cy="307975"/>
            </a:xfrm>
            <a:custGeom>
              <a:avLst/>
              <a:gdLst>
                <a:gd name="T0" fmla="*/ 0 w 140"/>
                <a:gd name="T1" fmla="*/ 1 h 194"/>
                <a:gd name="T2" fmla="*/ 140 w 140"/>
                <a:gd name="T3" fmla="*/ 0 h 194"/>
                <a:gd name="T4" fmla="*/ 140 w 140"/>
                <a:gd name="T5" fmla="*/ 167 h 194"/>
                <a:gd name="T6" fmla="*/ 140 w 140"/>
                <a:gd name="T7" fmla="*/ 177 h 194"/>
                <a:gd name="T8" fmla="*/ 138 w 140"/>
                <a:gd name="T9" fmla="*/ 183 h 194"/>
                <a:gd name="T10" fmla="*/ 133 w 140"/>
                <a:gd name="T11" fmla="*/ 187 h 194"/>
                <a:gd name="T12" fmla="*/ 128 w 140"/>
                <a:gd name="T13" fmla="*/ 190 h 194"/>
                <a:gd name="T14" fmla="*/ 121 w 140"/>
                <a:gd name="T15" fmla="*/ 193 h 194"/>
                <a:gd name="T16" fmla="*/ 115 w 140"/>
                <a:gd name="T17" fmla="*/ 194 h 194"/>
                <a:gd name="T18" fmla="*/ 106 w 140"/>
                <a:gd name="T19" fmla="*/ 194 h 194"/>
                <a:gd name="T20" fmla="*/ 100 w 140"/>
                <a:gd name="T21" fmla="*/ 194 h 194"/>
                <a:gd name="T22" fmla="*/ 85 w 140"/>
                <a:gd name="T23" fmla="*/ 194 h 194"/>
                <a:gd name="T24" fmla="*/ 66 w 140"/>
                <a:gd name="T25" fmla="*/ 194 h 194"/>
                <a:gd name="T26" fmla="*/ 47 w 140"/>
                <a:gd name="T27" fmla="*/ 194 h 194"/>
                <a:gd name="T28" fmla="*/ 35 w 140"/>
                <a:gd name="T29" fmla="*/ 194 h 194"/>
                <a:gd name="T30" fmla="*/ 28 w 140"/>
                <a:gd name="T31" fmla="*/ 194 h 194"/>
                <a:gd name="T32" fmla="*/ 21 w 140"/>
                <a:gd name="T33" fmla="*/ 193 h 194"/>
                <a:gd name="T34" fmla="*/ 16 w 140"/>
                <a:gd name="T35" fmla="*/ 193 h 194"/>
                <a:gd name="T36" fmla="*/ 11 w 140"/>
                <a:gd name="T37" fmla="*/ 190 h 194"/>
                <a:gd name="T38" fmla="*/ 7 w 140"/>
                <a:gd name="T39" fmla="*/ 187 h 194"/>
                <a:gd name="T40" fmla="*/ 3 w 140"/>
                <a:gd name="T41" fmla="*/ 182 h 194"/>
                <a:gd name="T42" fmla="*/ 1 w 140"/>
                <a:gd name="T43" fmla="*/ 175 h 194"/>
                <a:gd name="T44" fmla="*/ 0 w 140"/>
                <a:gd name="T45" fmla="*/ 167 h 194"/>
                <a:gd name="T46" fmla="*/ 0 w 140"/>
                <a:gd name="T47" fmla="*/ 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4">
                  <a:moveTo>
                    <a:pt x="0" y="1"/>
                  </a:moveTo>
                  <a:lnTo>
                    <a:pt x="140" y="0"/>
                  </a:lnTo>
                  <a:lnTo>
                    <a:pt x="140" y="167"/>
                  </a:lnTo>
                  <a:lnTo>
                    <a:pt x="140" y="177"/>
                  </a:lnTo>
                  <a:lnTo>
                    <a:pt x="138" y="183"/>
                  </a:lnTo>
                  <a:lnTo>
                    <a:pt x="133" y="187"/>
                  </a:lnTo>
                  <a:lnTo>
                    <a:pt x="128" y="190"/>
                  </a:lnTo>
                  <a:lnTo>
                    <a:pt x="121" y="193"/>
                  </a:lnTo>
                  <a:lnTo>
                    <a:pt x="115" y="194"/>
                  </a:lnTo>
                  <a:lnTo>
                    <a:pt x="106" y="194"/>
                  </a:lnTo>
                  <a:lnTo>
                    <a:pt x="100" y="194"/>
                  </a:lnTo>
                  <a:lnTo>
                    <a:pt x="85" y="194"/>
                  </a:lnTo>
                  <a:lnTo>
                    <a:pt x="66" y="194"/>
                  </a:lnTo>
                  <a:lnTo>
                    <a:pt x="47" y="194"/>
                  </a:lnTo>
                  <a:lnTo>
                    <a:pt x="35" y="194"/>
                  </a:lnTo>
                  <a:lnTo>
                    <a:pt x="28" y="194"/>
                  </a:lnTo>
                  <a:lnTo>
                    <a:pt x="21" y="193"/>
                  </a:lnTo>
                  <a:lnTo>
                    <a:pt x="16" y="193"/>
                  </a:lnTo>
                  <a:lnTo>
                    <a:pt x="11" y="190"/>
                  </a:lnTo>
                  <a:lnTo>
                    <a:pt x="7" y="187"/>
                  </a:lnTo>
                  <a:lnTo>
                    <a:pt x="3" y="182"/>
                  </a:lnTo>
                  <a:lnTo>
                    <a:pt x="1" y="175"/>
                  </a:lnTo>
                  <a:lnTo>
                    <a:pt x="0" y="167"/>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9">
              <a:extLst>
                <a:ext uri="{FF2B5EF4-FFF2-40B4-BE49-F238E27FC236}">
                  <a16:creationId xmlns:a16="http://schemas.microsoft.com/office/drawing/2014/main" id="{D53A15AB-C6E9-411F-9ADB-B9D75413C43B}"/>
                </a:ext>
              </a:extLst>
            </p:cNvPr>
            <p:cNvSpPr>
              <a:spLocks/>
            </p:cNvSpPr>
            <p:nvPr/>
          </p:nvSpPr>
          <p:spPr bwMode="auto">
            <a:xfrm>
              <a:off x="8826500" y="4167188"/>
              <a:ext cx="222250" cy="119063"/>
            </a:xfrm>
            <a:custGeom>
              <a:avLst/>
              <a:gdLst>
                <a:gd name="T0" fmla="*/ 0 w 140"/>
                <a:gd name="T1" fmla="*/ 0 h 75"/>
                <a:gd name="T2" fmla="*/ 140 w 140"/>
                <a:gd name="T3" fmla="*/ 0 h 75"/>
                <a:gd name="T4" fmla="*/ 140 w 140"/>
                <a:gd name="T5" fmla="*/ 48 h 75"/>
                <a:gd name="T6" fmla="*/ 140 w 140"/>
                <a:gd name="T7" fmla="*/ 58 h 75"/>
                <a:gd name="T8" fmla="*/ 138 w 140"/>
                <a:gd name="T9" fmla="*/ 64 h 75"/>
                <a:gd name="T10" fmla="*/ 133 w 140"/>
                <a:gd name="T11" fmla="*/ 68 h 75"/>
                <a:gd name="T12" fmla="*/ 128 w 140"/>
                <a:gd name="T13" fmla="*/ 71 h 75"/>
                <a:gd name="T14" fmla="*/ 121 w 140"/>
                <a:gd name="T15" fmla="*/ 74 h 75"/>
                <a:gd name="T16" fmla="*/ 115 w 140"/>
                <a:gd name="T17" fmla="*/ 75 h 75"/>
                <a:gd name="T18" fmla="*/ 106 w 140"/>
                <a:gd name="T19" fmla="*/ 75 h 75"/>
                <a:gd name="T20" fmla="*/ 100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7 w 140"/>
                <a:gd name="T39" fmla="*/ 68 h 75"/>
                <a:gd name="T40" fmla="*/ 3 w 140"/>
                <a:gd name="T41" fmla="*/ 63 h 75"/>
                <a:gd name="T42" fmla="*/ 1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40" y="58"/>
                  </a:lnTo>
                  <a:lnTo>
                    <a:pt x="138" y="64"/>
                  </a:lnTo>
                  <a:lnTo>
                    <a:pt x="133" y="68"/>
                  </a:lnTo>
                  <a:lnTo>
                    <a:pt x="128" y="71"/>
                  </a:lnTo>
                  <a:lnTo>
                    <a:pt x="121" y="74"/>
                  </a:lnTo>
                  <a:lnTo>
                    <a:pt x="115" y="75"/>
                  </a:lnTo>
                  <a:lnTo>
                    <a:pt x="106" y="75"/>
                  </a:lnTo>
                  <a:lnTo>
                    <a:pt x="100" y="75"/>
                  </a:lnTo>
                  <a:lnTo>
                    <a:pt x="85" y="75"/>
                  </a:lnTo>
                  <a:lnTo>
                    <a:pt x="66" y="75"/>
                  </a:lnTo>
                  <a:lnTo>
                    <a:pt x="47" y="75"/>
                  </a:lnTo>
                  <a:lnTo>
                    <a:pt x="35" y="75"/>
                  </a:lnTo>
                  <a:lnTo>
                    <a:pt x="28" y="75"/>
                  </a:lnTo>
                  <a:lnTo>
                    <a:pt x="21" y="74"/>
                  </a:lnTo>
                  <a:lnTo>
                    <a:pt x="16" y="74"/>
                  </a:lnTo>
                  <a:lnTo>
                    <a:pt x="11" y="71"/>
                  </a:lnTo>
                  <a:lnTo>
                    <a:pt x="7" y="68"/>
                  </a:lnTo>
                  <a:lnTo>
                    <a:pt x="3" y="63"/>
                  </a:lnTo>
                  <a:lnTo>
                    <a:pt x="1"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0">
              <a:extLst>
                <a:ext uri="{FF2B5EF4-FFF2-40B4-BE49-F238E27FC236}">
                  <a16:creationId xmlns:a16="http://schemas.microsoft.com/office/drawing/2014/main" id="{B468050F-B042-4596-9951-B5AF4E6B7CB4}"/>
                </a:ext>
              </a:extLst>
            </p:cNvPr>
            <p:cNvSpPr>
              <a:spLocks noEditPoints="1"/>
            </p:cNvSpPr>
            <p:nvPr/>
          </p:nvSpPr>
          <p:spPr bwMode="auto">
            <a:xfrm>
              <a:off x="8820150" y="3849688"/>
              <a:ext cx="238125" cy="442913"/>
            </a:xfrm>
            <a:custGeom>
              <a:avLst/>
              <a:gdLst>
                <a:gd name="T0" fmla="*/ 1 w 150"/>
                <a:gd name="T1" fmla="*/ 80 h 279"/>
                <a:gd name="T2" fmla="*/ 1 w 150"/>
                <a:gd name="T3" fmla="*/ 81 h 279"/>
                <a:gd name="T4" fmla="*/ 8 w 150"/>
                <a:gd name="T5" fmla="*/ 88 h 279"/>
                <a:gd name="T6" fmla="*/ 0 w 150"/>
                <a:gd name="T7" fmla="*/ 248 h 279"/>
                <a:gd name="T8" fmla="*/ 0 w 150"/>
                <a:gd name="T9" fmla="*/ 248 h 279"/>
                <a:gd name="T10" fmla="*/ 19 w 150"/>
                <a:gd name="T11" fmla="*/ 278 h 279"/>
                <a:gd name="T12" fmla="*/ 4 w 150"/>
                <a:gd name="T13" fmla="*/ 267 h 279"/>
                <a:gd name="T14" fmla="*/ 0 w 150"/>
                <a:gd name="T15" fmla="*/ 248 h 279"/>
                <a:gd name="T16" fmla="*/ 11 w 150"/>
                <a:gd name="T17" fmla="*/ 262 h 279"/>
                <a:gd name="T18" fmla="*/ 19 w 150"/>
                <a:gd name="T19" fmla="*/ 268 h 279"/>
                <a:gd name="T20" fmla="*/ 104 w 150"/>
                <a:gd name="T21" fmla="*/ 279 h 279"/>
                <a:gd name="T22" fmla="*/ 51 w 150"/>
                <a:gd name="T23" fmla="*/ 279 h 279"/>
                <a:gd name="T24" fmla="*/ 70 w 150"/>
                <a:gd name="T25" fmla="*/ 271 h 279"/>
                <a:gd name="T26" fmla="*/ 104 w 150"/>
                <a:gd name="T27" fmla="*/ 271 h 279"/>
                <a:gd name="T28" fmla="*/ 148 w 150"/>
                <a:gd name="T29" fmla="*/ 256 h 279"/>
                <a:gd name="T30" fmla="*/ 143 w 150"/>
                <a:gd name="T31" fmla="*/ 270 h 279"/>
                <a:gd name="T32" fmla="*/ 123 w 150"/>
                <a:gd name="T33" fmla="*/ 278 h 279"/>
                <a:gd name="T34" fmla="*/ 121 w 150"/>
                <a:gd name="T35" fmla="*/ 270 h 279"/>
                <a:gd name="T36" fmla="*/ 136 w 150"/>
                <a:gd name="T37" fmla="*/ 263 h 279"/>
                <a:gd name="T38" fmla="*/ 140 w 150"/>
                <a:gd name="T39" fmla="*/ 255 h 279"/>
                <a:gd name="T40" fmla="*/ 150 w 150"/>
                <a:gd name="T41" fmla="*/ 248 h 279"/>
                <a:gd name="T42" fmla="*/ 148 w 150"/>
                <a:gd name="T43" fmla="*/ 86 h 279"/>
                <a:gd name="T44" fmla="*/ 139 w 150"/>
                <a:gd name="T45" fmla="*/ 82 h 279"/>
                <a:gd name="T46" fmla="*/ 143 w 150"/>
                <a:gd name="T47" fmla="*/ 72 h 279"/>
                <a:gd name="T48" fmla="*/ 143 w 150"/>
                <a:gd name="T49" fmla="*/ 72 h 279"/>
                <a:gd name="T50" fmla="*/ 137 w 150"/>
                <a:gd name="T51" fmla="*/ 66 h 279"/>
                <a:gd name="T52" fmla="*/ 128 w 150"/>
                <a:gd name="T53" fmla="*/ 70 h 279"/>
                <a:gd name="T54" fmla="*/ 125 w 150"/>
                <a:gd name="T55" fmla="*/ 59 h 279"/>
                <a:gd name="T56" fmla="*/ 127 w 150"/>
                <a:gd name="T57" fmla="*/ 70 h 279"/>
                <a:gd name="T58" fmla="*/ 128 w 150"/>
                <a:gd name="T59" fmla="*/ 61 h 279"/>
                <a:gd name="T60" fmla="*/ 124 w 150"/>
                <a:gd name="T61" fmla="*/ 59 h 279"/>
                <a:gd name="T62" fmla="*/ 113 w 150"/>
                <a:gd name="T63" fmla="*/ 65 h 279"/>
                <a:gd name="T64" fmla="*/ 113 w 150"/>
                <a:gd name="T65" fmla="*/ 65 h 279"/>
                <a:gd name="T66" fmla="*/ 105 w 150"/>
                <a:gd name="T67" fmla="*/ 65 h 279"/>
                <a:gd name="T68" fmla="*/ 108 w 150"/>
                <a:gd name="T69" fmla="*/ 45 h 279"/>
                <a:gd name="T70" fmla="*/ 102 w 150"/>
                <a:gd name="T71" fmla="*/ 62 h 279"/>
                <a:gd name="T72" fmla="*/ 100 w 150"/>
                <a:gd name="T73" fmla="*/ 41 h 279"/>
                <a:gd name="T74" fmla="*/ 105 w 150"/>
                <a:gd name="T75" fmla="*/ 24 h 279"/>
                <a:gd name="T76" fmla="*/ 116 w 150"/>
                <a:gd name="T77" fmla="*/ 33 h 279"/>
                <a:gd name="T78" fmla="*/ 116 w 150"/>
                <a:gd name="T79" fmla="*/ 24 h 279"/>
                <a:gd name="T80" fmla="*/ 133 w 150"/>
                <a:gd name="T81" fmla="*/ 33 h 279"/>
                <a:gd name="T82" fmla="*/ 137 w 150"/>
                <a:gd name="T83" fmla="*/ 4 h 279"/>
                <a:gd name="T84" fmla="*/ 133 w 150"/>
                <a:gd name="T85" fmla="*/ 8 h 279"/>
                <a:gd name="T86" fmla="*/ 8 w 150"/>
                <a:gd name="T87" fmla="*/ 4 h 279"/>
                <a:gd name="T88" fmla="*/ 12 w 150"/>
                <a:gd name="T89" fmla="*/ 33 h 279"/>
                <a:gd name="T90" fmla="*/ 35 w 150"/>
                <a:gd name="T91" fmla="*/ 33 h 279"/>
                <a:gd name="T92" fmla="*/ 35 w 150"/>
                <a:gd name="T93" fmla="*/ 24 h 279"/>
                <a:gd name="T94" fmla="*/ 39 w 150"/>
                <a:gd name="T95" fmla="*/ 54 h 279"/>
                <a:gd name="T96" fmla="*/ 39 w 150"/>
                <a:gd name="T97" fmla="*/ 31 h 279"/>
                <a:gd name="T98" fmla="*/ 46 w 150"/>
                <a:gd name="T99" fmla="*/ 27 h 279"/>
                <a:gd name="T100" fmla="*/ 47 w 150"/>
                <a:gd name="T101" fmla="*/ 54 h 279"/>
                <a:gd name="T102" fmla="*/ 46 w 150"/>
                <a:gd name="T103" fmla="*/ 61 h 279"/>
                <a:gd name="T104" fmla="*/ 40 w 150"/>
                <a:gd name="T105" fmla="*/ 55 h 279"/>
                <a:gd name="T106" fmla="*/ 35 w 150"/>
                <a:gd name="T107" fmla="*/ 57 h 279"/>
                <a:gd name="T108" fmla="*/ 7 w 150"/>
                <a:gd name="T109" fmla="*/ 73 h 279"/>
                <a:gd name="T110" fmla="*/ 21 w 150"/>
                <a:gd name="T111" fmla="*/ 59 h 279"/>
                <a:gd name="T112" fmla="*/ 28 w 150"/>
                <a:gd name="T113" fmla="*/ 66 h 279"/>
                <a:gd name="T114" fmla="*/ 17 w 150"/>
                <a:gd name="T115" fmla="*/ 73 h 279"/>
                <a:gd name="T116" fmla="*/ 3 w 150"/>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79">
                  <a:moveTo>
                    <a:pt x="9" y="82"/>
                  </a:moveTo>
                  <a:lnTo>
                    <a:pt x="1" y="81"/>
                  </a:lnTo>
                  <a:lnTo>
                    <a:pt x="1" y="80"/>
                  </a:lnTo>
                  <a:lnTo>
                    <a:pt x="3" y="78"/>
                  </a:lnTo>
                  <a:lnTo>
                    <a:pt x="1" y="80"/>
                  </a:lnTo>
                  <a:lnTo>
                    <a:pt x="1" y="81"/>
                  </a:lnTo>
                  <a:lnTo>
                    <a:pt x="1" y="80"/>
                  </a:lnTo>
                  <a:lnTo>
                    <a:pt x="9" y="81"/>
                  </a:lnTo>
                  <a:lnTo>
                    <a:pt x="9" y="81"/>
                  </a:lnTo>
                  <a:lnTo>
                    <a:pt x="9" y="82"/>
                  </a:lnTo>
                  <a:lnTo>
                    <a:pt x="8" y="85"/>
                  </a:lnTo>
                  <a:lnTo>
                    <a:pt x="8" y="85"/>
                  </a:lnTo>
                  <a:lnTo>
                    <a:pt x="9" y="82"/>
                  </a:lnTo>
                  <a:close/>
                  <a:moveTo>
                    <a:pt x="1" y="81"/>
                  </a:moveTo>
                  <a:lnTo>
                    <a:pt x="1" y="81"/>
                  </a:lnTo>
                  <a:lnTo>
                    <a:pt x="1" y="80"/>
                  </a:lnTo>
                  <a:lnTo>
                    <a:pt x="1" y="81"/>
                  </a:lnTo>
                  <a:close/>
                  <a:moveTo>
                    <a:pt x="0" y="86"/>
                  </a:moveTo>
                  <a:lnTo>
                    <a:pt x="1" y="81"/>
                  </a:lnTo>
                  <a:lnTo>
                    <a:pt x="9"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3" y="278"/>
                  </a:lnTo>
                  <a:lnTo>
                    <a:pt x="19" y="278"/>
                  </a:lnTo>
                  <a:lnTo>
                    <a:pt x="16" y="277"/>
                  </a:lnTo>
                  <a:lnTo>
                    <a:pt x="13" y="275"/>
                  </a:lnTo>
                  <a:lnTo>
                    <a:pt x="11" y="273"/>
                  </a:lnTo>
                  <a:lnTo>
                    <a:pt x="8" y="271"/>
                  </a:lnTo>
                  <a:lnTo>
                    <a:pt x="7" y="270"/>
                  </a:lnTo>
                  <a:lnTo>
                    <a:pt x="5" y="268"/>
                  </a:lnTo>
                  <a:lnTo>
                    <a:pt x="4" y="267"/>
                  </a:lnTo>
                  <a:lnTo>
                    <a:pt x="4" y="264"/>
                  </a:lnTo>
                  <a:lnTo>
                    <a:pt x="3" y="263"/>
                  </a:lnTo>
                  <a:lnTo>
                    <a:pt x="1" y="262"/>
                  </a:lnTo>
                  <a:lnTo>
                    <a:pt x="1" y="259"/>
                  </a:lnTo>
                  <a:lnTo>
                    <a:pt x="1" y="258"/>
                  </a:lnTo>
                  <a:lnTo>
                    <a:pt x="0" y="252"/>
                  </a:lnTo>
                  <a:lnTo>
                    <a:pt x="0" y="248"/>
                  </a:lnTo>
                  <a:lnTo>
                    <a:pt x="8" y="248"/>
                  </a:lnTo>
                  <a:lnTo>
                    <a:pt x="8" y="252"/>
                  </a:lnTo>
                  <a:lnTo>
                    <a:pt x="9" y="256"/>
                  </a:lnTo>
                  <a:lnTo>
                    <a:pt x="9" y="258"/>
                  </a:lnTo>
                  <a:lnTo>
                    <a:pt x="9" y="259"/>
                  </a:lnTo>
                  <a:lnTo>
                    <a:pt x="11" y="260"/>
                  </a:lnTo>
                  <a:lnTo>
                    <a:pt x="11" y="262"/>
                  </a:lnTo>
                  <a:lnTo>
                    <a:pt x="12" y="262"/>
                  </a:lnTo>
                  <a:lnTo>
                    <a:pt x="12" y="263"/>
                  </a:lnTo>
                  <a:lnTo>
                    <a:pt x="13" y="264"/>
                  </a:lnTo>
                  <a:lnTo>
                    <a:pt x="13" y="264"/>
                  </a:lnTo>
                  <a:lnTo>
                    <a:pt x="15" y="266"/>
                  </a:lnTo>
                  <a:lnTo>
                    <a:pt x="17" y="267"/>
                  </a:lnTo>
                  <a:lnTo>
                    <a:pt x="19" y="268"/>
                  </a:lnTo>
                  <a:lnTo>
                    <a:pt x="21" y="270"/>
                  </a:lnTo>
                  <a:lnTo>
                    <a:pt x="24" y="270"/>
                  </a:lnTo>
                  <a:lnTo>
                    <a:pt x="27" y="270"/>
                  </a:lnTo>
                  <a:lnTo>
                    <a:pt x="32" y="271"/>
                  </a:lnTo>
                  <a:lnTo>
                    <a:pt x="39" y="271"/>
                  </a:lnTo>
                  <a:close/>
                  <a:moveTo>
                    <a:pt x="104" y="271"/>
                  </a:moveTo>
                  <a:lnTo>
                    <a:pt x="104" y="279"/>
                  </a:lnTo>
                  <a:lnTo>
                    <a:pt x="104" y="279"/>
                  </a:lnTo>
                  <a:lnTo>
                    <a:pt x="97" y="279"/>
                  </a:lnTo>
                  <a:lnTo>
                    <a:pt x="89" y="279"/>
                  </a:lnTo>
                  <a:lnTo>
                    <a:pt x="79" y="279"/>
                  </a:lnTo>
                  <a:lnTo>
                    <a:pt x="70" y="279"/>
                  </a:lnTo>
                  <a:lnTo>
                    <a:pt x="61" y="279"/>
                  </a:lnTo>
                  <a:lnTo>
                    <a:pt x="51" y="279"/>
                  </a:lnTo>
                  <a:lnTo>
                    <a:pt x="44" y="279"/>
                  </a:lnTo>
                  <a:lnTo>
                    <a:pt x="39" y="279"/>
                  </a:lnTo>
                  <a:lnTo>
                    <a:pt x="39" y="271"/>
                  </a:lnTo>
                  <a:lnTo>
                    <a:pt x="44" y="271"/>
                  </a:lnTo>
                  <a:lnTo>
                    <a:pt x="51" y="271"/>
                  </a:lnTo>
                  <a:lnTo>
                    <a:pt x="61" y="271"/>
                  </a:lnTo>
                  <a:lnTo>
                    <a:pt x="70" y="271"/>
                  </a:lnTo>
                  <a:lnTo>
                    <a:pt x="79" y="271"/>
                  </a:lnTo>
                  <a:lnTo>
                    <a:pt x="89" y="271"/>
                  </a:lnTo>
                  <a:lnTo>
                    <a:pt x="97" y="271"/>
                  </a:lnTo>
                  <a:lnTo>
                    <a:pt x="104" y="271"/>
                  </a:lnTo>
                  <a:lnTo>
                    <a:pt x="104" y="271"/>
                  </a:lnTo>
                  <a:close/>
                  <a:moveTo>
                    <a:pt x="104" y="271"/>
                  </a:moveTo>
                  <a:lnTo>
                    <a:pt x="104" y="271"/>
                  </a:lnTo>
                  <a:lnTo>
                    <a:pt x="104" y="271"/>
                  </a:lnTo>
                  <a:close/>
                  <a:moveTo>
                    <a:pt x="140" y="248"/>
                  </a:moveTo>
                  <a:lnTo>
                    <a:pt x="150" y="248"/>
                  </a:lnTo>
                  <a:lnTo>
                    <a:pt x="150" y="248"/>
                  </a:lnTo>
                  <a:lnTo>
                    <a:pt x="148" y="251"/>
                  </a:lnTo>
                  <a:lnTo>
                    <a:pt x="148" y="254"/>
                  </a:lnTo>
                  <a:lnTo>
                    <a:pt x="148" y="256"/>
                  </a:lnTo>
                  <a:lnTo>
                    <a:pt x="148" y="259"/>
                  </a:lnTo>
                  <a:lnTo>
                    <a:pt x="147" y="260"/>
                  </a:lnTo>
                  <a:lnTo>
                    <a:pt x="147" y="263"/>
                  </a:lnTo>
                  <a:lnTo>
                    <a:pt x="146" y="264"/>
                  </a:lnTo>
                  <a:lnTo>
                    <a:pt x="144" y="266"/>
                  </a:lnTo>
                  <a:lnTo>
                    <a:pt x="144" y="267"/>
                  </a:lnTo>
                  <a:lnTo>
                    <a:pt x="143" y="270"/>
                  </a:lnTo>
                  <a:lnTo>
                    <a:pt x="142" y="271"/>
                  </a:lnTo>
                  <a:lnTo>
                    <a:pt x="140" y="273"/>
                  </a:lnTo>
                  <a:lnTo>
                    <a:pt x="136" y="274"/>
                  </a:lnTo>
                  <a:lnTo>
                    <a:pt x="133" y="275"/>
                  </a:lnTo>
                  <a:lnTo>
                    <a:pt x="129" y="277"/>
                  </a:lnTo>
                  <a:lnTo>
                    <a:pt x="127" y="278"/>
                  </a:lnTo>
                  <a:lnTo>
                    <a:pt x="123" y="278"/>
                  </a:lnTo>
                  <a:lnTo>
                    <a:pt x="119" y="279"/>
                  </a:lnTo>
                  <a:lnTo>
                    <a:pt x="110" y="279"/>
                  </a:lnTo>
                  <a:lnTo>
                    <a:pt x="104" y="279"/>
                  </a:lnTo>
                  <a:lnTo>
                    <a:pt x="104" y="271"/>
                  </a:lnTo>
                  <a:lnTo>
                    <a:pt x="110" y="271"/>
                  </a:lnTo>
                  <a:lnTo>
                    <a:pt x="119" y="271"/>
                  </a:lnTo>
                  <a:lnTo>
                    <a:pt x="121" y="270"/>
                  </a:lnTo>
                  <a:lnTo>
                    <a:pt x="124" y="270"/>
                  </a:lnTo>
                  <a:lnTo>
                    <a:pt x="127" y="268"/>
                  </a:lnTo>
                  <a:lnTo>
                    <a:pt x="129" y="268"/>
                  </a:lnTo>
                  <a:lnTo>
                    <a:pt x="132" y="267"/>
                  </a:lnTo>
                  <a:lnTo>
                    <a:pt x="135" y="266"/>
                  </a:lnTo>
                  <a:lnTo>
                    <a:pt x="135" y="264"/>
                  </a:lnTo>
                  <a:lnTo>
                    <a:pt x="136" y="263"/>
                  </a:lnTo>
                  <a:lnTo>
                    <a:pt x="137" y="263"/>
                  </a:lnTo>
                  <a:lnTo>
                    <a:pt x="137" y="262"/>
                  </a:lnTo>
                  <a:lnTo>
                    <a:pt x="139" y="260"/>
                  </a:lnTo>
                  <a:lnTo>
                    <a:pt x="139" y="259"/>
                  </a:lnTo>
                  <a:lnTo>
                    <a:pt x="139" y="258"/>
                  </a:lnTo>
                  <a:lnTo>
                    <a:pt x="140" y="256"/>
                  </a:lnTo>
                  <a:lnTo>
                    <a:pt x="140" y="255"/>
                  </a:lnTo>
                  <a:lnTo>
                    <a:pt x="140" y="252"/>
                  </a:lnTo>
                  <a:lnTo>
                    <a:pt x="140" y="251"/>
                  </a:lnTo>
                  <a:lnTo>
                    <a:pt x="140" y="248"/>
                  </a:lnTo>
                  <a:lnTo>
                    <a:pt x="140" y="248"/>
                  </a:lnTo>
                  <a:close/>
                  <a:moveTo>
                    <a:pt x="150" y="248"/>
                  </a:moveTo>
                  <a:lnTo>
                    <a:pt x="150" y="248"/>
                  </a:lnTo>
                  <a:lnTo>
                    <a:pt x="150" y="248"/>
                  </a:lnTo>
                  <a:close/>
                  <a:moveTo>
                    <a:pt x="150" y="88"/>
                  </a:moveTo>
                  <a:lnTo>
                    <a:pt x="150" y="248"/>
                  </a:lnTo>
                  <a:lnTo>
                    <a:pt x="140" y="248"/>
                  </a:lnTo>
                  <a:lnTo>
                    <a:pt x="140" y="88"/>
                  </a:lnTo>
                  <a:lnTo>
                    <a:pt x="148" y="86"/>
                  </a:lnTo>
                  <a:lnTo>
                    <a:pt x="150" y="88"/>
                  </a:lnTo>
                  <a:close/>
                  <a:moveTo>
                    <a:pt x="148" y="86"/>
                  </a:moveTo>
                  <a:lnTo>
                    <a:pt x="150" y="86"/>
                  </a:lnTo>
                  <a:lnTo>
                    <a:pt x="150" y="88"/>
                  </a:lnTo>
                  <a:lnTo>
                    <a:pt x="148" y="86"/>
                  </a:lnTo>
                  <a:close/>
                  <a:moveTo>
                    <a:pt x="148" y="80"/>
                  </a:moveTo>
                  <a:lnTo>
                    <a:pt x="148" y="86"/>
                  </a:lnTo>
                  <a:lnTo>
                    <a:pt x="140" y="88"/>
                  </a:lnTo>
                  <a:lnTo>
                    <a:pt x="139" y="82"/>
                  </a:lnTo>
                  <a:lnTo>
                    <a:pt x="147" y="78"/>
                  </a:lnTo>
                  <a:lnTo>
                    <a:pt x="148" y="80"/>
                  </a:lnTo>
                  <a:close/>
                  <a:moveTo>
                    <a:pt x="147" y="78"/>
                  </a:moveTo>
                  <a:lnTo>
                    <a:pt x="148" y="80"/>
                  </a:lnTo>
                  <a:lnTo>
                    <a:pt x="148"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9" y="70"/>
                  </a:moveTo>
                  <a:lnTo>
                    <a:pt x="131" y="62"/>
                  </a:lnTo>
                  <a:lnTo>
                    <a:pt x="132" y="62"/>
                  </a:lnTo>
                  <a:lnTo>
                    <a:pt x="135" y="65"/>
                  </a:lnTo>
                  <a:lnTo>
                    <a:pt x="137" y="66"/>
                  </a:lnTo>
                  <a:lnTo>
                    <a:pt x="140" y="69"/>
                  </a:lnTo>
                  <a:lnTo>
                    <a:pt x="143" y="72"/>
                  </a:lnTo>
                  <a:lnTo>
                    <a:pt x="136" y="77"/>
                  </a:lnTo>
                  <a:lnTo>
                    <a:pt x="135" y="76"/>
                  </a:lnTo>
                  <a:lnTo>
                    <a:pt x="132" y="73"/>
                  </a:lnTo>
                  <a:lnTo>
                    <a:pt x="129" y="72"/>
                  </a:lnTo>
                  <a:lnTo>
                    <a:pt x="128" y="70"/>
                  </a:lnTo>
                  <a:lnTo>
                    <a:pt x="129" y="70"/>
                  </a:lnTo>
                  <a:close/>
                  <a:moveTo>
                    <a:pt x="131" y="62"/>
                  </a:moveTo>
                  <a:lnTo>
                    <a:pt x="131" y="62"/>
                  </a:lnTo>
                  <a:lnTo>
                    <a:pt x="132" y="62"/>
                  </a:lnTo>
                  <a:lnTo>
                    <a:pt x="131" y="62"/>
                  </a:lnTo>
                  <a:close/>
                  <a:moveTo>
                    <a:pt x="124" y="68"/>
                  </a:moveTo>
                  <a:lnTo>
                    <a:pt x="125" y="59"/>
                  </a:lnTo>
                  <a:lnTo>
                    <a:pt x="128" y="61"/>
                  </a:lnTo>
                  <a:lnTo>
                    <a:pt x="128" y="61"/>
                  </a:lnTo>
                  <a:lnTo>
                    <a:pt x="129" y="61"/>
                  </a:lnTo>
                  <a:lnTo>
                    <a:pt x="129" y="62"/>
                  </a:lnTo>
                  <a:lnTo>
                    <a:pt x="131" y="62"/>
                  </a:lnTo>
                  <a:lnTo>
                    <a:pt x="129" y="70"/>
                  </a:lnTo>
                  <a:lnTo>
                    <a:pt x="127" y="70"/>
                  </a:lnTo>
                  <a:lnTo>
                    <a:pt x="125" y="69"/>
                  </a:lnTo>
                  <a:lnTo>
                    <a:pt x="124" y="68"/>
                  </a:lnTo>
                  <a:lnTo>
                    <a:pt x="123" y="66"/>
                  </a:lnTo>
                  <a:lnTo>
                    <a:pt x="124" y="68"/>
                  </a:lnTo>
                  <a:close/>
                  <a:moveTo>
                    <a:pt x="125" y="59"/>
                  </a:moveTo>
                  <a:lnTo>
                    <a:pt x="127" y="59"/>
                  </a:lnTo>
                  <a:lnTo>
                    <a:pt x="128" y="61"/>
                  </a:lnTo>
                  <a:lnTo>
                    <a:pt x="125" y="59"/>
                  </a:lnTo>
                  <a:close/>
                  <a:moveTo>
                    <a:pt x="113" y="65"/>
                  </a:moveTo>
                  <a:lnTo>
                    <a:pt x="113" y="57"/>
                  </a:lnTo>
                  <a:lnTo>
                    <a:pt x="115" y="57"/>
                  </a:lnTo>
                  <a:lnTo>
                    <a:pt x="117" y="57"/>
                  </a:lnTo>
                  <a:lnTo>
                    <a:pt x="120" y="58"/>
                  </a:lnTo>
                  <a:lnTo>
                    <a:pt x="124" y="59"/>
                  </a:lnTo>
                  <a:lnTo>
                    <a:pt x="125" y="59"/>
                  </a:lnTo>
                  <a:lnTo>
                    <a:pt x="124" y="68"/>
                  </a:lnTo>
                  <a:lnTo>
                    <a:pt x="121" y="68"/>
                  </a:lnTo>
                  <a:lnTo>
                    <a:pt x="117" y="66"/>
                  </a:lnTo>
                  <a:lnTo>
                    <a:pt x="115" y="65"/>
                  </a:lnTo>
                  <a:lnTo>
                    <a:pt x="112" y="65"/>
                  </a:lnTo>
                  <a:lnTo>
                    <a:pt x="113" y="65"/>
                  </a:lnTo>
                  <a:close/>
                  <a:moveTo>
                    <a:pt x="113" y="57"/>
                  </a:moveTo>
                  <a:lnTo>
                    <a:pt x="115" y="57"/>
                  </a:lnTo>
                  <a:lnTo>
                    <a:pt x="115" y="57"/>
                  </a:lnTo>
                  <a:lnTo>
                    <a:pt x="113" y="57"/>
                  </a:lnTo>
                  <a:close/>
                  <a:moveTo>
                    <a:pt x="105" y="57"/>
                  </a:moveTo>
                  <a:lnTo>
                    <a:pt x="113" y="57"/>
                  </a:lnTo>
                  <a:lnTo>
                    <a:pt x="113" y="65"/>
                  </a:lnTo>
                  <a:lnTo>
                    <a:pt x="105" y="65"/>
                  </a:lnTo>
                  <a:lnTo>
                    <a:pt x="102" y="62"/>
                  </a:lnTo>
                  <a:lnTo>
                    <a:pt x="105" y="57"/>
                  </a:lnTo>
                  <a:close/>
                  <a:moveTo>
                    <a:pt x="105" y="65"/>
                  </a:moveTo>
                  <a:lnTo>
                    <a:pt x="102" y="65"/>
                  </a:lnTo>
                  <a:lnTo>
                    <a:pt x="102" y="62"/>
                  </a:lnTo>
                  <a:lnTo>
                    <a:pt x="105" y="65"/>
                  </a:lnTo>
                  <a:close/>
                  <a:moveTo>
                    <a:pt x="105" y="24"/>
                  </a:moveTo>
                  <a:lnTo>
                    <a:pt x="106" y="33"/>
                  </a:lnTo>
                  <a:lnTo>
                    <a:pt x="110" y="30"/>
                  </a:lnTo>
                  <a:lnTo>
                    <a:pt x="109" y="34"/>
                  </a:lnTo>
                  <a:lnTo>
                    <a:pt x="108" y="37"/>
                  </a:lnTo>
                  <a:lnTo>
                    <a:pt x="108" y="41"/>
                  </a:lnTo>
                  <a:lnTo>
                    <a:pt x="108" y="45"/>
                  </a:lnTo>
                  <a:lnTo>
                    <a:pt x="108" y="49"/>
                  </a:lnTo>
                  <a:lnTo>
                    <a:pt x="108" y="53"/>
                  </a:lnTo>
                  <a:lnTo>
                    <a:pt x="108" y="54"/>
                  </a:lnTo>
                  <a:lnTo>
                    <a:pt x="108" y="55"/>
                  </a:lnTo>
                  <a:lnTo>
                    <a:pt x="109" y="57"/>
                  </a:lnTo>
                  <a:lnTo>
                    <a:pt x="109" y="58"/>
                  </a:lnTo>
                  <a:lnTo>
                    <a:pt x="102" y="62"/>
                  </a:lnTo>
                  <a:lnTo>
                    <a:pt x="101" y="61"/>
                  </a:lnTo>
                  <a:lnTo>
                    <a:pt x="100" y="58"/>
                  </a:lnTo>
                  <a:lnTo>
                    <a:pt x="100" y="57"/>
                  </a:lnTo>
                  <a:lnTo>
                    <a:pt x="100" y="54"/>
                  </a:lnTo>
                  <a:lnTo>
                    <a:pt x="98" y="50"/>
                  </a:lnTo>
                  <a:lnTo>
                    <a:pt x="98" y="45"/>
                  </a:lnTo>
                  <a:lnTo>
                    <a:pt x="100" y="41"/>
                  </a:lnTo>
                  <a:lnTo>
                    <a:pt x="100" y="35"/>
                  </a:lnTo>
                  <a:lnTo>
                    <a:pt x="101" y="31"/>
                  </a:lnTo>
                  <a:lnTo>
                    <a:pt x="102" y="27"/>
                  </a:lnTo>
                  <a:lnTo>
                    <a:pt x="105" y="24"/>
                  </a:lnTo>
                  <a:close/>
                  <a:moveTo>
                    <a:pt x="102" y="27"/>
                  </a:moveTo>
                  <a:lnTo>
                    <a:pt x="102" y="26"/>
                  </a:lnTo>
                  <a:lnTo>
                    <a:pt x="105" y="24"/>
                  </a:lnTo>
                  <a:lnTo>
                    <a:pt x="102" y="27"/>
                  </a:lnTo>
                  <a:close/>
                  <a:moveTo>
                    <a:pt x="129" y="28"/>
                  </a:moveTo>
                  <a:lnTo>
                    <a:pt x="137" y="28"/>
                  </a:lnTo>
                  <a:lnTo>
                    <a:pt x="133" y="33"/>
                  </a:lnTo>
                  <a:lnTo>
                    <a:pt x="128" y="33"/>
                  </a:lnTo>
                  <a:lnTo>
                    <a:pt x="120" y="33"/>
                  </a:lnTo>
                  <a:lnTo>
                    <a:pt x="116" y="33"/>
                  </a:lnTo>
                  <a:lnTo>
                    <a:pt x="112" y="33"/>
                  </a:lnTo>
                  <a:lnTo>
                    <a:pt x="109" y="33"/>
                  </a:lnTo>
                  <a:lnTo>
                    <a:pt x="106" y="33"/>
                  </a:lnTo>
                  <a:lnTo>
                    <a:pt x="105" y="24"/>
                  </a:lnTo>
                  <a:lnTo>
                    <a:pt x="108" y="24"/>
                  </a:lnTo>
                  <a:lnTo>
                    <a:pt x="112" y="24"/>
                  </a:lnTo>
                  <a:lnTo>
                    <a:pt x="116" y="24"/>
                  </a:lnTo>
                  <a:lnTo>
                    <a:pt x="120"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9" y="33"/>
                  </a:lnTo>
                  <a:lnTo>
                    <a:pt x="12" y="33"/>
                  </a:lnTo>
                  <a:lnTo>
                    <a:pt x="12" y="24"/>
                  </a:lnTo>
                  <a:lnTo>
                    <a:pt x="19" y="24"/>
                  </a:lnTo>
                  <a:lnTo>
                    <a:pt x="27" y="24"/>
                  </a:lnTo>
                  <a:lnTo>
                    <a:pt x="35" y="24"/>
                  </a:lnTo>
                  <a:lnTo>
                    <a:pt x="42" y="24"/>
                  </a:lnTo>
                  <a:lnTo>
                    <a:pt x="42" y="24"/>
                  </a:lnTo>
                  <a:close/>
                  <a:moveTo>
                    <a:pt x="44" y="64"/>
                  </a:moveTo>
                  <a:lnTo>
                    <a:pt x="40" y="55"/>
                  </a:lnTo>
                  <a:lnTo>
                    <a:pt x="39" y="58"/>
                  </a:lnTo>
                  <a:lnTo>
                    <a:pt x="39" y="57"/>
                  </a:lnTo>
                  <a:lnTo>
                    <a:pt x="39" y="54"/>
                  </a:lnTo>
                  <a:lnTo>
                    <a:pt x="39" y="49"/>
                  </a:lnTo>
                  <a:lnTo>
                    <a:pt x="39" y="43"/>
                  </a:lnTo>
                  <a:lnTo>
                    <a:pt x="39" y="38"/>
                  </a:lnTo>
                  <a:lnTo>
                    <a:pt x="39" y="34"/>
                  </a:lnTo>
                  <a:lnTo>
                    <a:pt x="39" y="33"/>
                  </a:lnTo>
                  <a:lnTo>
                    <a:pt x="39" y="31"/>
                  </a:lnTo>
                  <a:lnTo>
                    <a:pt x="39" y="31"/>
                  </a:lnTo>
                  <a:lnTo>
                    <a:pt x="39" y="31"/>
                  </a:lnTo>
                  <a:lnTo>
                    <a:pt x="39" y="33"/>
                  </a:lnTo>
                  <a:lnTo>
                    <a:pt x="40" y="33"/>
                  </a:lnTo>
                  <a:lnTo>
                    <a:pt x="42" y="24"/>
                  </a:lnTo>
                  <a:lnTo>
                    <a:pt x="43" y="24"/>
                  </a:lnTo>
                  <a:lnTo>
                    <a:pt x="44" y="26"/>
                  </a:lnTo>
                  <a:lnTo>
                    <a:pt x="46" y="27"/>
                  </a:lnTo>
                  <a:lnTo>
                    <a:pt x="46" y="28"/>
                  </a:lnTo>
                  <a:lnTo>
                    <a:pt x="47" y="30"/>
                  </a:lnTo>
                  <a:lnTo>
                    <a:pt x="47" y="33"/>
                  </a:lnTo>
                  <a:lnTo>
                    <a:pt x="48" y="38"/>
                  </a:lnTo>
                  <a:lnTo>
                    <a:pt x="48" y="43"/>
                  </a:lnTo>
                  <a:lnTo>
                    <a:pt x="48" y="50"/>
                  </a:lnTo>
                  <a:lnTo>
                    <a:pt x="47" y="54"/>
                  </a:lnTo>
                  <a:lnTo>
                    <a:pt x="47" y="58"/>
                  </a:lnTo>
                  <a:lnTo>
                    <a:pt x="46" y="61"/>
                  </a:lnTo>
                  <a:lnTo>
                    <a:pt x="44" y="64"/>
                  </a:lnTo>
                  <a:close/>
                  <a:moveTo>
                    <a:pt x="46" y="61"/>
                  </a:moveTo>
                  <a:lnTo>
                    <a:pt x="46" y="64"/>
                  </a:lnTo>
                  <a:lnTo>
                    <a:pt x="44" y="64"/>
                  </a:lnTo>
                  <a:lnTo>
                    <a:pt x="46" y="61"/>
                  </a:lnTo>
                  <a:close/>
                  <a:moveTo>
                    <a:pt x="36" y="65"/>
                  </a:moveTo>
                  <a:lnTo>
                    <a:pt x="35" y="57"/>
                  </a:lnTo>
                  <a:lnTo>
                    <a:pt x="35" y="57"/>
                  </a:lnTo>
                  <a:lnTo>
                    <a:pt x="36" y="57"/>
                  </a:lnTo>
                  <a:lnTo>
                    <a:pt x="38" y="57"/>
                  </a:lnTo>
                  <a:lnTo>
                    <a:pt x="40" y="57"/>
                  </a:lnTo>
                  <a:lnTo>
                    <a:pt x="40" y="55"/>
                  </a:lnTo>
                  <a:lnTo>
                    <a:pt x="44" y="64"/>
                  </a:lnTo>
                  <a:lnTo>
                    <a:pt x="42" y="65"/>
                  </a:lnTo>
                  <a:lnTo>
                    <a:pt x="39" y="65"/>
                  </a:lnTo>
                  <a:lnTo>
                    <a:pt x="36" y="65"/>
                  </a:lnTo>
                  <a:lnTo>
                    <a:pt x="35" y="65"/>
                  </a:lnTo>
                  <a:lnTo>
                    <a:pt x="36" y="65"/>
                  </a:lnTo>
                  <a:close/>
                  <a:moveTo>
                    <a:pt x="35" y="57"/>
                  </a:moveTo>
                  <a:lnTo>
                    <a:pt x="35" y="57"/>
                  </a:lnTo>
                  <a:lnTo>
                    <a:pt x="35" y="57"/>
                  </a:lnTo>
                  <a:lnTo>
                    <a:pt x="35" y="57"/>
                  </a:lnTo>
                  <a:close/>
                  <a:moveTo>
                    <a:pt x="9" y="81"/>
                  </a:moveTo>
                  <a:lnTo>
                    <a:pt x="1" y="80"/>
                  </a:lnTo>
                  <a:lnTo>
                    <a:pt x="3" y="78"/>
                  </a:lnTo>
                  <a:lnTo>
                    <a:pt x="7" y="73"/>
                  </a:lnTo>
                  <a:lnTo>
                    <a:pt x="9" y="69"/>
                  </a:lnTo>
                  <a:lnTo>
                    <a:pt x="12" y="66"/>
                  </a:lnTo>
                  <a:lnTo>
                    <a:pt x="13" y="65"/>
                  </a:lnTo>
                  <a:lnTo>
                    <a:pt x="15" y="64"/>
                  </a:lnTo>
                  <a:lnTo>
                    <a:pt x="17" y="62"/>
                  </a:lnTo>
                  <a:lnTo>
                    <a:pt x="19" y="61"/>
                  </a:lnTo>
                  <a:lnTo>
                    <a:pt x="21" y="59"/>
                  </a:lnTo>
                  <a:lnTo>
                    <a:pt x="23" y="59"/>
                  </a:lnTo>
                  <a:lnTo>
                    <a:pt x="25" y="58"/>
                  </a:lnTo>
                  <a:lnTo>
                    <a:pt x="30" y="57"/>
                  </a:lnTo>
                  <a:lnTo>
                    <a:pt x="35" y="57"/>
                  </a:lnTo>
                  <a:lnTo>
                    <a:pt x="36" y="65"/>
                  </a:lnTo>
                  <a:lnTo>
                    <a:pt x="31" y="66"/>
                  </a:lnTo>
                  <a:lnTo>
                    <a:pt x="28" y="66"/>
                  </a:lnTo>
                  <a:lnTo>
                    <a:pt x="25" y="68"/>
                  </a:lnTo>
                  <a:lnTo>
                    <a:pt x="24" y="68"/>
                  </a:lnTo>
                  <a:lnTo>
                    <a:pt x="23" y="69"/>
                  </a:lnTo>
                  <a:lnTo>
                    <a:pt x="21" y="69"/>
                  </a:lnTo>
                  <a:lnTo>
                    <a:pt x="20" y="70"/>
                  </a:lnTo>
                  <a:lnTo>
                    <a:pt x="19" y="72"/>
                  </a:lnTo>
                  <a:lnTo>
                    <a:pt x="17" y="73"/>
                  </a:lnTo>
                  <a:lnTo>
                    <a:pt x="16" y="74"/>
                  </a:lnTo>
                  <a:lnTo>
                    <a:pt x="12" y="78"/>
                  </a:lnTo>
                  <a:lnTo>
                    <a:pt x="9" y="82"/>
                  </a:lnTo>
                  <a:lnTo>
                    <a:pt x="9" y="81"/>
                  </a:lnTo>
                  <a:close/>
                  <a:moveTo>
                    <a:pt x="1" y="80"/>
                  </a:moveTo>
                  <a:lnTo>
                    <a:pt x="1" y="78"/>
                  </a:lnTo>
                  <a:lnTo>
                    <a:pt x="3"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93">
              <a:extLst>
                <a:ext uri="{FF2B5EF4-FFF2-40B4-BE49-F238E27FC236}">
                  <a16:creationId xmlns:a16="http://schemas.microsoft.com/office/drawing/2014/main" id="{C6272BBC-2B2D-4EF5-9EDD-F96E23F49D02}"/>
                </a:ext>
              </a:extLst>
            </p:cNvPr>
            <p:cNvSpPr>
              <a:spLocks noChangeArrowheads="1"/>
            </p:cNvSpPr>
            <p:nvPr/>
          </p:nvSpPr>
          <p:spPr bwMode="auto">
            <a:xfrm>
              <a:off x="7994650" y="3644900"/>
              <a:ext cx="4953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Samples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 name="Freeform 94">
              <a:extLst>
                <a:ext uri="{FF2B5EF4-FFF2-40B4-BE49-F238E27FC236}">
                  <a16:creationId xmlns:a16="http://schemas.microsoft.com/office/drawing/2014/main" id="{4E5AC250-EC53-4C04-9B45-3217EEA2F673}"/>
                </a:ext>
              </a:extLst>
            </p:cNvPr>
            <p:cNvSpPr>
              <a:spLocks noEditPoints="1"/>
            </p:cNvSpPr>
            <p:nvPr/>
          </p:nvSpPr>
          <p:spPr bwMode="auto">
            <a:xfrm>
              <a:off x="7751763" y="3240088"/>
              <a:ext cx="174625" cy="296863"/>
            </a:xfrm>
            <a:custGeom>
              <a:avLst/>
              <a:gdLst>
                <a:gd name="T0" fmla="*/ 82 w 110"/>
                <a:gd name="T1" fmla="*/ 147 h 187"/>
                <a:gd name="T2" fmla="*/ 0 w 110"/>
                <a:gd name="T3" fmla="*/ 4 h 187"/>
                <a:gd name="T4" fmla="*/ 6 w 110"/>
                <a:gd name="T5" fmla="*/ 0 h 187"/>
                <a:gd name="T6" fmla="*/ 90 w 110"/>
                <a:gd name="T7" fmla="*/ 143 h 187"/>
                <a:gd name="T8" fmla="*/ 82 w 110"/>
                <a:gd name="T9" fmla="*/ 147 h 187"/>
                <a:gd name="T10" fmla="*/ 110 w 110"/>
                <a:gd name="T11" fmla="*/ 187 h 187"/>
                <a:gd name="T12" fmla="*/ 62 w 110"/>
                <a:gd name="T13" fmla="*/ 156 h 187"/>
                <a:gd name="T14" fmla="*/ 108 w 110"/>
                <a:gd name="T15" fmla="*/ 129 h 187"/>
                <a:gd name="T16" fmla="*/ 110 w 110"/>
                <a:gd name="T17"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87">
                  <a:moveTo>
                    <a:pt x="82" y="147"/>
                  </a:moveTo>
                  <a:lnTo>
                    <a:pt x="0" y="4"/>
                  </a:lnTo>
                  <a:lnTo>
                    <a:pt x="6" y="0"/>
                  </a:lnTo>
                  <a:lnTo>
                    <a:pt x="90" y="143"/>
                  </a:lnTo>
                  <a:lnTo>
                    <a:pt x="82" y="147"/>
                  </a:lnTo>
                  <a:close/>
                  <a:moveTo>
                    <a:pt x="110" y="187"/>
                  </a:moveTo>
                  <a:lnTo>
                    <a:pt x="62" y="156"/>
                  </a:lnTo>
                  <a:lnTo>
                    <a:pt x="108" y="129"/>
                  </a:lnTo>
                  <a:lnTo>
                    <a:pt x="110" y="18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95">
              <a:extLst>
                <a:ext uri="{FF2B5EF4-FFF2-40B4-BE49-F238E27FC236}">
                  <a16:creationId xmlns:a16="http://schemas.microsoft.com/office/drawing/2014/main" id="{B3B54905-20E8-43A5-8E26-FEAD46229A07}"/>
                </a:ext>
              </a:extLst>
            </p:cNvPr>
            <p:cNvSpPr>
              <a:spLocks noEditPoints="1"/>
            </p:cNvSpPr>
            <p:nvPr/>
          </p:nvSpPr>
          <p:spPr bwMode="auto">
            <a:xfrm>
              <a:off x="8515350" y="3246438"/>
              <a:ext cx="176213" cy="296863"/>
            </a:xfrm>
            <a:custGeom>
              <a:avLst/>
              <a:gdLst>
                <a:gd name="T0" fmla="*/ 22 w 111"/>
                <a:gd name="T1" fmla="*/ 143 h 187"/>
                <a:gd name="T2" fmla="*/ 104 w 111"/>
                <a:gd name="T3" fmla="*/ 0 h 187"/>
                <a:gd name="T4" fmla="*/ 111 w 111"/>
                <a:gd name="T5" fmla="*/ 4 h 187"/>
                <a:gd name="T6" fmla="*/ 29 w 111"/>
                <a:gd name="T7" fmla="*/ 147 h 187"/>
                <a:gd name="T8" fmla="*/ 22 w 111"/>
                <a:gd name="T9" fmla="*/ 143 h 187"/>
                <a:gd name="T10" fmla="*/ 0 w 111"/>
                <a:gd name="T11" fmla="*/ 187 h 187"/>
                <a:gd name="T12" fmla="*/ 4 w 111"/>
                <a:gd name="T13" fmla="*/ 131 h 187"/>
                <a:gd name="T14" fmla="*/ 49 w 111"/>
                <a:gd name="T15" fmla="*/ 156 h 187"/>
                <a:gd name="T16" fmla="*/ 0 w 111"/>
                <a:gd name="T17"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87">
                  <a:moveTo>
                    <a:pt x="22" y="143"/>
                  </a:moveTo>
                  <a:lnTo>
                    <a:pt x="104" y="0"/>
                  </a:lnTo>
                  <a:lnTo>
                    <a:pt x="111" y="4"/>
                  </a:lnTo>
                  <a:lnTo>
                    <a:pt x="29" y="147"/>
                  </a:lnTo>
                  <a:lnTo>
                    <a:pt x="22" y="143"/>
                  </a:lnTo>
                  <a:close/>
                  <a:moveTo>
                    <a:pt x="0" y="187"/>
                  </a:moveTo>
                  <a:lnTo>
                    <a:pt x="4" y="131"/>
                  </a:lnTo>
                  <a:lnTo>
                    <a:pt x="49" y="156"/>
                  </a:lnTo>
                  <a:lnTo>
                    <a:pt x="0" y="18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Content Placeholder 2">
            <a:extLst>
              <a:ext uri="{FF2B5EF4-FFF2-40B4-BE49-F238E27FC236}">
                <a16:creationId xmlns:a16="http://schemas.microsoft.com/office/drawing/2014/main" id="{5758A479-2737-4471-BA47-C521F9944334}"/>
              </a:ext>
            </a:extLst>
          </p:cNvPr>
          <p:cNvSpPr txBox="1">
            <a:spLocks/>
          </p:cNvSpPr>
          <p:nvPr/>
        </p:nvSpPr>
        <p:spPr bwMode="auto">
          <a:xfrm>
            <a:off x="1312806" y="3112839"/>
            <a:ext cx="2083863" cy="47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marL="457200" lvl="1" indent="0">
              <a:buNone/>
            </a:pPr>
            <a:r>
              <a:rPr lang="en-US" sz="2400" dirty="0"/>
              <a:t>Day 1</a:t>
            </a:r>
            <a:endParaRPr lang="en-US" sz="2400" kern="0" dirty="0"/>
          </a:p>
        </p:txBody>
      </p:sp>
      <p:sp>
        <p:nvSpPr>
          <p:cNvPr id="18" name="Content Placeholder 2">
            <a:extLst>
              <a:ext uri="{FF2B5EF4-FFF2-40B4-BE49-F238E27FC236}">
                <a16:creationId xmlns:a16="http://schemas.microsoft.com/office/drawing/2014/main" id="{50A0EB2A-E858-4922-8BE7-EBF09F31BB47}"/>
              </a:ext>
            </a:extLst>
          </p:cNvPr>
          <p:cNvSpPr txBox="1">
            <a:spLocks/>
          </p:cNvSpPr>
          <p:nvPr/>
        </p:nvSpPr>
        <p:spPr bwMode="auto">
          <a:xfrm>
            <a:off x="1310086" y="5276454"/>
            <a:ext cx="2083863" cy="47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marL="457200" lvl="1" indent="0">
              <a:buNone/>
            </a:pPr>
            <a:r>
              <a:rPr lang="en-US" sz="2400" dirty="0"/>
              <a:t>Day 2</a:t>
            </a:r>
            <a:endParaRPr lang="en-US" sz="2400" kern="0" dirty="0"/>
          </a:p>
        </p:txBody>
      </p:sp>
      <p:grpSp>
        <p:nvGrpSpPr>
          <p:cNvPr id="4" name="Group 3">
            <a:extLst>
              <a:ext uri="{FF2B5EF4-FFF2-40B4-BE49-F238E27FC236}">
                <a16:creationId xmlns:a16="http://schemas.microsoft.com/office/drawing/2014/main" id="{5F013E83-C4A8-4AA2-A8C5-19802E5290CA}"/>
              </a:ext>
            </a:extLst>
          </p:cNvPr>
          <p:cNvGrpSpPr/>
          <p:nvPr/>
        </p:nvGrpSpPr>
        <p:grpSpPr>
          <a:xfrm>
            <a:off x="3482191" y="4598988"/>
            <a:ext cx="2520502" cy="2087705"/>
            <a:chOff x="3480291" y="4800696"/>
            <a:chExt cx="2520502" cy="2087705"/>
          </a:xfrm>
        </p:grpSpPr>
        <p:sp>
          <p:nvSpPr>
            <p:cNvPr id="14" name="Rectangle: Rounded Corners 13">
              <a:extLst>
                <a:ext uri="{FF2B5EF4-FFF2-40B4-BE49-F238E27FC236}">
                  <a16:creationId xmlns:a16="http://schemas.microsoft.com/office/drawing/2014/main" id="{C4AC6C5D-8975-48D1-B7DF-1E1E7B86B589}"/>
                </a:ext>
              </a:extLst>
            </p:cNvPr>
            <p:cNvSpPr/>
            <p:nvPr/>
          </p:nvSpPr>
          <p:spPr>
            <a:xfrm>
              <a:off x="3480291" y="4800696"/>
              <a:ext cx="2520502" cy="208770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98">
              <a:extLst>
                <a:ext uri="{FF2B5EF4-FFF2-40B4-BE49-F238E27FC236}">
                  <a16:creationId xmlns:a16="http://schemas.microsoft.com/office/drawing/2014/main" id="{6249BD11-2177-4FB5-A343-FA559052596A}"/>
                </a:ext>
              </a:extLst>
            </p:cNvPr>
            <p:cNvGrpSpPr>
              <a:grpSpLocks noChangeAspect="1"/>
            </p:cNvGrpSpPr>
            <p:nvPr/>
          </p:nvGrpSpPr>
          <p:grpSpPr bwMode="auto">
            <a:xfrm>
              <a:off x="3857625" y="4870450"/>
              <a:ext cx="1765300" cy="1947863"/>
              <a:chOff x="2430" y="2960"/>
              <a:chExt cx="1112" cy="1227"/>
            </a:xfrm>
          </p:grpSpPr>
          <p:sp>
            <p:nvSpPr>
              <p:cNvPr id="112" name="AutoShape 97">
                <a:extLst>
                  <a:ext uri="{FF2B5EF4-FFF2-40B4-BE49-F238E27FC236}">
                    <a16:creationId xmlns:a16="http://schemas.microsoft.com/office/drawing/2014/main" id="{AE5825E5-468D-41D1-9836-5FFF9C03C702}"/>
                  </a:ext>
                </a:extLst>
              </p:cNvPr>
              <p:cNvSpPr>
                <a:spLocks noChangeAspect="1" noChangeArrowheads="1" noTextEdit="1"/>
              </p:cNvSpPr>
              <p:nvPr/>
            </p:nvSpPr>
            <p:spPr bwMode="auto">
              <a:xfrm>
                <a:off x="2430" y="2960"/>
                <a:ext cx="1112" cy="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9">
                <a:extLst>
                  <a:ext uri="{FF2B5EF4-FFF2-40B4-BE49-F238E27FC236}">
                    <a16:creationId xmlns:a16="http://schemas.microsoft.com/office/drawing/2014/main" id="{1785B55F-C572-44AC-A2CA-902923084F20}"/>
                  </a:ext>
                </a:extLst>
              </p:cNvPr>
              <p:cNvSpPr>
                <a:spLocks/>
              </p:cNvSpPr>
              <p:nvPr/>
            </p:nvSpPr>
            <p:spPr bwMode="auto">
              <a:xfrm>
                <a:off x="244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6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6"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0">
                <a:extLst>
                  <a:ext uri="{FF2B5EF4-FFF2-40B4-BE49-F238E27FC236}">
                    <a16:creationId xmlns:a16="http://schemas.microsoft.com/office/drawing/2014/main" id="{C7C5D53C-168C-463A-946F-6ADE2A83E2A1}"/>
                  </a:ext>
                </a:extLst>
              </p:cNvPr>
              <p:cNvSpPr>
                <a:spLocks/>
              </p:cNvSpPr>
              <p:nvPr/>
            </p:nvSpPr>
            <p:spPr bwMode="auto">
              <a:xfrm>
                <a:off x="244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6 w 140"/>
                  <a:gd name="T13" fmla="*/ 73 h 77"/>
                  <a:gd name="T14" fmla="*/ 121 w 140"/>
                  <a:gd name="T15" fmla="*/ 75 h 77"/>
                  <a:gd name="T16" fmla="*/ 113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5 w 140"/>
                  <a:gd name="T39" fmla="*/ 68 h 77"/>
                  <a:gd name="T40" fmla="*/ 2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6" y="73"/>
                    </a:lnTo>
                    <a:lnTo>
                      <a:pt x="121" y="75"/>
                    </a:lnTo>
                    <a:lnTo>
                      <a:pt x="113" y="75"/>
                    </a:lnTo>
                    <a:lnTo>
                      <a:pt x="106" y="77"/>
                    </a:lnTo>
                    <a:lnTo>
                      <a:pt x="98" y="77"/>
                    </a:lnTo>
                    <a:lnTo>
                      <a:pt x="85" y="77"/>
                    </a:lnTo>
                    <a:lnTo>
                      <a:pt x="66" y="77"/>
                    </a:lnTo>
                    <a:lnTo>
                      <a:pt x="47" y="77"/>
                    </a:lnTo>
                    <a:lnTo>
                      <a:pt x="35" y="77"/>
                    </a:lnTo>
                    <a:lnTo>
                      <a:pt x="28" y="77"/>
                    </a:lnTo>
                    <a:lnTo>
                      <a:pt x="21" y="75"/>
                    </a:lnTo>
                    <a:lnTo>
                      <a:pt x="16" y="74"/>
                    </a:lnTo>
                    <a:lnTo>
                      <a:pt x="11" y="73"/>
                    </a:lnTo>
                    <a:lnTo>
                      <a:pt x="5" y="68"/>
                    </a:lnTo>
                    <a:lnTo>
                      <a:pt x="2"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1">
                <a:extLst>
                  <a:ext uri="{FF2B5EF4-FFF2-40B4-BE49-F238E27FC236}">
                    <a16:creationId xmlns:a16="http://schemas.microsoft.com/office/drawing/2014/main" id="{8FD60C05-B11D-42BC-AF05-508172C0CA4A}"/>
                  </a:ext>
                </a:extLst>
              </p:cNvPr>
              <p:cNvSpPr>
                <a:spLocks noEditPoints="1"/>
              </p:cNvSpPr>
              <p:nvPr/>
            </p:nvSpPr>
            <p:spPr bwMode="auto">
              <a:xfrm>
                <a:off x="243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7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6"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0"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0" y="64"/>
                    </a:lnTo>
                    <a:lnTo>
                      <a:pt x="130"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0" y="64"/>
                    </a:moveTo>
                    <a:lnTo>
                      <a:pt x="130" y="64"/>
                    </a:lnTo>
                    <a:lnTo>
                      <a:pt x="130" y="64"/>
                    </a:lnTo>
                    <a:lnTo>
                      <a:pt x="130" y="64"/>
                    </a:lnTo>
                    <a:close/>
                    <a:moveTo>
                      <a:pt x="124" y="69"/>
                    </a:moveTo>
                    <a:lnTo>
                      <a:pt x="125" y="61"/>
                    </a:lnTo>
                    <a:lnTo>
                      <a:pt x="128" y="62"/>
                    </a:lnTo>
                    <a:lnTo>
                      <a:pt x="128" y="62"/>
                    </a:lnTo>
                    <a:lnTo>
                      <a:pt x="128" y="62"/>
                    </a:lnTo>
                    <a:lnTo>
                      <a:pt x="129" y="62"/>
                    </a:lnTo>
                    <a:lnTo>
                      <a:pt x="130"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8" y="34"/>
                    </a:lnTo>
                    <a:lnTo>
                      <a:pt x="108" y="38"/>
                    </a:lnTo>
                    <a:lnTo>
                      <a:pt x="106" y="42"/>
                    </a:lnTo>
                    <a:lnTo>
                      <a:pt x="106" y="46"/>
                    </a:lnTo>
                    <a:lnTo>
                      <a:pt x="106" y="50"/>
                    </a:lnTo>
                    <a:lnTo>
                      <a:pt x="106" y="54"/>
                    </a:lnTo>
                    <a:lnTo>
                      <a:pt x="108" y="55"/>
                    </a:lnTo>
                    <a:lnTo>
                      <a:pt x="108" y="57"/>
                    </a:lnTo>
                    <a:lnTo>
                      <a:pt x="108" y="58"/>
                    </a:lnTo>
                    <a:lnTo>
                      <a:pt x="109" y="59"/>
                    </a:lnTo>
                    <a:lnTo>
                      <a:pt x="101" y="64"/>
                    </a:lnTo>
                    <a:lnTo>
                      <a:pt x="99" y="61"/>
                    </a:lnTo>
                    <a:lnTo>
                      <a:pt x="99" y="59"/>
                    </a:lnTo>
                    <a:lnTo>
                      <a:pt x="99" y="57"/>
                    </a:lnTo>
                    <a:lnTo>
                      <a:pt x="98" y="55"/>
                    </a:lnTo>
                    <a:lnTo>
                      <a:pt x="98" y="50"/>
                    </a:lnTo>
                    <a:lnTo>
                      <a:pt x="98" y="46"/>
                    </a:lnTo>
                    <a:lnTo>
                      <a:pt x="98" y="41"/>
                    </a:lnTo>
                    <a:lnTo>
                      <a:pt x="99" y="37"/>
                    </a:lnTo>
                    <a:lnTo>
                      <a:pt x="99" y="33"/>
                    </a:lnTo>
                    <a:lnTo>
                      <a:pt x="101" y="28"/>
                    </a:lnTo>
                    <a:lnTo>
                      <a:pt x="104" y="26"/>
                    </a:lnTo>
                    <a:close/>
                    <a:moveTo>
                      <a:pt x="101" y="28"/>
                    </a:moveTo>
                    <a:lnTo>
                      <a:pt x="102" y="26"/>
                    </a:lnTo>
                    <a:lnTo>
                      <a:pt x="104" y="26"/>
                    </a:lnTo>
                    <a:lnTo>
                      <a:pt x="101" y="28"/>
                    </a:lnTo>
                    <a:close/>
                    <a:moveTo>
                      <a:pt x="129" y="30"/>
                    </a:moveTo>
                    <a:lnTo>
                      <a:pt x="137" y="30"/>
                    </a:lnTo>
                    <a:lnTo>
                      <a:pt x="133" y="34"/>
                    </a:lnTo>
                    <a:lnTo>
                      <a:pt x="126" y="34"/>
                    </a:lnTo>
                    <a:lnTo>
                      <a:pt x="118" y="34"/>
                    </a:lnTo>
                    <a:lnTo>
                      <a:pt x="114" y="34"/>
                    </a:lnTo>
                    <a:lnTo>
                      <a:pt x="110"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7" y="59"/>
                    </a:lnTo>
                    <a:lnTo>
                      <a:pt x="37" y="58"/>
                    </a:lnTo>
                    <a:lnTo>
                      <a:pt x="39" y="55"/>
                    </a:lnTo>
                    <a:lnTo>
                      <a:pt x="39" y="50"/>
                    </a:lnTo>
                    <a:lnTo>
                      <a:pt x="39" y="45"/>
                    </a:lnTo>
                    <a:lnTo>
                      <a:pt x="39" y="39"/>
                    </a:lnTo>
                    <a:lnTo>
                      <a:pt x="39" y="35"/>
                    </a:lnTo>
                    <a:lnTo>
                      <a:pt x="37" y="34"/>
                    </a:lnTo>
                    <a:lnTo>
                      <a:pt x="37" y="33"/>
                    </a:lnTo>
                    <a:lnTo>
                      <a:pt x="37" y="33"/>
                    </a:lnTo>
                    <a:lnTo>
                      <a:pt x="37"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6"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7" y="57"/>
                    </a:lnTo>
                    <a:lnTo>
                      <a:pt x="39" y="57"/>
                    </a:lnTo>
                    <a:lnTo>
                      <a:pt x="40" y="57"/>
                    </a:lnTo>
                    <a:lnTo>
                      <a:pt x="43" y="65"/>
                    </a:lnTo>
                    <a:lnTo>
                      <a:pt x="40" y="65"/>
                    </a:lnTo>
                    <a:lnTo>
                      <a:pt x="37"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2">
                <a:extLst>
                  <a:ext uri="{FF2B5EF4-FFF2-40B4-BE49-F238E27FC236}">
                    <a16:creationId xmlns:a16="http://schemas.microsoft.com/office/drawing/2014/main" id="{EE5D5421-649D-4AA1-B4C6-F94BBD3DF1E9}"/>
                  </a:ext>
                </a:extLst>
              </p:cNvPr>
              <p:cNvSpPr>
                <a:spLocks/>
              </p:cNvSpPr>
              <p:nvPr/>
            </p:nvSpPr>
            <p:spPr bwMode="auto">
              <a:xfrm>
                <a:off x="244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6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6"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3">
                <a:extLst>
                  <a:ext uri="{FF2B5EF4-FFF2-40B4-BE49-F238E27FC236}">
                    <a16:creationId xmlns:a16="http://schemas.microsoft.com/office/drawing/2014/main" id="{961756B8-6392-4674-AF88-2B179B4C9268}"/>
                  </a:ext>
                </a:extLst>
              </p:cNvPr>
              <p:cNvSpPr>
                <a:spLocks/>
              </p:cNvSpPr>
              <p:nvPr/>
            </p:nvSpPr>
            <p:spPr bwMode="auto">
              <a:xfrm>
                <a:off x="244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6 w 140"/>
                  <a:gd name="T13" fmla="*/ 73 h 77"/>
                  <a:gd name="T14" fmla="*/ 121 w 140"/>
                  <a:gd name="T15" fmla="*/ 75 h 77"/>
                  <a:gd name="T16" fmla="*/ 113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5 w 140"/>
                  <a:gd name="T39" fmla="*/ 68 h 77"/>
                  <a:gd name="T40" fmla="*/ 2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6" y="73"/>
                    </a:lnTo>
                    <a:lnTo>
                      <a:pt x="121" y="75"/>
                    </a:lnTo>
                    <a:lnTo>
                      <a:pt x="113" y="75"/>
                    </a:lnTo>
                    <a:lnTo>
                      <a:pt x="106" y="77"/>
                    </a:lnTo>
                    <a:lnTo>
                      <a:pt x="98" y="77"/>
                    </a:lnTo>
                    <a:lnTo>
                      <a:pt x="85" y="77"/>
                    </a:lnTo>
                    <a:lnTo>
                      <a:pt x="66" y="77"/>
                    </a:lnTo>
                    <a:lnTo>
                      <a:pt x="47" y="77"/>
                    </a:lnTo>
                    <a:lnTo>
                      <a:pt x="35" y="77"/>
                    </a:lnTo>
                    <a:lnTo>
                      <a:pt x="28" y="77"/>
                    </a:lnTo>
                    <a:lnTo>
                      <a:pt x="21" y="75"/>
                    </a:lnTo>
                    <a:lnTo>
                      <a:pt x="16" y="74"/>
                    </a:lnTo>
                    <a:lnTo>
                      <a:pt x="11" y="73"/>
                    </a:lnTo>
                    <a:lnTo>
                      <a:pt x="5" y="68"/>
                    </a:lnTo>
                    <a:lnTo>
                      <a:pt x="2"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4">
                <a:extLst>
                  <a:ext uri="{FF2B5EF4-FFF2-40B4-BE49-F238E27FC236}">
                    <a16:creationId xmlns:a16="http://schemas.microsoft.com/office/drawing/2014/main" id="{E072FFC3-269D-48A9-B898-DB72E5587246}"/>
                  </a:ext>
                </a:extLst>
              </p:cNvPr>
              <p:cNvSpPr>
                <a:spLocks noEditPoints="1"/>
              </p:cNvSpPr>
              <p:nvPr/>
            </p:nvSpPr>
            <p:spPr bwMode="auto">
              <a:xfrm>
                <a:off x="243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7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6"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0"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0" y="64"/>
                    </a:lnTo>
                    <a:lnTo>
                      <a:pt x="130"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0" y="64"/>
                    </a:moveTo>
                    <a:lnTo>
                      <a:pt x="130" y="64"/>
                    </a:lnTo>
                    <a:lnTo>
                      <a:pt x="130" y="64"/>
                    </a:lnTo>
                    <a:lnTo>
                      <a:pt x="130" y="64"/>
                    </a:lnTo>
                    <a:close/>
                    <a:moveTo>
                      <a:pt x="124" y="69"/>
                    </a:moveTo>
                    <a:lnTo>
                      <a:pt x="125" y="61"/>
                    </a:lnTo>
                    <a:lnTo>
                      <a:pt x="128" y="62"/>
                    </a:lnTo>
                    <a:lnTo>
                      <a:pt x="128" y="62"/>
                    </a:lnTo>
                    <a:lnTo>
                      <a:pt x="128" y="62"/>
                    </a:lnTo>
                    <a:lnTo>
                      <a:pt x="129" y="62"/>
                    </a:lnTo>
                    <a:lnTo>
                      <a:pt x="130"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8" y="34"/>
                    </a:lnTo>
                    <a:lnTo>
                      <a:pt x="108" y="38"/>
                    </a:lnTo>
                    <a:lnTo>
                      <a:pt x="106" y="42"/>
                    </a:lnTo>
                    <a:lnTo>
                      <a:pt x="106" y="46"/>
                    </a:lnTo>
                    <a:lnTo>
                      <a:pt x="106" y="50"/>
                    </a:lnTo>
                    <a:lnTo>
                      <a:pt x="106" y="54"/>
                    </a:lnTo>
                    <a:lnTo>
                      <a:pt x="108" y="55"/>
                    </a:lnTo>
                    <a:lnTo>
                      <a:pt x="108" y="57"/>
                    </a:lnTo>
                    <a:lnTo>
                      <a:pt x="108" y="58"/>
                    </a:lnTo>
                    <a:lnTo>
                      <a:pt x="109" y="59"/>
                    </a:lnTo>
                    <a:lnTo>
                      <a:pt x="101" y="64"/>
                    </a:lnTo>
                    <a:lnTo>
                      <a:pt x="99" y="61"/>
                    </a:lnTo>
                    <a:lnTo>
                      <a:pt x="99" y="59"/>
                    </a:lnTo>
                    <a:lnTo>
                      <a:pt x="99" y="57"/>
                    </a:lnTo>
                    <a:lnTo>
                      <a:pt x="98" y="55"/>
                    </a:lnTo>
                    <a:lnTo>
                      <a:pt x="98" y="50"/>
                    </a:lnTo>
                    <a:lnTo>
                      <a:pt x="98" y="46"/>
                    </a:lnTo>
                    <a:lnTo>
                      <a:pt x="98" y="41"/>
                    </a:lnTo>
                    <a:lnTo>
                      <a:pt x="99" y="37"/>
                    </a:lnTo>
                    <a:lnTo>
                      <a:pt x="99" y="33"/>
                    </a:lnTo>
                    <a:lnTo>
                      <a:pt x="101" y="28"/>
                    </a:lnTo>
                    <a:lnTo>
                      <a:pt x="104" y="26"/>
                    </a:lnTo>
                    <a:close/>
                    <a:moveTo>
                      <a:pt x="101" y="28"/>
                    </a:moveTo>
                    <a:lnTo>
                      <a:pt x="102" y="26"/>
                    </a:lnTo>
                    <a:lnTo>
                      <a:pt x="104" y="26"/>
                    </a:lnTo>
                    <a:lnTo>
                      <a:pt x="101" y="28"/>
                    </a:lnTo>
                    <a:close/>
                    <a:moveTo>
                      <a:pt x="129" y="30"/>
                    </a:moveTo>
                    <a:lnTo>
                      <a:pt x="137" y="30"/>
                    </a:lnTo>
                    <a:lnTo>
                      <a:pt x="133" y="34"/>
                    </a:lnTo>
                    <a:lnTo>
                      <a:pt x="126" y="34"/>
                    </a:lnTo>
                    <a:lnTo>
                      <a:pt x="118" y="34"/>
                    </a:lnTo>
                    <a:lnTo>
                      <a:pt x="114" y="34"/>
                    </a:lnTo>
                    <a:lnTo>
                      <a:pt x="110"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7" y="59"/>
                    </a:lnTo>
                    <a:lnTo>
                      <a:pt x="37" y="58"/>
                    </a:lnTo>
                    <a:lnTo>
                      <a:pt x="39" y="55"/>
                    </a:lnTo>
                    <a:lnTo>
                      <a:pt x="39" y="50"/>
                    </a:lnTo>
                    <a:lnTo>
                      <a:pt x="39" y="45"/>
                    </a:lnTo>
                    <a:lnTo>
                      <a:pt x="39" y="39"/>
                    </a:lnTo>
                    <a:lnTo>
                      <a:pt x="39" y="35"/>
                    </a:lnTo>
                    <a:lnTo>
                      <a:pt x="37" y="34"/>
                    </a:lnTo>
                    <a:lnTo>
                      <a:pt x="37" y="33"/>
                    </a:lnTo>
                    <a:lnTo>
                      <a:pt x="37" y="33"/>
                    </a:lnTo>
                    <a:lnTo>
                      <a:pt x="37"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6"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7" y="57"/>
                    </a:lnTo>
                    <a:lnTo>
                      <a:pt x="39" y="57"/>
                    </a:lnTo>
                    <a:lnTo>
                      <a:pt x="40" y="57"/>
                    </a:lnTo>
                    <a:lnTo>
                      <a:pt x="43" y="65"/>
                    </a:lnTo>
                    <a:lnTo>
                      <a:pt x="40" y="65"/>
                    </a:lnTo>
                    <a:lnTo>
                      <a:pt x="37"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5">
                <a:extLst>
                  <a:ext uri="{FF2B5EF4-FFF2-40B4-BE49-F238E27FC236}">
                    <a16:creationId xmlns:a16="http://schemas.microsoft.com/office/drawing/2014/main" id="{02743677-7C55-431F-93D3-81EA515FC4CD}"/>
                  </a:ext>
                </a:extLst>
              </p:cNvPr>
              <p:cNvSpPr>
                <a:spLocks/>
              </p:cNvSpPr>
              <p:nvPr/>
            </p:nvSpPr>
            <p:spPr bwMode="auto">
              <a:xfrm>
                <a:off x="263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6">
                <a:extLst>
                  <a:ext uri="{FF2B5EF4-FFF2-40B4-BE49-F238E27FC236}">
                    <a16:creationId xmlns:a16="http://schemas.microsoft.com/office/drawing/2014/main" id="{79A84131-1724-4888-AC7B-64CAD9A6D595}"/>
                  </a:ext>
                </a:extLst>
              </p:cNvPr>
              <p:cNvSpPr>
                <a:spLocks/>
              </p:cNvSpPr>
              <p:nvPr/>
            </p:nvSpPr>
            <p:spPr bwMode="auto">
              <a:xfrm>
                <a:off x="263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7">
                <a:extLst>
                  <a:ext uri="{FF2B5EF4-FFF2-40B4-BE49-F238E27FC236}">
                    <a16:creationId xmlns:a16="http://schemas.microsoft.com/office/drawing/2014/main" id="{9AFDDF09-2075-4099-AC4B-404B9A5DE9D0}"/>
                  </a:ext>
                </a:extLst>
              </p:cNvPr>
              <p:cNvSpPr>
                <a:spLocks noEditPoints="1"/>
              </p:cNvSpPr>
              <p:nvPr/>
            </p:nvSpPr>
            <p:spPr bwMode="auto">
              <a:xfrm>
                <a:off x="262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8" y="72"/>
                    </a:moveTo>
                    <a:lnTo>
                      <a:pt x="131" y="64"/>
                    </a:lnTo>
                    <a:lnTo>
                      <a:pt x="131" y="64"/>
                    </a:lnTo>
                    <a:lnTo>
                      <a:pt x="135" y="65"/>
                    </a:lnTo>
                    <a:lnTo>
                      <a:pt x="137" y="68"/>
                    </a:lnTo>
                    <a:lnTo>
                      <a:pt x="140" y="70"/>
                    </a:lnTo>
                    <a:lnTo>
                      <a:pt x="143"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8" y="34"/>
                    </a:lnTo>
                    <a:lnTo>
                      <a:pt x="114" y="34"/>
                    </a:lnTo>
                    <a:lnTo>
                      <a:pt x="112"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8">
                <a:extLst>
                  <a:ext uri="{FF2B5EF4-FFF2-40B4-BE49-F238E27FC236}">
                    <a16:creationId xmlns:a16="http://schemas.microsoft.com/office/drawing/2014/main" id="{72D00390-E38F-4386-8D23-A1ADA305FD5F}"/>
                  </a:ext>
                </a:extLst>
              </p:cNvPr>
              <p:cNvSpPr>
                <a:spLocks/>
              </p:cNvSpPr>
              <p:nvPr/>
            </p:nvSpPr>
            <p:spPr bwMode="auto">
              <a:xfrm>
                <a:off x="263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9">
                <a:extLst>
                  <a:ext uri="{FF2B5EF4-FFF2-40B4-BE49-F238E27FC236}">
                    <a16:creationId xmlns:a16="http://schemas.microsoft.com/office/drawing/2014/main" id="{668AE067-8E5B-42DD-815C-C1FCD4F9138B}"/>
                  </a:ext>
                </a:extLst>
              </p:cNvPr>
              <p:cNvSpPr>
                <a:spLocks/>
              </p:cNvSpPr>
              <p:nvPr/>
            </p:nvSpPr>
            <p:spPr bwMode="auto">
              <a:xfrm>
                <a:off x="263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0">
                <a:extLst>
                  <a:ext uri="{FF2B5EF4-FFF2-40B4-BE49-F238E27FC236}">
                    <a16:creationId xmlns:a16="http://schemas.microsoft.com/office/drawing/2014/main" id="{1B2F8432-D5C5-4E7D-8C76-E9122ABE3473}"/>
                  </a:ext>
                </a:extLst>
              </p:cNvPr>
              <p:cNvSpPr>
                <a:spLocks noEditPoints="1"/>
              </p:cNvSpPr>
              <p:nvPr/>
            </p:nvSpPr>
            <p:spPr bwMode="auto">
              <a:xfrm>
                <a:off x="262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6 w 148"/>
                  <a:gd name="T57" fmla="*/ 70 h 281"/>
                  <a:gd name="T58" fmla="*/ 128 w 148"/>
                  <a:gd name="T59" fmla="*/ 62 h 281"/>
                  <a:gd name="T60" fmla="*/ 122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3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2" y="266"/>
                    </a:lnTo>
                    <a:lnTo>
                      <a:pt x="2"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2" y="273"/>
                    </a:lnTo>
                    <a:lnTo>
                      <a:pt x="110" y="273"/>
                    </a:lnTo>
                    <a:lnTo>
                      <a:pt x="117" y="271"/>
                    </a:lnTo>
                    <a:lnTo>
                      <a:pt x="121" y="271"/>
                    </a:lnTo>
                    <a:lnTo>
                      <a:pt x="124" y="271"/>
                    </a:lnTo>
                    <a:lnTo>
                      <a:pt x="126"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8" y="72"/>
                    </a:moveTo>
                    <a:lnTo>
                      <a:pt x="131" y="64"/>
                    </a:lnTo>
                    <a:lnTo>
                      <a:pt x="131" y="64"/>
                    </a:lnTo>
                    <a:lnTo>
                      <a:pt x="135" y="65"/>
                    </a:lnTo>
                    <a:lnTo>
                      <a:pt x="137" y="68"/>
                    </a:lnTo>
                    <a:lnTo>
                      <a:pt x="140" y="70"/>
                    </a:lnTo>
                    <a:lnTo>
                      <a:pt x="143"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6" y="70"/>
                    </a:lnTo>
                    <a:lnTo>
                      <a:pt x="125" y="70"/>
                    </a:lnTo>
                    <a:lnTo>
                      <a:pt x="122" y="69"/>
                    </a:lnTo>
                    <a:lnTo>
                      <a:pt x="121" y="68"/>
                    </a:lnTo>
                    <a:lnTo>
                      <a:pt x="124" y="69"/>
                    </a:lnTo>
                    <a:close/>
                    <a:moveTo>
                      <a:pt x="125" y="61"/>
                    </a:moveTo>
                    <a:lnTo>
                      <a:pt x="126" y="61"/>
                    </a:lnTo>
                    <a:lnTo>
                      <a:pt x="128" y="62"/>
                    </a:lnTo>
                    <a:lnTo>
                      <a:pt x="125" y="61"/>
                    </a:lnTo>
                    <a:close/>
                    <a:moveTo>
                      <a:pt x="112" y="66"/>
                    </a:moveTo>
                    <a:lnTo>
                      <a:pt x="113" y="57"/>
                    </a:lnTo>
                    <a:lnTo>
                      <a:pt x="114" y="58"/>
                    </a:lnTo>
                    <a:lnTo>
                      <a:pt x="116" y="58"/>
                    </a:lnTo>
                    <a:lnTo>
                      <a:pt x="120" y="59"/>
                    </a:lnTo>
                    <a:lnTo>
                      <a:pt x="122"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8" y="34"/>
                    </a:lnTo>
                    <a:lnTo>
                      <a:pt x="114" y="34"/>
                    </a:lnTo>
                    <a:lnTo>
                      <a:pt x="112" y="34"/>
                    </a:lnTo>
                    <a:lnTo>
                      <a:pt x="108" y="34"/>
                    </a:lnTo>
                    <a:lnTo>
                      <a:pt x="106" y="34"/>
                    </a:lnTo>
                    <a:lnTo>
                      <a:pt x="104" y="26"/>
                    </a:lnTo>
                    <a:lnTo>
                      <a:pt x="108" y="24"/>
                    </a:lnTo>
                    <a:lnTo>
                      <a:pt x="110" y="24"/>
                    </a:lnTo>
                    <a:lnTo>
                      <a:pt x="114" y="24"/>
                    </a:lnTo>
                    <a:lnTo>
                      <a:pt x="118"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3"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3" y="57"/>
                    </a:moveTo>
                    <a:lnTo>
                      <a:pt x="35" y="57"/>
                    </a:lnTo>
                    <a:lnTo>
                      <a:pt x="35" y="57"/>
                    </a:lnTo>
                    <a:lnTo>
                      <a:pt x="33"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29" y="58"/>
                    </a:lnTo>
                    <a:lnTo>
                      <a:pt x="33"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1">
                <a:extLst>
                  <a:ext uri="{FF2B5EF4-FFF2-40B4-BE49-F238E27FC236}">
                    <a16:creationId xmlns:a16="http://schemas.microsoft.com/office/drawing/2014/main" id="{E64ECF86-4072-424E-B609-341966E0BB3F}"/>
                  </a:ext>
                </a:extLst>
              </p:cNvPr>
              <p:cNvSpPr>
                <a:spLocks/>
              </p:cNvSpPr>
              <p:nvPr/>
            </p:nvSpPr>
            <p:spPr bwMode="auto">
              <a:xfrm>
                <a:off x="282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2">
                <a:extLst>
                  <a:ext uri="{FF2B5EF4-FFF2-40B4-BE49-F238E27FC236}">
                    <a16:creationId xmlns:a16="http://schemas.microsoft.com/office/drawing/2014/main" id="{1D12DCA8-4233-4A67-AAC7-BECCFB2C06B3}"/>
                  </a:ext>
                </a:extLst>
              </p:cNvPr>
              <p:cNvSpPr>
                <a:spLocks/>
              </p:cNvSpPr>
              <p:nvPr/>
            </p:nvSpPr>
            <p:spPr bwMode="auto">
              <a:xfrm>
                <a:off x="282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3">
                <a:extLst>
                  <a:ext uri="{FF2B5EF4-FFF2-40B4-BE49-F238E27FC236}">
                    <a16:creationId xmlns:a16="http://schemas.microsoft.com/office/drawing/2014/main" id="{41C139BC-03AF-45B1-877B-90D3F431CDB7}"/>
                  </a:ext>
                </a:extLst>
              </p:cNvPr>
              <p:cNvSpPr>
                <a:spLocks noEditPoints="1"/>
              </p:cNvSpPr>
              <p:nvPr/>
            </p:nvSpPr>
            <p:spPr bwMode="auto">
              <a:xfrm>
                <a:off x="281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2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3"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4" y="273"/>
                    </a:lnTo>
                    <a:close/>
                    <a:moveTo>
                      <a:pt x="102" y="273"/>
                    </a:moveTo>
                    <a:lnTo>
                      <a:pt x="104"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4"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1"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2" y="59"/>
                    </a:lnTo>
                    <a:lnTo>
                      <a:pt x="125" y="61"/>
                    </a:lnTo>
                    <a:lnTo>
                      <a:pt x="124" y="69"/>
                    </a:lnTo>
                    <a:lnTo>
                      <a:pt x="121" y="69"/>
                    </a:lnTo>
                    <a:lnTo>
                      <a:pt x="117" y="68"/>
                    </a:lnTo>
                    <a:lnTo>
                      <a:pt x="114" y="66"/>
                    </a:lnTo>
                    <a:lnTo>
                      <a:pt x="110"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6" y="66"/>
                    </a:moveTo>
                    <a:lnTo>
                      <a:pt x="35" y="57"/>
                    </a:lnTo>
                    <a:lnTo>
                      <a:pt x="35" y="57"/>
                    </a:lnTo>
                    <a:lnTo>
                      <a:pt x="36" y="57"/>
                    </a:lnTo>
                    <a:lnTo>
                      <a:pt x="38" y="57"/>
                    </a:lnTo>
                    <a:lnTo>
                      <a:pt x="39" y="57"/>
                    </a:lnTo>
                    <a:lnTo>
                      <a:pt x="40" y="57"/>
                    </a:lnTo>
                    <a:lnTo>
                      <a:pt x="43"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1" y="78"/>
                    </a:lnTo>
                    <a:lnTo>
                      <a:pt x="5" y="73"/>
                    </a:lnTo>
                    <a:lnTo>
                      <a:pt x="9" y="69"/>
                    </a:lnTo>
                    <a:lnTo>
                      <a:pt x="11" y="68"/>
                    </a:lnTo>
                    <a:lnTo>
                      <a:pt x="13" y="66"/>
                    </a:lnTo>
                    <a:lnTo>
                      <a:pt x="15" y="65"/>
                    </a:lnTo>
                    <a:lnTo>
                      <a:pt x="17" y="64"/>
                    </a:lnTo>
                    <a:lnTo>
                      <a:pt x="19" y="62"/>
                    </a:lnTo>
                    <a:lnTo>
                      <a:pt x="20" y="61"/>
                    </a:lnTo>
                    <a:lnTo>
                      <a:pt x="23" y="61"/>
                    </a:lnTo>
                    <a:lnTo>
                      <a:pt x="25" y="59"/>
                    </a:lnTo>
                    <a:lnTo>
                      <a:pt x="29" y="58"/>
                    </a:lnTo>
                    <a:lnTo>
                      <a:pt x="35" y="57"/>
                    </a:lnTo>
                    <a:lnTo>
                      <a:pt x="36"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4">
                <a:extLst>
                  <a:ext uri="{FF2B5EF4-FFF2-40B4-BE49-F238E27FC236}">
                    <a16:creationId xmlns:a16="http://schemas.microsoft.com/office/drawing/2014/main" id="{EB8F70B9-1F8C-40D2-9767-BA35EF24516E}"/>
                  </a:ext>
                </a:extLst>
              </p:cNvPr>
              <p:cNvSpPr>
                <a:spLocks/>
              </p:cNvSpPr>
              <p:nvPr/>
            </p:nvSpPr>
            <p:spPr bwMode="auto">
              <a:xfrm>
                <a:off x="2821" y="4032"/>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4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4"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5">
                <a:extLst>
                  <a:ext uri="{FF2B5EF4-FFF2-40B4-BE49-F238E27FC236}">
                    <a16:creationId xmlns:a16="http://schemas.microsoft.com/office/drawing/2014/main" id="{32116D4D-48ED-421C-850A-7B99D610DD9B}"/>
                  </a:ext>
                </a:extLst>
              </p:cNvPr>
              <p:cNvSpPr>
                <a:spLocks/>
              </p:cNvSpPr>
              <p:nvPr/>
            </p:nvSpPr>
            <p:spPr bwMode="auto">
              <a:xfrm>
                <a:off x="2821" y="4101"/>
                <a:ext cx="140" cy="77"/>
              </a:xfrm>
              <a:custGeom>
                <a:avLst/>
                <a:gdLst>
                  <a:gd name="T0" fmla="*/ 0 w 140"/>
                  <a:gd name="T1" fmla="*/ 1 h 77"/>
                  <a:gd name="T2" fmla="*/ 140 w 140"/>
                  <a:gd name="T3" fmla="*/ 0 h 77"/>
                  <a:gd name="T4" fmla="*/ 140 w 140"/>
                  <a:gd name="T5" fmla="*/ 50 h 77"/>
                  <a:gd name="T6" fmla="*/ 139 w 140"/>
                  <a:gd name="T7" fmla="*/ 59 h 77"/>
                  <a:gd name="T8" fmla="*/ 136 w 140"/>
                  <a:gd name="T9" fmla="*/ 64 h 77"/>
                  <a:gd name="T10" fmla="*/ 132 w 140"/>
                  <a:gd name="T11" fmla="*/ 70 h 77"/>
                  <a:gd name="T12" fmla="*/ 127 w 140"/>
                  <a:gd name="T13" fmla="*/ 73 h 77"/>
                  <a:gd name="T14" fmla="*/ 121 w 140"/>
                  <a:gd name="T15" fmla="*/ 75 h 77"/>
                  <a:gd name="T16" fmla="*/ 114 w 140"/>
                  <a:gd name="T17" fmla="*/ 75 h 77"/>
                  <a:gd name="T18" fmla="*/ 106 w 140"/>
                  <a:gd name="T19" fmla="*/ 77 h 77"/>
                  <a:gd name="T20" fmla="*/ 98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1 w 140"/>
                  <a:gd name="T33" fmla="*/ 75 h 77"/>
                  <a:gd name="T34" fmla="*/ 16 w 140"/>
                  <a:gd name="T35" fmla="*/ 74 h 77"/>
                  <a:gd name="T36" fmla="*/ 11 w 140"/>
                  <a:gd name="T37" fmla="*/ 73 h 77"/>
                  <a:gd name="T38" fmla="*/ 7 w 140"/>
                  <a:gd name="T39" fmla="*/ 68 h 77"/>
                  <a:gd name="T40" fmla="*/ 3 w 140"/>
                  <a:gd name="T41" fmla="*/ 64 h 77"/>
                  <a:gd name="T42" fmla="*/ 0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39" y="59"/>
                    </a:lnTo>
                    <a:lnTo>
                      <a:pt x="136" y="64"/>
                    </a:lnTo>
                    <a:lnTo>
                      <a:pt x="132" y="70"/>
                    </a:lnTo>
                    <a:lnTo>
                      <a:pt x="127" y="73"/>
                    </a:lnTo>
                    <a:lnTo>
                      <a:pt x="121" y="75"/>
                    </a:lnTo>
                    <a:lnTo>
                      <a:pt x="114" y="75"/>
                    </a:lnTo>
                    <a:lnTo>
                      <a:pt x="106" y="77"/>
                    </a:lnTo>
                    <a:lnTo>
                      <a:pt x="98" y="77"/>
                    </a:lnTo>
                    <a:lnTo>
                      <a:pt x="85" y="77"/>
                    </a:lnTo>
                    <a:lnTo>
                      <a:pt x="66" y="77"/>
                    </a:lnTo>
                    <a:lnTo>
                      <a:pt x="47" y="77"/>
                    </a:lnTo>
                    <a:lnTo>
                      <a:pt x="35" y="77"/>
                    </a:lnTo>
                    <a:lnTo>
                      <a:pt x="28" y="77"/>
                    </a:lnTo>
                    <a:lnTo>
                      <a:pt x="21" y="75"/>
                    </a:lnTo>
                    <a:lnTo>
                      <a:pt x="16" y="74"/>
                    </a:lnTo>
                    <a:lnTo>
                      <a:pt x="11" y="73"/>
                    </a:lnTo>
                    <a:lnTo>
                      <a:pt x="7" y="68"/>
                    </a:lnTo>
                    <a:lnTo>
                      <a:pt x="3" y="64"/>
                    </a:lnTo>
                    <a:lnTo>
                      <a:pt x="0"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16">
                <a:extLst>
                  <a:ext uri="{FF2B5EF4-FFF2-40B4-BE49-F238E27FC236}">
                    <a16:creationId xmlns:a16="http://schemas.microsoft.com/office/drawing/2014/main" id="{D5539DBC-BCFD-4BF9-8524-04230541B04C}"/>
                  </a:ext>
                </a:extLst>
              </p:cNvPr>
              <p:cNvSpPr>
                <a:spLocks noEditPoints="1"/>
              </p:cNvSpPr>
              <p:nvPr/>
            </p:nvSpPr>
            <p:spPr bwMode="auto">
              <a:xfrm>
                <a:off x="281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2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2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3"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2" y="281"/>
                    </a:lnTo>
                    <a:lnTo>
                      <a:pt x="102" y="281"/>
                    </a:lnTo>
                    <a:lnTo>
                      <a:pt x="97" y="281"/>
                    </a:lnTo>
                    <a:lnTo>
                      <a:pt x="89" y="281"/>
                    </a:lnTo>
                    <a:lnTo>
                      <a:pt x="79" y="281"/>
                    </a:lnTo>
                    <a:lnTo>
                      <a:pt x="70" y="281"/>
                    </a:lnTo>
                    <a:lnTo>
                      <a:pt x="60" y="281"/>
                    </a:lnTo>
                    <a:lnTo>
                      <a:pt x="51" y="281"/>
                    </a:lnTo>
                    <a:lnTo>
                      <a:pt x="44" y="281"/>
                    </a:lnTo>
                    <a:lnTo>
                      <a:pt x="39" y="281"/>
                    </a:lnTo>
                    <a:lnTo>
                      <a:pt x="39" y="273"/>
                    </a:lnTo>
                    <a:lnTo>
                      <a:pt x="44" y="273"/>
                    </a:lnTo>
                    <a:lnTo>
                      <a:pt x="51" y="273"/>
                    </a:lnTo>
                    <a:lnTo>
                      <a:pt x="60" y="273"/>
                    </a:lnTo>
                    <a:lnTo>
                      <a:pt x="70" y="273"/>
                    </a:lnTo>
                    <a:lnTo>
                      <a:pt x="79" y="273"/>
                    </a:lnTo>
                    <a:lnTo>
                      <a:pt x="89" y="273"/>
                    </a:lnTo>
                    <a:lnTo>
                      <a:pt x="97" y="273"/>
                    </a:lnTo>
                    <a:lnTo>
                      <a:pt x="102" y="273"/>
                    </a:lnTo>
                    <a:lnTo>
                      <a:pt x="104" y="273"/>
                    </a:lnTo>
                    <a:close/>
                    <a:moveTo>
                      <a:pt x="102" y="273"/>
                    </a:moveTo>
                    <a:lnTo>
                      <a:pt x="104"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2" y="279"/>
                    </a:lnTo>
                    <a:lnTo>
                      <a:pt x="118" y="281"/>
                    </a:lnTo>
                    <a:lnTo>
                      <a:pt x="110" y="281"/>
                    </a:lnTo>
                    <a:lnTo>
                      <a:pt x="102" y="281"/>
                    </a:lnTo>
                    <a:lnTo>
                      <a:pt x="104"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1"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2" y="59"/>
                    </a:lnTo>
                    <a:lnTo>
                      <a:pt x="125" y="61"/>
                    </a:lnTo>
                    <a:lnTo>
                      <a:pt x="124" y="69"/>
                    </a:lnTo>
                    <a:lnTo>
                      <a:pt x="121" y="69"/>
                    </a:lnTo>
                    <a:lnTo>
                      <a:pt x="117" y="68"/>
                    </a:lnTo>
                    <a:lnTo>
                      <a:pt x="114" y="66"/>
                    </a:lnTo>
                    <a:lnTo>
                      <a:pt x="110"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6" y="66"/>
                    </a:moveTo>
                    <a:lnTo>
                      <a:pt x="35" y="57"/>
                    </a:lnTo>
                    <a:lnTo>
                      <a:pt x="35" y="57"/>
                    </a:lnTo>
                    <a:lnTo>
                      <a:pt x="36" y="57"/>
                    </a:lnTo>
                    <a:lnTo>
                      <a:pt x="38" y="57"/>
                    </a:lnTo>
                    <a:lnTo>
                      <a:pt x="39" y="57"/>
                    </a:lnTo>
                    <a:lnTo>
                      <a:pt x="40" y="57"/>
                    </a:lnTo>
                    <a:lnTo>
                      <a:pt x="43"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1" y="78"/>
                    </a:lnTo>
                    <a:lnTo>
                      <a:pt x="5" y="73"/>
                    </a:lnTo>
                    <a:lnTo>
                      <a:pt x="9" y="69"/>
                    </a:lnTo>
                    <a:lnTo>
                      <a:pt x="11" y="68"/>
                    </a:lnTo>
                    <a:lnTo>
                      <a:pt x="13" y="66"/>
                    </a:lnTo>
                    <a:lnTo>
                      <a:pt x="15" y="65"/>
                    </a:lnTo>
                    <a:lnTo>
                      <a:pt x="17" y="64"/>
                    </a:lnTo>
                    <a:lnTo>
                      <a:pt x="19" y="62"/>
                    </a:lnTo>
                    <a:lnTo>
                      <a:pt x="20" y="61"/>
                    </a:lnTo>
                    <a:lnTo>
                      <a:pt x="23" y="61"/>
                    </a:lnTo>
                    <a:lnTo>
                      <a:pt x="25" y="59"/>
                    </a:lnTo>
                    <a:lnTo>
                      <a:pt x="29" y="58"/>
                    </a:lnTo>
                    <a:lnTo>
                      <a:pt x="35" y="57"/>
                    </a:lnTo>
                    <a:lnTo>
                      <a:pt x="36"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17">
                <a:extLst>
                  <a:ext uri="{FF2B5EF4-FFF2-40B4-BE49-F238E27FC236}">
                    <a16:creationId xmlns:a16="http://schemas.microsoft.com/office/drawing/2014/main" id="{E016EBFB-6301-4531-B5F9-5E2CE00F88F3}"/>
                  </a:ext>
                </a:extLst>
              </p:cNvPr>
              <p:cNvSpPr>
                <a:spLocks/>
              </p:cNvSpPr>
              <p:nvPr/>
            </p:nvSpPr>
            <p:spPr bwMode="auto">
              <a:xfrm>
                <a:off x="3011" y="3983"/>
                <a:ext cx="140" cy="195"/>
              </a:xfrm>
              <a:custGeom>
                <a:avLst/>
                <a:gdLst>
                  <a:gd name="T0" fmla="*/ 0 w 140"/>
                  <a:gd name="T1" fmla="*/ 0 h 195"/>
                  <a:gd name="T2" fmla="*/ 140 w 140"/>
                  <a:gd name="T3" fmla="*/ 0 h 195"/>
                  <a:gd name="T4" fmla="*/ 140 w 140"/>
                  <a:gd name="T5" fmla="*/ 168 h 195"/>
                  <a:gd name="T6" fmla="*/ 140 w 140"/>
                  <a:gd name="T7" fmla="*/ 177 h 195"/>
                  <a:gd name="T8" fmla="*/ 137 w 140"/>
                  <a:gd name="T9" fmla="*/ 182 h 195"/>
                  <a:gd name="T10" fmla="*/ 132 w 140"/>
                  <a:gd name="T11" fmla="*/ 188 h 195"/>
                  <a:gd name="T12" fmla="*/ 127 w 140"/>
                  <a:gd name="T13" fmla="*/ 191 h 195"/>
                  <a:gd name="T14" fmla="*/ 121 w 140"/>
                  <a:gd name="T15" fmla="*/ 193 h 195"/>
                  <a:gd name="T16" fmla="*/ 115 w 140"/>
                  <a:gd name="T17" fmla="*/ 193 h 195"/>
                  <a:gd name="T18" fmla="*/ 106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7" y="182"/>
                    </a:lnTo>
                    <a:lnTo>
                      <a:pt x="132" y="188"/>
                    </a:lnTo>
                    <a:lnTo>
                      <a:pt x="127" y="191"/>
                    </a:lnTo>
                    <a:lnTo>
                      <a:pt x="121" y="193"/>
                    </a:lnTo>
                    <a:lnTo>
                      <a:pt x="115" y="193"/>
                    </a:lnTo>
                    <a:lnTo>
                      <a:pt x="106"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18">
                <a:extLst>
                  <a:ext uri="{FF2B5EF4-FFF2-40B4-BE49-F238E27FC236}">
                    <a16:creationId xmlns:a16="http://schemas.microsoft.com/office/drawing/2014/main" id="{3DF7F23F-465F-4AC2-A2FF-166A35834A54}"/>
                  </a:ext>
                </a:extLst>
              </p:cNvPr>
              <p:cNvSpPr>
                <a:spLocks/>
              </p:cNvSpPr>
              <p:nvPr/>
            </p:nvSpPr>
            <p:spPr bwMode="auto">
              <a:xfrm>
                <a:off x="3011" y="4101"/>
                <a:ext cx="140" cy="77"/>
              </a:xfrm>
              <a:custGeom>
                <a:avLst/>
                <a:gdLst>
                  <a:gd name="T0" fmla="*/ 0 w 140"/>
                  <a:gd name="T1" fmla="*/ 1 h 77"/>
                  <a:gd name="T2" fmla="*/ 140 w 140"/>
                  <a:gd name="T3" fmla="*/ 0 h 77"/>
                  <a:gd name="T4" fmla="*/ 140 w 140"/>
                  <a:gd name="T5" fmla="*/ 50 h 77"/>
                  <a:gd name="T6" fmla="*/ 140 w 140"/>
                  <a:gd name="T7" fmla="*/ 59 h 77"/>
                  <a:gd name="T8" fmla="*/ 137 w 140"/>
                  <a:gd name="T9" fmla="*/ 64 h 77"/>
                  <a:gd name="T10" fmla="*/ 132 w 140"/>
                  <a:gd name="T11" fmla="*/ 70 h 77"/>
                  <a:gd name="T12" fmla="*/ 127 w 140"/>
                  <a:gd name="T13" fmla="*/ 73 h 77"/>
                  <a:gd name="T14" fmla="*/ 121 w 140"/>
                  <a:gd name="T15" fmla="*/ 75 h 77"/>
                  <a:gd name="T16" fmla="*/ 115 w 140"/>
                  <a:gd name="T17" fmla="*/ 75 h 77"/>
                  <a:gd name="T18" fmla="*/ 106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7" y="64"/>
                    </a:lnTo>
                    <a:lnTo>
                      <a:pt x="132" y="70"/>
                    </a:lnTo>
                    <a:lnTo>
                      <a:pt x="127" y="73"/>
                    </a:lnTo>
                    <a:lnTo>
                      <a:pt x="121" y="75"/>
                    </a:lnTo>
                    <a:lnTo>
                      <a:pt x="115" y="75"/>
                    </a:lnTo>
                    <a:lnTo>
                      <a:pt x="106"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19">
                <a:extLst>
                  <a:ext uri="{FF2B5EF4-FFF2-40B4-BE49-F238E27FC236}">
                    <a16:creationId xmlns:a16="http://schemas.microsoft.com/office/drawing/2014/main" id="{4E251F46-B9E7-4F93-9E2D-7105DDEA3AD4}"/>
                  </a:ext>
                </a:extLst>
              </p:cNvPr>
              <p:cNvSpPr>
                <a:spLocks noEditPoints="1"/>
              </p:cNvSpPr>
              <p:nvPr/>
            </p:nvSpPr>
            <p:spPr bwMode="auto">
              <a:xfrm>
                <a:off x="300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4 w 148"/>
                  <a:gd name="T21" fmla="*/ 281 h 281"/>
                  <a:gd name="T22" fmla="*/ 51 w 148"/>
                  <a:gd name="T23" fmla="*/ 281 h 281"/>
                  <a:gd name="T24" fmla="*/ 70 w 148"/>
                  <a:gd name="T25" fmla="*/ 273 h 281"/>
                  <a:gd name="T26" fmla="*/ 104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3 w 148"/>
                  <a:gd name="T63" fmla="*/ 66 h 281"/>
                  <a:gd name="T64" fmla="*/ 113 w 148"/>
                  <a:gd name="T65" fmla="*/ 66 h 281"/>
                  <a:gd name="T66" fmla="*/ 105 w 148"/>
                  <a:gd name="T67" fmla="*/ 66 h 281"/>
                  <a:gd name="T68" fmla="*/ 106 w 148"/>
                  <a:gd name="T69" fmla="*/ 46 h 281"/>
                  <a:gd name="T70" fmla="*/ 101 w 148"/>
                  <a:gd name="T71" fmla="*/ 64 h 281"/>
                  <a:gd name="T72" fmla="*/ 98 w 148"/>
                  <a:gd name="T73" fmla="*/ 41 h 281"/>
                  <a:gd name="T74" fmla="*/ 105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9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5 w 148"/>
                  <a:gd name="T109" fmla="*/ 73 h 281"/>
                  <a:gd name="T110" fmla="*/ 20 w 148"/>
                  <a:gd name="T111" fmla="*/ 61 h 281"/>
                  <a:gd name="T112" fmla="*/ 27 w 148"/>
                  <a:gd name="T113" fmla="*/ 68 h 281"/>
                  <a:gd name="T114" fmla="*/ 17 w 148"/>
                  <a:gd name="T115" fmla="*/ 74 h 281"/>
                  <a:gd name="T116" fmla="*/ 3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9" y="84"/>
                    </a:moveTo>
                    <a:lnTo>
                      <a:pt x="0"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0" y="82"/>
                    </a:moveTo>
                    <a:lnTo>
                      <a:pt x="0" y="81"/>
                    </a:lnTo>
                    <a:lnTo>
                      <a:pt x="1" y="81"/>
                    </a:lnTo>
                    <a:lnTo>
                      <a:pt x="0" y="82"/>
                    </a:lnTo>
                    <a:close/>
                    <a:moveTo>
                      <a:pt x="0" y="88"/>
                    </a:moveTo>
                    <a:lnTo>
                      <a:pt x="0"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1" y="279"/>
                    </a:lnTo>
                    <a:lnTo>
                      <a:pt x="19" y="278"/>
                    </a:lnTo>
                    <a:lnTo>
                      <a:pt x="16" y="278"/>
                    </a:lnTo>
                    <a:lnTo>
                      <a:pt x="13" y="277"/>
                    </a:lnTo>
                    <a:lnTo>
                      <a:pt x="9" y="274"/>
                    </a:lnTo>
                    <a:lnTo>
                      <a:pt x="8" y="273"/>
                    </a:lnTo>
                    <a:lnTo>
                      <a:pt x="7"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9" y="256"/>
                    </a:lnTo>
                    <a:lnTo>
                      <a:pt x="9" y="258"/>
                    </a:lnTo>
                    <a:lnTo>
                      <a:pt x="9" y="260"/>
                    </a:lnTo>
                    <a:lnTo>
                      <a:pt x="11" y="260"/>
                    </a:lnTo>
                    <a:lnTo>
                      <a:pt x="11" y="262"/>
                    </a:lnTo>
                    <a:lnTo>
                      <a:pt x="11" y="263"/>
                    </a:lnTo>
                    <a:lnTo>
                      <a:pt x="12" y="264"/>
                    </a:lnTo>
                    <a:lnTo>
                      <a:pt x="12" y="266"/>
                    </a:lnTo>
                    <a:lnTo>
                      <a:pt x="13" y="266"/>
                    </a:lnTo>
                    <a:lnTo>
                      <a:pt x="15" y="267"/>
                    </a:lnTo>
                    <a:lnTo>
                      <a:pt x="16" y="268"/>
                    </a:lnTo>
                    <a:lnTo>
                      <a:pt x="19" y="270"/>
                    </a:lnTo>
                    <a:lnTo>
                      <a:pt x="21" y="270"/>
                    </a:lnTo>
                    <a:lnTo>
                      <a:pt x="24" y="271"/>
                    </a:lnTo>
                    <a:lnTo>
                      <a:pt x="27" y="271"/>
                    </a:lnTo>
                    <a:lnTo>
                      <a:pt x="32" y="271"/>
                    </a:lnTo>
                    <a:lnTo>
                      <a:pt x="39" y="273"/>
                    </a:lnTo>
                    <a:close/>
                    <a:moveTo>
                      <a:pt x="104" y="273"/>
                    </a:moveTo>
                    <a:lnTo>
                      <a:pt x="104" y="281"/>
                    </a:lnTo>
                    <a:lnTo>
                      <a:pt x="104" y="281"/>
                    </a:lnTo>
                    <a:lnTo>
                      <a:pt x="97" y="281"/>
                    </a:lnTo>
                    <a:lnTo>
                      <a:pt x="89" y="281"/>
                    </a:lnTo>
                    <a:lnTo>
                      <a:pt x="79" y="281"/>
                    </a:lnTo>
                    <a:lnTo>
                      <a:pt x="70" y="281"/>
                    </a:lnTo>
                    <a:lnTo>
                      <a:pt x="61" y="281"/>
                    </a:lnTo>
                    <a:lnTo>
                      <a:pt x="51" y="281"/>
                    </a:lnTo>
                    <a:lnTo>
                      <a:pt x="44" y="281"/>
                    </a:lnTo>
                    <a:lnTo>
                      <a:pt x="39" y="281"/>
                    </a:lnTo>
                    <a:lnTo>
                      <a:pt x="39" y="273"/>
                    </a:lnTo>
                    <a:lnTo>
                      <a:pt x="44" y="273"/>
                    </a:lnTo>
                    <a:lnTo>
                      <a:pt x="51" y="273"/>
                    </a:lnTo>
                    <a:lnTo>
                      <a:pt x="61" y="273"/>
                    </a:lnTo>
                    <a:lnTo>
                      <a:pt x="70" y="273"/>
                    </a:lnTo>
                    <a:lnTo>
                      <a:pt x="79" y="273"/>
                    </a:lnTo>
                    <a:lnTo>
                      <a:pt x="89" y="273"/>
                    </a:lnTo>
                    <a:lnTo>
                      <a:pt x="97" y="273"/>
                    </a:lnTo>
                    <a:lnTo>
                      <a:pt x="104" y="273"/>
                    </a:lnTo>
                    <a:lnTo>
                      <a:pt x="104" y="273"/>
                    </a:lnTo>
                    <a:close/>
                    <a:moveTo>
                      <a:pt x="104" y="273"/>
                    </a:moveTo>
                    <a:lnTo>
                      <a:pt x="104" y="273"/>
                    </a:lnTo>
                    <a:lnTo>
                      <a:pt x="104" y="273"/>
                    </a:lnTo>
                    <a:close/>
                    <a:moveTo>
                      <a:pt x="140" y="250"/>
                    </a:moveTo>
                    <a:lnTo>
                      <a:pt x="148" y="250"/>
                    </a:lnTo>
                    <a:lnTo>
                      <a:pt x="148" y="250"/>
                    </a:lnTo>
                    <a:lnTo>
                      <a:pt x="148" y="252"/>
                    </a:lnTo>
                    <a:lnTo>
                      <a:pt x="148" y="255"/>
                    </a:lnTo>
                    <a:lnTo>
                      <a:pt x="148" y="258"/>
                    </a:lnTo>
                    <a:lnTo>
                      <a:pt x="148" y="259"/>
                    </a:lnTo>
                    <a:lnTo>
                      <a:pt x="147" y="262"/>
                    </a:lnTo>
                    <a:lnTo>
                      <a:pt x="147" y="263"/>
                    </a:lnTo>
                    <a:lnTo>
                      <a:pt x="145" y="266"/>
                    </a:lnTo>
                    <a:lnTo>
                      <a:pt x="144" y="267"/>
                    </a:lnTo>
                    <a:lnTo>
                      <a:pt x="143" y="268"/>
                    </a:lnTo>
                    <a:lnTo>
                      <a:pt x="141" y="270"/>
                    </a:lnTo>
                    <a:lnTo>
                      <a:pt x="140" y="271"/>
                    </a:lnTo>
                    <a:lnTo>
                      <a:pt x="139" y="273"/>
                    </a:lnTo>
                    <a:lnTo>
                      <a:pt x="136" y="275"/>
                    </a:lnTo>
                    <a:lnTo>
                      <a:pt x="133" y="277"/>
                    </a:lnTo>
                    <a:lnTo>
                      <a:pt x="129" y="278"/>
                    </a:lnTo>
                    <a:lnTo>
                      <a:pt x="127" y="279"/>
                    </a:lnTo>
                    <a:lnTo>
                      <a:pt x="123" y="279"/>
                    </a:lnTo>
                    <a:lnTo>
                      <a:pt x="119" y="281"/>
                    </a:lnTo>
                    <a:lnTo>
                      <a:pt x="110" y="281"/>
                    </a:lnTo>
                    <a:lnTo>
                      <a:pt x="104" y="281"/>
                    </a:lnTo>
                    <a:lnTo>
                      <a:pt x="104" y="273"/>
                    </a:lnTo>
                    <a:lnTo>
                      <a:pt x="110" y="273"/>
                    </a:lnTo>
                    <a:lnTo>
                      <a:pt x="117" y="271"/>
                    </a:lnTo>
                    <a:lnTo>
                      <a:pt x="121" y="271"/>
                    </a:lnTo>
                    <a:lnTo>
                      <a:pt x="124" y="271"/>
                    </a:lnTo>
                    <a:lnTo>
                      <a:pt x="127" y="270"/>
                    </a:lnTo>
                    <a:lnTo>
                      <a:pt x="129" y="268"/>
                    </a:lnTo>
                    <a:lnTo>
                      <a:pt x="132" y="267"/>
                    </a:lnTo>
                    <a:lnTo>
                      <a:pt x="135"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4" y="58"/>
                    </a:lnTo>
                    <a:lnTo>
                      <a:pt x="116" y="58"/>
                    </a:lnTo>
                    <a:lnTo>
                      <a:pt x="120" y="59"/>
                    </a:lnTo>
                    <a:lnTo>
                      <a:pt x="123" y="59"/>
                    </a:lnTo>
                    <a:lnTo>
                      <a:pt x="125" y="61"/>
                    </a:lnTo>
                    <a:lnTo>
                      <a:pt x="124" y="69"/>
                    </a:lnTo>
                    <a:lnTo>
                      <a:pt x="121" y="69"/>
                    </a:lnTo>
                    <a:lnTo>
                      <a:pt x="117" y="68"/>
                    </a:lnTo>
                    <a:lnTo>
                      <a:pt x="114" y="66"/>
                    </a:lnTo>
                    <a:lnTo>
                      <a:pt x="112" y="65"/>
                    </a:lnTo>
                    <a:lnTo>
                      <a:pt x="113" y="66"/>
                    </a:lnTo>
                    <a:close/>
                    <a:moveTo>
                      <a:pt x="113" y="57"/>
                    </a:moveTo>
                    <a:lnTo>
                      <a:pt x="113" y="57"/>
                    </a:lnTo>
                    <a:lnTo>
                      <a:pt x="114" y="58"/>
                    </a:lnTo>
                    <a:lnTo>
                      <a:pt x="113" y="57"/>
                    </a:lnTo>
                    <a:close/>
                    <a:moveTo>
                      <a:pt x="105" y="57"/>
                    </a:moveTo>
                    <a:lnTo>
                      <a:pt x="113" y="57"/>
                    </a:lnTo>
                    <a:lnTo>
                      <a:pt x="113" y="66"/>
                    </a:lnTo>
                    <a:lnTo>
                      <a:pt x="105" y="66"/>
                    </a:lnTo>
                    <a:lnTo>
                      <a:pt x="101" y="64"/>
                    </a:lnTo>
                    <a:lnTo>
                      <a:pt x="105" y="57"/>
                    </a:lnTo>
                    <a:close/>
                    <a:moveTo>
                      <a:pt x="105" y="66"/>
                    </a:moveTo>
                    <a:lnTo>
                      <a:pt x="102" y="65"/>
                    </a:lnTo>
                    <a:lnTo>
                      <a:pt x="101" y="64"/>
                    </a:lnTo>
                    <a:lnTo>
                      <a:pt x="105" y="66"/>
                    </a:lnTo>
                    <a:close/>
                    <a:moveTo>
                      <a:pt x="105" y="26"/>
                    </a:moveTo>
                    <a:lnTo>
                      <a:pt x="106" y="34"/>
                    </a:lnTo>
                    <a:lnTo>
                      <a:pt x="109" y="31"/>
                    </a:lnTo>
                    <a:lnTo>
                      <a:pt x="109" y="34"/>
                    </a:lnTo>
                    <a:lnTo>
                      <a:pt x="108" y="38"/>
                    </a:lnTo>
                    <a:lnTo>
                      <a:pt x="108" y="42"/>
                    </a:lnTo>
                    <a:lnTo>
                      <a:pt x="106" y="46"/>
                    </a:lnTo>
                    <a:lnTo>
                      <a:pt x="106" y="50"/>
                    </a:lnTo>
                    <a:lnTo>
                      <a:pt x="108" y="54"/>
                    </a:lnTo>
                    <a:lnTo>
                      <a:pt x="108" y="55"/>
                    </a:lnTo>
                    <a:lnTo>
                      <a:pt x="108" y="57"/>
                    </a:lnTo>
                    <a:lnTo>
                      <a:pt x="109" y="58"/>
                    </a:lnTo>
                    <a:lnTo>
                      <a:pt x="109" y="59"/>
                    </a:lnTo>
                    <a:lnTo>
                      <a:pt x="101" y="64"/>
                    </a:lnTo>
                    <a:lnTo>
                      <a:pt x="101" y="61"/>
                    </a:lnTo>
                    <a:lnTo>
                      <a:pt x="100" y="59"/>
                    </a:lnTo>
                    <a:lnTo>
                      <a:pt x="100" y="57"/>
                    </a:lnTo>
                    <a:lnTo>
                      <a:pt x="98" y="55"/>
                    </a:lnTo>
                    <a:lnTo>
                      <a:pt x="98" y="50"/>
                    </a:lnTo>
                    <a:lnTo>
                      <a:pt x="98" y="46"/>
                    </a:lnTo>
                    <a:lnTo>
                      <a:pt x="98" y="41"/>
                    </a:lnTo>
                    <a:lnTo>
                      <a:pt x="100" y="37"/>
                    </a:lnTo>
                    <a:lnTo>
                      <a:pt x="101" y="33"/>
                    </a:lnTo>
                    <a:lnTo>
                      <a:pt x="101" y="28"/>
                    </a:lnTo>
                    <a:lnTo>
                      <a:pt x="105" y="26"/>
                    </a:lnTo>
                    <a:close/>
                    <a:moveTo>
                      <a:pt x="101" y="28"/>
                    </a:moveTo>
                    <a:lnTo>
                      <a:pt x="102" y="26"/>
                    </a:lnTo>
                    <a:lnTo>
                      <a:pt x="105" y="26"/>
                    </a:lnTo>
                    <a:lnTo>
                      <a:pt x="101" y="28"/>
                    </a:lnTo>
                    <a:close/>
                    <a:moveTo>
                      <a:pt x="129" y="30"/>
                    </a:moveTo>
                    <a:lnTo>
                      <a:pt x="137" y="30"/>
                    </a:lnTo>
                    <a:lnTo>
                      <a:pt x="133" y="34"/>
                    </a:lnTo>
                    <a:lnTo>
                      <a:pt x="128" y="34"/>
                    </a:lnTo>
                    <a:lnTo>
                      <a:pt x="120" y="34"/>
                    </a:lnTo>
                    <a:lnTo>
                      <a:pt x="114" y="34"/>
                    </a:lnTo>
                    <a:lnTo>
                      <a:pt x="112" y="34"/>
                    </a:lnTo>
                    <a:lnTo>
                      <a:pt x="108" y="34"/>
                    </a:lnTo>
                    <a:lnTo>
                      <a:pt x="106" y="34"/>
                    </a:lnTo>
                    <a:lnTo>
                      <a:pt x="105" y="26"/>
                    </a:lnTo>
                    <a:lnTo>
                      <a:pt x="108" y="24"/>
                    </a:lnTo>
                    <a:lnTo>
                      <a:pt x="110" y="24"/>
                    </a:lnTo>
                    <a:lnTo>
                      <a:pt x="114"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7" y="34"/>
                    </a:lnTo>
                    <a:lnTo>
                      <a:pt x="12" y="34"/>
                    </a:lnTo>
                    <a:lnTo>
                      <a:pt x="12" y="24"/>
                    </a:lnTo>
                    <a:lnTo>
                      <a:pt x="17" y="24"/>
                    </a:lnTo>
                    <a:lnTo>
                      <a:pt x="27" y="24"/>
                    </a:lnTo>
                    <a:lnTo>
                      <a:pt x="35" y="24"/>
                    </a:lnTo>
                    <a:lnTo>
                      <a:pt x="42" y="26"/>
                    </a:lnTo>
                    <a:lnTo>
                      <a:pt x="42" y="26"/>
                    </a:lnTo>
                    <a:close/>
                    <a:moveTo>
                      <a:pt x="44" y="65"/>
                    </a:moveTo>
                    <a:lnTo>
                      <a:pt x="40" y="57"/>
                    </a:lnTo>
                    <a:lnTo>
                      <a:pt x="38" y="59"/>
                    </a:lnTo>
                    <a:lnTo>
                      <a:pt x="39" y="58"/>
                    </a:lnTo>
                    <a:lnTo>
                      <a:pt x="39" y="55"/>
                    </a:lnTo>
                    <a:lnTo>
                      <a:pt x="39" y="50"/>
                    </a:lnTo>
                    <a:lnTo>
                      <a:pt x="39" y="45"/>
                    </a:lnTo>
                    <a:lnTo>
                      <a:pt x="39" y="39"/>
                    </a:lnTo>
                    <a:lnTo>
                      <a:pt x="39" y="35"/>
                    </a:lnTo>
                    <a:lnTo>
                      <a:pt x="39" y="34"/>
                    </a:lnTo>
                    <a:lnTo>
                      <a:pt x="38"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7" y="39"/>
                    </a:lnTo>
                    <a:lnTo>
                      <a:pt x="48" y="45"/>
                    </a:lnTo>
                    <a:lnTo>
                      <a:pt x="47"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39" y="57"/>
                    </a:lnTo>
                    <a:lnTo>
                      <a:pt x="40" y="57"/>
                    </a:lnTo>
                    <a:lnTo>
                      <a:pt x="44" y="65"/>
                    </a:lnTo>
                    <a:lnTo>
                      <a:pt x="40" y="65"/>
                    </a:lnTo>
                    <a:lnTo>
                      <a:pt x="38"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5" y="73"/>
                    </a:lnTo>
                    <a:lnTo>
                      <a:pt x="9" y="69"/>
                    </a:lnTo>
                    <a:lnTo>
                      <a:pt x="12" y="68"/>
                    </a:lnTo>
                    <a:lnTo>
                      <a:pt x="13" y="66"/>
                    </a:lnTo>
                    <a:lnTo>
                      <a:pt x="15" y="65"/>
                    </a:lnTo>
                    <a:lnTo>
                      <a:pt x="17" y="64"/>
                    </a:lnTo>
                    <a:lnTo>
                      <a:pt x="19" y="62"/>
                    </a:lnTo>
                    <a:lnTo>
                      <a:pt x="20" y="61"/>
                    </a:lnTo>
                    <a:lnTo>
                      <a:pt x="23" y="61"/>
                    </a:lnTo>
                    <a:lnTo>
                      <a:pt x="26" y="59"/>
                    </a:lnTo>
                    <a:lnTo>
                      <a:pt x="30" y="58"/>
                    </a:lnTo>
                    <a:lnTo>
                      <a:pt x="35" y="57"/>
                    </a:lnTo>
                    <a:lnTo>
                      <a:pt x="36" y="66"/>
                    </a:lnTo>
                    <a:lnTo>
                      <a:pt x="31" y="66"/>
                    </a:lnTo>
                    <a:lnTo>
                      <a:pt x="27" y="68"/>
                    </a:lnTo>
                    <a:lnTo>
                      <a:pt x="26" y="68"/>
                    </a:lnTo>
                    <a:lnTo>
                      <a:pt x="24" y="69"/>
                    </a:lnTo>
                    <a:lnTo>
                      <a:pt x="23" y="69"/>
                    </a:lnTo>
                    <a:lnTo>
                      <a:pt x="21" y="70"/>
                    </a:lnTo>
                    <a:lnTo>
                      <a:pt x="20" y="72"/>
                    </a:lnTo>
                    <a:lnTo>
                      <a:pt x="19" y="73"/>
                    </a:lnTo>
                    <a:lnTo>
                      <a:pt x="17"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0">
                <a:extLst>
                  <a:ext uri="{FF2B5EF4-FFF2-40B4-BE49-F238E27FC236}">
                    <a16:creationId xmlns:a16="http://schemas.microsoft.com/office/drawing/2014/main" id="{B77B6378-EC8E-491F-BD1F-0B4E0F4507E8}"/>
                  </a:ext>
                </a:extLst>
              </p:cNvPr>
              <p:cNvSpPr>
                <a:spLocks/>
              </p:cNvSpPr>
              <p:nvPr/>
            </p:nvSpPr>
            <p:spPr bwMode="auto">
              <a:xfrm>
                <a:off x="3201" y="3983"/>
                <a:ext cx="140" cy="195"/>
              </a:xfrm>
              <a:custGeom>
                <a:avLst/>
                <a:gdLst>
                  <a:gd name="T0" fmla="*/ 0 w 140"/>
                  <a:gd name="T1" fmla="*/ 0 h 195"/>
                  <a:gd name="T2" fmla="*/ 140 w 140"/>
                  <a:gd name="T3" fmla="*/ 0 h 195"/>
                  <a:gd name="T4" fmla="*/ 140 w 140"/>
                  <a:gd name="T5" fmla="*/ 168 h 195"/>
                  <a:gd name="T6" fmla="*/ 140 w 140"/>
                  <a:gd name="T7" fmla="*/ 177 h 195"/>
                  <a:gd name="T8" fmla="*/ 137 w 140"/>
                  <a:gd name="T9" fmla="*/ 182 h 195"/>
                  <a:gd name="T10" fmla="*/ 133 w 140"/>
                  <a:gd name="T11" fmla="*/ 188 h 195"/>
                  <a:gd name="T12" fmla="*/ 128 w 140"/>
                  <a:gd name="T13" fmla="*/ 191 h 195"/>
                  <a:gd name="T14" fmla="*/ 121 w 140"/>
                  <a:gd name="T15" fmla="*/ 193 h 195"/>
                  <a:gd name="T16" fmla="*/ 115 w 140"/>
                  <a:gd name="T17" fmla="*/ 193 h 195"/>
                  <a:gd name="T18" fmla="*/ 106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7" y="182"/>
                    </a:lnTo>
                    <a:lnTo>
                      <a:pt x="133" y="188"/>
                    </a:lnTo>
                    <a:lnTo>
                      <a:pt x="128" y="191"/>
                    </a:lnTo>
                    <a:lnTo>
                      <a:pt x="121" y="193"/>
                    </a:lnTo>
                    <a:lnTo>
                      <a:pt x="115" y="193"/>
                    </a:lnTo>
                    <a:lnTo>
                      <a:pt x="106"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21">
                <a:extLst>
                  <a:ext uri="{FF2B5EF4-FFF2-40B4-BE49-F238E27FC236}">
                    <a16:creationId xmlns:a16="http://schemas.microsoft.com/office/drawing/2014/main" id="{D2F4255F-F6E0-4868-9547-0215C2B7D328}"/>
                  </a:ext>
                </a:extLst>
              </p:cNvPr>
              <p:cNvSpPr>
                <a:spLocks/>
              </p:cNvSpPr>
              <p:nvPr/>
            </p:nvSpPr>
            <p:spPr bwMode="auto">
              <a:xfrm>
                <a:off x="3201" y="4101"/>
                <a:ext cx="140" cy="77"/>
              </a:xfrm>
              <a:custGeom>
                <a:avLst/>
                <a:gdLst>
                  <a:gd name="T0" fmla="*/ 0 w 140"/>
                  <a:gd name="T1" fmla="*/ 1 h 77"/>
                  <a:gd name="T2" fmla="*/ 140 w 140"/>
                  <a:gd name="T3" fmla="*/ 0 h 77"/>
                  <a:gd name="T4" fmla="*/ 140 w 140"/>
                  <a:gd name="T5" fmla="*/ 50 h 77"/>
                  <a:gd name="T6" fmla="*/ 140 w 140"/>
                  <a:gd name="T7" fmla="*/ 59 h 77"/>
                  <a:gd name="T8" fmla="*/ 137 w 140"/>
                  <a:gd name="T9" fmla="*/ 64 h 77"/>
                  <a:gd name="T10" fmla="*/ 133 w 140"/>
                  <a:gd name="T11" fmla="*/ 70 h 77"/>
                  <a:gd name="T12" fmla="*/ 128 w 140"/>
                  <a:gd name="T13" fmla="*/ 73 h 77"/>
                  <a:gd name="T14" fmla="*/ 121 w 140"/>
                  <a:gd name="T15" fmla="*/ 75 h 77"/>
                  <a:gd name="T16" fmla="*/ 115 w 140"/>
                  <a:gd name="T17" fmla="*/ 75 h 77"/>
                  <a:gd name="T18" fmla="*/ 106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7" y="64"/>
                    </a:lnTo>
                    <a:lnTo>
                      <a:pt x="133" y="70"/>
                    </a:lnTo>
                    <a:lnTo>
                      <a:pt x="128" y="73"/>
                    </a:lnTo>
                    <a:lnTo>
                      <a:pt x="121" y="75"/>
                    </a:lnTo>
                    <a:lnTo>
                      <a:pt x="115" y="75"/>
                    </a:lnTo>
                    <a:lnTo>
                      <a:pt x="106"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22">
                <a:extLst>
                  <a:ext uri="{FF2B5EF4-FFF2-40B4-BE49-F238E27FC236}">
                    <a16:creationId xmlns:a16="http://schemas.microsoft.com/office/drawing/2014/main" id="{7CF558F5-AEA7-4688-BB71-1C23CF476510}"/>
                  </a:ext>
                </a:extLst>
              </p:cNvPr>
              <p:cNvSpPr>
                <a:spLocks noEditPoints="1"/>
              </p:cNvSpPr>
              <p:nvPr/>
            </p:nvSpPr>
            <p:spPr bwMode="auto">
              <a:xfrm>
                <a:off x="3197" y="3901"/>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4 w 148"/>
                  <a:gd name="T21" fmla="*/ 281 h 281"/>
                  <a:gd name="T22" fmla="*/ 51 w 148"/>
                  <a:gd name="T23" fmla="*/ 281 h 281"/>
                  <a:gd name="T24" fmla="*/ 70 w 148"/>
                  <a:gd name="T25" fmla="*/ 273 h 281"/>
                  <a:gd name="T26" fmla="*/ 104 w 148"/>
                  <a:gd name="T27" fmla="*/ 273 h 281"/>
                  <a:gd name="T28" fmla="*/ 148 w 148"/>
                  <a:gd name="T29" fmla="*/ 258 h 281"/>
                  <a:gd name="T30" fmla="*/ 143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4 w 148"/>
                  <a:gd name="T61" fmla="*/ 59 h 281"/>
                  <a:gd name="T62" fmla="*/ 113 w 148"/>
                  <a:gd name="T63" fmla="*/ 66 h 281"/>
                  <a:gd name="T64" fmla="*/ 113 w 148"/>
                  <a:gd name="T65" fmla="*/ 66 h 281"/>
                  <a:gd name="T66" fmla="*/ 105 w 148"/>
                  <a:gd name="T67" fmla="*/ 66 h 281"/>
                  <a:gd name="T68" fmla="*/ 108 w 148"/>
                  <a:gd name="T69" fmla="*/ 46 h 281"/>
                  <a:gd name="T70" fmla="*/ 102 w 148"/>
                  <a:gd name="T71" fmla="*/ 64 h 281"/>
                  <a:gd name="T72" fmla="*/ 100 w 148"/>
                  <a:gd name="T73" fmla="*/ 41 h 281"/>
                  <a:gd name="T74" fmla="*/ 105 w 148"/>
                  <a:gd name="T75" fmla="*/ 26 h 281"/>
                  <a:gd name="T76" fmla="*/ 116 w 148"/>
                  <a:gd name="T77" fmla="*/ 34 h 281"/>
                  <a:gd name="T78" fmla="*/ 116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9 w 148"/>
                  <a:gd name="T97" fmla="*/ 33 h 281"/>
                  <a:gd name="T98" fmla="*/ 46 w 148"/>
                  <a:gd name="T99" fmla="*/ 28 h 281"/>
                  <a:gd name="T100" fmla="*/ 47 w 148"/>
                  <a:gd name="T101" fmla="*/ 55 h 281"/>
                  <a:gd name="T102" fmla="*/ 46 w 148"/>
                  <a:gd name="T103" fmla="*/ 62 h 281"/>
                  <a:gd name="T104" fmla="*/ 40 w 148"/>
                  <a:gd name="T105" fmla="*/ 57 h 281"/>
                  <a:gd name="T106" fmla="*/ 35 w 148"/>
                  <a:gd name="T107" fmla="*/ 57 h 281"/>
                  <a:gd name="T108" fmla="*/ 7 w 148"/>
                  <a:gd name="T109" fmla="*/ 73 h 281"/>
                  <a:gd name="T110" fmla="*/ 22 w 148"/>
                  <a:gd name="T111" fmla="*/ 61 h 281"/>
                  <a:gd name="T112" fmla="*/ 27 w 148"/>
                  <a:gd name="T113" fmla="*/ 68 h 281"/>
                  <a:gd name="T114" fmla="*/ 17 w 148"/>
                  <a:gd name="T115" fmla="*/ 74 h 281"/>
                  <a:gd name="T116" fmla="*/ 3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9" y="84"/>
                    </a:moveTo>
                    <a:lnTo>
                      <a:pt x="0"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0" y="82"/>
                    </a:moveTo>
                    <a:lnTo>
                      <a:pt x="1" y="81"/>
                    </a:lnTo>
                    <a:lnTo>
                      <a:pt x="1" y="81"/>
                    </a:lnTo>
                    <a:lnTo>
                      <a:pt x="0" y="82"/>
                    </a:lnTo>
                    <a:close/>
                    <a:moveTo>
                      <a:pt x="0" y="88"/>
                    </a:moveTo>
                    <a:lnTo>
                      <a:pt x="0"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3" y="279"/>
                    </a:lnTo>
                    <a:lnTo>
                      <a:pt x="19" y="278"/>
                    </a:lnTo>
                    <a:lnTo>
                      <a:pt x="16" y="278"/>
                    </a:lnTo>
                    <a:lnTo>
                      <a:pt x="13" y="277"/>
                    </a:lnTo>
                    <a:lnTo>
                      <a:pt x="9" y="274"/>
                    </a:lnTo>
                    <a:lnTo>
                      <a:pt x="8" y="273"/>
                    </a:lnTo>
                    <a:lnTo>
                      <a:pt x="7" y="271"/>
                    </a:lnTo>
                    <a:lnTo>
                      <a:pt x="5" y="270"/>
                    </a:lnTo>
                    <a:lnTo>
                      <a:pt x="4" y="267"/>
                    </a:lnTo>
                    <a:lnTo>
                      <a:pt x="3" y="266"/>
                    </a:lnTo>
                    <a:lnTo>
                      <a:pt x="3" y="264"/>
                    </a:lnTo>
                    <a:lnTo>
                      <a:pt x="1" y="263"/>
                    </a:lnTo>
                    <a:lnTo>
                      <a:pt x="1" y="260"/>
                    </a:lnTo>
                    <a:lnTo>
                      <a:pt x="1" y="258"/>
                    </a:lnTo>
                    <a:lnTo>
                      <a:pt x="0" y="254"/>
                    </a:lnTo>
                    <a:lnTo>
                      <a:pt x="0" y="248"/>
                    </a:lnTo>
                    <a:lnTo>
                      <a:pt x="8" y="248"/>
                    </a:lnTo>
                    <a:lnTo>
                      <a:pt x="8" y="254"/>
                    </a:lnTo>
                    <a:lnTo>
                      <a:pt x="9" y="256"/>
                    </a:lnTo>
                    <a:lnTo>
                      <a:pt x="9" y="258"/>
                    </a:lnTo>
                    <a:lnTo>
                      <a:pt x="9" y="260"/>
                    </a:lnTo>
                    <a:lnTo>
                      <a:pt x="11" y="260"/>
                    </a:lnTo>
                    <a:lnTo>
                      <a:pt x="11" y="262"/>
                    </a:lnTo>
                    <a:lnTo>
                      <a:pt x="11" y="263"/>
                    </a:lnTo>
                    <a:lnTo>
                      <a:pt x="12" y="264"/>
                    </a:lnTo>
                    <a:lnTo>
                      <a:pt x="12" y="266"/>
                    </a:lnTo>
                    <a:lnTo>
                      <a:pt x="13" y="266"/>
                    </a:lnTo>
                    <a:lnTo>
                      <a:pt x="15" y="267"/>
                    </a:lnTo>
                    <a:lnTo>
                      <a:pt x="17" y="268"/>
                    </a:lnTo>
                    <a:lnTo>
                      <a:pt x="19" y="270"/>
                    </a:lnTo>
                    <a:lnTo>
                      <a:pt x="22" y="270"/>
                    </a:lnTo>
                    <a:lnTo>
                      <a:pt x="24" y="271"/>
                    </a:lnTo>
                    <a:lnTo>
                      <a:pt x="27" y="271"/>
                    </a:lnTo>
                    <a:lnTo>
                      <a:pt x="32" y="271"/>
                    </a:lnTo>
                    <a:lnTo>
                      <a:pt x="39" y="273"/>
                    </a:lnTo>
                    <a:close/>
                    <a:moveTo>
                      <a:pt x="104" y="273"/>
                    </a:moveTo>
                    <a:lnTo>
                      <a:pt x="104" y="281"/>
                    </a:lnTo>
                    <a:lnTo>
                      <a:pt x="104" y="281"/>
                    </a:lnTo>
                    <a:lnTo>
                      <a:pt x="97" y="281"/>
                    </a:lnTo>
                    <a:lnTo>
                      <a:pt x="89" y="281"/>
                    </a:lnTo>
                    <a:lnTo>
                      <a:pt x="79" y="281"/>
                    </a:lnTo>
                    <a:lnTo>
                      <a:pt x="70" y="281"/>
                    </a:lnTo>
                    <a:lnTo>
                      <a:pt x="61" y="281"/>
                    </a:lnTo>
                    <a:lnTo>
                      <a:pt x="51" y="281"/>
                    </a:lnTo>
                    <a:lnTo>
                      <a:pt x="44" y="281"/>
                    </a:lnTo>
                    <a:lnTo>
                      <a:pt x="39" y="281"/>
                    </a:lnTo>
                    <a:lnTo>
                      <a:pt x="39" y="273"/>
                    </a:lnTo>
                    <a:lnTo>
                      <a:pt x="44" y="273"/>
                    </a:lnTo>
                    <a:lnTo>
                      <a:pt x="51" y="273"/>
                    </a:lnTo>
                    <a:lnTo>
                      <a:pt x="61" y="273"/>
                    </a:lnTo>
                    <a:lnTo>
                      <a:pt x="70" y="273"/>
                    </a:lnTo>
                    <a:lnTo>
                      <a:pt x="79" y="273"/>
                    </a:lnTo>
                    <a:lnTo>
                      <a:pt x="89" y="273"/>
                    </a:lnTo>
                    <a:lnTo>
                      <a:pt x="97" y="273"/>
                    </a:lnTo>
                    <a:lnTo>
                      <a:pt x="104" y="273"/>
                    </a:lnTo>
                    <a:lnTo>
                      <a:pt x="104" y="273"/>
                    </a:lnTo>
                    <a:close/>
                    <a:moveTo>
                      <a:pt x="104" y="273"/>
                    </a:moveTo>
                    <a:lnTo>
                      <a:pt x="104" y="273"/>
                    </a:lnTo>
                    <a:lnTo>
                      <a:pt x="104" y="273"/>
                    </a:lnTo>
                    <a:close/>
                    <a:moveTo>
                      <a:pt x="140" y="250"/>
                    </a:moveTo>
                    <a:lnTo>
                      <a:pt x="148" y="250"/>
                    </a:lnTo>
                    <a:lnTo>
                      <a:pt x="148" y="250"/>
                    </a:lnTo>
                    <a:lnTo>
                      <a:pt x="148" y="252"/>
                    </a:lnTo>
                    <a:lnTo>
                      <a:pt x="148" y="255"/>
                    </a:lnTo>
                    <a:lnTo>
                      <a:pt x="148" y="258"/>
                    </a:lnTo>
                    <a:lnTo>
                      <a:pt x="148" y="259"/>
                    </a:lnTo>
                    <a:lnTo>
                      <a:pt x="147" y="262"/>
                    </a:lnTo>
                    <a:lnTo>
                      <a:pt x="147" y="263"/>
                    </a:lnTo>
                    <a:lnTo>
                      <a:pt x="146" y="266"/>
                    </a:lnTo>
                    <a:lnTo>
                      <a:pt x="144" y="267"/>
                    </a:lnTo>
                    <a:lnTo>
                      <a:pt x="143" y="268"/>
                    </a:lnTo>
                    <a:lnTo>
                      <a:pt x="143" y="270"/>
                    </a:lnTo>
                    <a:lnTo>
                      <a:pt x="141" y="271"/>
                    </a:lnTo>
                    <a:lnTo>
                      <a:pt x="139" y="273"/>
                    </a:lnTo>
                    <a:lnTo>
                      <a:pt x="136" y="275"/>
                    </a:lnTo>
                    <a:lnTo>
                      <a:pt x="133" y="277"/>
                    </a:lnTo>
                    <a:lnTo>
                      <a:pt x="129" y="278"/>
                    </a:lnTo>
                    <a:lnTo>
                      <a:pt x="127" y="279"/>
                    </a:lnTo>
                    <a:lnTo>
                      <a:pt x="123" y="279"/>
                    </a:lnTo>
                    <a:lnTo>
                      <a:pt x="119" y="281"/>
                    </a:lnTo>
                    <a:lnTo>
                      <a:pt x="110" y="281"/>
                    </a:lnTo>
                    <a:lnTo>
                      <a:pt x="104" y="281"/>
                    </a:lnTo>
                    <a:lnTo>
                      <a:pt x="104" y="273"/>
                    </a:lnTo>
                    <a:lnTo>
                      <a:pt x="110" y="273"/>
                    </a:lnTo>
                    <a:lnTo>
                      <a:pt x="119" y="271"/>
                    </a:lnTo>
                    <a:lnTo>
                      <a:pt x="121" y="271"/>
                    </a:lnTo>
                    <a:lnTo>
                      <a:pt x="124" y="271"/>
                    </a:lnTo>
                    <a:lnTo>
                      <a:pt x="127" y="270"/>
                    </a:lnTo>
                    <a:lnTo>
                      <a:pt x="129" y="268"/>
                    </a:lnTo>
                    <a:lnTo>
                      <a:pt x="132" y="267"/>
                    </a:lnTo>
                    <a:lnTo>
                      <a:pt x="135" y="266"/>
                    </a:lnTo>
                    <a:lnTo>
                      <a:pt x="135" y="266"/>
                    </a:lnTo>
                    <a:lnTo>
                      <a:pt x="136" y="264"/>
                    </a:lnTo>
                    <a:lnTo>
                      <a:pt x="136" y="263"/>
                    </a:lnTo>
                    <a:lnTo>
                      <a:pt x="137" y="263"/>
                    </a:lnTo>
                    <a:lnTo>
                      <a:pt x="137" y="262"/>
                    </a:lnTo>
                    <a:lnTo>
                      <a:pt x="139" y="260"/>
                    </a:lnTo>
                    <a:lnTo>
                      <a:pt x="139" y="259"/>
                    </a:lnTo>
                    <a:lnTo>
                      <a:pt x="140"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8" y="81"/>
                    </a:moveTo>
                    <a:lnTo>
                      <a:pt x="148" y="88"/>
                    </a:lnTo>
                    <a:lnTo>
                      <a:pt x="140" y="89"/>
                    </a:lnTo>
                    <a:lnTo>
                      <a:pt x="139" y="82"/>
                    </a:lnTo>
                    <a:lnTo>
                      <a:pt x="147" y="80"/>
                    </a:lnTo>
                    <a:lnTo>
                      <a:pt x="148" y="81"/>
                    </a:lnTo>
                    <a:close/>
                    <a:moveTo>
                      <a:pt x="147" y="80"/>
                    </a:moveTo>
                    <a:lnTo>
                      <a:pt x="147" y="81"/>
                    </a:lnTo>
                    <a:lnTo>
                      <a:pt x="148"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5" y="58"/>
                    </a:lnTo>
                    <a:lnTo>
                      <a:pt x="116" y="58"/>
                    </a:lnTo>
                    <a:lnTo>
                      <a:pt x="120" y="59"/>
                    </a:lnTo>
                    <a:lnTo>
                      <a:pt x="124" y="59"/>
                    </a:lnTo>
                    <a:lnTo>
                      <a:pt x="125" y="61"/>
                    </a:lnTo>
                    <a:lnTo>
                      <a:pt x="124" y="69"/>
                    </a:lnTo>
                    <a:lnTo>
                      <a:pt x="121" y="69"/>
                    </a:lnTo>
                    <a:lnTo>
                      <a:pt x="117" y="68"/>
                    </a:lnTo>
                    <a:lnTo>
                      <a:pt x="115" y="66"/>
                    </a:lnTo>
                    <a:lnTo>
                      <a:pt x="112" y="65"/>
                    </a:lnTo>
                    <a:lnTo>
                      <a:pt x="113" y="66"/>
                    </a:lnTo>
                    <a:close/>
                    <a:moveTo>
                      <a:pt x="113" y="57"/>
                    </a:moveTo>
                    <a:lnTo>
                      <a:pt x="113" y="57"/>
                    </a:lnTo>
                    <a:lnTo>
                      <a:pt x="115" y="58"/>
                    </a:lnTo>
                    <a:lnTo>
                      <a:pt x="113" y="57"/>
                    </a:lnTo>
                    <a:close/>
                    <a:moveTo>
                      <a:pt x="105" y="57"/>
                    </a:moveTo>
                    <a:lnTo>
                      <a:pt x="113" y="57"/>
                    </a:lnTo>
                    <a:lnTo>
                      <a:pt x="113" y="66"/>
                    </a:lnTo>
                    <a:lnTo>
                      <a:pt x="105" y="66"/>
                    </a:lnTo>
                    <a:lnTo>
                      <a:pt x="102" y="64"/>
                    </a:lnTo>
                    <a:lnTo>
                      <a:pt x="105" y="57"/>
                    </a:lnTo>
                    <a:close/>
                    <a:moveTo>
                      <a:pt x="105" y="66"/>
                    </a:moveTo>
                    <a:lnTo>
                      <a:pt x="102" y="65"/>
                    </a:lnTo>
                    <a:lnTo>
                      <a:pt x="102" y="64"/>
                    </a:lnTo>
                    <a:lnTo>
                      <a:pt x="105" y="66"/>
                    </a:lnTo>
                    <a:close/>
                    <a:moveTo>
                      <a:pt x="105" y="26"/>
                    </a:moveTo>
                    <a:lnTo>
                      <a:pt x="106" y="34"/>
                    </a:lnTo>
                    <a:lnTo>
                      <a:pt x="109" y="31"/>
                    </a:lnTo>
                    <a:lnTo>
                      <a:pt x="109" y="34"/>
                    </a:lnTo>
                    <a:lnTo>
                      <a:pt x="108" y="38"/>
                    </a:lnTo>
                    <a:lnTo>
                      <a:pt x="108" y="42"/>
                    </a:lnTo>
                    <a:lnTo>
                      <a:pt x="108" y="46"/>
                    </a:lnTo>
                    <a:lnTo>
                      <a:pt x="108" y="50"/>
                    </a:lnTo>
                    <a:lnTo>
                      <a:pt x="108" y="54"/>
                    </a:lnTo>
                    <a:lnTo>
                      <a:pt x="108" y="55"/>
                    </a:lnTo>
                    <a:lnTo>
                      <a:pt x="108" y="57"/>
                    </a:lnTo>
                    <a:lnTo>
                      <a:pt x="109" y="58"/>
                    </a:lnTo>
                    <a:lnTo>
                      <a:pt x="109" y="59"/>
                    </a:lnTo>
                    <a:lnTo>
                      <a:pt x="102" y="64"/>
                    </a:lnTo>
                    <a:lnTo>
                      <a:pt x="101" y="61"/>
                    </a:lnTo>
                    <a:lnTo>
                      <a:pt x="100" y="59"/>
                    </a:lnTo>
                    <a:lnTo>
                      <a:pt x="100" y="57"/>
                    </a:lnTo>
                    <a:lnTo>
                      <a:pt x="100" y="55"/>
                    </a:lnTo>
                    <a:lnTo>
                      <a:pt x="98" y="50"/>
                    </a:lnTo>
                    <a:lnTo>
                      <a:pt x="98" y="46"/>
                    </a:lnTo>
                    <a:lnTo>
                      <a:pt x="100" y="41"/>
                    </a:lnTo>
                    <a:lnTo>
                      <a:pt x="100" y="37"/>
                    </a:lnTo>
                    <a:lnTo>
                      <a:pt x="101" y="33"/>
                    </a:lnTo>
                    <a:lnTo>
                      <a:pt x="102" y="28"/>
                    </a:lnTo>
                    <a:lnTo>
                      <a:pt x="105" y="26"/>
                    </a:lnTo>
                    <a:close/>
                    <a:moveTo>
                      <a:pt x="102" y="28"/>
                    </a:moveTo>
                    <a:lnTo>
                      <a:pt x="102" y="26"/>
                    </a:lnTo>
                    <a:lnTo>
                      <a:pt x="105" y="26"/>
                    </a:lnTo>
                    <a:lnTo>
                      <a:pt x="102" y="28"/>
                    </a:lnTo>
                    <a:close/>
                    <a:moveTo>
                      <a:pt x="129" y="30"/>
                    </a:moveTo>
                    <a:lnTo>
                      <a:pt x="137" y="30"/>
                    </a:lnTo>
                    <a:lnTo>
                      <a:pt x="133" y="34"/>
                    </a:lnTo>
                    <a:lnTo>
                      <a:pt x="128" y="34"/>
                    </a:lnTo>
                    <a:lnTo>
                      <a:pt x="120" y="34"/>
                    </a:lnTo>
                    <a:lnTo>
                      <a:pt x="116" y="34"/>
                    </a:lnTo>
                    <a:lnTo>
                      <a:pt x="112" y="34"/>
                    </a:lnTo>
                    <a:lnTo>
                      <a:pt x="109" y="34"/>
                    </a:lnTo>
                    <a:lnTo>
                      <a:pt x="106" y="34"/>
                    </a:lnTo>
                    <a:lnTo>
                      <a:pt x="105" y="26"/>
                    </a:lnTo>
                    <a:lnTo>
                      <a:pt x="108" y="24"/>
                    </a:lnTo>
                    <a:lnTo>
                      <a:pt x="112" y="24"/>
                    </a:lnTo>
                    <a:lnTo>
                      <a:pt x="116"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9" y="34"/>
                    </a:lnTo>
                    <a:lnTo>
                      <a:pt x="12" y="34"/>
                    </a:lnTo>
                    <a:lnTo>
                      <a:pt x="12" y="24"/>
                    </a:lnTo>
                    <a:lnTo>
                      <a:pt x="17" y="24"/>
                    </a:lnTo>
                    <a:lnTo>
                      <a:pt x="27" y="24"/>
                    </a:lnTo>
                    <a:lnTo>
                      <a:pt x="35" y="24"/>
                    </a:lnTo>
                    <a:lnTo>
                      <a:pt x="42" y="26"/>
                    </a:lnTo>
                    <a:lnTo>
                      <a:pt x="42" y="26"/>
                    </a:lnTo>
                    <a:close/>
                    <a:moveTo>
                      <a:pt x="44" y="65"/>
                    </a:moveTo>
                    <a:lnTo>
                      <a:pt x="40" y="57"/>
                    </a:lnTo>
                    <a:lnTo>
                      <a:pt x="39" y="59"/>
                    </a:lnTo>
                    <a:lnTo>
                      <a:pt x="39" y="58"/>
                    </a:lnTo>
                    <a:lnTo>
                      <a:pt x="39" y="55"/>
                    </a:lnTo>
                    <a:lnTo>
                      <a:pt x="39" y="50"/>
                    </a:lnTo>
                    <a:lnTo>
                      <a:pt x="39" y="45"/>
                    </a:lnTo>
                    <a:lnTo>
                      <a:pt x="39" y="39"/>
                    </a:lnTo>
                    <a:lnTo>
                      <a:pt x="39" y="35"/>
                    </a:lnTo>
                    <a:lnTo>
                      <a:pt x="39" y="34"/>
                    </a:lnTo>
                    <a:lnTo>
                      <a:pt x="39"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8" y="39"/>
                    </a:lnTo>
                    <a:lnTo>
                      <a:pt x="48" y="45"/>
                    </a:lnTo>
                    <a:lnTo>
                      <a:pt x="47"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40" y="57"/>
                    </a:lnTo>
                    <a:lnTo>
                      <a:pt x="40" y="57"/>
                    </a:lnTo>
                    <a:lnTo>
                      <a:pt x="44" y="65"/>
                    </a:lnTo>
                    <a:lnTo>
                      <a:pt x="42" y="65"/>
                    </a:lnTo>
                    <a:lnTo>
                      <a:pt x="39"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7" y="73"/>
                    </a:lnTo>
                    <a:lnTo>
                      <a:pt x="9" y="69"/>
                    </a:lnTo>
                    <a:lnTo>
                      <a:pt x="12" y="68"/>
                    </a:lnTo>
                    <a:lnTo>
                      <a:pt x="13" y="66"/>
                    </a:lnTo>
                    <a:lnTo>
                      <a:pt x="15" y="65"/>
                    </a:lnTo>
                    <a:lnTo>
                      <a:pt x="17" y="64"/>
                    </a:lnTo>
                    <a:lnTo>
                      <a:pt x="19" y="62"/>
                    </a:lnTo>
                    <a:lnTo>
                      <a:pt x="22" y="61"/>
                    </a:lnTo>
                    <a:lnTo>
                      <a:pt x="23" y="61"/>
                    </a:lnTo>
                    <a:lnTo>
                      <a:pt x="26" y="59"/>
                    </a:lnTo>
                    <a:lnTo>
                      <a:pt x="30" y="58"/>
                    </a:lnTo>
                    <a:lnTo>
                      <a:pt x="35" y="57"/>
                    </a:lnTo>
                    <a:lnTo>
                      <a:pt x="36" y="66"/>
                    </a:lnTo>
                    <a:lnTo>
                      <a:pt x="31" y="66"/>
                    </a:lnTo>
                    <a:lnTo>
                      <a:pt x="27" y="68"/>
                    </a:lnTo>
                    <a:lnTo>
                      <a:pt x="26" y="68"/>
                    </a:lnTo>
                    <a:lnTo>
                      <a:pt x="24" y="69"/>
                    </a:lnTo>
                    <a:lnTo>
                      <a:pt x="23" y="69"/>
                    </a:lnTo>
                    <a:lnTo>
                      <a:pt x="22" y="70"/>
                    </a:lnTo>
                    <a:lnTo>
                      <a:pt x="20" y="72"/>
                    </a:lnTo>
                    <a:lnTo>
                      <a:pt x="19" y="73"/>
                    </a:lnTo>
                    <a:lnTo>
                      <a:pt x="17"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3">
                <a:extLst>
                  <a:ext uri="{FF2B5EF4-FFF2-40B4-BE49-F238E27FC236}">
                    <a16:creationId xmlns:a16="http://schemas.microsoft.com/office/drawing/2014/main" id="{252CD6EA-68C1-4B14-B371-EAF0DF2CFD81}"/>
                  </a:ext>
                </a:extLst>
              </p:cNvPr>
              <p:cNvSpPr>
                <a:spLocks/>
              </p:cNvSpPr>
              <p:nvPr/>
            </p:nvSpPr>
            <p:spPr bwMode="auto">
              <a:xfrm>
                <a:off x="3391" y="3983"/>
                <a:ext cx="140" cy="195"/>
              </a:xfrm>
              <a:custGeom>
                <a:avLst/>
                <a:gdLst>
                  <a:gd name="T0" fmla="*/ 0 w 140"/>
                  <a:gd name="T1" fmla="*/ 0 h 195"/>
                  <a:gd name="T2" fmla="*/ 140 w 140"/>
                  <a:gd name="T3" fmla="*/ 0 h 195"/>
                  <a:gd name="T4" fmla="*/ 140 w 140"/>
                  <a:gd name="T5" fmla="*/ 168 h 195"/>
                  <a:gd name="T6" fmla="*/ 140 w 140"/>
                  <a:gd name="T7" fmla="*/ 177 h 195"/>
                  <a:gd name="T8" fmla="*/ 138 w 140"/>
                  <a:gd name="T9" fmla="*/ 182 h 195"/>
                  <a:gd name="T10" fmla="*/ 133 w 140"/>
                  <a:gd name="T11" fmla="*/ 188 h 195"/>
                  <a:gd name="T12" fmla="*/ 128 w 140"/>
                  <a:gd name="T13" fmla="*/ 191 h 195"/>
                  <a:gd name="T14" fmla="*/ 121 w 140"/>
                  <a:gd name="T15" fmla="*/ 193 h 195"/>
                  <a:gd name="T16" fmla="*/ 115 w 140"/>
                  <a:gd name="T17" fmla="*/ 193 h 195"/>
                  <a:gd name="T18" fmla="*/ 107 w 140"/>
                  <a:gd name="T19" fmla="*/ 195 h 195"/>
                  <a:gd name="T20" fmla="*/ 100 w 140"/>
                  <a:gd name="T21" fmla="*/ 195 h 195"/>
                  <a:gd name="T22" fmla="*/ 85 w 140"/>
                  <a:gd name="T23" fmla="*/ 195 h 195"/>
                  <a:gd name="T24" fmla="*/ 66 w 140"/>
                  <a:gd name="T25" fmla="*/ 195 h 195"/>
                  <a:gd name="T26" fmla="*/ 47 w 140"/>
                  <a:gd name="T27" fmla="*/ 195 h 195"/>
                  <a:gd name="T28" fmla="*/ 35 w 140"/>
                  <a:gd name="T29" fmla="*/ 195 h 195"/>
                  <a:gd name="T30" fmla="*/ 28 w 140"/>
                  <a:gd name="T31" fmla="*/ 195 h 195"/>
                  <a:gd name="T32" fmla="*/ 22 w 140"/>
                  <a:gd name="T33" fmla="*/ 193 h 195"/>
                  <a:gd name="T34" fmla="*/ 16 w 140"/>
                  <a:gd name="T35" fmla="*/ 192 h 195"/>
                  <a:gd name="T36" fmla="*/ 11 w 140"/>
                  <a:gd name="T37" fmla="*/ 191 h 195"/>
                  <a:gd name="T38" fmla="*/ 7 w 140"/>
                  <a:gd name="T39" fmla="*/ 186 h 195"/>
                  <a:gd name="T40" fmla="*/ 3 w 140"/>
                  <a:gd name="T41" fmla="*/ 182 h 195"/>
                  <a:gd name="T42" fmla="*/ 1 w 140"/>
                  <a:gd name="T43" fmla="*/ 176 h 195"/>
                  <a:gd name="T44" fmla="*/ 0 w 140"/>
                  <a:gd name="T45" fmla="*/ 166 h 195"/>
                  <a:gd name="T46" fmla="*/ 0 w 140"/>
                  <a:gd name="T4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5">
                    <a:moveTo>
                      <a:pt x="0" y="0"/>
                    </a:moveTo>
                    <a:lnTo>
                      <a:pt x="140" y="0"/>
                    </a:lnTo>
                    <a:lnTo>
                      <a:pt x="140" y="168"/>
                    </a:lnTo>
                    <a:lnTo>
                      <a:pt x="140" y="177"/>
                    </a:lnTo>
                    <a:lnTo>
                      <a:pt x="138" y="182"/>
                    </a:lnTo>
                    <a:lnTo>
                      <a:pt x="133" y="188"/>
                    </a:lnTo>
                    <a:lnTo>
                      <a:pt x="128" y="191"/>
                    </a:lnTo>
                    <a:lnTo>
                      <a:pt x="121" y="193"/>
                    </a:lnTo>
                    <a:lnTo>
                      <a:pt x="115" y="193"/>
                    </a:lnTo>
                    <a:lnTo>
                      <a:pt x="107" y="195"/>
                    </a:lnTo>
                    <a:lnTo>
                      <a:pt x="100" y="195"/>
                    </a:lnTo>
                    <a:lnTo>
                      <a:pt x="85" y="195"/>
                    </a:lnTo>
                    <a:lnTo>
                      <a:pt x="66" y="195"/>
                    </a:lnTo>
                    <a:lnTo>
                      <a:pt x="47" y="195"/>
                    </a:lnTo>
                    <a:lnTo>
                      <a:pt x="35" y="195"/>
                    </a:lnTo>
                    <a:lnTo>
                      <a:pt x="28" y="195"/>
                    </a:lnTo>
                    <a:lnTo>
                      <a:pt x="22" y="193"/>
                    </a:lnTo>
                    <a:lnTo>
                      <a:pt x="16" y="192"/>
                    </a:lnTo>
                    <a:lnTo>
                      <a:pt x="11" y="191"/>
                    </a:lnTo>
                    <a:lnTo>
                      <a:pt x="7" y="186"/>
                    </a:lnTo>
                    <a:lnTo>
                      <a:pt x="3" y="182"/>
                    </a:lnTo>
                    <a:lnTo>
                      <a:pt x="1" y="176"/>
                    </a:lnTo>
                    <a:lnTo>
                      <a:pt x="0" y="166"/>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24">
                <a:extLst>
                  <a:ext uri="{FF2B5EF4-FFF2-40B4-BE49-F238E27FC236}">
                    <a16:creationId xmlns:a16="http://schemas.microsoft.com/office/drawing/2014/main" id="{254C0EA0-125B-40A6-BD12-23B717AF61D4}"/>
                  </a:ext>
                </a:extLst>
              </p:cNvPr>
              <p:cNvSpPr>
                <a:spLocks/>
              </p:cNvSpPr>
              <p:nvPr/>
            </p:nvSpPr>
            <p:spPr bwMode="auto">
              <a:xfrm>
                <a:off x="3391" y="4101"/>
                <a:ext cx="140" cy="77"/>
              </a:xfrm>
              <a:custGeom>
                <a:avLst/>
                <a:gdLst>
                  <a:gd name="T0" fmla="*/ 0 w 140"/>
                  <a:gd name="T1" fmla="*/ 1 h 77"/>
                  <a:gd name="T2" fmla="*/ 140 w 140"/>
                  <a:gd name="T3" fmla="*/ 0 h 77"/>
                  <a:gd name="T4" fmla="*/ 140 w 140"/>
                  <a:gd name="T5" fmla="*/ 50 h 77"/>
                  <a:gd name="T6" fmla="*/ 140 w 140"/>
                  <a:gd name="T7" fmla="*/ 59 h 77"/>
                  <a:gd name="T8" fmla="*/ 138 w 140"/>
                  <a:gd name="T9" fmla="*/ 64 h 77"/>
                  <a:gd name="T10" fmla="*/ 133 w 140"/>
                  <a:gd name="T11" fmla="*/ 70 h 77"/>
                  <a:gd name="T12" fmla="*/ 128 w 140"/>
                  <a:gd name="T13" fmla="*/ 73 h 77"/>
                  <a:gd name="T14" fmla="*/ 121 w 140"/>
                  <a:gd name="T15" fmla="*/ 75 h 77"/>
                  <a:gd name="T16" fmla="*/ 115 w 140"/>
                  <a:gd name="T17" fmla="*/ 75 h 77"/>
                  <a:gd name="T18" fmla="*/ 107 w 140"/>
                  <a:gd name="T19" fmla="*/ 77 h 77"/>
                  <a:gd name="T20" fmla="*/ 100 w 140"/>
                  <a:gd name="T21" fmla="*/ 77 h 77"/>
                  <a:gd name="T22" fmla="*/ 85 w 140"/>
                  <a:gd name="T23" fmla="*/ 77 h 77"/>
                  <a:gd name="T24" fmla="*/ 66 w 140"/>
                  <a:gd name="T25" fmla="*/ 77 h 77"/>
                  <a:gd name="T26" fmla="*/ 47 w 140"/>
                  <a:gd name="T27" fmla="*/ 77 h 77"/>
                  <a:gd name="T28" fmla="*/ 35 w 140"/>
                  <a:gd name="T29" fmla="*/ 77 h 77"/>
                  <a:gd name="T30" fmla="*/ 28 w 140"/>
                  <a:gd name="T31" fmla="*/ 77 h 77"/>
                  <a:gd name="T32" fmla="*/ 22 w 140"/>
                  <a:gd name="T33" fmla="*/ 75 h 77"/>
                  <a:gd name="T34" fmla="*/ 16 w 140"/>
                  <a:gd name="T35" fmla="*/ 74 h 77"/>
                  <a:gd name="T36" fmla="*/ 11 w 140"/>
                  <a:gd name="T37" fmla="*/ 73 h 77"/>
                  <a:gd name="T38" fmla="*/ 7 w 140"/>
                  <a:gd name="T39" fmla="*/ 68 h 77"/>
                  <a:gd name="T40" fmla="*/ 3 w 140"/>
                  <a:gd name="T41" fmla="*/ 64 h 77"/>
                  <a:gd name="T42" fmla="*/ 1 w 140"/>
                  <a:gd name="T43" fmla="*/ 58 h 77"/>
                  <a:gd name="T44" fmla="*/ 0 w 140"/>
                  <a:gd name="T45" fmla="*/ 48 h 77"/>
                  <a:gd name="T46" fmla="*/ 0 w 140"/>
                  <a:gd name="T4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7">
                    <a:moveTo>
                      <a:pt x="0" y="1"/>
                    </a:moveTo>
                    <a:lnTo>
                      <a:pt x="140" y="0"/>
                    </a:lnTo>
                    <a:lnTo>
                      <a:pt x="140" y="50"/>
                    </a:lnTo>
                    <a:lnTo>
                      <a:pt x="140" y="59"/>
                    </a:lnTo>
                    <a:lnTo>
                      <a:pt x="138" y="64"/>
                    </a:lnTo>
                    <a:lnTo>
                      <a:pt x="133" y="70"/>
                    </a:lnTo>
                    <a:lnTo>
                      <a:pt x="128" y="73"/>
                    </a:lnTo>
                    <a:lnTo>
                      <a:pt x="121" y="75"/>
                    </a:lnTo>
                    <a:lnTo>
                      <a:pt x="115" y="75"/>
                    </a:lnTo>
                    <a:lnTo>
                      <a:pt x="107" y="77"/>
                    </a:lnTo>
                    <a:lnTo>
                      <a:pt x="100" y="77"/>
                    </a:lnTo>
                    <a:lnTo>
                      <a:pt x="85" y="77"/>
                    </a:lnTo>
                    <a:lnTo>
                      <a:pt x="66" y="77"/>
                    </a:lnTo>
                    <a:lnTo>
                      <a:pt x="47" y="77"/>
                    </a:lnTo>
                    <a:lnTo>
                      <a:pt x="35" y="77"/>
                    </a:lnTo>
                    <a:lnTo>
                      <a:pt x="28" y="77"/>
                    </a:lnTo>
                    <a:lnTo>
                      <a:pt x="22" y="75"/>
                    </a:lnTo>
                    <a:lnTo>
                      <a:pt x="16" y="74"/>
                    </a:lnTo>
                    <a:lnTo>
                      <a:pt x="11" y="73"/>
                    </a:lnTo>
                    <a:lnTo>
                      <a:pt x="7" y="68"/>
                    </a:lnTo>
                    <a:lnTo>
                      <a:pt x="3" y="64"/>
                    </a:lnTo>
                    <a:lnTo>
                      <a:pt x="1" y="58"/>
                    </a:lnTo>
                    <a:lnTo>
                      <a:pt x="0" y="4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5">
                <a:extLst>
                  <a:ext uri="{FF2B5EF4-FFF2-40B4-BE49-F238E27FC236}">
                    <a16:creationId xmlns:a16="http://schemas.microsoft.com/office/drawing/2014/main" id="{A613E4B5-2662-48A3-9C0B-AF59537E27E1}"/>
                  </a:ext>
                </a:extLst>
              </p:cNvPr>
              <p:cNvSpPr>
                <a:spLocks noEditPoints="1"/>
              </p:cNvSpPr>
              <p:nvPr/>
            </p:nvSpPr>
            <p:spPr bwMode="auto">
              <a:xfrm>
                <a:off x="3387" y="3901"/>
                <a:ext cx="150" cy="281"/>
              </a:xfrm>
              <a:custGeom>
                <a:avLst/>
                <a:gdLst>
                  <a:gd name="T0" fmla="*/ 1 w 150"/>
                  <a:gd name="T1" fmla="*/ 81 h 281"/>
                  <a:gd name="T2" fmla="*/ 1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1 w 150"/>
                  <a:gd name="T23" fmla="*/ 281 h 281"/>
                  <a:gd name="T24" fmla="*/ 70 w 150"/>
                  <a:gd name="T25" fmla="*/ 273 h 281"/>
                  <a:gd name="T26" fmla="*/ 104 w 150"/>
                  <a:gd name="T27" fmla="*/ 273 h 281"/>
                  <a:gd name="T28" fmla="*/ 148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48 w 150"/>
                  <a:gd name="T43" fmla="*/ 88 h 281"/>
                  <a:gd name="T44" fmla="*/ 139 w 150"/>
                  <a:gd name="T45" fmla="*/ 82 h 281"/>
                  <a:gd name="T46" fmla="*/ 143 w 150"/>
                  <a:gd name="T47" fmla="*/ 73 h 281"/>
                  <a:gd name="T48" fmla="*/ 143 w 150"/>
                  <a:gd name="T49" fmla="*/ 73 h 281"/>
                  <a:gd name="T50" fmla="*/ 137 w 150"/>
                  <a:gd name="T51" fmla="*/ 68 h 281"/>
                  <a:gd name="T52" fmla="*/ 128 w 150"/>
                  <a:gd name="T53" fmla="*/ 70 h 281"/>
                  <a:gd name="T54" fmla="*/ 125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2 w 150"/>
                  <a:gd name="T71" fmla="*/ 64 h 281"/>
                  <a:gd name="T72" fmla="*/ 100 w 150"/>
                  <a:gd name="T73" fmla="*/ 41 h 281"/>
                  <a:gd name="T74" fmla="*/ 105 w 150"/>
                  <a:gd name="T75" fmla="*/ 26 h 281"/>
                  <a:gd name="T76" fmla="*/ 116 w 150"/>
                  <a:gd name="T77" fmla="*/ 34 h 281"/>
                  <a:gd name="T78" fmla="*/ 116 w 150"/>
                  <a:gd name="T79" fmla="*/ 24 h 281"/>
                  <a:gd name="T80" fmla="*/ 133 w 150"/>
                  <a:gd name="T81" fmla="*/ 34 h 281"/>
                  <a:gd name="T82" fmla="*/ 137 w 150"/>
                  <a:gd name="T83" fmla="*/ 6 h 281"/>
                  <a:gd name="T84" fmla="*/ 133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6 w 150"/>
                  <a:gd name="T103" fmla="*/ 62 h 281"/>
                  <a:gd name="T104" fmla="*/ 40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9" y="84"/>
                    </a:moveTo>
                    <a:lnTo>
                      <a:pt x="1" y="82"/>
                    </a:lnTo>
                    <a:lnTo>
                      <a:pt x="1" y="81"/>
                    </a:lnTo>
                    <a:lnTo>
                      <a:pt x="3" y="80"/>
                    </a:lnTo>
                    <a:lnTo>
                      <a:pt x="1" y="81"/>
                    </a:lnTo>
                    <a:lnTo>
                      <a:pt x="1" y="82"/>
                    </a:lnTo>
                    <a:lnTo>
                      <a:pt x="1" y="81"/>
                    </a:lnTo>
                    <a:lnTo>
                      <a:pt x="9" y="82"/>
                    </a:lnTo>
                    <a:lnTo>
                      <a:pt x="9" y="82"/>
                    </a:lnTo>
                    <a:lnTo>
                      <a:pt x="9" y="84"/>
                    </a:lnTo>
                    <a:lnTo>
                      <a:pt x="8" y="85"/>
                    </a:lnTo>
                    <a:lnTo>
                      <a:pt x="8" y="85"/>
                    </a:lnTo>
                    <a:lnTo>
                      <a:pt x="9" y="84"/>
                    </a:lnTo>
                    <a:close/>
                    <a:moveTo>
                      <a:pt x="1" y="82"/>
                    </a:moveTo>
                    <a:lnTo>
                      <a:pt x="1" y="81"/>
                    </a:lnTo>
                    <a:lnTo>
                      <a:pt x="1" y="81"/>
                    </a:lnTo>
                    <a:lnTo>
                      <a:pt x="1" y="82"/>
                    </a:lnTo>
                    <a:close/>
                    <a:moveTo>
                      <a:pt x="0" y="88"/>
                    </a:moveTo>
                    <a:lnTo>
                      <a:pt x="1" y="82"/>
                    </a:lnTo>
                    <a:lnTo>
                      <a:pt x="9"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6" y="279"/>
                    </a:lnTo>
                    <a:lnTo>
                      <a:pt x="23" y="279"/>
                    </a:lnTo>
                    <a:lnTo>
                      <a:pt x="19" y="278"/>
                    </a:lnTo>
                    <a:lnTo>
                      <a:pt x="16" y="278"/>
                    </a:lnTo>
                    <a:lnTo>
                      <a:pt x="13" y="277"/>
                    </a:lnTo>
                    <a:lnTo>
                      <a:pt x="11" y="274"/>
                    </a:lnTo>
                    <a:lnTo>
                      <a:pt x="8" y="273"/>
                    </a:lnTo>
                    <a:lnTo>
                      <a:pt x="7" y="271"/>
                    </a:lnTo>
                    <a:lnTo>
                      <a:pt x="5" y="270"/>
                    </a:lnTo>
                    <a:lnTo>
                      <a:pt x="4" y="267"/>
                    </a:lnTo>
                    <a:lnTo>
                      <a:pt x="4" y="266"/>
                    </a:lnTo>
                    <a:lnTo>
                      <a:pt x="3" y="264"/>
                    </a:lnTo>
                    <a:lnTo>
                      <a:pt x="1" y="263"/>
                    </a:lnTo>
                    <a:lnTo>
                      <a:pt x="1" y="260"/>
                    </a:lnTo>
                    <a:lnTo>
                      <a:pt x="1" y="258"/>
                    </a:lnTo>
                    <a:lnTo>
                      <a:pt x="0" y="254"/>
                    </a:lnTo>
                    <a:lnTo>
                      <a:pt x="0" y="248"/>
                    </a:lnTo>
                    <a:lnTo>
                      <a:pt x="8" y="248"/>
                    </a:lnTo>
                    <a:lnTo>
                      <a:pt x="8" y="254"/>
                    </a:lnTo>
                    <a:lnTo>
                      <a:pt x="9" y="256"/>
                    </a:lnTo>
                    <a:lnTo>
                      <a:pt x="9" y="258"/>
                    </a:lnTo>
                    <a:lnTo>
                      <a:pt x="9" y="260"/>
                    </a:lnTo>
                    <a:lnTo>
                      <a:pt x="11" y="260"/>
                    </a:lnTo>
                    <a:lnTo>
                      <a:pt x="11" y="262"/>
                    </a:lnTo>
                    <a:lnTo>
                      <a:pt x="12" y="263"/>
                    </a:lnTo>
                    <a:lnTo>
                      <a:pt x="12" y="264"/>
                    </a:lnTo>
                    <a:lnTo>
                      <a:pt x="13" y="266"/>
                    </a:lnTo>
                    <a:lnTo>
                      <a:pt x="13" y="266"/>
                    </a:lnTo>
                    <a:lnTo>
                      <a:pt x="15" y="267"/>
                    </a:lnTo>
                    <a:lnTo>
                      <a:pt x="18" y="268"/>
                    </a:lnTo>
                    <a:lnTo>
                      <a:pt x="19" y="270"/>
                    </a:lnTo>
                    <a:lnTo>
                      <a:pt x="22" y="270"/>
                    </a:lnTo>
                    <a:lnTo>
                      <a:pt x="24" y="271"/>
                    </a:lnTo>
                    <a:lnTo>
                      <a:pt x="27" y="271"/>
                    </a:lnTo>
                    <a:lnTo>
                      <a:pt x="32" y="271"/>
                    </a:lnTo>
                    <a:lnTo>
                      <a:pt x="39" y="273"/>
                    </a:lnTo>
                    <a:close/>
                    <a:moveTo>
                      <a:pt x="104" y="273"/>
                    </a:moveTo>
                    <a:lnTo>
                      <a:pt x="104" y="281"/>
                    </a:lnTo>
                    <a:lnTo>
                      <a:pt x="104" y="281"/>
                    </a:lnTo>
                    <a:lnTo>
                      <a:pt x="97" y="281"/>
                    </a:lnTo>
                    <a:lnTo>
                      <a:pt x="89" y="281"/>
                    </a:lnTo>
                    <a:lnTo>
                      <a:pt x="80" y="281"/>
                    </a:lnTo>
                    <a:lnTo>
                      <a:pt x="70" y="281"/>
                    </a:lnTo>
                    <a:lnTo>
                      <a:pt x="61" y="281"/>
                    </a:lnTo>
                    <a:lnTo>
                      <a:pt x="51" y="281"/>
                    </a:lnTo>
                    <a:lnTo>
                      <a:pt x="44" y="281"/>
                    </a:lnTo>
                    <a:lnTo>
                      <a:pt x="39" y="281"/>
                    </a:lnTo>
                    <a:lnTo>
                      <a:pt x="39" y="273"/>
                    </a:lnTo>
                    <a:lnTo>
                      <a:pt x="44" y="273"/>
                    </a:lnTo>
                    <a:lnTo>
                      <a:pt x="51"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48" y="252"/>
                    </a:lnTo>
                    <a:lnTo>
                      <a:pt x="148" y="255"/>
                    </a:lnTo>
                    <a:lnTo>
                      <a:pt x="148" y="258"/>
                    </a:lnTo>
                    <a:lnTo>
                      <a:pt x="148" y="259"/>
                    </a:lnTo>
                    <a:lnTo>
                      <a:pt x="147" y="262"/>
                    </a:lnTo>
                    <a:lnTo>
                      <a:pt x="147" y="263"/>
                    </a:lnTo>
                    <a:lnTo>
                      <a:pt x="146" y="266"/>
                    </a:lnTo>
                    <a:lnTo>
                      <a:pt x="144" y="267"/>
                    </a:lnTo>
                    <a:lnTo>
                      <a:pt x="144" y="268"/>
                    </a:lnTo>
                    <a:lnTo>
                      <a:pt x="143" y="270"/>
                    </a:lnTo>
                    <a:lnTo>
                      <a:pt x="142" y="271"/>
                    </a:lnTo>
                    <a:lnTo>
                      <a:pt x="140" y="273"/>
                    </a:lnTo>
                    <a:lnTo>
                      <a:pt x="136" y="275"/>
                    </a:lnTo>
                    <a:lnTo>
                      <a:pt x="133" y="277"/>
                    </a:lnTo>
                    <a:lnTo>
                      <a:pt x="129" y="278"/>
                    </a:lnTo>
                    <a:lnTo>
                      <a:pt x="127" y="279"/>
                    </a:lnTo>
                    <a:lnTo>
                      <a:pt x="123" y="279"/>
                    </a:lnTo>
                    <a:lnTo>
                      <a:pt x="119" y="281"/>
                    </a:lnTo>
                    <a:lnTo>
                      <a:pt x="111" y="281"/>
                    </a:lnTo>
                    <a:lnTo>
                      <a:pt x="104" y="281"/>
                    </a:lnTo>
                    <a:lnTo>
                      <a:pt x="104" y="273"/>
                    </a:lnTo>
                    <a:lnTo>
                      <a:pt x="111" y="273"/>
                    </a:lnTo>
                    <a:lnTo>
                      <a:pt x="119" y="271"/>
                    </a:lnTo>
                    <a:lnTo>
                      <a:pt x="121" y="271"/>
                    </a:lnTo>
                    <a:lnTo>
                      <a:pt x="124" y="271"/>
                    </a:lnTo>
                    <a:lnTo>
                      <a:pt x="127" y="270"/>
                    </a:lnTo>
                    <a:lnTo>
                      <a:pt x="129" y="268"/>
                    </a:lnTo>
                    <a:lnTo>
                      <a:pt x="132" y="267"/>
                    </a:lnTo>
                    <a:lnTo>
                      <a:pt x="135" y="266"/>
                    </a:lnTo>
                    <a:lnTo>
                      <a:pt x="135" y="266"/>
                    </a:lnTo>
                    <a:lnTo>
                      <a:pt x="136" y="264"/>
                    </a:lnTo>
                    <a:lnTo>
                      <a:pt x="137" y="263"/>
                    </a:lnTo>
                    <a:lnTo>
                      <a:pt x="137"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48" y="88"/>
                    </a:lnTo>
                    <a:lnTo>
                      <a:pt x="150" y="88"/>
                    </a:lnTo>
                    <a:close/>
                    <a:moveTo>
                      <a:pt x="148" y="88"/>
                    </a:moveTo>
                    <a:lnTo>
                      <a:pt x="150" y="88"/>
                    </a:lnTo>
                    <a:lnTo>
                      <a:pt x="150" y="88"/>
                    </a:lnTo>
                    <a:lnTo>
                      <a:pt x="148" y="88"/>
                    </a:lnTo>
                    <a:close/>
                    <a:moveTo>
                      <a:pt x="148" y="81"/>
                    </a:moveTo>
                    <a:lnTo>
                      <a:pt x="148" y="88"/>
                    </a:lnTo>
                    <a:lnTo>
                      <a:pt x="140" y="89"/>
                    </a:lnTo>
                    <a:lnTo>
                      <a:pt x="139" y="82"/>
                    </a:lnTo>
                    <a:lnTo>
                      <a:pt x="147" y="80"/>
                    </a:lnTo>
                    <a:lnTo>
                      <a:pt x="148" y="81"/>
                    </a:lnTo>
                    <a:close/>
                    <a:moveTo>
                      <a:pt x="147" y="80"/>
                    </a:moveTo>
                    <a:lnTo>
                      <a:pt x="148" y="81"/>
                    </a:lnTo>
                    <a:lnTo>
                      <a:pt x="148"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29" y="72"/>
                    </a:moveTo>
                    <a:lnTo>
                      <a:pt x="131" y="64"/>
                    </a:lnTo>
                    <a:lnTo>
                      <a:pt x="132" y="64"/>
                    </a:lnTo>
                    <a:lnTo>
                      <a:pt x="135" y="65"/>
                    </a:lnTo>
                    <a:lnTo>
                      <a:pt x="137" y="68"/>
                    </a:lnTo>
                    <a:lnTo>
                      <a:pt x="140" y="70"/>
                    </a:lnTo>
                    <a:lnTo>
                      <a:pt x="143" y="73"/>
                    </a:lnTo>
                    <a:lnTo>
                      <a:pt x="136" y="78"/>
                    </a:lnTo>
                    <a:lnTo>
                      <a:pt x="135" y="77"/>
                    </a:lnTo>
                    <a:lnTo>
                      <a:pt x="132" y="74"/>
                    </a:lnTo>
                    <a:lnTo>
                      <a:pt x="129" y="72"/>
                    </a:lnTo>
                    <a:lnTo>
                      <a:pt x="128" y="70"/>
                    </a:lnTo>
                    <a:lnTo>
                      <a:pt x="129" y="72"/>
                    </a:lnTo>
                    <a:close/>
                    <a:moveTo>
                      <a:pt x="131" y="64"/>
                    </a:moveTo>
                    <a:lnTo>
                      <a:pt x="131" y="64"/>
                    </a:lnTo>
                    <a:lnTo>
                      <a:pt x="132" y="64"/>
                    </a:lnTo>
                    <a:lnTo>
                      <a:pt x="131" y="64"/>
                    </a:lnTo>
                    <a:close/>
                    <a:moveTo>
                      <a:pt x="124" y="69"/>
                    </a:moveTo>
                    <a:lnTo>
                      <a:pt x="125" y="61"/>
                    </a:lnTo>
                    <a:lnTo>
                      <a:pt x="128" y="62"/>
                    </a:lnTo>
                    <a:lnTo>
                      <a:pt x="128" y="62"/>
                    </a:lnTo>
                    <a:lnTo>
                      <a:pt x="129" y="62"/>
                    </a:lnTo>
                    <a:lnTo>
                      <a:pt x="129" y="62"/>
                    </a:lnTo>
                    <a:lnTo>
                      <a:pt x="131" y="64"/>
                    </a:lnTo>
                    <a:lnTo>
                      <a:pt x="129" y="72"/>
                    </a:lnTo>
                    <a:lnTo>
                      <a:pt x="127" y="70"/>
                    </a:lnTo>
                    <a:lnTo>
                      <a:pt x="125" y="70"/>
                    </a:lnTo>
                    <a:lnTo>
                      <a:pt x="124" y="69"/>
                    </a:lnTo>
                    <a:lnTo>
                      <a:pt x="123" y="68"/>
                    </a:lnTo>
                    <a:lnTo>
                      <a:pt x="124" y="69"/>
                    </a:lnTo>
                    <a:close/>
                    <a:moveTo>
                      <a:pt x="125" y="61"/>
                    </a:moveTo>
                    <a:lnTo>
                      <a:pt x="127" y="61"/>
                    </a:lnTo>
                    <a:lnTo>
                      <a:pt x="128" y="62"/>
                    </a:lnTo>
                    <a:lnTo>
                      <a:pt x="125" y="61"/>
                    </a:lnTo>
                    <a:close/>
                    <a:moveTo>
                      <a:pt x="113" y="66"/>
                    </a:moveTo>
                    <a:lnTo>
                      <a:pt x="113" y="57"/>
                    </a:lnTo>
                    <a:lnTo>
                      <a:pt x="115" y="58"/>
                    </a:lnTo>
                    <a:lnTo>
                      <a:pt x="117" y="58"/>
                    </a:lnTo>
                    <a:lnTo>
                      <a:pt x="120" y="59"/>
                    </a:lnTo>
                    <a:lnTo>
                      <a:pt x="124" y="59"/>
                    </a:lnTo>
                    <a:lnTo>
                      <a:pt x="125" y="61"/>
                    </a:lnTo>
                    <a:lnTo>
                      <a:pt x="124" y="69"/>
                    </a:lnTo>
                    <a:lnTo>
                      <a:pt x="121" y="69"/>
                    </a:lnTo>
                    <a:lnTo>
                      <a:pt x="117" y="68"/>
                    </a:lnTo>
                    <a:lnTo>
                      <a:pt x="115" y="66"/>
                    </a:lnTo>
                    <a:lnTo>
                      <a:pt x="112" y="65"/>
                    </a:lnTo>
                    <a:lnTo>
                      <a:pt x="113" y="66"/>
                    </a:lnTo>
                    <a:close/>
                    <a:moveTo>
                      <a:pt x="113" y="57"/>
                    </a:moveTo>
                    <a:lnTo>
                      <a:pt x="115" y="57"/>
                    </a:lnTo>
                    <a:lnTo>
                      <a:pt x="115" y="58"/>
                    </a:lnTo>
                    <a:lnTo>
                      <a:pt x="113" y="57"/>
                    </a:lnTo>
                    <a:close/>
                    <a:moveTo>
                      <a:pt x="105" y="57"/>
                    </a:moveTo>
                    <a:lnTo>
                      <a:pt x="113" y="57"/>
                    </a:lnTo>
                    <a:lnTo>
                      <a:pt x="113" y="66"/>
                    </a:lnTo>
                    <a:lnTo>
                      <a:pt x="105" y="66"/>
                    </a:lnTo>
                    <a:lnTo>
                      <a:pt x="102" y="64"/>
                    </a:lnTo>
                    <a:lnTo>
                      <a:pt x="105" y="57"/>
                    </a:lnTo>
                    <a:close/>
                    <a:moveTo>
                      <a:pt x="105" y="66"/>
                    </a:moveTo>
                    <a:lnTo>
                      <a:pt x="102" y="65"/>
                    </a:lnTo>
                    <a:lnTo>
                      <a:pt x="102" y="64"/>
                    </a:lnTo>
                    <a:lnTo>
                      <a:pt x="105" y="66"/>
                    </a:lnTo>
                    <a:close/>
                    <a:moveTo>
                      <a:pt x="105" y="26"/>
                    </a:moveTo>
                    <a:lnTo>
                      <a:pt x="106"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2" y="64"/>
                    </a:lnTo>
                    <a:lnTo>
                      <a:pt x="101" y="61"/>
                    </a:lnTo>
                    <a:lnTo>
                      <a:pt x="100" y="59"/>
                    </a:lnTo>
                    <a:lnTo>
                      <a:pt x="100" y="57"/>
                    </a:lnTo>
                    <a:lnTo>
                      <a:pt x="100" y="55"/>
                    </a:lnTo>
                    <a:lnTo>
                      <a:pt x="98" y="50"/>
                    </a:lnTo>
                    <a:lnTo>
                      <a:pt x="98" y="46"/>
                    </a:lnTo>
                    <a:lnTo>
                      <a:pt x="100" y="41"/>
                    </a:lnTo>
                    <a:lnTo>
                      <a:pt x="100" y="37"/>
                    </a:lnTo>
                    <a:lnTo>
                      <a:pt x="101" y="33"/>
                    </a:lnTo>
                    <a:lnTo>
                      <a:pt x="102" y="28"/>
                    </a:lnTo>
                    <a:lnTo>
                      <a:pt x="105" y="26"/>
                    </a:lnTo>
                    <a:close/>
                    <a:moveTo>
                      <a:pt x="102" y="28"/>
                    </a:moveTo>
                    <a:lnTo>
                      <a:pt x="102" y="26"/>
                    </a:lnTo>
                    <a:lnTo>
                      <a:pt x="105" y="26"/>
                    </a:lnTo>
                    <a:lnTo>
                      <a:pt x="102" y="28"/>
                    </a:lnTo>
                    <a:close/>
                    <a:moveTo>
                      <a:pt x="129" y="30"/>
                    </a:moveTo>
                    <a:lnTo>
                      <a:pt x="137" y="30"/>
                    </a:lnTo>
                    <a:lnTo>
                      <a:pt x="133" y="34"/>
                    </a:lnTo>
                    <a:lnTo>
                      <a:pt x="128" y="34"/>
                    </a:lnTo>
                    <a:lnTo>
                      <a:pt x="120" y="34"/>
                    </a:lnTo>
                    <a:lnTo>
                      <a:pt x="116" y="34"/>
                    </a:lnTo>
                    <a:lnTo>
                      <a:pt x="112" y="34"/>
                    </a:lnTo>
                    <a:lnTo>
                      <a:pt x="109" y="34"/>
                    </a:lnTo>
                    <a:lnTo>
                      <a:pt x="106" y="34"/>
                    </a:lnTo>
                    <a:lnTo>
                      <a:pt x="105" y="26"/>
                    </a:lnTo>
                    <a:lnTo>
                      <a:pt x="108" y="24"/>
                    </a:lnTo>
                    <a:lnTo>
                      <a:pt x="112" y="24"/>
                    </a:lnTo>
                    <a:lnTo>
                      <a:pt x="116" y="24"/>
                    </a:lnTo>
                    <a:lnTo>
                      <a:pt x="120"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2" y="26"/>
                    </a:moveTo>
                    <a:lnTo>
                      <a:pt x="40" y="34"/>
                    </a:lnTo>
                    <a:lnTo>
                      <a:pt x="40" y="34"/>
                    </a:lnTo>
                    <a:lnTo>
                      <a:pt x="35" y="34"/>
                    </a:lnTo>
                    <a:lnTo>
                      <a:pt x="27" y="34"/>
                    </a:lnTo>
                    <a:lnTo>
                      <a:pt x="19" y="34"/>
                    </a:lnTo>
                    <a:lnTo>
                      <a:pt x="12" y="34"/>
                    </a:lnTo>
                    <a:lnTo>
                      <a:pt x="12" y="24"/>
                    </a:lnTo>
                    <a:lnTo>
                      <a:pt x="19" y="24"/>
                    </a:lnTo>
                    <a:lnTo>
                      <a:pt x="27" y="24"/>
                    </a:lnTo>
                    <a:lnTo>
                      <a:pt x="35" y="24"/>
                    </a:lnTo>
                    <a:lnTo>
                      <a:pt x="42" y="26"/>
                    </a:lnTo>
                    <a:lnTo>
                      <a:pt x="42" y="26"/>
                    </a:lnTo>
                    <a:close/>
                    <a:moveTo>
                      <a:pt x="44" y="65"/>
                    </a:moveTo>
                    <a:lnTo>
                      <a:pt x="40" y="57"/>
                    </a:lnTo>
                    <a:lnTo>
                      <a:pt x="39" y="59"/>
                    </a:lnTo>
                    <a:lnTo>
                      <a:pt x="39" y="58"/>
                    </a:lnTo>
                    <a:lnTo>
                      <a:pt x="39" y="55"/>
                    </a:lnTo>
                    <a:lnTo>
                      <a:pt x="39" y="50"/>
                    </a:lnTo>
                    <a:lnTo>
                      <a:pt x="39" y="45"/>
                    </a:lnTo>
                    <a:lnTo>
                      <a:pt x="39" y="39"/>
                    </a:lnTo>
                    <a:lnTo>
                      <a:pt x="39" y="35"/>
                    </a:lnTo>
                    <a:lnTo>
                      <a:pt x="39" y="34"/>
                    </a:lnTo>
                    <a:lnTo>
                      <a:pt x="39" y="33"/>
                    </a:lnTo>
                    <a:lnTo>
                      <a:pt x="39" y="33"/>
                    </a:lnTo>
                    <a:lnTo>
                      <a:pt x="39" y="33"/>
                    </a:lnTo>
                    <a:lnTo>
                      <a:pt x="39" y="33"/>
                    </a:lnTo>
                    <a:lnTo>
                      <a:pt x="40" y="34"/>
                    </a:lnTo>
                    <a:lnTo>
                      <a:pt x="42" y="26"/>
                    </a:lnTo>
                    <a:lnTo>
                      <a:pt x="43" y="26"/>
                    </a:lnTo>
                    <a:lnTo>
                      <a:pt x="44" y="27"/>
                    </a:lnTo>
                    <a:lnTo>
                      <a:pt x="46" y="28"/>
                    </a:lnTo>
                    <a:lnTo>
                      <a:pt x="46" y="30"/>
                    </a:lnTo>
                    <a:lnTo>
                      <a:pt x="47" y="31"/>
                    </a:lnTo>
                    <a:lnTo>
                      <a:pt x="47" y="34"/>
                    </a:lnTo>
                    <a:lnTo>
                      <a:pt x="49" y="39"/>
                    </a:lnTo>
                    <a:lnTo>
                      <a:pt x="49" y="45"/>
                    </a:lnTo>
                    <a:lnTo>
                      <a:pt x="49" y="50"/>
                    </a:lnTo>
                    <a:lnTo>
                      <a:pt x="47" y="55"/>
                    </a:lnTo>
                    <a:lnTo>
                      <a:pt x="47" y="59"/>
                    </a:lnTo>
                    <a:lnTo>
                      <a:pt x="46" y="62"/>
                    </a:lnTo>
                    <a:lnTo>
                      <a:pt x="44" y="65"/>
                    </a:lnTo>
                    <a:close/>
                    <a:moveTo>
                      <a:pt x="46" y="62"/>
                    </a:moveTo>
                    <a:lnTo>
                      <a:pt x="46" y="64"/>
                    </a:lnTo>
                    <a:lnTo>
                      <a:pt x="44" y="65"/>
                    </a:lnTo>
                    <a:lnTo>
                      <a:pt x="46" y="62"/>
                    </a:lnTo>
                    <a:close/>
                    <a:moveTo>
                      <a:pt x="36" y="66"/>
                    </a:moveTo>
                    <a:lnTo>
                      <a:pt x="35" y="57"/>
                    </a:lnTo>
                    <a:lnTo>
                      <a:pt x="35" y="57"/>
                    </a:lnTo>
                    <a:lnTo>
                      <a:pt x="36" y="57"/>
                    </a:lnTo>
                    <a:lnTo>
                      <a:pt x="38" y="57"/>
                    </a:lnTo>
                    <a:lnTo>
                      <a:pt x="40" y="57"/>
                    </a:lnTo>
                    <a:lnTo>
                      <a:pt x="40" y="57"/>
                    </a:lnTo>
                    <a:lnTo>
                      <a:pt x="44" y="65"/>
                    </a:lnTo>
                    <a:lnTo>
                      <a:pt x="42" y="65"/>
                    </a:lnTo>
                    <a:lnTo>
                      <a:pt x="39" y="66"/>
                    </a:lnTo>
                    <a:lnTo>
                      <a:pt x="36" y="66"/>
                    </a:lnTo>
                    <a:lnTo>
                      <a:pt x="35" y="66"/>
                    </a:lnTo>
                    <a:lnTo>
                      <a:pt x="36" y="66"/>
                    </a:lnTo>
                    <a:close/>
                    <a:moveTo>
                      <a:pt x="35" y="57"/>
                    </a:moveTo>
                    <a:lnTo>
                      <a:pt x="35" y="57"/>
                    </a:lnTo>
                    <a:lnTo>
                      <a:pt x="35" y="57"/>
                    </a:lnTo>
                    <a:lnTo>
                      <a:pt x="35" y="57"/>
                    </a:lnTo>
                    <a:close/>
                    <a:moveTo>
                      <a:pt x="9" y="82"/>
                    </a:moveTo>
                    <a:lnTo>
                      <a:pt x="1" y="81"/>
                    </a:lnTo>
                    <a:lnTo>
                      <a:pt x="3" y="78"/>
                    </a:lnTo>
                    <a:lnTo>
                      <a:pt x="7" y="73"/>
                    </a:lnTo>
                    <a:lnTo>
                      <a:pt x="9" y="69"/>
                    </a:lnTo>
                    <a:lnTo>
                      <a:pt x="12" y="68"/>
                    </a:lnTo>
                    <a:lnTo>
                      <a:pt x="13" y="66"/>
                    </a:lnTo>
                    <a:lnTo>
                      <a:pt x="15" y="65"/>
                    </a:lnTo>
                    <a:lnTo>
                      <a:pt x="18" y="64"/>
                    </a:lnTo>
                    <a:lnTo>
                      <a:pt x="19" y="62"/>
                    </a:lnTo>
                    <a:lnTo>
                      <a:pt x="22" y="61"/>
                    </a:lnTo>
                    <a:lnTo>
                      <a:pt x="23" y="61"/>
                    </a:lnTo>
                    <a:lnTo>
                      <a:pt x="26" y="59"/>
                    </a:lnTo>
                    <a:lnTo>
                      <a:pt x="30" y="58"/>
                    </a:lnTo>
                    <a:lnTo>
                      <a:pt x="35" y="57"/>
                    </a:lnTo>
                    <a:lnTo>
                      <a:pt x="36" y="66"/>
                    </a:lnTo>
                    <a:lnTo>
                      <a:pt x="31" y="66"/>
                    </a:lnTo>
                    <a:lnTo>
                      <a:pt x="28" y="68"/>
                    </a:lnTo>
                    <a:lnTo>
                      <a:pt x="26" y="68"/>
                    </a:lnTo>
                    <a:lnTo>
                      <a:pt x="24" y="69"/>
                    </a:lnTo>
                    <a:lnTo>
                      <a:pt x="23" y="69"/>
                    </a:lnTo>
                    <a:lnTo>
                      <a:pt x="22" y="70"/>
                    </a:lnTo>
                    <a:lnTo>
                      <a:pt x="20" y="72"/>
                    </a:lnTo>
                    <a:lnTo>
                      <a:pt x="19" y="73"/>
                    </a:lnTo>
                    <a:lnTo>
                      <a:pt x="18" y="74"/>
                    </a:lnTo>
                    <a:lnTo>
                      <a:pt x="16" y="76"/>
                    </a:lnTo>
                    <a:lnTo>
                      <a:pt x="12" y="78"/>
                    </a:lnTo>
                    <a:lnTo>
                      <a:pt x="9" y="84"/>
                    </a:lnTo>
                    <a:lnTo>
                      <a:pt x="9" y="82"/>
                    </a:lnTo>
                    <a:close/>
                    <a:moveTo>
                      <a:pt x="1" y="81"/>
                    </a:moveTo>
                    <a:lnTo>
                      <a:pt x="1" y="80"/>
                    </a:lnTo>
                    <a:lnTo>
                      <a:pt x="3"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26">
                <a:extLst>
                  <a:ext uri="{FF2B5EF4-FFF2-40B4-BE49-F238E27FC236}">
                    <a16:creationId xmlns:a16="http://schemas.microsoft.com/office/drawing/2014/main" id="{120FD9F4-98B5-4D97-8430-D8B2FC2DB4BB}"/>
                  </a:ext>
                </a:extLst>
              </p:cNvPr>
              <p:cNvSpPr>
                <a:spLocks/>
              </p:cNvSpPr>
              <p:nvPr/>
            </p:nvSpPr>
            <p:spPr bwMode="auto">
              <a:xfrm>
                <a:off x="2541" y="3285"/>
                <a:ext cx="140" cy="146"/>
              </a:xfrm>
              <a:custGeom>
                <a:avLst/>
                <a:gdLst>
                  <a:gd name="T0" fmla="*/ 0 w 140"/>
                  <a:gd name="T1" fmla="*/ 0 h 146"/>
                  <a:gd name="T2" fmla="*/ 140 w 140"/>
                  <a:gd name="T3" fmla="*/ 0 h 146"/>
                  <a:gd name="T4" fmla="*/ 140 w 140"/>
                  <a:gd name="T5" fmla="*/ 119 h 146"/>
                  <a:gd name="T6" fmla="*/ 138 w 140"/>
                  <a:gd name="T7" fmla="*/ 128 h 146"/>
                  <a:gd name="T8" fmla="*/ 136 w 140"/>
                  <a:gd name="T9" fmla="*/ 133 h 146"/>
                  <a:gd name="T10" fmla="*/ 132 w 140"/>
                  <a:gd name="T11" fmla="*/ 139 h 146"/>
                  <a:gd name="T12" fmla="*/ 126 w 140"/>
                  <a:gd name="T13" fmla="*/ 142 h 146"/>
                  <a:gd name="T14" fmla="*/ 119 w 140"/>
                  <a:gd name="T15" fmla="*/ 144 h 146"/>
                  <a:gd name="T16" fmla="*/ 113 w 140"/>
                  <a:gd name="T17" fmla="*/ 144 h 146"/>
                  <a:gd name="T18" fmla="*/ 106 w 140"/>
                  <a:gd name="T19" fmla="*/ 146 h 146"/>
                  <a:gd name="T20" fmla="*/ 98 w 140"/>
                  <a:gd name="T21" fmla="*/ 146 h 146"/>
                  <a:gd name="T22" fmla="*/ 84 w 140"/>
                  <a:gd name="T23" fmla="*/ 146 h 146"/>
                  <a:gd name="T24" fmla="*/ 64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0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8" y="128"/>
                    </a:lnTo>
                    <a:lnTo>
                      <a:pt x="136" y="133"/>
                    </a:lnTo>
                    <a:lnTo>
                      <a:pt x="132" y="139"/>
                    </a:lnTo>
                    <a:lnTo>
                      <a:pt x="126" y="142"/>
                    </a:lnTo>
                    <a:lnTo>
                      <a:pt x="119" y="144"/>
                    </a:lnTo>
                    <a:lnTo>
                      <a:pt x="113" y="144"/>
                    </a:lnTo>
                    <a:lnTo>
                      <a:pt x="106" y="146"/>
                    </a:lnTo>
                    <a:lnTo>
                      <a:pt x="98" y="146"/>
                    </a:lnTo>
                    <a:lnTo>
                      <a:pt x="84" y="146"/>
                    </a:lnTo>
                    <a:lnTo>
                      <a:pt x="64" y="146"/>
                    </a:lnTo>
                    <a:lnTo>
                      <a:pt x="47" y="146"/>
                    </a:lnTo>
                    <a:lnTo>
                      <a:pt x="35" y="146"/>
                    </a:lnTo>
                    <a:lnTo>
                      <a:pt x="28" y="146"/>
                    </a:lnTo>
                    <a:lnTo>
                      <a:pt x="21" y="144"/>
                    </a:lnTo>
                    <a:lnTo>
                      <a:pt x="16" y="143"/>
                    </a:lnTo>
                    <a:lnTo>
                      <a:pt x="10"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27">
                <a:extLst>
                  <a:ext uri="{FF2B5EF4-FFF2-40B4-BE49-F238E27FC236}">
                    <a16:creationId xmlns:a16="http://schemas.microsoft.com/office/drawing/2014/main" id="{042C7155-3062-424A-A8BE-DBD59BEAD275}"/>
                  </a:ext>
                </a:extLst>
              </p:cNvPr>
              <p:cNvSpPr>
                <a:spLocks noEditPoints="1"/>
              </p:cNvSpPr>
              <p:nvPr/>
            </p:nvSpPr>
            <p:spPr bwMode="auto">
              <a:xfrm>
                <a:off x="2535" y="3154"/>
                <a:ext cx="150" cy="281"/>
              </a:xfrm>
              <a:custGeom>
                <a:avLst/>
                <a:gdLst>
                  <a:gd name="T0" fmla="*/ 3 w 150"/>
                  <a:gd name="T1" fmla="*/ 81 h 281"/>
                  <a:gd name="T2" fmla="*/ 1 w 150"/>
                  <a:gd name="T3" fmla="*/ 82 h 281"/>
                  <a:gd name="T4" fmla="*/ 10 w 150"/>
                  <a:gd name="T5" fmla="*/ 89 h 281"/>
                  <a:gd name="T6" fmla="*/ 0 w 150"/>
                  <a:gd name="T7" fmla="*/ 248 h 281"/>
                  <a:gd name="T8" fmla="*/ 0 w 150"/>
                  <a:gd name="T9" fmla="*/ 248 h 281"/>
                  <a:gd name="T10" fmla="*/ 20 w 150"/>
                  <a:gd name="T11" fmla="*/ 278 h 281"/>
                  <a:gd name="T12" fmla="*/ 6 w 150"/>
                  <a:gd name="T13" fmla="*/ 267 h 281"/>
                  <a:gd name="T14" fmla="*/ 0 w 150"/>
                  <a:gd name="T15" fmla="*/ 248 h 281"/>
                  <a:gd name="T16" fmla="*/ 12 w 150"/>
                  <a:gd name="T17" fmla="*/ 262 h 281"/>
                  <a:gd name="T18" fmla="*/ 20 w 150"/>
                  <a:gd name="T19" fmla="*/ 270 h 281"/>
                  <a:gd name="T20" fmla="*/ 104 w 150"/>
                  <a:gd name="T21" fmla="*/ 281 h 281"/>
                  <a:gd name="T22" fmla="*/ 53 w 150"/>
                  <a:gd name="T23" fmla="*/ 281 h 281"/>
                  <a:gd name="T24" fmla="*/ 70 w 150"/>
                  <a:gd name="T25" fmla="*/ 273 h 281"/>
                  <a:gd name="T26" fmla="*/ 104 w 150"/>
                  <a:gd name="T27" fmla="*/ 273 h 281"/>
                  <a:gd name="T28" fmla="*/ 150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4 w 150"/>
                  <a:gd name="T47" fmla="*/ 73 h 281"/>
                  <a:gd name="T48" fmla="*/ 144 w 150"/>
                  <a:gd name="T49" fmla="*/ 73 h 281"/>
                  <a:gd name="T50" fmla="*/ 139 w 150"/>
                  <a:gd name="T51" fmla="*/ 68 h 281"/>
                  <a:gd name="T52" fmla="*/ 128 w 150"/>
                  <a:gd name="T53" fmla="*/ 70 h 281"/>
                  <a:gd name="T54" fmla="*/ 127 w 150"/>
                  <a:gd name="T55" fmla="*/ 61 h 281"/>
                  <a:gd name="T56" fmla="*/ 128 w 150"/>
                  <a:gd name="T57" fmla="*/ 70 h 281"/>
                  <a:gd name="T58" fmla="*/ 130 w 150"/>
                  <a:gd name="T59" fmla="*/ 62 h 281"/>
                  <a:gd name="T60" fmla="*/ 124 w 150"/>
                  <a:gd name="T61" fmla="*/ 59 h 281"/>
                  <a:gd name="T62" fmla="*/ 113 w 150"/>
                  <a:gd name="T63" fmla="*/ 66 h 281"/>
                  <a:gd name="T64" fmla="*/ 113 w 150"/>
                  <a:gd name="T65" fmla="*/ 66 h 281"/>
                  <a:gd name="T66" fmla="*/ 107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5 w 150"/>
                  <a:gd name="T81" fmla="*/ 34 h 281"/>
                  <a:gd name="T82" fmla="*/ 139 w 150"/>
                  <a:gd name="T83" fmla="*/ 6 h 281"/>
                  <a:gd name="T84" fmla="*/ 135 w 150"/>
                  <a:gd name="T85" fmla="*/ 10 h 281"/>
                  <a:gd name="T86" fmla="*/ 10 w 150"/>
                  <a:gd name="T87" fmla="*/ 6 h 281"/>
                  <a:gd name="T88" fmla="*/ 14 w 150"/>
                  <a:gd name="T89" fmla="*/ 34 h 281"/>
                  <a:gd name="T90" fmla="*/ 37 w 150"/>
                  <a:gd name="T91" fmla="*/ 34 h 281"/>
                  <a:gd name="T92" fmla="*/ 37 w 150"/>
                  <a:gd name="T93" fmla="*/ 24 h 281"/>
                  <a:gd name="T94" fmla="*/ 39 w 150"/>
                  <a:gd name="T95" fmla="*/ 55 h 281"/>
                  <a:gd name="T96" fmla="*/ 39 w 150"/>
                  <a:gd name="T97" fmla="*/ 33 h 281"/>
                  <a:gd name="T98" fmla="*/ 46 w 150"/>
                  <a:gd name="T99" fmla="*/ 28 h 281"/>
                  <a:gd name="T100" fmla="*/ 49 w 150"/>
                  <a:gd name="T101" fmla="*/ 55 h 281"/>
                  <a:gd name="T102" fmla="*/ 47 w 150"/>
                  <a:gd name="T103" fmla="*/ 62 h 281"/>
                  <a:gd name="T104" fmla="*/ 42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1" y="82"/>
                    </a:lnTo>
                    <a:lnTo>
                      <a:pt x="3" y="81"/>
                    </a:lnTo>
                    <a:lnTo>
                      <a:pt x="3" y="80"/>
                    </a:lnTo>
                    <a:lnTo>
                      <a:pt x="3" y="81"/>
                    </a:lnTo>
                    <a:lnTo>
                      <a:pt x="1" y="82"/>
                    </a:lnTo>
                    <a:lnTo>
                      <a:pt x="3" y="81"/>
                    </a:lnTo>
                    <a:lnTo>
                      <a:pt x="11" y="82"/>
                    </a:lnTo>
                    <a:lnTo>
                      <a:pt x="11" y="82"/>
                    </a:lnTo>
                    <a:lnTo>
                      <a:pt x="11" y="84"/>
                    </a:lnTo>
                    <a:lnTo>
                      <a:pt x="10" y="85"/>
                    </a:lnTo>
                    <a:lnTo>
                      <a:pt x="10" y="85"/>
                    </a:lnTo>
                    <a:lnTo>
                      <a:pt x="10" y="84"/>
                    </a:lnTo>
                    <a:close/>
                    <a:moveTo>
                      <a:pt x="1" y="82"/>
                    </a:moveTo>
                    <a:lnTo>
                      <a:pt x="1" y="81"/>
                    </a:lnTo>
                    <a:lnTo>
                      <a:pt x="3" y="81"/>
                    </a:lnTo>
                    <a:lnTo>
                      <a:pt x="1" y="82"/>
                    </a:lnTo>
                    <a:close/>
                    <a:moveTo>
                      <a:pt x="0" y="88"/>
                    </a:moveTo>
                    <a:lnTo>
                      <a:pt x="1" y="82"/>
                    </a:lnTo>
                    <a:lnTo>
                      <a:pt x="10" y="84"/>
                    </a:lnTo>
                    <a:lnTo>
                      <a:pt x="10" y="89"/>
                    </a:lnTo>
                    <a:lnTo>
                      <a:pt x="0" y="88"/>
                    </a:lnTo>
                    <a:lnTo>
                      <a:pt x="0" y="88"/>
                    </a:lnTo>
                    <a:close/>
                    <a:moveTo>
                      <a:pt x="0" y="88"/>
                    </a:moveTo>
                    <a:lnTo>
                      <a:pt x="0" y="88"/>
                    </a:lnTo>
                    <a:lnTo>
                      <a:pt x="0" y="88"/>
                    </a:lnTo>
                    <a:lnTo>
                      <a:pt x="0" y="88"/>
                    </a:lnTo>
                    <a:close/>
                    <a:moveTo>
                      <a:pt x="0" y="248"/>
                    </a:moveTo>
                    <a:lnTo>
                      <a:pt x="0" y="88"/>
                    </a:lnTo>
                    <a:lnTo>
                      <a:pt x="10" y="88"/>
                    </a:lnTo>
                    <a:lnTo>
                      <a:pt x="10" y="248"/>
                    </a:lnTo>
                    <a:lnTo>
                      <a:pt x="0" y="248"/>
                    </a:lnTo>
                    <a:lnTo>
                      <a:pt x="0" y="248"/>
                    </a:lnTo>
                    <a:close/>
                    <a:moveTo>
                      <a:pt x="0" y="248"/>
                    </a:moveTo>
                    <a:lnTo>
                      <a:pt x="0" y="248"/>
                    </a:lnTo>
                    <a:lnTo>
                      <a:pt x="0" y="248"/>
                    </a:lnTo>
                    <a:close/>
                    <a:moveTo>
                      <a:pt x="41" y="273"/>
                    </a:moveTo>
                    <a:lnTo>
                      <a:pt x="41" y="281"/>
                    </a:lnTo>
                    <a:lnTo>
                      <a:pt x="34" y="281"/>
                    </a:lnTo>
                    <a:lnTo>
                      <a:pt x="27" y="279"/>
                    </a:lnTo>
                    <a:lnTo>
                      <a:pt x="23" y="279"/>
                    </a:lnTo>
                    <a:lnTo>
                      <a:pt x="20" y="278"/>
                    </a:lnTo>
                    <a:lnTo>
                      <a:pt x="16" y="278"/>
                    </a:lnTo>
                    <a:lnTo>
                      <a:pt x="14" y="277"/>
                    </a:lnTo>
                    <a:lnTo>
                      <a:pt x="11" y="274"/>
                    </a:lnTo>
                    <a:lnTo>
                      <a:pt x="8" y="273"/>
                    </a:lnTo>
                    <a:lnTo>
                      <a:pt x="7" y="271"/>
                    </a:lnTo>
                    <a:lnTo>
                      <a:pt x="6" y="270"/>
                    </a:lnTo>
                    <a:lnTo>
                      <a:pt x="6" y="267"/>
                    </a:lnTo>
                    <a:lnTo>
                      <a:pt x="4" y="266"/>
                    </a:lnTo>
                    <a:lnTo>
                      <a:pt x="3" y="264"/>
                    </a:lnTo>
                    <a:lnTo>
                      <a:pt x="3" y="263"/>
                    </a:lnTo>
                    <a:lnTo>
                      <a:pt x="1" y="260"/>
                    </a:lnTo>
                    <a:lnTo>
                      <a:pt x="1" y="258"/>
                    </a:lnTo>
                    <a:lnTo>
                      <a:pt x="1" y="254"/>
                    </a:lnTo>
                    <a:lnTo>
                      <a:pt x="0" y="248"/>
                    </a:lnTo>
                    <a:lnTo>
                      <a:pt x="10" y="248"/>
                    </a:lnTo>
                    <a:lnTo>
                      <a:pt x="10" y="254"/>
                    </a:lnTo>
                    <a:lnTo>
                      <a:pt x="10" y="256"/>
                    </a:lnTo>
                    <a:lnTo>
                      <a:pt x="11" y="258"/>
                    </a:lnTo>
                    <a:lnTo>
                      <a:pt x="11" y="260"/>
                    </a:lnTo>
                    <a:lnTo>
                      <a:pt x="11" y="260"/>
                    </a:lnTo>
                    <a:lnTo>
                      <a:pt x="12" y="262"/>
                    </a:lnTo>
                    <a:lnTo>
                      <a:pt x="12" y="263"/>
                    </a:lnTo>
                    <a:lnTo>
                      <a:pt x="14" y="264"/>
                    </a:lnTo>
                    <a:lnTo>
                      <a:pt x="14" y="266"/>
                    </a:lnTo>
                    <a:lnTo>
                      <a:pt x="14" y="266"/>
                    </a:lnTo>
                    <a:lnTo>
                      <a:pt x="16" y="267"/>
                    </a:lnTo>
                    <a:lnTo>
                      <a:pt x="18" y="268"/>
                    </a:lnTo>
                    <a:lnTo>
                      <a:pt x="20" y="270"/>
                    </a:lnTo>
                    <a:lnTo>
                      <a:pt x="22" y="270"/>
                    </a:lnTo>
                    <a:lnTo>
                      <a:pt x="24" y="271"/>
                    </a:lnTo>
                    <a:lnTo>
                      <a:pt x="27" y="271"/>
                    </a:lnTo>
                    <a:lnTo>
                      <a:pt x="34" y="271"/>
                    </a:lnTo>
                    <a:lnTo>
                      <a:pt x="41" y="273"/>
                    </a:lnTo>
                    <a:close/>
                    <a:moveTo>
                      <a:pt x="104" y="273"/>
                    </a:moveTo>
                    <a:lnTo>
                      <a:pt x="104" y="281"/>
                    </a:lnTo>
                    <a:lnTo>
                      <a:pt x="104" y="281"/>
                    </a:lnTo>
                    <a:lnTo>
                      <a:pt x="99" y="281"/>
                    </a:lnTo>
                    <a:lnTo>
                      <a:pt x="90" y="281"/>
                    </a:lnTo>
                    <a:lnTo>
                      <a:pt x="81" y="281"/>
                    </a:lnTo>
                    <a:lnTo>
                      <a:pt x="70" y="281"/>
                    </a:lnTo>
                    <a:lnTo>
                      <a:pt x="61" y="281"/>
                    </a:lnTo>
                    <a:lnTo>
                      <a:pt x="53" y="281"/>
                    </a:lnTo>
                    <a:lnTo>
                      <a:pt x="46" y="281"/>
                    </a:lnTo>
                    <a:lnTo>
                      <a:pt x="41" y="281"/>
                    </a:lnTo>
                    <a:lnTo>
                      <a:pt x="41" y="273"/>
                    </a:lnTo>
                    <a:lnTo>
                      <a:pt x="46" y="273"/>
                    </a:lnTo>
                    <a:lnTo>
                      <a:pt x="53" y="273"/>
                    </a:lnTo>
                    <a:lnTo>
                      <a:pt x="61" y="273"/>
                    </a:lnTo>
                    <a:lnTo>
                      <a:pt x="70" y="273"/>
                    </a:lnTo>
                    <a:lnTo>
                      <a:pt x="81" y="273"/>
                    </a:lnTo>
                    <a:lnTo>
                      <a:pt x="90" y="273"/>
                    </a:lnTo>
                    <a:lnTo>
                      <a:pt x="99" y="273"/>
                    </a:lnTo>
                    <a:lnTo>
                      <a:pt x="104" y="273"/>
                    </a:lnTo>
                    <a:lnTo>
                      <a:pt x="104" y="273"/>
                    </a:lnTo>
                    <a:close/>
                    <a:moveTo>
                      <a:pt x="104" y="273"/>
                    </a:moveTo>
                    <a:lnTo>
                      <a:pt x="104" y="273"/>
                    </a:lnTo>
                    <a:lnTo>
                      <a:pt x="104" y="273"/>
                    </a:lnTo>
                    <a:close/>
                    <a:moveTo>
                      <a:pt x="142" y="250"/>
                    </a:moveTo>
                    <a:lnTo>
                      <a:pt x="150" y="250"/>
                    </a:lnTo>
                    <a:lnTo>
                      <a:pt x="150" y="250"/>
                    </a:lnTo>
                    <a:lnTo>
                      <a:pt x="150" y="252"/>
                    </a:lnTo>
                    <a:lnTo>
                      <a:pt x="150" y="255"/>
                    </a:lnTo>
                    <a:lnTo>
                      <a:pt x="150" y="258"/>
                    </a:lnTo>
                    <a:lnTo>
                      <a:pt x="148" y="259"/>
                    </a:lnTo>
                    <a:lnTo>
                      <a:pt x="148" y="262"/>
                    </a:lnTo>
                    <a:lnTo>
                      <a:pt x="147" y="263"/>
                    </a:lnTo>
                    <a:lnTo>
                      <a:pt x="147" y="266"/>
                    </a:lnTo>
                    <a:lnTo>
                      <a:pt x="146" y="267"/>
                    </a:lnTo>
                    <a:lnTo>
                      <a:pt x="144" y="268"/>
                    </a:lnTo>
                    <a:lnTo>
                      <a:pt x="143" y="270"/>
                    </a:lnTo>
                    <a:lnTo>
                      <a:pt x="142" y="271"/>
                    </a:lnTo>
                    <a:lnTo>
                      <a:pt x="140" y="273"/>
                    </a:lnTo>
                    <a:lnTo>
                      <a:pt x="138" y="275"/>
                    </a:lnTo>
                    <a:lnTo>
                      <a:pt x="134" y="277"/>
                    </a:lnTo>
                    <a:lnTo>
                      <a:pt x="131" y="278"/>
                    </a:lnTo>
                    <a:lnTo>
                      <a:pt x="127" y="279"/>
                    </a:lnTo>
                    <a:lnTo>
                      <a:pt x="123" y="279"/>
                    </a:lnTo>
                    <a:lnTo>
                      <a:pt x="120" y="281"/>
                    </a:lnTo>
                    <a:lnTo>
                      <a:pt x="112" y="281"/>
                    </a:lnTo>
                    <a:lnTo>
                      <a:pt x="104" y="281"/>
                    </a:lnTo>
                    <a:lnTo>
                      <a:pt x="104" y="273"/>
                    </a:lnTo>
                    <a:lnTo>
                      <a:pt x="112" y="273"/>
                    </a:lnTo>
                    <a:lnTo>
                      <a:pt x="119" y="271"/>
                    </a:lnTo>
                    <a:lnTo>
                      <a:pt x="121" y="271"/>
                    </a:lnTo>
                    <a:lnTo>
                      <a:pt x="125" y="271"/>
                    </a:lnTo>
                    <a:lnTo>
                      <a:pt x="128" y="270"/>
                    </a:lnTo>
                    <a:lnTo>
                      <a:pt x="131" y="268"/>
                    </a:lnTo>
                    <a:lnTo>
                      <a:pt x="134" y="267"/>
                    </a:lnTo>
                    <a:lnTo>
                      <a:pt x="135" y="266"/>
                    </a:lnTo>
                    <a:lnTo>
                      <a:pt x="136" y="266"/>
                    </a:lnTo>
                    <a:lnTo>
                      <a:pt x="136" y="264"/>
                    </a:lnTo>
                    <a:lnTo>
                      <a:pt x="138" y="263"/>
                    </a:lnTo>
                    <a:lnTo>
                      <a:pt x="139" y="263"/>
                    </a:lnTo>
                    <a:lnTo>
                      <a:pt x="139" y="262"/>
                    </a:lnTo>
                    <a:lnTo>
                      <a:pt x="139" y="260"/>
                    </a:lnTo>
                    <a:lnTo>
                      <a:pt x="140" y="259"/>
                    </a:lnTo>
                    <a:lnTo>
                      <a:pt x="140" y="258"/>
                    </a:lnTo>
                    <a:lnTo>
                      <a:pt x="140" y="256"/>
                    </a:lnTo>
                    <a:lnTo>
                      <a:pt x="142" y="254"/>
                    </a:lnTo>
                    <a:lnTo>
                      <a:pt x="142" y="252"/>
                    </a:lnTo>
                    <a:lnTo>
                      <a:pt x="142" y="250"/>
                    </a:lnTo>
                    <a:lnTo>
                      <a:pt x="142" y="250"/>
                    </a:lnTo>
                    <a:close/>
                    <a:moveTo>
                      <a:pt x="150" y="250"/>
                    </a:moveTo>
                    <a:lnTo>
                      <a:pt x="150" y="250"/>
                    </a:lnTo>
                    <a:lnTo>
                      <a:pt x="150" y="250"/>
                    </a:lnTo>
                    <a:close/>
                    <a:moveTo>
                      <a:pt x="150" y="88"/>
                    </a:moveTo>
                    <a:lnTo>
                      <a:pt x="150" y="250"/>
                    </a:lnTo>
                    <a:lnTo>
                      <a:pt x="142" y="250"/>
                    </a:lnTo>
                    <a:lnTo>
                      <a:pt x="142" y="88"/>
                    </a:lnTo>
                    <a:lnTo>
                      <a:pt x="150" y="88"/>
                    </a:lnTo>
                    <a:lnTo>
                      <a:pt x="150" y="88"/>
                    </a:lnTo>
                    <a:close/>
                    <a:moveTo>
                      <a:pt x="150" y="88"/>
                    </a:moveTo>
                    <a:lnTo>
                      <a:pt x="150" y="88"/>
                    </a:lnTo>
                    <a:lnTo>
                      <a:pt x="150" y="88"/>
                    </a:lnTo>
                    <a:lnTo>
                      <a:pt x="150" y="88"/>
                    </a:lnTo>
                    <a:close/>
                    <a:moveTo>
                      <a:pt x="148" y="81"/>
                    </a:moveTo>
                    <a:lnTo>
                      <a:pt x="150" y="88"/>
                    </a:lnTo>
                    <a:lnTo>
                      <a:pt x="142"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30" y="72"/>
                    </a:moveTo>
                    <a:lnTo>
                      <a:pt x="131" y="64"/>
                    </a:lnTo>
                    <a:lnTo>
                      <a:pt x="132" y="64"/>
                    </a:lnTo>
                    <a:lnTo>
                      <a:pt x="135" y="65"/>
                    </a:lnTo>
                    <a:lnTo>
                      <a:pt x="139" y="68"/>
                    </a:lnTo>
                    <a:lnTo>
                      <a:pt x="142" y="70"/>
                    </a:lnTo>
                    <a:lnTo>
                      <a:pt x="143" y="73"/>
                    </a:lnTo>
                    <a:lnTo>
                      <a:pt x="138" y="78"/>
                    </a:lnTo>
                    <a:lnTo>
                      <a:pt x="135" y="77"/>
                    </a:lnTo>
                    <a:lnTo>
                      <a:pt x="134" y="74"/>
                    </a:lnTo>
                    <a:lnTo>
                      <a:pt x="131" y="72"/>
                    </a:lnTo>
                    <a:lnTo>
                      <a:pt x="128" y="70"/>
                    </a:lnTo>
                    <a:lnTo>
                      <a:pt x="130" y="72"/>
                    </a:lnTo>
                    <a:close/>
                    <a:moveTo>
                      <a:pt x="131" y="64"/>
                    </a:moveTo>
                    <a:lnTo>
                      <a:pt x="132" y="64"/>
                    </a:lnTo>
                    <a:lnTo>
                      <a:pt x="132" y="64"/>
                    </a:lnTo>
                    <a:lnTo>
                      <a:pt x="131" y="64"/>
                    </a:lnTo>
                    <a:close/>
                    <a:moveTo>
                      <a:pt x="125" y="69"/>
                    </a:moveTo>
                    <a:lnTo>
                      <a:pt x="127" y="61"/>
                    </a:lnTo>
                    <a:lnTo>
                      <a:pt x="130" y="62"/>
                    </a:lnTo>
                    <a:lnTo>
                      <a:pt x="130" y="62"/>
                    </a:lnTo>
                    <a:lnTo>
                      <a:pt x="130" y="62"/>
                    </a:lnTo>
                    <a:lnTo>
                      <a:pt x="131" y="62"/>
                    </a:lnTo>
                    <a:lnTo>
                      <a:pt x="131" y="64"/>
                    </a:lnTo>
                    <a:lnTo>
                      <a:pt x="130" y="72"/>
                    </a:lnTo>
                    <a:lnTo>
                      <a:pt x="128" y="70"/>
                    </a:lnTo>
                    <a:lnTo>
                      <a:pt x="125" y="70"/>
                    </a:lnTo>
                    <a:lnTo>
                      <a:pt x="124" y="69"/>
                    </a:lnTo>
                    <a:lnTo>
                      <a:pt x="123" y="68"/>
                    </a:lnTo>
                    <a:lnTo>
                      <a:pt x="125" y="69"/>
                    </a:lnTo>
                    <a:close/>
                    <a:moveTo>
                      <a:pt x="127" y="61"/>
                    </a:moveTo>
                    <a:lnTo>
                      <a:pt x="128" y="61"/>
                    </a:lnTo>
                    <a:lnTo>
                      <a:pt x="130" y="62"/>
                    </a:lnTo>
                    <a:lnTo>
                      <a:pt x="127" y="61"/>
                    </a:lnTo>
                    <a:close/>
                    <a:moveTo>
                      <a:pt x="113" y="66"/>
                    </a:moveTo>
                    <a:lnTo>
                      <a:pt x="113" y="57"/>
                    </a:lnTo>
                    <a:lnTo>
                      <a:pt x="116" y="58"/>
                    </a:lnTo>
                    <a:lnTo>
                      <a:pt x="117" y="58"/>
                    </a:lnTo>
                    <a:lnTo>
                      <a:pt x="121" y="59"/>
                    </a:lnTo>
                    <a:lnTo>
                      <a:pt x="124" y="59"/>
                    </a:lnTo>
                    <a:lnTo>
                      <a:pt x="127" y="61"/>
                    </a:lnTo>
                    <a:lnTo>
                      <a:pt x="125" y="69"/>
                    </a:lnTo>
                    <a:lnTo>
                      <a:pt x="123" y="69"/>
                    </a:lnTo>
                    <a:lnTo>
                      <a:pt x="119" y="68"/>
                    </a:lnTo>
                    <a:lnTo>
                      <a:pt x="115" y="66"/>
                    </a:lnTo>
                    <a:lnTo>
                      <a:pt x="112" y="65"/>
                    </a:lnTo>
                    <a:lnTo>
                      <a:pt x="113" y="66"/>
                    </a:lnTo>
                    <a:close/>
                    <a:moveTo>
                      <a:pt x="113" y="57"/>
                    </a:moveTo>
                    <a:lnTo>
                      <a:pt x="115" y="57"/>
                    </a:lnTo>
                    <a:lnTo>
                      <a:pt x="116" y="58"/>
                    </a:lnTo>
                    <a:lnTo>
                      <a:pt x="113" y="57"/>
                    </a:lnTo>
                    <a:close/>
                    <a:moveTo>
                      <a:pt x="107" y="57"/>
                    </a:moveTo>
                    <a:lnTo>
                      <a:pt x="113" y="57"/>
                    </a:lnTo>
                    <a:lnTo>
                      <a:pt x="113" y="66"/>
                    </a:lnTo>
                    <a:lnTo>
                      <a:pt x="107" y="66"/>
                    </a:lnTo>
                    <a:lnTo>
                      <a:pt x="103" y="64"/>
                    </a:lnTo>
                    <a:lnTo>
                      <a:pt x="107" y="57"/>
                    </a:lnTo>
                    <a:close/>
                    <a:moveTo>
                      <a:pt x="107" y="66"/>
                    </a:moveTo>
                    <a:lnTo>
                      <a:pt x="104" y="65"/>
                    </a:lnTo>
                    <a:lnTo>
                      <a:pt x="103" y="64"/>
                    </a:lnTo>
                    <a:lnTo>
                      <a:pt x="107" y="66"/>
                    </a:lnTo>
                    <a:close/>
                    <a:moveTo>
                      <a:pt x="105" y="26"/>
                    </a:moveTo>
                    <a:lnTo>
                      <a:pt x="108" y="34"/>
                    </a:lnTo>
                    <a:lnTo>
                      <a:pt x="111" y="31"/>
                    </a:lnTo>
                    <a:lnTo>
                      <a:pt x="109" y="34"/>
                    </a:lnTo>
                    <a:lnTo>
                      <a:pt x="109" y="38"/>
                    </a:lnTo>
                    <a:lnTo>
                      <a:pt x="108" y="42"/>
                    </a:lnTo>
                    <a:lnTo>
                      <a:pt x="108" y="46"/>
                    </a:lnTo>
                    <a:lnTo>
                      <a:pt x="108" y="50"/>
                    </a:lnTo>
                    <a:lnTo>
                      <a:pt x="108" y="54"/>
                    </a:lnTo>
                    <a:lnTo>
                      <a:pt x="109" y="55"/>
                    </a:lnTo>
                    <a:lnTo>
                      <a:pt x="109" y="57"/>
                    </a:lnTo>
                    <a:lnTo>
                      <a:pt x="109" y="58"/>
                    </a:lnTo>
                    <a:lnTo>
                      <a:pt x="111" y="59"/>
                    </a:lnTo>
                    <a:lnTo>
                      <a:pt x="103" y="64"/>
                    </a:lnTo>
                    <a:lnTo>
                      <a:pt x="101" y="61"/>
                    </a:lnTo>
                    <a:lnTo>
                      <a:pt x="101" y="59"/>
                    </a:lnTo>
                    <a:lnTo>
                      <a:pt x="100" y="57"/>
                    </a:lnTo>
                    <a:lnTo>
                      <a:pt x="100" y="55"/>
                    </a:lnTo>
                    <a:lnTo>
                      <a:pt x="100" y="50"/>
                    </a:lnTo>
                    <a:lnTo>
                      <a:pt x="100" y="46"/>
                    </a:lnTo>
                    <a:lnTo>
                      <a:pt x="100" y="41"/>
                    </a:lnTo>
                    <a:lnTo>
                      <a:pt x="101" y="37"/>
                    </a:lnTo>
                    <a:lnTo>
                      <a:pt x="101" y="33"/>
                    </a:lnTo>
                    <a:lnTo>
                      <a:pt x="103" y="28"/>
                    </a:lnTo>
                    <a:lnTo>
                      <a:pt x="105" y="26"/>
                    </a:lnTo>
                    <a:close/>
                    <a:moveTo>
                      <a:pt x="103" y="28"/>
                    </a:moveTo>
                    <a:lnTo>
                      <a:pt x="104" y="26"/>
                    </a:lnTo>
                    <a:lnTo>
                      <a:pt x="105" y="26"/>
                    </a:lnTo>
                    <a:lnTo>
                      <a:pt x="103"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8" y="24"/>
                    </a:lnTo>
                    <a:lnTo>
                      <a:pt x="112" y="24"/>
                    </a:lnTo>
                    <a:lnTo>
                      <a:pt x="116" y="24"/>
                    </a:lnTo>
                    <a:lnTo>
                      <a:pt x="120" y="24"/>
                    </a:lnTo>
                    <a:lnTo>
                      <a:pt x="128"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4" y="0"/>
                    </a:moveTo>
                    <a:lnTo>
                      <a:pt x="135" y="0"/>
                    </a:lnTo>
                    <a:lnTo>
                      <a:pt x="135" y="10"/>
                    </a:lnTo>
                    <a:lnTo>
                      <a:pt x="14" y="10"/>
                    </a:lnTo>
                    <a:lnTo>
                      <a:pt x="10" y="6"/>
                    </a:lnTo>
                    <a:lnTo>
                      <a:pt x="14" y="0"/>
                    </a:lnTo>
                    <a:close/>
                    <a:moveTo>
                      <a:pt x="10" y="6"/>
                    </a:moveTo>
                    <a:lnTo>
                      <a:pt x="10" y="0"/>
                    </a:lnTo>
                    <a:lnTo>
                      <a:pt x="14" y="0"/>
                    </a:lnTo>
                    <a:lnTo>
                      <a:pt x="10" y="6"/>
                    </a:lnTo>
                    <a:close/>
                    <a:moveTo>
                      <a:pt x="10" y="30"/>
                    </a:moveTo>
                    <a:lnTo>
                      <a:pt x="10" y="6"/>
                    </a:lnTo>
                    <a:lnTo>
                      <a:pt x="18" y="6"/>
                    </a:lnTo>
                    <a:lnTo>
                      <a:pt x="18" y="30"/>
                    </a:lnTo>
                    <a:lnTo>
                      <a:pt x="14" y="34"/>
                    </a:lnTo>
                    <a:lnTo>
                      <a:pt x="10" y="30"/>
                    </a:lnTo>
                    <a:close/>
                    <a:moveTo>
                      <a:pt x="14" y="34"/>
                    </a:moveTo>
                    <a:lnTo>
                      <a:pt x="10" y="34"/>
                    </a:lnTo>
                    <a:lnTo>
                      <a:pt x="10" y="30"/>
                    </a:lnTo>
                    <a:lnTo>
                      <a:pt x="14" y="34"/>
                    </a:lnTo>
                    <a:close/>
                    <a:moveTo>
                      <a:pt x="42" y="26"/>
                    </a:moveTo>
                    <a:lnTo>
                      <a:pt x="42" y="34"/>
                    </a:lnTo>
                    <a:lnTo>
                      <a:pt x="42" y="34"/>
                    </a:lnTo>
                    <a:lnTo>
                      <a:pt x="37" y="34"/>
                    </a:lnTo>
                    <a:lnTo>
                      <a:pt x="27" y="34"/>
                    </a:lnTo>
                    <a:lnTo>
                      <a:pt x="19" y="34"/>
                    </a:lnTo>
                    <a:lnTo>
                      <a:pt x="14" y="34"/>
                    </a:lnTo>
                    <a:lnTo>
                      <a:pt x="14" y="24"/>
                    </a:lnTo>
                    <a:lnTo>
                      <a:pt x="19" y="24"/>
                    </a:lnTo>
                    <a:lnTo>
                      <a:pt x="27" y="24"/>
                    </a:lnTo>
                    <a:lnTo>
                      <a:pt x="37" y="24"/>
                    </a:lnTo>
                    <a:lnTo>
                      <a:pt x="42" y="26"/>
                    </a:lnTo>
                    <a:lnTo>
                      <a:pt x="42" y="26"/>
                    </a:lnTo>
                    <a:close/>
                    <a:moveTo>
                      <a:pt x="45" y="65"/>
                    </a:moveTo>
                    <a:lnTo>
                      <a:pt x="42" y="57"/>
                    </a:lnTo>
                    <a:lnTo>
                      <a:pt x="39" y="59"/>
                    </a:lnTo>
                    <a:lnTo>
                      <a:pt x="39" y="58"/>
                    </a:lnTo>
                    <a:lnTo>
                      <a:pt x="39" y="55"/>
                    </a:lnTo>
                    <a:lnTo>
                      <a:pt x="41" y="50"/>
                    </a:lnTo>
                    <a:lnTo>
                      <a:pt x="41" y="45"/>
                    </a:lnTo>
                    <a:lnTo>
                      <a:pt x="41" y="39"/>
                    </a:lnTo>
                    <a:lnTo>
                      <a:pt x="41" y="35"/>
                    </a:lnTo>
                    <a:lnTo>
                      <a:pt x="39" y="34"/>
                    </a:lnTo>
                    <a:lnTo>
                      <a:pt x="39" y="33"/>
                    </a:lnTo>
                    <a:lnTo>
                      <a:pt x="39" y="33"/>
                    </a:lnTo>
                    <a:lnTo>
                      <a:pt x="39" y="33"/>
                    </a:lnTo>
                    <a:lnTo>
                      <a:pt x="41" y="33"/>
                    </a:lnTo>
                    <a:lnTo>
                      <a:pt x="42" y="34"/>
                    </a:lnTo>
                    <a:lnTo>
                      <a:pt x="42" y="26"/>
                    </a:lnTo>
                    <a:lnTo>
                      <a:pt x="45" y="26"/>
                    </a:lnTo>
                    <a:lnTo>
                      <a:pt x="46" y="27"/>
                    </a:lnTo>
                    <a:lnTo>
                      <a:pt x="46" y="28"/>
                    </a:lnTo>
                    <a:lnTo>
                      <a:pt x="47" y="30"/>
                    </a:lnTo>
                    <a:lnTo>
                      <a:pt x="47" y="31"/>
                    </a:lnTo>
                    <a:lnTo>
                      <a:pt x="49" y="34"/>
                    </a:lnTo>
                    <a:lnTo>
                      <a:pt x="49" y="39"/>
                    </a:lnTo>
                    <a:lnTo>
                      <a:pt x="49" y="45"/>
                    </a:lnTo>
                    <a:lnTo>
                      <a:pt x="49" y="50"/>
                    </a:lnTo>
                    <a:lnTo>
                      <a:pt x="49" y="55"/>
                    </a:lnTo>
                    <a:lnTo>
                      <a:pt x="47" y="59"/>
                    </a:lnTo>
                    <a:lnTo>
                      <a:pt x="47" y="62"/>
                    </a:lnTo>
                    <a:lnTo>
                      <a:pt x="45" y="65"/>
                    </a:lnTo>
                    <a:close/>
                    <a:moveTo>
                      <a:pt x="47" y="62"/>
                    </a:moveTo>
                    <a:lnTo>
                      <a:pt x="46" y="64"/>
                    </a:lnTo>
                    <a:lnTo>
                      <a:pt x="45" y="65"/>
                    </a:lnTo>
                    <a:lnTo>
                      <a:pt x="47" y="62"/>
                    </a:lnTo>
                    <a:close/>
                    <a:moveTo>
                      <a:pt x="37" y="66"/>
                    </a:moveTo>
                    <a:lnTo>
                      <a:pt x="35" y="57"/>
                    </a:lnTo>
                    <a:lnTo>
                      <a:pt x="37" y="57"/>
                    </a:lnTo>
                    <a:lnTo>
                      <a:pt x="37" y="57"/>
                    </a:lnTo>
                    <a:lnTo>
                      <a:pt x="39" y="57"/>
                    </a:lnTo>
                    <a:lnTo>
                      <a:pt x="41" y="57"/>
                    </a:lnTo>
                    <a:lnTo>
                      <a:pt x="42" y="57"/>
                    </a:lnTo>
                    <a:lnTo>
                      <a:pt x="45" y="65"/>
                    </a:lnTo>
                    <a:lnTo>
                      <a:pt x="42" y="65"/>
                    </a:lnTo>
                    <a:lnTo>
                      <a:pt x="39" y="66"/>
                    </a:lnTo>
                    <a:lnTo>
                      <a:pt x="37" y="66"/>
                    </a:lnTo>
                    <a:lnTo>
                      <a:pt x="37" y="66"/>
                    </a:lnTo>
                    <a:lnTo>
                      <a:pt x="37" y="66"/>
                    </a:lnTo>
                    <a:close/>
                    <a:moveTo>
                      <a:pt x="35" y="57"/>
                    </a:moveTo>
                    <a:lnTo>
                      <a:pt x="37" y="57"/>
                    </a:lnTo>
                    <a:lnTo>
                      <a:pt x="37" y="57"/>
                    </a:lnTo>
                    <a:lnTo>
                      <a:pt x="35" y="57"/>
                    </a:lnTo>
                    <a:close/>
                    <a:moveTo>
                      <a:pt x="11" y="82"/>
                    </a:moveTo>
                    <a:lnTo>
                      <a:pt x="3" y="81"/>
                    </a:lnTo>
                    <a:lnTo>
                      <a:pt x="3" y="78"/>
                    </a:lnTo>
                    <a:lnTo>
                      <a:pt x="7" y="73"/>
                    </a:lnTo>
                    <a:lnTo>
                      <a:pt x="11" y="69"/>
                    </a:lnTo>
                    <a:lnTo>
                      <a:pt x="12" y="68"/>
                    </a:lnTo>
                    <a:lnTo>
                      <a:pt x="15" y="66"/>
                    </a:lnTo>
                    <a:lnTo>
                      <a:pt x="16" y="65"/>
                    </a:lnTo>
                    <a:lnTo>
                      <a:pt x="18" y="64"/>
                    </a:lnTo>
                    <a:lnTo>
                      <a:pt x="20" y="62"/>
                    </a:lnTo>
                    <a:lnTo>
                      <a:pt x="22" y="61"/>
                    </a:lnTo>
                    <a:lnTo>
                      <a:pt x="24" y="61"/>
                    </a:lnTo>
                    <a:lnTo>
                      <a:pt x="26" y="59"/>
                    </a:lnTo>
                    <a:lnTo>
                      <a:pt x="31" y="58"/>
                    </a:lnTo>
                    <a:lnTo>
                      <a:pt x="35" y="57"/>
                    </a:lnTo>
                    <a:lnTo>
                      <a:pt x="37" y="66"/>
                    </a:lnTo>
                    <a:lnTo>
                      <a:pt x="32" y="66"/>
                    </a:lnTo>
                    <a:lnTo>
                      <a:pt x="28" y="68"/>
                    </a:lnTo>
                    <a:lnTo>
                      <a:pt x="27" y="68"/>
                    </a:lnTo>
                    <a:lnTo>
                      <a:pt x="26" y="69"/>
                    </a:lnTo>
                    <a:lnTo>
                      <a:pt x="24" y="69"/>
                    </a:lnTo>
                    <a:lnTo>
                      <a:pt x="23" y="70"/>
                    </a:lnTo>
                    <a:lnTo>
                      <a:pt x="22" y="72"/>
                    </a:lnTo>
                    <a:lnTo>
                      <a:pt x="20" y="73"/>
                    </a:lnTo>
                    <a:lnTo>
                      <a:pt x="18" y="74"/>
                    </a:lnTo>
                    <a:lnTo>
                      <a:pt x="16" y="76"/>
                    </a:lnTo>
                    <a:lnTo>
                      <a:pt x="14" y="78"/>
                    </a:lnTo>
                    <a:lnTo>
                      <a:pt x="10"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28">
                <a:extLst>
                  <a:ext uri="{FF2B5EF4-FFF2-40B4-BE49-F238E27FC236}">
                    <a16:creationId xmlns:a16="http://schemas.microsoft.com/office/drawing/2014/main" id="{3EF3198A-810C-4629-BA77-EE27B37CEE3E}"/>
                  </a:ext>
                </a:extLst>
              </p:cNvPr>
              <p:cNvSpPr>
                <a:spLocks/>
              </p:cNvSpPr>
              <p:nvPr/>
            </p:nvSpPr>
            <p:spPr bwMode="auto">
              <a:xfrm>
                <a:off x="2541" y="3285"/>
                <a:ext cx="140" cy="146"/>
              </a:xfrm>
              <a:custGeom>
                <a:avLst/>
                <a:gdLst>
                  <a:gd name="T0" fmla="*/ 0 w 140"/>
                  <a:gd name="T1" fmla="*/ 0 h 146"/>
                  <a:gd name="T2" fmla="*/ 140 w 140"/>
                  <a:gd name="T3" fmla="*/ 0 h 146"/>
                  <a:gd name="T4" fmla="*/ 140 w 140"/>
                  <a:gd name="T5" fmla="*/ 119 h 146"/>
                  <a:gd name="T6" fmla="*/ 138 w 140"/>
                  <a:gd name="T7" fmla="*/ 128 h 146"/>
                  <a:gd name="T8" fmla="*/ 136 w 140"/>
                  <a:gd name="T9" fmla="*/ 133 h 146"/>
                  <a:gd name="T10" fmla="*/ 132 w 140"/>
                  <a:gd name="T11" fmla="*/ 139 h 146"/>
                  <a:gd name="T12" fmla="*/ 126 w 140"/>
                  <a:gd name="T13" fmla="*/ 142 h 146"/>
                  <a:gd name="T14" fmla="*/ 119 w 140"/>
                  <a:gd name="T15" fmla="*/ 144 h 146"/>
                  <a:gd name="T16" fmla="*/ 113 w 140"/>
                  <a:gd name="T17" fmla="*/ 144 h 146"/>
                  <a:gd name="T18" fmla="*/ 106 w 140"/>
                  <a:gd name="T19" fmla="*/ 146 h 146"/>
                  <a:gd name="T20" fmla="*/ 98 w 140"/>
                  <a:gd name="T21" fmla="*/ 146 h 146"/>
                  <a:gd name="T22" fmla="*/ 84 w 140"/>
                  <a:gd name="T23" fmla="*/ 146 h 146"/>
                  <a:gd name="T24" fmla="*/ 64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0 w 140"/>
                  <a:gd name="T37" fmla="*/ 142 h 146"/>
                  <a:gd name="T38" fmla="*/ 5 w 140"/>
                  <a:gd name="T39" fmla="*/ 137 h 146"/>
                  <a:gd name="T40" fmla="*/ 2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8" y="128"/>
                    </a:lnTo>
                    <a:lnTo>
                      <a:pt x="136" y="133"/>
                    </a:lnTo>
                    <a:lnTo>
                      <a:pt x="132" y="139"/>
                    </a:lnTo>
                    <a:lnTo>
                      <a:pt x="126" y="142"/>
                    </a:lnTo>
                    <a:lnTo>
                      <a:pt x="119" y="144"/>
                    </a:lnTo>
                    <a:lnTo>
                      <a:pt x="113" y="144"/>
                    </a:lnTo>
                    <a:lnTo>
                      <a:pt x="106" y="146"/>
                    </a:lnTo>
                    <a:lnTo>
                      <a:pt x="98" y="146"/>
                    </a:lnTo>
                    <a:lnTo>
                      <a:pt x="84" y="146"/>
                    </a:lnTo>
                    <a:lnTo>
                      <a:pt x="64" y="146"/>
                    </a:lnTo>
                    <a:lnTo>
                      <a:pt x="47" y="146"/>
                    </a:lnTo>
                    <a:lnTo>
                      <a:pt x="35" y="146"/>
                    </a:lnTo>
                    <a:lnTo>
                      <a:pt x="28" y="146"/>
                    </a:lnTo>
                    <a:lnTo>
                      <a:pt x="21" y="144"/>
                    </a:lnTo>
                    <a:lnTo>
                      <a:pt x="16" y="143"/>
                    </a:lnTo>
                    <a:lnTo>
                      <a:pt x="10" y="142"/>
                    </a:lnTo>
                    <a:lnTo>
                      <a:pt x="5" y="137"/>
                    </a:lnTo>
                    <a:lnTo>
                      <a:pt x="2"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29">
                <a:extLst>
                  <a:ext uri="{FF2B5EF4-FFF2-40B4-BE49-F238E27FC236}">
                    <a16:creationId xmlns:a16="http://schemas.microsoft.com/office/drawing/2014/main" id="{837B48AB-61C4-4B5F-A456-73AD0627C8C7}"/>
                  </a:ext>
                </a:extLst>
              </p:cNvPr>
              <p:cNvSpPr>
                <a:spLocks noEditPoints="1"/>
              </p:cNvSpPr>
              <p:nvPr/>
            </p:nvSpPr>
            <p:spPr bwMode="auto">
              <a:xfrm>
                <a:off x="2535" y="3154"/>
                <a:ext cx="150" cy="281"/>
              </a:xfrm>
              <a:custGeom>
                <a:avLst/>
                <a:gdLst>
                  <a:gd name="T0" fmla="*/ 3 w 150"/>
                  <a:gd name="T1" fmla="*/ 81 h 281"/>
                  <a:gd name="T2" fmla="*/ 1 w 150"/>
                  <a:gd name="T3" fmla="*/ 82 h 281"/>
                  <a:gd name="T4" fmla="*/ 10 w 150"/>
                  <a:gd name="T5" fmla="*/ 89 h 281"/>
                  <a:gd name="T6" fmla="*/ 0 w 150"/>
                  <a:gd name="T7" fmla="*/ 248 h 281"/>
                  <a:gd name="T8" fmla="*/ 0 w 150"/>
                  <a:gd name="T9" fmla="*/ 248 h 281"/>
                  <a:gd name="T10" fmla="*/ 20 w 150"/>
                  <a:gd name="T11" fmla="*/ 278 h 281"/>
                  <a:gd name="T12" fmla="*/ 6 w 150"/>
                  <a:gd name="T13" fmla="*/ 267 h 281"/>
                  <a:gd name="T14" fmla="*/ 0 w 150"/>
                  <a:gd name="T15" fmla="*/ 248 h 281"/>
                  <a:gd name="T16" fmla="*/ 12 w 150"/>
                  <a:gd name="T17" fmla="*/ 262 h 281"/>
                  <a:gd name="T18" fmla="*/ 20 w 150"/>
                  <a:gd name="T19" fmla="*/ 270 h 281"/>
                  <a:gd name="T20" fmla="*/ 104 w 150"/>
                  <a:gd name="T21" fmla="*/ 281 h 281"/>
                  <a:gd name="T22" fmla="*/ 53 w 150"/>
                  <a:gd name="T23" fmla="*/ 281 h 281"/>
                  <a:gd name="T24" fmla="*/ 70 w 150"/>
                  <a:gd name="T25" fmla="*/ 273 h 281"/>
                  <a:gd name="T26" fmla="*/ 104 w 150"/>
                  <a:gd name="T27" fmla="*/ 273 h 281"/>
                  <a:gd name="T28" fmla="*/ 150 w 150"/>
                  <a:gd name="T29" fmla="*/ 258 h 281"/>
                  <a:gd name="T30" fmla="*/ 143 w 150"/>
                  <a:gd name="T31" fmla="*/ 270 h 281"/>
                  <a:gd name="T32" fmla="*/ 123 w 150"/>
                  <a:gd name="T33" fmla="*/ 279 h 281"/>
                  <a:gd name="T34" fmla="*/ 121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4 w 150"/>
                  <a:gd name="T47" fmla="*/ 73 h 281"/>
                  <a:gd name="T48" fmla="*/ 144 w 150"/>
                  <a:gd name="T49" fmla="*/ 73 h 281"/>
                  <a:gd name="T50" fmla="*/ 139 w 150"/>
                  <a:gd name="T51" fmla="*/ 68 h 281"/>
                  <a:gd name="T52" fmla="*/ 128 w 150"/>
                  <a:gd name="T53" fmla="*/ 70 h 281"/>
                  <a:gd name="T54" fmla="*/ 127 w 150"/>
                  <a:gd name="T55" fmla="*/ 61 h 281"/>
                  <a:gd name="T56" fmla="*/ 128 w 150"/>
                  <a:gd name="T57" fmla="*/ 70 h 281"/>
                  <a:gd name="T58" fmla="*/ 130 w 150"/>
                  <a:gd name="T59" fmla="*/ 62 h 281"/>
                  <a:gd name="T60" fmla="*/ 124 w 150"/>
                  <a:gd name="T61" fmla="*/ 59 h 281"/>
                  <a:gd name="T62" fmla="*/ 113 w 150"/>
                  <a:gd name="T63" fmla="*/ 66 h 281"/>
                  <a:gd name="T64" fmla="*/ 113 w 150"/>
                  <a:gd name="T65" fmla="*/ 66 h 281"/>
                  <a:gd name="T66" fmla="*/ 107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5 w 150"/>
                  <a:gd name="T81" fmla="*/ 34 h 281"/>
                  <a:gd name="T82" fmla="*/ 139 w 150"/>
                  <a:gd name="T83" fmla="*/ 6 h 281"/>
                  <a:gd name="T84" fmla="*/ 135 w 150"/>
                  <a:gd name="T85" fmla="*/ 10 h 281"/>
                  <a:gd name="T86" fmla="*/ 10 w 150"/>
                  <a:gd name="T87" fmla="*/ 6 h 281"/>
                  <a:gd name="T88" fmla="*/ 14 w 150"/>
                  <a:gd name="T89" fmla="*/ 34 h 281"/>
                  <a:gd name="T90" fmla="*/ 37 w 150"/>
                  <a:gd name="T91" fmla="*/ 34 h 281"/>
                  <a:gd name="T92" fmla="*/ 37 w 150"/>
                  <a:gd name="T93" fmla="*/ 24 h 281"/>
                  <a:gd name="T94" fmla="*/ 39 w 150"/>
                  <a:gd name="T95" fmla="*/ 55 h 281"/>
                  <a:gd name="T96" fmla="*/ 39 w 150"/>
                  <a:gd name="T97" fmla="*/ 33 h 281"/>
                  <a:gd name="T98" fmla="*/ 46 w 150"/>
                  <a:gd name="T99" fmla="*/ 28 h 281"/>
                  <a:gd name="T100" fmla="*/ 49 w 150"/>
                  <a:gd name="T101" fmla="*/ 55 h 281"/>
                  <a:gd name="T102" fmla="*/ 47 w 150"/>
                  <a:gd name="T103" fmla="*/ 62 h 281"/>
                  <a:gd name="T104" fmla="*/ 42 w 150"/>
                  <a:gd name="T105" fmla="*/ 57 h 281"/>
                  <a:gd name="T106" fmla="*/ 35 w 150"/>
                  <a:gd name="T107" fmla="*/ 57 h 281"/>
                  <a:gd name="T108" fmla="*/ 7 w 150"/>
                  <a:gd name="T109" fmla="*/ 73 h 281"/>
                  <a:gd name="T110" fmla="*/ 22 w 150"/>
                  <a:gd name="T111" fmla="*/ 61 h 281"/>
                  <a:gd name="T112" fmla="*/ 28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1" y="82"/>
                    </a:lnTo>
                    <a:lnTo>
                      <a:pt x="3" y="81"/>
                    </a:lnTo>
                    <a:lnTo>
                      <a:pt x="3" y="80"/>
                    </a:lnTo>
                    <a:lnTo>
                      <a:pt x="3" y="81"/>
                    </a:lnTo>
                    <a:lnTo>
                      <a:pt x="1" y="82"/>
                    </a:lnTo>
                    <a:lnTo>
                      <a:pt x="3" y="81"/>
                    </a:lnTo>
                    <a:lnTo>
                      <a:pt x="11" y="82"/>
                    </a:lnTo>
                    <a:lnTo>
                      <a:pt x="11" y="82"/>
                    </a:lnTo>
                    <a:lnTo>
                      <a:pt x="11" y="84"/>
                    </a:lnTo>
                    <a:lnTo>
                      <a:pt x="10" y="85"/>
                    </a:lnTo>
                    <a:lnTo>
                      <a:pt x="10" y="85"/>
                    </a:lnTo>
                    <a:lnTo>
                      <a:pt x="10" y="84"/>
                    </a:lnTo>
                    <a:close/>
                    <a:moveTo>
                      <a:pt x="1" y="82"/>
                    </a:moveTo>
                    <a:lnTo>
                      <a:pt x="1" y="81"/>
                    </a:lnTo>
                    <a:lnTo>
                      <a:pt x="3" y="81"/>
                    </a:lnTo>
                    <a:lnTo>
                      <a:pt x="1" y="82"/>
                    </a:lnTo>
                    <a:close/>
                    <a:moveTo>
                      <a:pt x="0" y="88"/>
                    </a:moveTo>
                    <a:lnTo>
                      <a:pt x="1" y="82"/>
                    </a:lnTo>
                    <a:lnTo>
                      <a:pt x="10" y="84"/>
                    </a:lnTo>
                    <a:lnTo>
                      <a:pt x="10" y="89"/>
                    </a:lnTo>
                    <a:lnTo>
                      <a:pt x="0" y="88"/>
                    </a:lnTo>
                    <a:lnTo>
                      <a:pt x="0" y="88"/>
                    </a:lnTo>
                    <a:close/>
                    <a:moveTo>
                      <a:pt x="0" y="88"/>
                    </a:moveTo>
                    <a:lnTo>
                      <a:pt x="0" y="88"/>
                    </a:lnTo>
                    <a:lnTo>
                      <a:pt x="0" y="88"/>
                    </a:lnTo>
                    <a:lnTo>
                      <a:pt x="0" y="88"/>
                    </a:lnTo>
                    <a:close/>
                    <a:moveTo>
                      <a:pt x="0" y="248"/>
                    </a:moveTo>
                    <a:lnTo>
                      <a:pt x="0" y="88"/>
                    </a:lnTo>
                    <a:lnTo>
                      <a:pt x="10" y="88"/>
                    </a:lnTo>
                    <a:lnTo>
                      <a:pt x="10" y="248"/>
                    </a:lnTo>
                    <a:lnTo>
                      <a:pt x="0" y="248"/>
                    </a:lnTo>
                    <a:lnTo>
                      <a:pt x="0" y="248"/>
                    </a:lnTo>
                    <a:close/>
                    <a:moveTo>
                      <a:pt x="0" y="248"/>
                    </a:moveTo>
                    <a:lnTo>
                      <a:pt x="0" y="248"/>
                    </a:lnTo>
                    <a:lnTo>
                      <a:pt x="0" y="248"/>
                    </a:lnTo>
                    <a:close/>
                    <a:moveTo>
                      <a:pt x="41" y="273"/>
                    </a:moveTo>
                    <a:lnTo>
                      <a:pt x="41" y="281"/>
                    </a:lnTo>
                    <a:lnTo>
                      <a:pt x="34" y="281"/>
                    </a:lnTo>
                    <a:lnTo>
                      <a:pt x="27" y="279"/>
                    </a:lnTo>
                    <a:lnTo>
                      <a:pt x="23" y="279"/>
                    </a:lnTo>
                    <a:lnTo>
                      <a:pt x="20" y="278"/>
                    </a:lnTo>
                    <a:lnTo>
                      <a:pt x="16" y="278"/>
                    </a:lnTo>
                    <a:lnTo>
                      <a:pt x="14" y="277"/>
                    </a:lnTo>
                    <a:lnTo>
                      <a:pt x="11" y="274"/>
                    </a:lnTo>
                    <a:lnTo>
                      <a:pt x="8" y="273"/>
                    </a:lnTo>
                    <a:lnTo>
                      <a:pt x="7" y="271"/>
                    </a:lnTo>
                    <a:lnTo>
                      <a:pt x="6" y="270"/>
                    </a:lnTo>
                    <a:lnTo>
                      <a:pt x="6" y="267"/>
                    </a:lnTo>
                    <a:lnTo>
                      <a:pt x="4" y="266"/>
                    </a:lnTo>
                    <a:lnTo>
                      <a:pt x="3" y="264"/>
                    </a:lnTo>
                    <a:lnTo>
                      <a:pt x="3" y="263"/>
                    </a:lnTo>
                    <a:lnTo>
                      <a:pt x="1" y="260"/>
                    </a:lnTo>
                    <a:lnTo>
                      <a:pt x="1" y="258"/>
                    </a:lnTo>
                    <a:lnTo>
                      <a:pt x="1" y="254"/>
                    </a:lnTo>
                    <a:lnTo>
                      <a:pt x="0" y="248"/>
                    </a:lnTo>
                    <a:lnTo>
                      <a:pt x="10" y="248"/>
                    </a:lnTo>
                    <a:lnTo>
                      <a:pt x="10" y="254"/>
                    </a:lnTo>
                    <a:lnTo>
                      <a:pt x="10" y="256"/>
                    </a:lnTo>
                    <a:lnTo>
                      <a:pt x="11" y="258"/>
                    </a:lnTo>
                    <a:lnTo>
                      <a:pt x="11" y="260"/>
                    </a:lnTo>
                    <a:lnTo>
                      <a:pt x="11" y="260"/>
                    </a:lnTo>
                    <a:lnTo>
                      <a:pt x="12" y="262"/>
                    </a:lnTo>
                    <a:lnTo>
                      <a:pt x="12" y="263"/>
                    </a:lnTo>
                    <a:lnTo>
                      <a:pt x="14" y="264"/>
                    </a:lnTo>
                    <a:lnTo>
                      <a:pt x="14" y="266"/>
                    </a:lnTo>
                    <a:lnTo>
                      <a:pt x="14" y="266"/>
                    </a:lnTo>
                    <a:lnTo>
                      <a:pt x="16" y="267"/>
                    </a:lnTo>
                    <a:lnTo>
                      <a:pt x="18" y="268"/>
                    </a:lnTo>
                    <a:lnTo>
                      <a:pt x="20" y="270"/>
                    </a:lnTo>
                    <a:lnTo>
                      <a:pt x="22" y="270"/>
                    </a:lnTo>
                    <a:lnTo>
                      <a:pt x="24" y="271"/>
                    </a:lnTo>
                    <a:lnTo>
                      <a:pt x="27" y="271"/>
                    </a:lnTo>
                    <a:lnTo>
                      <a:pt x="34" y="271"/>
                    </a:lnTo>
                    <a:lnTo>
                      <a:pt x="41" y="273"/>
                    </a:lnTo>
                    <a:close/>
                    <a:moveTo>
                      <a:pt x="104" y="273"/>
                    </a:moveTo>
                    <a:lnTo>
                      <a:pt x="104" y="281"/>
                    </a:lnTo>
                    <a:lnTo>
                      <a:pt x="104" y="281"/>
                    </a:lnTo>
                    <a:lnTo>
                      <a:pt x="99" y="281"/>
                    </a:lnTo>
                    <a:lnTo>
                      <a:pt x="90" y="281"/>
                    </a:lnTo>
                    <a:lnTo>
                      <a:pt x="81" y="281"/>
                    </a:lnTo>
                    <a:lnTo>
                      <a:pt x="70" y="281"/>
                    </a:lnTo>
                    <a:lnTo>
                      <a:pt x="61" y="281"/>
                    </a:lnTo>
                    <a:lnTo>
                      <a:pt x="53" y="281"/>
                    </a:lnTo>
                    <a:lnTo>
                      <a:pt x="46" y="281"/>
                    </a:lnTo>
                    <a:lnTo>
                      <a:pt x="41" y="281"/>
                    </a:lnTo>
                    <a:lnTo>
                      <a:pt x="41" y="273"/>
                    </a:lnTo>
                    <a:lnTo>
                      <a:pt x="46" y="273"/>
                    </a:lnTo>
                    <a:lnTo>
                      <a:pt x="53" y="273"/>
                    </a:lnTo>
                    <a:lnTo>
                      <a:pt x="61" y="273"/>
                    </a:lnTo>
                    <a:lnTo>
                      <a:pt x="70" y="273"/>
                    </a:lnTo>
                    <a:lnTo>
                      <a:pt x="81" y="273"/>
                    </a:lnTo>
                    <a:lnTo>
                      <a:pt x="90" y="273"/>
                    </a:lnTo>
                    <a:lnTo>
                      <a:pt x="99" y="273"/>
                    </a:lnTo>
                    <a:lnTo>
                      <a:pt x="104" y="273"/>
                    </a:lnTo>
                    <a:lnTo>
                      <a:pt x="104" y="273"/>
                    </a:lnTo>
                    <a:close/>
                    <a:moveTo>
                      <a:pt x="104" y="273"/>
                    </a:moveTo>
                    <a:lnTo>
                      <a:pt x="104" y="273"/>
                    </a:lnTo>
                    <a:lnTo>
                      <a:pt x="104" y="273"/>
                    </a:lnTo>
                    <a:close/>
                    <a:moveTo>
                      <a:pt x="142" y="250"/>
                    </a:moveTo>
                    <a:lnTo>
                      <a:pt x="150" y="250"/>
                    </a:lnTo>
                    <a:lnTo>
                      <a:pt x="150" y="250"/>
                    </a:lnTo>
                    <a:lnTo>
                      <a:pt x="150" y="252"/>
                    </a:lnTo>
                    <a:lnTo>
                      <a:pt x="150" y="255"/>
                    </a:lnTo>
                    <a:lnTo>
                      <a:pt x="150" y="258"/>
                    </a:lnTo>
                    <a:lnTo>
                      <a:pt x="148" y="259"/>
                    </a:lnTo>
                    <a:lnTo>
                      <a:pt x="148" y="262"/>
                    </a:lnTo>
                    <a:lnTo>
                      <a:pt x="147" y="263"/>
                    </a:lnTo>
                    <a:lnTo>
                      <a:pt x="147" y="266"/>
                    </a:lnTo>
                    <a:lnTo>
                      <a:pt x="146" y="267"/>
                    </a:lnTo>
                    <a:lnTo>
                      <a:pt x="144" y="268"/>
                    </a:lnTo>
                    <a:lnTo>
                      <a:pt x="143" y="270"/>
                    </a:lnTo>
                    <a:lnTo>
                      <a:pt x="142" y="271"/>
                    </a:lnTo>
                    <a:lnTo>
                      <a:pt x="140" y="273"/>
                    </a:lnTo>
                    <a:lnTo>
                      <a:pt x="138" y="275"/>
                    </a:lnTo>
                    <a:lnTo>
                      <a:pt x="134" y="277"/>
                    </a:lnTo>
                    <a:lnTo>
                      <a:pt x="131" y="278"/>
                    </a:lnTo>
                    <a:lnTo>
                      <a:pt x="127" y="279"/>
                    </a:lnTo>
                    <a:lnTo>
                      <a:pt x="123" y="279"/>
                    </a:lnTo>
                    <a:lnTo>
                      <a:pt x="120" y="281"/>
                    </a:lnTo>
                    <a:lnTo>
                      <a:pt x="112" y="281"/>
                    </a:lnTo>
                    <a:lnTo>
                      <a:pt x="104" y="281"/>
                    </a:lnTo>
                    <a:lnTo>
                      <a:pt x="104" y="273"/>
                    </a:lnTo>
                    <a:lnTo>
                      <a:pt x="112" y="273"/>
                    </a:lnTo>
                    <a:lnTo>
                      <a:pt x="119" y="271"/>
                    </a:lnTo>
                    <a:lnTo>
                      <a:pt x="121" y="271"/>
                    </a:lnTo>
                    <a:lnTo>
                      <a:pt x="125" y="271"/>
                    </a:lnTo>
                    <a:lnTo>
                      <a:pt x="128" y="270"/>
                    </a:lnTo>
                    <a:lnTo>
                      <a:pt x="131" y="268"/>
                    </a:lnTo>
                    <a:lnTo>
                      <a:pt x="134" y="267"/>
                    </a:lnTo>
                    <a:lnTo>
                      <a:pt x="135" y="266"/>
                    </a:lnTo>
                    <a:lnTo>
                      <a:pt x="136" y="266"/>
                    </a:lnTo>
                    <a:lnTo>
                      <a:pt x="136" y="264"/>
                    </a:lnTo>
                    <a:lnTo>
                      <a:pt x="138" y="263"/>
                    </a:lnTo>
                    <a:lnTo>
                      <a:pt x="139" y="263"/>
                    </a:lnTo>
                    <a:lnTo>
                      <a:pt x="139" y="262"/>
                    </a:lnTo>
                    <a:lnTo>
                      <a:pt x="139" y="260"/>
                    </a:lnTo>
                    <a:lnTo>
                      <a:pt x="140" y="259"/>
                    </a:lnTo>
                    <a:lnTo>
                      <a:pt x="140" y="258"/>
                    </a:lnTo>
                    <a:lnTo>
                      <a:pt x="140" y="256"/>
                    </a:lnTo>
                    <a:lnTo>
                      <a:pt x="142" y="254"/>
                    </a:lnTo>
                    <a:lnTo>
                      <a:pt x="142" y="252"/>
                    </a:lnTo>
                    <a:lnTo>
                      <a:pt x="142" y="250"/>
                    </a:lnTo>
                    <a:lnTo>
                      <a:pt x="142" y="250"/>
                    </a:lnTo>
                    <a:close/>
                    <a:moveTo>
                      <a:pt x="150" y="250"/>
                    </a:moveTo>
                    <a:lnTo>
                      <a:pt x="150" y="250"/>
                    </a:lnTo>
                    <a:lnTo>
                      <a:pt x="150" y="250"/>
                    </a:lnTo>
                    <a:close/>
                    <a:moveTo>
                      <a:pt x="150" y="88"/>
                    </a:moveTo>
                    <a:lnTo>
                      <a:pt x="150" y="250"/>
                    </a:lnTo>
                    <a:lnTo>
                      <a:pt x="142" y="250"/>
                    </a:lnTo>
                    <a:lnTo>
                      <a:pt x="142" y="88"/>
                    </a:lnTo>
                    <a:lnTo>
                      <a:pt x="150" y="88"/>
                    </a:lnTo>
                    <a:lnTo>
                      <a:pt x="150" y="88"/>
                    </a:lnTo>
                    <a:close/>
                    <a:moveTo>
                      <a:pt x="150" y="88"/>
                    </a:moveTo>
                    <a:lnTo>
                      <a:pt x="150" y="88"/>
                    </a:lnTo>
                    <a:lnTo>
                      <a:pt x="150" y="88"/>
                    </a:lnTo>
                    <a:lnTo>
                      <a:pt x="150" y="88"/>
                    </a:lnTo>
                    <a:close/>
                    <a:moveTo>
                      <a:pt x="148" y="81"/>
                    </a:moveTo>
                    <a:lnTo>
                      <a:pt x="150" y="88"/>
                    </a:lnTo>
                    <a:lnTo>
                      <a:pt x="142"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30" y="72"/>
                    </a:moveTo>
                    <a:lnTo>
                      <a:pt x="131" y="64"/>
                    </a:lnTo>
                    <a:lnTo>
                      <a:pt x="132" y="64"/>
                    </a:lnTo>
                    <a:lnTo>
                      <a:pt x="135" y="65"/>
                    </a:lnTo>
                    <a:lnTo>
                      <a:pt x="139" y="68"/>
                    </a:lnTo>
                    <a:lnTo>
                      <a:pt x="142" y="70"/>
                    </a:lnTo>
                    <a:lnTo>
                      <a:pt x="143" y="73"/>
                    </a:lnTo>
                    <a:lnTo>
                      <a:pt x="138" y="78"/>
                    </a:lnTo>
                    <a:lnTo>
                      <a:pt x="135" y="77"/>
                    </a:lnTo>
                    <a:lnTo>
                      <a:pt x="134" y="74"/>
                    </a:lnTo>
                    <a:lnTo>
                      <a:pt x="131" y="72"/>
                    </a:lnTo>
                    <a:lnTo>
                      <a:pt x="128" y="70"/>
                    </a:lnTo>
                    <a:lnTo>
                      <a:pt x="130" y="72"/>
                    </a:lnTo>
                    <a:close/>
                    <a:moveTo>
                      <a:pt x="131" y="64"/>
                    </a:moveTo>
                    <a:lnTo>
                      <a:pt x="132" y="64"/>
                    </a:lnTo>
                    <a:lnTo>
                      <a:pt x="132" y="64"/>
                    </a:lnTo>
                    <a:lnTo>
                      <a:pt x="131" y="64"/>
                    </a:lnTo>
                    <a:close/>
                    <a:moveTo>
                      <a:pt x="125" y="69"/>
                    </a:moveTo>
                    <a:lnTo>
                      <a:pt x="127" y="61"/>
                    </a:lnTo>
                    <a:lnTo>
                      <a:pt x="130" y="62"/>
                    </a:lnTo>
                    <a:lnTo>
                      <a:pt x="130" y="62"/>
                    </a:lnTo>
                    <a:lnTo>
                      <a:pt x="130" y="62"/>
                    </a:lnTo>
                    <a:lnTo>
                      <a:pt x="131" y="62"/>
                    </a:lnTo>
                    <a:lnTo>
                      <a:pt x="131" y="64"/>
                    </a:lnTo>
                    <a:lnTo>
                      <a:pt x="130" y="72"/>
                    </a:lnTo>
                    <a:lnTo>
                      <a:pt x="128" y="70"/>
                    </a:lnTo>
                    <a:lnTo>
                      <a:pt x="125" y="70"/>
                    </a:lnTo>
                    <a:lnTo>
                      <a:pt x="124" y="69"/>
                    </a:lnTo>
                    <a:lnTo>
                      <a:pt x="123" y="68"/>
                    </a:lnTo>
                    <a:lnTo>
                      <a:pt x="125" y="69"/>
                    </a:lnTo>
                    <a:close/>
                    <a:moveTo>
                      <a:pt x="127" y="61"/>
                    </a:moveTo>
                    <a:lnTo>
                      <a:pt x="128" y="61"/>
                    </a:lnTo>
                    <a:lnTo>
                      <a:pt x="130" y="62"/>
                    </a:lnTo>
                    <a:lnTo>
                      <a:pt x="127" y="61"/>
                    </a:lnTo>
                    <a:close/>
                    <a:moveTo>
                      <a:pt x="113" y="66"/>
                    </a:moveTo>
                    <a:lnTo>
                      <a:pt x="113" y="57"/>
                    </a:lnTo>
                    <a:lnTo>
                      <a:pt x="116" y="58"/>
                    </a:lnTo>
                    <a:lnTo>
                      <a:pt x="117" y="58"/>
                    </a:lnTo>
                    <a:lnTo>
                      <a:pt x="121" y="59"/>
                    </a:lnTo>
                    <a:lnTo>
                      <a:pt x="124" y="59"/>
                    </a:lnTo>
                    <a:lnTo>
                      <a:pt x="127" y="61"/>
                    </a:lnTo>
                    <a:lnTo>
                      <a:pt x="125" y="69"/>
                    </a:lnTo>
                    <a:lnTo>
                      <a:pt x="123" y="69"/>
                    </a:lnTo>
                    <a:lnTo>
                      <a:pt x="119" y="68"/>
                    </a:lnTo>
                    <a:lnTo>
                      <a:pt x="115" y="66"/>
                    </a:lnTo>
                    <a:lnTo>
                      <a:pt x="112" y="65"/>
                    </a:lnTo>
                    <a:lnTo>
                      <a:pt x="113" y="66"/>
                    </a:lnTo>
                    <a:close/>
                    <a:moveTo>
                      <a:pt x="113" y="57"/>
                    </a:moveTo>
                    <a:lnTo>
                      <a:pt x="115" y="57"/>
                    </a:lnTo>
                    <a:lnTo>
                      <a:pt x="116" y="58"/>
                    </a:lnTo>
                    <a:lnTo>
                      <a:pt x="113" y="57"/>
                    </a:lnTo>
                    <a:close/>
                    <a:moveTo>
                      <a:pt x="107" y="57"/>
                    </a:moveTo>
                    <a:lnTo>
                      <a:pt x="113" y="57"/>
                    </a:lnTo>
                    <a:lnTo>
                      <a:pt x="113" y="66"/>
                    </a:lnTo>
                    <a:lnTo>
                      <a:pt x="107" y="66"/>
                    </a:lnTo>
                    <a:lnTo>
                      <a:pt x="103" y="64"/>
                    </a:lnTo>
                    <a:lnTo>
                      <a:pt x="107" y="57"/>
                    </a:lnTo>
                    <a:close/>
                    <a:moveTo>
                      <a:pt x="107" y="66"/>
                    </a:moveTo>
                    <a:lnTo>
                      <a:pt x="104" y="65"/>
                    </a:lnTo>
                    <a:lnTo>
                      <a:pt x="103" y="64"/>
                    </a:lnTo>
                    <a:lnTo>
                      <a:pt x="107" y="66"/>
                    </a:lnTo>
                    <a:close/>
                    <a:moveTo>
                      <a:pt x="105" y="26"/>
                    </a:moveTo>
                    <a:lnTo>
                      <a:pt x="108" y="34"/>
                    </a:lnTo>
                    <a:lnTo>
                      <a:pt x="111" y="31"/>
                    </a:lnTo>
                    <a:lnTo>
                      <a:pt x="109" y="34"/>
                    </a:lnTo>
                    <a:lnTo>
                      <a:pt x="109" y="38"/>
                    </a:lnTo>
                    <a:lnTo>
                      <a:pt x="108" y="42"/>
                    </a:lnTo>
                    <a:lnTo>
                      <a:pt x="108" y="46"/>
                    </a:lnTo>
                    <a:lnTo>
                      <a:pt x="108" y="50"/>
                    </a:lnTo>
                    <a:lnTo>
                      <a:pt x="108" y="54"/>
                    </a:lnTo>
                    <a:lnTo>
                      <a:pt x="109" y="55"/>
                    </a:lnTo>
                    <a:lnTo>
                      <a:pt x="109" y="57"/>
                    </a:lnTo>
                    <a:lnTo>
                      <a:pt x="109" y="58"/>
                    </a:lnTo>
                    <a:lnTo>
                      <a:pt x="111" y="59"/>
                    </a:lnTo>
                    <a:lnTo>
                      <a:pt x="103" y="64"/>
                    </a:lnTo>
                    <a:lnTo>
                      <a:pt x="101" y="61"/>
                    </a:lnTo>
                    <a:lnTo>
                      <a:pt x="101" y="59"/>
                    </a:lnTo>
                    <a:lnTo>
                      <a:pt x="100" y="57"/>
                    </a:lnTo>
                    <a:lnTo>
                      <a:pt x="100" y="55"/>
                    </a:lnTo>
                    <a:lnTo>
                      <a:pt x="100" y="50"/>
                    </a:lnTo>
                    <a:lnTo>
                      <a:pt x="100" y="46"/>
                    </a:lnTo>
                    <a:lnTo>
                      <a:pt x="100" y="41"/>
                    </a:lnTo>
                    <a:lnTo>
                      <a:pt x="101" y="37"/>
                    </a:lnTo>
                    <a:lnTo>
                      <a:pt x="101" y="33"/>
                    </a:lnTo>
                    <a:lnTo>
                      <a:pt x="103" y="28"/>
                    </a:lnTo>
                    <a:lnTo>
                      <a:pt x="105" y="26"/>
                    </a:lnTo>
                    <a:close/>
                    <a:moveTo>
                      <a:pt x="103" y="28"/>
                    </a:moveTo>
                    <a:lnTo>
                      <a:pt x="104" y="26"/>
                    </a:lnTo>
                    <a:lnTo>
                      <a:pt x="105" y="26"/>
                    </a:lnTo>
                    <a:lnTo>
                      <a:pt x="103"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8" y="24"/>
                    </a:lnTo>
                    <a:lnTo>
                      <a:pt x="112" y="24"/>
                    </a:lnTo>
                    <a:lnTo>
                      <a:pt x="116" y="24"/>
                    </a:lnTo>
                    <a:lnTo>
                      <a:pt x="120" y="24"/>
                    </a:lnTo>
                    <a:lnTo>
                      <a:pt x="128"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4" y="0"/>
                    </a:moveTo>
                    <a:lnTo>
                      <a:pt x="135" y="0"/>
                    </a:lnTo>
                    <a:lnTo>
                      <a:pt x="135" y="10"/>
                    </a:lnTo>
                    <a:lnTo>
                      <a:pt x="14" y="10"/>
                    </a:lnTo>
                    <a:lnTo>
                      <a:pt x="10" y="6"/>
                    </a:lnTo>
                    <a:lnTo>
                      <a:pt x="14" y="0"/>
                    </a:lnTo>
                    <a:close/>
                    <a:moveTo>
                      <a:pt x="10" y="6"/>
                    </a:moveTo>
                    <a:lnTo>
                      <a:pt x="10" y="0"/>
                    </a:lnTo>
                    <a:lnTo>
                      <a:pt x="14" y="0"/>
                    </a:lnTo>
                    <a:lnTo>
                      <a:pt x="10" y="6"/>
                    </a:lnTo>
                    <a:close/>
                    <a:moveTo>
                      <a:pt x="10" y="30"/>
                    </a:moveTo>
                    <a:lnTo>
                      <a:pt x="10" y="6"/>
                    </a:lnTo>
                    <a:lnTo>
                      <a:pt x="18" y="6"/>
                    </a:lnTo>
                    <a:lnTo>
                      <a:pt x="18" y="30"/>
                    </a:lnTo>
                    <a:lnTo>
                      <a:pt x="14" y="34"/>
                    </a:lnTo>
                    <a:lnTo>
                      <a:pt x="10" y="30"/>
                    </a:lnTo>
                    <a:close/>
                    <a:moveTo>
                      <a:pt x="14" y="34"/>
                    </a:moveTo>
                    <a:lnTo>
                      <a:pt x="10" y="34"/>
                    </a:lnTo>
                    <a:lnTo>
                      <a:pt x="10" y="30"/>
                    </a:lnTo>
                    <a:lnTo>
                      <a:pt x="14" y="34"/>
                    </a:lnTo>
                    <a:close/>
                    <a:moveTo>
                      <a:pt x="42" y="26"/>
                    </a:moveTo>
                    <a:lnTo>
                      <a:pt x="42" y="34"/>
                    </a:lnTo>
                    <a:lnTo>
                      <a:pt x="42" y="34"/>
                    </a:lnTo>
                    <a:lnTo>
                      <a:pt x="37" y="34"/>
                    </a:lnTo>
                    <a:lnTo>
                      <a:pt x="27" y="34"/>
                    </a:lnTo>
                    <a:lnTo>
                      <a:pt x="19" y="34"/>
                    </a:lnTo>
                    <a:lnTo>
                      <a:pt x="14" y="34"/>
                    </a:lnTo>
                    <a:lnTo>
                      <a:pt x="14" y="24"/>
                    </a:lnTo>
                    <a:lnTo>
                      <a:pt x="19" y="24"/>
                    </a:lnTo>
                    <a:lnTo>
                      <a:pt x="27" y="24"/>
                    </a:lnTo>
                    <a:lnTo>
                      <a:pt x="37" y="24"/>
                    </a:lnTo>
                    <a:lnTo>
                      <a:pt x="42" y="26"/>
                    </a:lnTo>
                    <a:lnTo>
                      <a:pt x="42" y="26"/>
                    </a:lnTo>
                    <a:close/>
                    <a:moveTo>
                      <a:pt x="45" y="65"/>
                    </a:moveTo>
                    <a:lnTo>
                      <a:pt x="42" y="57"/>
                    </a:lnTo>
                    <a:lnTo>
                      <a:pt x="39" y="59"/>
                    </a:lnTo>
                    <a:lnTo>
                      <a:pt x="39" y="58"/>
                    </a:lnTo>
                    <a:lnTo>
                      <a:pt x="39" y="55"/>
                    </a:lnTo>
                    <a:lnTo>
                      <a:pt x="41" y="50"/>
                    </a:lnTo>
                    <a:lnTo>
                      <a:pt x="41" y="45"/>
                    </a:lnTo>
                    <a:lnTo>
                      <a:pt x="41" y="39"/>
                    </a:lnTo>
                    <a:lnTo>
                      <a:pt x="41" y="35"/>
                    </a:lnTo>
                    <a:lnTo>
                      <a:pt x="39" y="34"/>
                    </a:lnTo>
                    <a:lnTo>
                      <a:pt x="39" y="33"/>
                    </a:lnTo>
                    <a:lnTo>
                      <a:pt x="39" y="33"/>
                    </a:lnTo>
                    <a:lnTo>
                      <a:pt x="39" y="33"/>
                    </a:lnTo>
                    <a:lnTo>
                      <a:pt x="41" y="33"/>
                    </a:lnTo>
                    <a:lnTo>
                      <a:pt x="42" y="34"/>
                    </a:lnTo>
                    <a:lnTo>
                      <a:pt x="42" y="26"/>
                    </a:lnTo>
                    <a:lnTo>
                      <a:pt x="45" y="26"/>
                    </a:lnTo>
                    <a:lnTo>
                      <a:pt x="46" y="27"/>
                    </a:lnTo>
                    <a:lnTo>
                      <a:pt x="46" y="28"/>
                    </a:lnTo>
                    <a:lnTo>
                      <a:pt x="47" y="30"/>
                    </a:lnTo>
                    <a:lnTo>
                      <a:pt x="47" y="31"/>
                    </a:lnTo>
                    <a:lnTo>
                      <a:pt x="49" y="34"/>
                    </a:lnTo>
                    <a:lnTo>
                      <a:pt x="49" y="39"/>
                    </a:lnTo>
                    <a:lnTo>
                      <a:pt x="49" y="45"/>
                    </a:lnTo>
                    <a:lnTo>
                      <a:pt x="49" y="50"/>
                    </a:lnTo>
                    <a:lnTo>
                      <a:pt x="49" y="55"/>
                    </a:lnTo>
                    <a:lnTo>
                      <a:pt x="47" y="59"/>
                    </a:lnTo>
                    <a:lnTo>
                      <a:pt x="47" y="62"/>
                    </a:lnTo>
                    <a:lnTo>
                      <a:pt x="45" y="65"/>
                    </a:lnTo>
                    <a:close/>
                    <a:moveTo>
                      <a:pt x="47" y="62"/>
                    </a:moveTo>
                    <a:lnTo>
                      <a:pt x="46" y="64"/>
                    </a:lnTo>
                    <a:lnTo>
                      <a:pt x="45" y="65"/>
                    </a:lnTo>
                    <a:lnTo>
                      <a:pt x="47" y="62"/>
                    </a:lnTo>
                    <a:close/>
                    <a:moveTo>
                      <a:pt x="37" y="66"/>
                    </a:moveTo>
                    <a:lnTo>
                      <a:pt x="35" y="57"/>
                    </a:lnTo>
                    <a:lnTo>
                      <a:pt x="37" y="57"/>
                    </a:lnTo>
                    <a:lnTo>
                      <a:pt x="37" y="57"/>
                    </a:lnTo>
                    <a:lnTo>
                      <a:pt x="39" y="57"/>
                    </a:lnTo>
                    <a:lnTo>
                      <a:pt x="41" y="57"/>
                    </a:lnTo>
                    <a:lnTo>
                      <a:pt x="42" y="57"/>
                    </a:lnTo>
                    <a:lnTo>
                      <a:pt x="45" y="65"/>
                    </a:lnTo>
                    <a:lnTo>
                      <a:pt x="42" y="65"/>
                    </a:lnTo>
                    <a:lnTo>
                      <a:pt x="39" y="66"/>
                    </a:lnTo>
                    <a:lnTo>
                      <a:pt x="37" y="66"/>
                    </a:lnTo>
                    <a:lnTo>
                      <a:pt x="37" y="66"/>
                    </a:lnTo>
                    <a:lnTo>
                      <a:pt x="37" y="66"/>
                    </a:lnTo>
                    <a:close/>
                    <a:moveTo>
                      <a:pt x="35" y="57"/>
                    </a:moveTo>
                    <a:lnTo>
                      <a:pt x="37" y="57"/>
                    </a:lnTo>
                    <a:lnTo>
                      <a:pt x="37" y="57"/>
                    </a:lnTo>
                    <a:lnTo>
                      <a:pt x="35" y="57"/>
                    </a:lnTo>
                    <a:close/>
                    <a:moveTo>
                      <a:pt x="11" y="82"/>
                    </a:moveTo>
                    <a:lnTo>
                      <a:pt x="3" y="81"/>
                    </a:lnTo>
                    <a:lnTo>
                      <a:pt x="3" y="78"/>
                    </a:lnTo>
                    <a:lnTo>
                      <a:pt x="7" y="73"/>
                    </a:lnTo>
                    <a:lnTo>
                      <a:pt x="11" y="69"/>
                    </a:lnTo>
                    <a:lnTo>
                      <a:pt x="12" y="68"/>
                    </a:lnTo>
                    <a:lnTo>
                      <a:pt x="15" y="66"/>
                    </a:lnTo>
                    <a:lnTo>
                      <a:pt x="16" y="65"/>
                    </a:lnTo>
                    <a:lnTo>
                      <a:pt x="18" y="64"/>
                    </a:lnTo>
                    <a:lnTo>
                      <a:pt x="20" y="62"/>
                    </a:lnTo>
                    <a:lnTo>
                      <a:pt x="22" y="61"/>
                    </a:lnTo>
                    <a:lnTo>
                      <a:pt x="24" y="61"/>
                    </a:lnTo>
                    <a:lnTo>
                      <a:pt x="26" y="59"/>
                    </a:lnTo>
                    <a:lnTo>
                      <a:pt x="31" y="58"/>
                    </a:lnTo>
                    <a:lnTo>
                      <a:pt x="35" y="57"/>
                    </a:lnTo>
                    <a:lnTo>
                      <a:pt x="37" y="66"/>
                    </a:lnTo>
                    <a:lnTo>
                      <a:pt x="32" y="66"/>
                    </a:lnTo>
                    <a:lnTo>
                      <a:pt x="28" y="68"/>
                    </a:lnTo>
                    <a:lnTo>
                      <a:pt x="27" y="68"/>
                    </a:lnTo>
                    <a:lnTo>
                      <a:pt x="26" y="69"/>
                    </a:lnTo>
                    <a:lnTo>
                      <a:pt x="24" y="69"/>
                    </a:lnTo>
                    <a:lnTo>
                      <a:pt x="23" y="70"/>
                    </a:lnTo>
                    <a:lnTo>
                      <a:pt x="22" y="72"/>
                    </a:lnTo>
                    <a:lnTo>
                      <a:pt x="20" y="73"/>
                    </a:lnTo>
                    <a:lnTo>
                      <a:pt x="18" y="74"/>
                    </a:lnTo>
                    <a:lnTo>
                      <a:pt x="16" y="76"/>
                    </a:lnTo>
                    <a:lnTo>
                      <a:pt x="14" y="78"/>
                    </a:lnTo>
                    <a:lnTo>
                      <a:pt x="10"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0">
                <a:extLst>
                  <a:ext uri="{FF2B5EF4-FFF2-40B4-BE49-F238E27FC236}">
                    <a16:creationId xmlns:a16="http://schemas.microsoft.com/office/drawing/2014/main" id="{53D8A8FC-D403-402B-9E4A-38F972C77D67}"/>
                  </a:ext>
                </a:extLst>
              </p:cNvPr>
              <p:cNvSpPr>
                <a:spLocks/>
              </p:cNvSpPr>
              <p:nvPr/>
            </p:nvSpPr>
            <p:spPr bwMode="auto">
              <a:xfrm>
                <a:off x="2729" y="3285"/>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2 w 140"/>
                  <a:gd name="T15" fmla="*/ 144 h 146"/>
                  <a:gd name="T16" fmla="*/ 113 w 140"/>
                  <a:gd name="T17" fmla="*/ 144 h 146"/>
                  <a:gd name="T18" fmla="*/ 107 w 140"/>
                  <a:gd name="T19" fmla="*/ 146 h 146"/>
                  <a:gd name="T20" fmla="*/ 99 w 140"/>
                  <a:gd name="T21" fmla="*/ 146 h 146"/>
                  <a:gd name="T22" fmla="*/ 85 w 140"/>
                  <a:gd name="T23" fmla="*/ 146 h 146"/>
                  <a:gd name="T24" fmla="*/ 66 w 140"/>
                  <a:gd name="T25" fmla="*/ 146 h 146"/>
                  <a:gd name="T26" fmla="*/ 47 w 140"/>
                  <a:gd name="T27" fmla="*/ 146 h 146"/>
                  <a:gd name="T28" fmla="*/ 35 w 140"/>
                  <a:gd name="T29" fmla="*/ 146 h 146"/>
                  <a:gd name="T30" fmla="*/ 29 w 140"/>
                  <a:gd name="T31" fmla="*/ 146 h 146"/>
                  <a:gd name="T32" fmla="*/ 22 w 140"/>
                  <a:gd name="T33" fmla="*/ 144 h 146"/>
                  <a:gd name="T34" fmla="*/ 16 w 140"/>
                  <a:gd name="T35" fmla="*/ 143 h 146"/>
                  <a:gd name="T36" fmla="*/ 11 w 140"/>
                  <a:gd name="T37" fmla="*/ 142 h 146"/>
                  <a:gd name="T38" fmla="*/ 6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2" y="144"/>
                    </a:lnTo>
                    <a:lnTo>
                      <a:pt x="113" y="144"/>
                    </a:lnTo>
                    <a:lnTo>
                      <a:pt x="107" y="146"/>
                    </a:lnTo>
                    <a:lnTo>
                      <a:pt x="99" y="146"/>
                    </a:lnTo>
                    <a:lnTo>
                      <a:pt x="85" y="146"/>
                    </a:lnTo>
                    <a:lnTo>
                      <a:pt x="66" y="146"/>
                    </a:lnTo>
                    <a:lnTo>
                      <a:pt x="47" y="146"/>
                    </a:lnTo>
                    <a:lnTo>
                      <a:pt x="35" y="146"/>
                    </a:lnTo>
                    <a:lnTo>
                      <a:pt x="29" y="146"/>
                    </a:lnTo>
                    <a:lnTo>
                      <a:pt x="22" y="144"/>
                    </a:lnTo>
                    <a:lnTo>
                      <a:pt x="16" y="143"/>
                    </a:lnTo>
                    <a:lnTo>
                      <a:pt x="11" y="142"/>
                    </a:lnTo>
                    <a:lnTo>
                      <a:pt x="6"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31">
                <a:extLst>
                  <a:ext uri="{FF2B5EF4-FFF2-40B4-BE49-F238E27FC236}">
                    <a16:creationId xmlns:a16="http://schemas.microsoft.com/office/drawing/2014/main" id="{769FC0D5-FB45-4BC9-AED9-27E60500DB1B}"/>
                  </a:ext>
                </a:extLst>
              </p:cNvPr>
              <p:cNvSpPr>
                <a:spLocks noEditPoints="1"/>
              </p:cNvSpPr>
              <p:nvPr/>
            </p:nvSpPr>
            <p:spPr bwMode="auto">
              <a:xfrm>
                <a:off x="2724" y="3154"/>
                <a:ext cx="149" cy="281"/>
              </a:xfrm>
              <a:custGeom>
                <a:avLst/>
                <a:gdLst>
                  <a:gd name="T0" fmla="*/ 3 w 149"/>
                  <a:gd name="T1" fmla="*/ 81 h 281"/>
                  <a:gd name="T2" fmla="*/ 1 w 149"/>
                  <a:gd name="T3" fmla="*/ 82 h 281"/>
                  <a:gd name="T4" fmla="*/ 9 w 149"/>
                  <a:gd name="T5" fmla="*/ 89 h 281"/>
                  <a:gd name="T6" fmla="*/ 0 w 149"/>
                  <a:gd name="T7" fmla="*/ 248 h 281"/>
                  <a:gd name="T8" fmla="*/ 0 w 149"/>
                  <a:gd name="T9" fmla="*/ 248 h 281"/>
                  <a:gd name="T10" fmla="*/ 20 w 149"/>
                  <a:gd name="T11" fmla="*/ 278 h 281"/>
                  <a:gd name="T12" fmla="*/ 5 w 149"/>
                  <a:gd name="T13" fmla="*/ 267 h 281"/>
                  <a:gd name="T14" fmla="*/ 0 w 149"/>
                  <a:gd name="T15" fmla="*/ 248 h 281"/>
                  <a:gd name="T16" fmla="*/ 12 w 149"/>
                  <a:gd name="T17" fmla="*/ 262 h 281"/>
                  <a:gd name="T18" fmla="*/ 20 w 149"/>
                  <a:gd name="T19" fmla="*/ 270 h 281"/>
                  <a:gd name="T20" fmla="*/ 104 w 149"/>
                  <a:gd name="T21" fmla="*/ 281 h 281"/>
                  <a:gd name="T22" fmla="*/ 52 w 149"/>
                  <a:gd name="T23" fmla="*/ 281 h 281"/>
                  <a:gd name="T24" fmla="*/ 70 w 149"/>
                  <a:gd name="T25" fmla="*/ 273 h 281"/>
                  <a:gd name="T26" fmla="*/ 104 w 149"/>
                  <a:gd name="T27" fmla="*/ 273 h 281"/>
                  <a:gd name="T28" fmla="*/ 149 w 149"/>
                  <a:gd name="T29" fmla="*/ 258 h 281"/>
                  <a:gd name="T30" fmla="*/ 143 w 149"/>
                  <a:gd name="T31" fmla="*/ 270 h 281"/>
                  <a:gd name="T32" fmla="*/ 122 w 149"/>
                  <a:gd name="T33" fmla="*/ 279 h 281"/>
                  <a:gd name="T34" fmla="*/ 122 w 149"/>
                  <a:gd name="T35" fmla="*/ 271 h 281"/>
                  <a:gd name="T36" fmla="*/ 136 w 149"/>
                  <a:gd name="T37" fmla="*/ 264 h 281"/>
                  <a:gd name="T38" fmla="*/ 140 w 149"/>
                  <a:gd name="T39" fmla="*/ 256 h 281"/>
                  <a:gd name="T40" fmla="*/ 149 w 149"/>
                  <a:gd name="T41" fmla="*/ 250 h 281"/>
                  <a:gd name="T42" fmla="*/ 149 w 149"/>
                  <a:gd name="T43" fmla="*/ 88 h 281"/>
                  <a:gd name="T44" fmla="*/ 140 w 149"/>
                  <a:gd name="T45" fmla="*/ 82 h 281"/>
                  <a:gd name="T46" fmla="*/ 144 w 149"/>
                  <a:gd name="T47" fmla="*/ 73 h 281"/>
                  <a:gd name="T48" fmla="*/ 144 w 149"/>
                  <a:gd name="T49" fmla="*/ 73 h 281"/>
                  <a:gd name="T50" fmla="*/ 139 w 149"/>
                  <a:gd name="T51" fmla="*/ 68 h 281"/>
                  <a:gd name="T52" fmla="*/ 129 w 149"/>
                  <a:gd name="T53" fmla="*/ 70 h 281"/>
                  <a:gd name="T54" fmla="*/ 127 w 149"/>
                  <a:gd name="T55" fmla="*/ 61 h 281"/>
                  <a:gd name="T56" fmla="*/ 128 w 149"/>
                  <a:gd name="T57" fmla="*/ 70 h 281"/>
                  <a:gd name="T58" fmla="*/ 129 w 149"/>
                  <a:gd name="T59" fmla="*/ 62 h 281"/>
                  <a:gd name="T60" fmla="*/ 124 w 149"/>
                  <a:gd name="T61" fmla="*/ 59 h 281"/>
                  <a:gd name="T62" fmla="*/ 113 w 149"/>
                  <a:gd name="T63" fmla="*/ 66 h 281"/>
                  <a:gd name="T64" fmla="*/ 113 w 149"/>
                  <a:gd name="T65" fmla="*/ 66 h 281"/>
                  <a:gd name="T66" fmla="*/ 106 w 149"/>
                  <a:gd name="T67" fmla="*/ 66 h 281"/>
                  <a:gd name="T68" fmla="*/ 108 w 149"/>
                  <a:gd name="T69" fmla="*/ 46 h 281"/>
                  <a:gd name="T70" fmla="*/ 102 w 149"/>
                  <a:gd name="T71" fmla="*/ 64 h 281"/>
                  <a:gd name="T72" fmla="*/ 100 w 149"/>
                  <a:gd name="T73" fmla="*/ 41 h 281"/>
                  <a:gd name="T74" fmla="*/ 105 w 149"/>
                  <a:gd name="T75" fmla="*/ 26 h 281"/>
                  <a:gd name="T76" fmla="*/ 116 w 149"/>
                  <a:gd name="T77" fmla="*/ 34 h 281"/>
                  <a:gd name="T78" fmla="*/ 116 w 149"/>
                  <a:gd name="T79" fmla="*/ 24 h 281"/>
                  <a:gd name="T80" fmla="*/ 135 w 149"/>
                  <a:gd name="T81" fmla="*/ 34 h 281"/>
                  <a:gd name="T82" fmla="*/ 139 w 149"/>
                  <a:gd name="T83" fmla="*/ 6 h 281"/>
                  <a:gd name="T84" fmla="*/ 135 w 149"/>
                  <a:gd name="T85" fmla="*/ 10 h 281"/>
                  <a:gd name="T86" fmla="*/ 9 w 149"/>
                  <a:gd name="T87" fmla="*/ 6 h 281"/>
                  <a:gd name="T88" fmla="*/ 13 w 149"/>
                  <a:gd name="T89" fmla="*/ 34 h 281"/>
                  <a:gd name="T90" fmla="*/ 36 w 149"/>
                  <a:gd name="T91" fmla="*/ 34 h 281"/>
                  <a:gd name="T92" fmla="*/ 36 w 149"/>
                  <a:gd name="T93" fmla="*/ 24 h 281"/>
                  <a:gd name="T94" fmla="*/ 40 w 149"/>
                  <a:gd name="T95" fmla="*/ 55 h 281"/>
                  <a:gd name="T96" fmla="*/ 39 w 149"/>
                  <a:gd name="T97" fmla="*/ 33 h 281"/>
                  <a:gd name="T98" fmla="*/ 46 w 149"/>
                  <a:gd name="T99" fmla="*/ 28 h 281"/>
                  <a:gd name="T100" fmla="*/ 48 w 149"/>
                  <a:gd name="T101" fmla="*/ 55 h 281"/>
                  <a:gd name="T102" fmla="*/ 47 w 149"/>
                  <a:gd name="T103" fmla="*/ 62 h 281"/>
                  <a:gd name="T104" fmla="*/ 42 w 149"/>
                  <a:gd name="T105" fmla="*/ 57 h 281"/>
                  <a:gd name="T106" fmla="*/ 35 w 149"/>
                  <a:gd name="T107" fmla="*/ 57 h 281"/>
                  <a:gd name="T108" fmla="*/ 7 w 149"/>
                  <a:gd name="T109" fmla="*/ 73 h 281"/>
                  <a:gd name="T110" fmla="*/ 21 w 149"/>
                  <a:gd name="T111" fmla="*/ 61 h 281"/>
                  <a:gd name="T112" fmla="*/ 28 w 149"/>
                  <a:gd name="T113" fmla="*/ 68 h 281"/>
                  <a:gd name="T114" fmla="*/ 19 w 149"/>
                  <a:gd name="T115" fmla="*/ 74 h 281"/>
                  <a:gd name="T116" fmla="*/ 3 w 149"/>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81">
                    <a:moveTo>
                      <a:pt x="9" y="84"/>
                    </a:moveTo>
                    <a:lnTo>
                      <a:pt x="1" y="82"/>
                    </a:lnTo>
                    <a:lnTo>
                      <a:pt x="3" y="81"/>
                    </a:lnTo>
                    <a:lnTo>
                      <a:pt x="3" y="80"/>
                    </a:lnTo>
                    <a:lnTo>
                      <a:pt x="3" y="81"/>
                    </a:lnTo>
                    <a:lnTo>
                      <a:pt x="3" y="82"/>
                    </a:lnTo>
                    <a:lnTo>
                      <a:pt x="3" y="81"/>
                    </a:lnTo>
                    <a:lnTo>
                      <a:pt x="11" y="82"/>
                    </a:lnTo>
                    <a:lnTo>
                      <a:pt x="11" y="82"/>
                    </a:lnTo>
                    <a:lnTo>
                      <a:pt x="11" y="84"/>
                    </a:lnTo>
                    <a:lnTo>
                      <a:pt x="9" y="85"/>
                    </a:lnTo>
                    <a:lnTo>
                      <a:pt x="9" y="85"/>
                    </a:lnTo>
                    <a:lnTo>
                      <a:pt x="9" y="84"/>
                    </a:lnTo>
                    <a:close/>
                    <a:moveTo>
                      <a:pt x="1" y="82"/>
                    </a:moveTo>
                    <a:lnTo>
                      <a:pt x="1" y="81"/>
                    </a:lnTo>
                    <a:lnTo>
                      <a:pt x="3" y="81"/>
                    </a:lnTo>
                    <a:lnTo>
                      <a:pt x="1" y="82"/>
                    </a:lnTo>
                    <a:close/>
                    <a:moveTo>
                      <a:pt x="1" y="88"/>
                    </a:moveTo>
                    <a:lnTo>
                      <a:pt x="1" y="82"/>
                    </a:lnTo>
                    <a:lnTo>
                      <a:pt x="9" y="84"/>
                    </a:lnTo>
                    <a:lnTo>
                      <a:pt x="9" y="89"/>
                    </a:lnTo>
                    <a:lnTo>
                      <a:pt x="0" y="88"/>
                    </a:lnTo>
                    <a:lnTo>
                      <a:pt x="1" y="88"/>
                    </a:lnTo>
                    <a:close/>
                    <a:moveTo>
                      <a:pt x="0" y="88"/>
                    </a:moveTo>
                    <a:lnTo>
                      <a:pt x="0" y="88"/>
                    </a:lnTo>
                    <a:lnTo>
                      <a:pt x="1" y="88"/>
                    </a:lnTo>
                    <a:lnTo>
                      <a:pt x="0" y="88"/>
                    </a:lnTo>
                    <a:close/>
                    <a:moveTo>
                      <a:pt x="0" y="248"/>
                    </a:moveTo>
                    <a:lnTo>
                      <a:pt x="0" y="88"/>
                    </a:lnTo>
                    <a:lnTo>
                      <a:pt x="9" y="88"/>
                    </a:lnTo>
                    <a:lnTo>
                      <a:pt x="9" y="248"/>
                    </a:lnTo>
                    <a:lnTo>
                      <a:pt x="0" y="248"/>
                    </a:lnTo>
                    <a:lnTo>
                      <a:pt x="0" y="248"/>
                    </a:lnTo>
                    <a:close/>
                    <a:moveTo>
                      <a:pt x="0" y="248"/>
                    </a:moveTo>
                    <a:lnTo>
                      <a:pt x="0" y="248"/>
                    </a:lnTo>
                    <a:lnTo>
                      <a:pt x="0" y="248"/>
                    </a:lnTo>
                    <a:close/>
                    <a:moveTo>
                      <a:pt x="40" y="273"/>
                    </a:moveTo>
                    <a:lnTo>
                      <a:pt x="40" y="281"/>
                    </a:lnTo>
                    <a:lnTo>
                      <a:pt x="34" y="281"/>
                    </a:lnTo>
                    <a:lnTo>
                      <a:pt x="27" y="279"/>
                    </a:lnTo>
                    <a:lnTo>
                      <a:pt x="23" y="279"/>
                    </a:lnTo>
                    <a:lnTo>
                      <a:pt x="20" y="278"/>
                    </a:lnTo>
                    <a:lnTo>
                      <a:pt x="16" y="278"/>
                    </a:lnTo>
                    <a:lnTo>
                      <a:pt x="13" y="277"/>
                    </a:lnTo>
                    <a:lnTo>
                      <a:pt x="11" y="274"/>
                    </a:lnTo>
                    <a:lnTo>
                      <a:pt x="8" y="273"/>
                    </a:lnTo>
                    <a:lnTo>
                      <a:pt x="7" y="271"/>
                    </a:lnTo>
                    <a:lnTo>
                      <a:pt x="7" y="270"/>
                    </a:lnTo>
                    <a:lnTo>
                      <a:pt x="5" y="267"/>
                    </a:lnTo>
                    <a:lnTo>
                      <a:pt x="4" y="266"/>
                    </a:lnTo>
                    <a:lnTo>
                      <a:pt x="4" y="264"/>
                    </a:lnTo>
                    <a:lnTo>
                      <a:pt x="3" y="263"/>
                    </a:lnTo>
                    <a:lnTo>
                      <a:pt x="3" y="260"/>
                    </a:lnTo>
                    <a:lnTo>
                      <a:pt x="1" y="258"/>
                    </a:lnTo>
                    <a:lnTo>
                      <a:pt x="1" y="254"/>
                    </a:lnTo>
                    <a:lnTo>
                      <a:pt x="0" y="248"/>
                    </a:lnTo>
                    <a:lnTo>
                      <a:pt x="9" y="248"/>
                    </a:lnTo>
                    <a:lnTo>
                      <a:pt x="9" y="254"/>
                    </a:lnTo>
                    <a:lnTo>
                      <a:pt x="9" y="256"/>
                    </a:lnTo>
                    <a:lnTo>
                      <a:pt x="11" y="258"/>
                    </a:lnTo>
                    <a:lnTo>
                      <a:pt x="11" y="260"/>
                    </a:lnTo>
                    <a:lnTo>
                      <a:pt x="11" y="260"/>
                    </a:lnTo>
                    <a:lnTo>
                      <a:pt x="12" y="262"/>
                    </a:lnTo>
                    <a:lnTo>
                      <a:pt x="12" y="263"/>
                    </a:lnTo>
                    <a:lnTo>
                      <a:pt x="13" y="264"/>
                    </a:lnTo>
                    <a:lnTo>
                      <a:pt x="13" y="266"/>
                    </a:lnTo>
                    <a:lnTo>
                      <a:pt x="15" y="266"/>
                    </a:lnTo>
                    <a:lnTo>
                      <a:pt x="16" y="267"/>
                    </a:lnTo>
                    <a:lnTo>
                      <a:pt x="17" y="268"/>
                    </a:lnTo>
                    <a:lnTo>
                      <a:pt x="20" y="270"/>
                    </a:lnTo>
                    <a:lnTo>
                      <a:pt x="21" y="270"/>
                    </a:lnTo>
                    <a:lnTo>
                      <a:pt x="24" y="271"/>
                    </a:lnTo>
                    <a:lnTo>
                      <a:pt x="27" y="271"/>
                    </a:lnTo>
                    <a:lnTo>
                      <a:pt x="34" y="271"/>
                    </a:lnTo>
                    <a:lnTo>
                      <a:pt x="40" y="273"/>
                    </a:lnTo>
                    <a:close/>
                    <a:moveTo>
                      <a:pt x="104" y="273"/>
                    </a:moveTo>
                    <a:lnTo>
                      <a:pt x="104" y="281"/>
                    </a:lnTo>
                    <a:lnTo>
                      <a:pt x="104" y="281"/>
                    </a:lnTo>
                    <a:lnTo>
                      <a:pt x="98" y="281"/>
                    </a:lnTo>
                    <a:lnTo>
                      <a:pt x="90" y="281"/>
                    </a:lnTo>
                    <a:lnTo>
                      <a:pt x="81" y="281"/>
                    </a:lnTo>
                    <a:lnTo>
                      <a:pt x="71" y="281"/>
                    </a:lnTo>
                    <a:lnTo>
                      <a:pt x="60" y="281"/>
                    </a:lnTo>
                    <a:lnTo>
                      <a:pt x="52" y="281"/>
                    </a:lnTo>
                    <a:lnTo>
                      <a:pt x="46" y="281"/>
                    </a:lnTo>
                    <a:lnTo>
                      <a:pt x="40" y="281"/>
                    </a:lnTo>
                    <a:lnTo>
                      <a:pt x="40" y="273"/>
                    </a:lnTo>
                    <a:lnTo>
                      <a:pt x="46" y="273"/>
                    </a:lnTo>
                    <a:lnTo>
                      <a:pt x="52" y="273"/>
                    </a:lnTo>
                    <a:lnTo>
                      <a:pt x="60" y="273"/>
                    </a:lnTo>
                    <a:lnTo>
                      <a:pt x="70" y="273"/>
                    </a:lnTo>
                    <a:lnTo>
                      <a:pt x="81" y="273"/>
                    </a:lnTo>
                    <a:lnTo>
                      <a:pt x="90" y="273"/>
                    </a:lnTo>
                    <a:lnTo>
                      <a:pt x="98" y="273"/>
                    </a:lnTo>
                    <a:lnTo>
                      <a:pt x="104" y="273"/>
                    </a:lnTo>
                    <a:lnTo>
                      <a:pt x="104" y="273"/>
                    </a:lnTo>
                    <a:close/>
                    <a:moveTo>
                      <a:pt x="104" y="273"/>
                    </a:moveTo>
                    <a:lnTo>
                      <a:pt x="104" y="273"/>
                    </a:lnTo>
                    <a:lnTo>
                      <a:pt x="104" y="273"/>
                    </a:lnTo>
                    <a:close/>
                    <a:moveTo>
                      <a:pt x="141" y="250"/>
                    </a:moveTo>
                    <a:lnTo>
                      <a:pt x="149" y="250"/>
                    </a:lnTo>
                    <a:lnTo>
                      <a:pt x="149" y="250"/>
                    </a:lnTo>
                    <a:lnTo>
                      <a:pt x="149" y="252"/>
                    </a:lnTo>
                    <a:lnTo>
                      <a:pt x="149" y="255"/>
                    </a:lnTo>
                    <a:lnTo>
                      <a:pt x="149" y="258"/>
                    </a:lnTo>
                    <a:lnTo>
                      <a:pt x="148" y="259"/>
                    </a:lnTo>
                    <a:lnTo>
                      <a:pt x="148" y="262"/>
                    </a:lnTo>
                    <a:lnTo>
                      <a:pt x="147" y="263"/>
                    </a:lnTo>
                    <a:lnTo>
                      <a:pt x="147" y="266"/>
                    </a:lnTo>
                    <a:lnTo>
                      <a:pt x="145" y="267"/>
                    </a:lnTo>
                    <a:lnTo>
                      <a:pt x="144" y="268"/>
                    </a:lnTo>
                    <a:lnTo>
                      <a:pt x="143" y="270"/>
                    </a:lnTo>
                    <a:lnTo>
                      <a:pt x="141" y="271"/>
                    </a:lnTo>
                    <a:lnTo>
                      <a:pt x="140" y="273"/>
                    </a:lnTo>
                    <a:lnTo>
                      <a:pt x="137" y="275"/>
                    </a:lnTo>
                    <a:lnTo>
                      <a:pt x="133" y="277"/>
                    </a:lnTo>
                    <a:lnTo>
                      <a:pt x="131" y="278"/>
                    </a:lnTo>
                    <a:lnTo>
                      <a:pt x="127" y="279"/>
                    </a:lnTo>
                    <a:lnTo>
                      <a:pt x="122" y="279"/>
                    </a:lnTo>
                    <a:lnTo>
                      <a:pt x="120" y="281"/>
                    </a:lnTo>
                    <a:lnTo>
                      <a:pt x="112" y="281"/>
                    </a:lnTo>
                    <a:lnTo>
                      <a:pt x="104" y="281"/>
                    </a:lnTo>
                    <a:lnTo>
                      <a:pt x="104" y="273"/>
                    </a:lnTo>
                    <a:lnTo>
                      <a:pt x="112" y="273"/>
                    </a:lnTo>
                    <a:lnTo>
                      <a:pt x="118" y="271"/>
                    </a:lnTo>
                    <a:lnTo>
                      <a:pt x="122" y="271"/>
                    </a:lnTo>
                    <a:lnTo>
                      <a:pt x="125" y="271"/>
                    </a:lnTo>
                    <a:lnTo>
                      <a:pt x="128" y="270"/>
                    </a:lnTo>
                    <a:lnTo>
                      <a:pt x="131" y="268"/>
                    </a:lnTo>
                    <a:lnTo>
                      <a:pt x="133" y="267"/>
                    </a:lnTo>
                    <a:lnTo>
                      <a:pt x="135" y="266"/>
                    </a:lnTo>
                    <a:lnTo>
                      <a:pt x="136" y="266"/>
                    </a:lnTo>
                    <a:lnTo>
                      <a:pt x="136" y="264"/>
                    </a:lnTo>
                    <a:lnTo>
                      <a:pt x="137" y="263"/>
                    </a:lnTo>
                    <a:lnTo>
                      <a:pt x="139" y="263"/>
                    </a:lnTo>
                    <a:lnTo>
                      <a:pt x="139" y="262"/>
                    </a:lnTo>
                    <a:lnTo>
                      <a:pt x="140" y="260"/>
                    </a:lnTo>
                    <a:lnTo>
                      <a:pt x="140" y="259"/>
                    </a:lnTo>
                    <a:lnTo>
                      <a:pt x="140" y="258"/>
                    </a:lnTo>
                    <a:lnTo>
                      <a:pt x="140" y="256"/>
                    </a:lnTo>
                    <a:lnTo>
                      <a:pt x="141" y="254"/>
                    </a:lnTo>
                    <a:lnTo>
                      <a:pt x="141" y="252"/>
                    </a:lnTo>
                    <a:lnTo>
                      <a:pt x="141" y="250"/>
                    </a:lnTo>
                    <a:lnTo>
                      <a:pt x="141" y="250"/>
                    </a:lnTo>
                    <a:close/>
                    <a:moveTo>
                      <a:pt x="149" y="250"/>
                    </a:moveTo>
                    <a:lnTo>
                      <a:pt x="149" y="250"/>
                    </a:lnTo>
                    <a:lnTo>
                      <a:pt x="149" y="250"/>
                    </a:lnTo>
                    <a:close/>
                    <a:moveTo>
                      <a:pt x="149" y="88"/>
                    </a:moveTo>
                    <a:lnTo>
                      <a:pt x="149" y="250"/>
                    </a:lnTo>
                    <a:lnTo>
                      <a:pt x="141" y="250"/>
                    </a:lnTo>
                    <a:lnTo>
                      <a:pt x="141" y="88"/>
                    </a:lnTo>
                    <a:lnTo>
                      <a:pt x="149" y="88"/>
                    </a:lnTo>
                    <a:lnTo>
                      <a:pt x="149" y="88"/>
                    </a:lnTo>
                    <a:close/>
                    <a:moveTo>
                      <a:pt x="149" y="88"/>
                    </a:moveTo>
                    <a:lnTo>
                      <a:pt x="149" y="88"/>
                    </a:lnTo>
                    <a:lnTo>
                      <a:pt x="149" y="88"/>
                    </a:lnTo>
                    <a:lnTo>
                      <a:pt x="149" y="88"/>
                    </a:lnTo>
                    <a:close/>
                    <a:moveTo>
                      <a:pt x="148" y="81"/>
                    </a:moveTo>
                    <a:lnTo>
                      <a:pt x="149" y="88"/>
                    </a:lnTo>
                    <a:lnTo>
                      <a:pt x="141"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29" y="72"/>
                    </a:moveTo>
                    <a:lnTo>
                      <a:pt x="132" y="64"/>
                    </a:lnTo>
                    <a:lnTo>
                      <a:pt x="132" y="64"/>
                    </a:lnTo>
                    <a:lnTo>
                      <a:pt x="135" y="65"/>
                    </a:lnTo>
                    <a:lnTo>
                      <a:pt x="139" y="68"/>
                    </a:lnTo>
                    <a:lnTo>
                      <a:pt x="141" y="70"/>
                    </a:lnTo>
                    <a:lnTo>
                      <a:pt x="143" y="73"/>
                    </a:lnTo>
                    <a:lnTo>
                      <a:pt x="137" y="78"/>
                    </a:lnTo>
                    <a:lnTo>
                      <a:pt x="136" y="77"/>
                    </a:lnTo>
                    <a:lnTo>
                      <a:pt x="133" y="74"/>
                    </a:lnTo>
                    <a:lnTo>
                      <a:pt x="131" y="72"/>
                    </a:lnTo>
                    <a:lnTo>
                      <a:pt x="129" y="70"/>
                    </a:lnTo>
                    <a:lnTo>
                      <a:pt x="129" y="72"/>
                    </a:lnTo>
                    <a:close/>
                    <a:moveTo>
                      <a:pt x="132" y="64"/>
                    </a:moveTo>
                    <a:lnTo>
                      <a:pt x="132" y="64"/>
                    </a:lnTo>
                    <a:lnTo>
                      <a:pt x="132" y="64"/>
                    </a:lnTo>
                    <a:lnTo>
                      <a:pt x="132" y="64"/>
                    </a:lnTo>
                    <a:close/>
                    <a:moveTo>
                      <a:pt x="125" y="69"/>
                    </a:moveTo>
                    <a:lnTo>
                      <a:pt x="127" y="61"/>
                    </a:lnTo>
                    <a:lnTo>
                      <a:pt x="129" y="62"/>
                    </a:lnTo>
                    <a:lnTo>
                      <a:pt x="129" y="62"/>
                    </a:lnTo>
                    <a:lnTo>
                      <a:pt x="129" y="62"/>
                    </a:lnTo>
                    <a:lnTo>
                      <a:pt x="131" y="62"/>
                    </a:lnTo>
                    <a:lnTo>
                      <a:pt x="132" y="64"/>
                    </a:lnTo>
                    <a:lnTo>
                      <a:pt x="129" y="72"/>
                    </a:lnTo>
                    <a:lnTo>
                      <a:pt x="128" y="70"/>
                    </a:lnTo>
                    <a:lnTo>
                      <a:pt x="127" y="70"/>
                    </a:lnTo>
                    <a:lnTo>
                      <a:pt x="124" y="69"/>
                    </a:lnTo>
                    <a:lnTo>
                      <a:pt x="122" y="68"/>
                    </a:lnTo>
                    <a:lnTo>
                      <a:pt x="125" y="69"/>
                    </a:lnTo>
                    <a:close/>
                    <a:moveTo>
                      <a:pt x="127" y="61"/>
                    </a:moveTo>
                    <a:lnTo>
                      <a:pt x="128" y="61"/>
                    </a:lnTo>
                    <a:lnTo>
                      <a:pt x="129" y="62"/>
                    </a:lnTo>
                    <a:lnTo>
                      <a:pt x="127" y="61"/>
                    </a:lnTo>
                    <a:close/>
                    <a:moveTo>
                      <a:pt x="113" y="66"/>
                    </a:moveTo>
                    <a:lnTo>
                      <a:pt x="114" y="57"/>
                    </a:lnTo>
                    <a:lnTo>
                      <a:pt x="116" y="58"/>
                    </a:lnTo>
                    <a:lnTo>
                      <a:pt x="117" y="58"/>
                    </a:lnTo>
                    <a:lnTo>
                      <a:pt x="121" y="59"/>
                    </a:lnTo>
                    <a:lnTo>
                      <a:pt x="124" y="59"/>
                    </a:lnTo>
                    <a:lnTo>
                      <a:pt x="127" y="61"/>
                    </a:lnTo>
                    <a:lnTo>
                      <a:pt x="125" y="69"/>
                    </a:lnTo>
                    <a:lnTo>
                      <a:pt x="122" y="69"/>
                    </a:lnTo>
                    <a:lnTo>
                      <a:pt x="118" y="68"/>
                    </a:lnTo>
                    <a:lnTo>
                      <a:pt x="114" y="66"/>
                    </a:lnTo>
                    <a:lnTo>
                      <a:pt x="112" y="65"/>
                    </a:lnTo>
                    <a:lnTo>
                      <a:pt x="113" y="66"/>
                    </a:lnTo>
                    <a:close/>
                    <a:moveTo>
                      <a:pt x="114" y="57"/>
                    </a:moveTo>
                    <a:lnTo>
                      <a:pt x="114" y="57"/>
                    </a:lnTo>
                    <a:lnTo>
                      <a:pt x="116" y="58"/>
                    </a:lnTo>
                    <a:lnTo>
                      <a:pt x="114" y="57"/>
                    </a:lnTo>
                    <a:close/>
                    <a:moveTo>
                      <a:pt x="106" y="57"/>
                    </a:moveTo>
                    <a:lnTo>
                      <a:pt x="114" y="57"/>
                    </a:lnTo>
                    <a:lnTo>
                      <a:pt x="113" y="66"/>
                    </a:lnTo>
                    <a:lnTo>
                      <a:pt x="106" y="66"/>
                    </a:lnTo>
                    <a:lnTo>
                      <a:pt x="102" y="64"/>
                    </a:lnTo>
                    <a:lnTo>
                      <a:pt x="106" y="57"/>
                    </a:lnTo>
                    <a:close/>
                    <a:moveTo>
                      <a:pt x="106" y="66"/>
                    </a:moveTo>
                    <a:lnTo>
                      <a:pt x="104" y="65"/>
                    </a:lnTo>
                    <a:lnTo>
                      <a:pt x="102" y="64"/>
                    </a:lnTo>
                    <a:lnTo>
                      <a:pt x="106" y="66"/>
                    </a:lnTo>
                    <a:close/>
                    <a:moveTo>
                      <a:pt x="105" y="26"/>
                    </a:moveTo>
                    <a:lnTo>
                      <a:pt x="108" y="34"/>
                    </a:lnTo>
                    <a:lnTo>
                      <a:pt x="110" y="31"/>
                    </a:lnTo>
                    <a:lnTo>
                      <a:pt x="109" y="34"/>
                    </a:lnTo>
                    <a:lnTo>
                      <a:pt x="109" y="38"/>
                    </a:lnTo>
                    <a:lnTo>
                      <a:pt x="108" y="42"/>
                    </a:lnTo>
                    <a:lnTo>
                      <a:pt x="108" y="46"/>
                    </a:lnTo>
                    <a:lnTo>
                      <a:pt x="108" y="50"/>
                    </a:lnTo>
                    <a:lnTo>
                      <a:pt x="108" y="54"/>
                    </a:lnTo>
                    <a:lnTo>
                      <a:pt x="109" y="55"/>
                    </a:lnTo>
                    <a:lnTo>
                      <a:pt x="109" y="57"/>
                    </a:lnTo>
                    <a:lnTo>
                      <a:pt x="109" y="58"/>
                    </a:lnTo>
                    <a:lnTo>
                      <a:pt x="110" y="59"/>
                    </a:lnTo>
                    <a:lnTo>
                      <a:pt x="102" y="64"/>
                    </a:lnTo>
                    <a:lnTo>
                      <a:pt x="101" y="61"/>
                    </a:lnTo>
                    <a:lnTo>
                      <a:pt x="101" y="59"/>
                    </a:lnTo>
                    <a:lnTo>
                      <a:pt x="101" y="57"/>
                    </a:lnTo>
                    <a:lnTo>
                      <a:pt x="100" y="55"/>
                    </a:lnTo>
                    <a:lnTo>
                      <a:pt x="100" y="50"/>
                    </a:lnTo>
                    <a:lnTo>
                      <a:pt x="100" y="46"/>
                    </a:lnTo>
                    <a:lnTo>
                      <a:pt x="100" y="41"/>
                    </a:lnTo>
                    <a:lnTo>
                      <a:pt x="101" y="37"/>
                    </a:lnTo>
                    <a:lnTo>
                      <a:pt x="101" y="33"/>
                    </a:lnTo>
                    <a:lnTo>
                      <a:pt x="102" y="28"/>
                    </a:lnTo>
                    <a:lnTo>
                      <a:pt x="105" y="26"/>
                    </a:lnTo>
                    <a:close/>
                    <a:moveTo>
                      <a:pt x="102" y="28"/>
                    </a:moveTo>
                    <a:lnTo>
                      <a:pt x="104" y="26"/>
                    </a:lnTo>
                    <a:lnTo>
                      <a:pt x="105" y="26"/>
                    </a:lnTo>
                    <a:lnTo>
                      <a:pt x="102"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9" y="24"/>
                    </a:lnTo>
                    <a:lnTo>
                      <a:pt x="112" y="24"/>
                    </a:lnTo>
                    <a:lnTo>
                      <a:pt x="116" y="24"/>
                    </a:lnTo>
                    <a:lnTo>
                      <a:pt x="120" y="24"/>
                    </a:lnTo>
                    <a:lnTo>
                      <a:pt x="129"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3" y="0"/>
                    </a:moveTo>
                    <a:lnTo>
                      <a:pt x="135" y="0"/>
                    </a:lnTo>
                    <a:lnTo>
                      <a:pt x="135" y="10"/>
                    </a:lnTo>
                    <a:lnTo>
                      <a:pt x="13" y="10"/>
                    </a:lnTo>
                    <a:lnTo>
                      <a:pt x="9" y="6"/>
                    </a:lnTo>
                    <a:lnTo>
                      <a:pt x="13" y="0"/>
                    </a:lnTo>
                    <a:close/>
                    <a:moveTo>
                      <a:pt x="9" y="6"/>
                    </a:moveTo>
                    <a:lnTo>
                      <a:pt x="9" y="0"/>
                    </a:lnTo>
                    <a:lnTo>
                      <a:pt x="13" y="0"/>
                    </a:lnTo>
                    <a:lnTo>
                      <a:pt x="9" y="6"/>
                    </a:lnTo>
                    <a:close/>
                    <a:moveTo>
                      <a:pt x="9" y="30"/>
                    </a:moveTo>
                    <a:lnTo>
                      <a:pt x="9" y="6"/>
                    </a:lnTo>
                    <a:lnTo>
                      <a:pt x="17" y="6"/>
                    </a:lnTo>
                    <a:lnTo>
                      <a:pt x="17" y="30"/>
                    </a:lnTo>
                    <a:lnTo>
                      <a:pt x="13" y="34"/>
                    </a:lnTo>
                    <a:lnTo>
                      <a:pt x="9" y="30"/>
                    </a:lnTo>
                    <a:close/>
                    <a:moveTo>
                      <a:pt x="13" y="34"/>
                    </a:moveTo>
                    <a:lnTo>
                      <a:pt x="9" y="34"/>
                    </a:lnTo>
                    <a:lnTo>
                      <a:pt x="9" y="30"/>
                    </a:lnTo>
                    <a:lnTo>
                      <a:pt x="13" y="34"/>
                    </a:lnTo>
                    <a:close/>
                    <a:moveTo>
                      <a:pt x="42" y="26"/>
                    </a:moveTo>
                    <a:lnTo>
                      <a:pt x="42" y="34"/>
                    </a:lnTo>
                    <a:lnTo>
                      <a:pt x="42" y="34"/>
                    </a:lnTo>
                    <a:lnTo>
                      <a:pt x="36" y="34"/>
                    </a:lnTo>
                    <a:lnTo>
                      <a:pt x="28" y="34"/>
                    </a:lnTo>
                    <a:lnTo>
                      <a:pt x="19" y="34"/>
                    </a:lnTo>
                    <a:lnTo>
                      <a:pt x="13" y="34"/>
                    </a:lnTo>
                    <a:lnTo>
                      <a:pt x="13" y="24"/>
                    </a:lnTo>
                    <a:lnTo>
                      <a:pt x="19" y="24"/>
                    </a:lnTo>
                    <a:lnTo>
                      <a:pt x="28" y="24"/>
                    </a:lnTo>
                    <a:lnTo>
                      <a:pt x="36" y="24"/>
                    </a:lnTo>
                    <a:lnTo>
                      <a:pt x="42" y="26"/>
                    </a:lnTo>
                    <a:lnTo>
                      <a:pt x="42" y="26"/>
                    </a:lnTo>
                    <a:close/>
                    <a:moveTo>
                      <a:pt x="44" y="65"/>
                    </a:moveTo>
                    <a:lnTo>
                      <a:pt x="42" y="57"/>
                    </a:lnTo>
                    <a:lnTo>
                      <a:pt x="39" y="59"/>
                    </a:lnTo>
                    <a:lnTo>
                      <a:pt x="39" y="58"/>
                    </a:lnTo>
                    <a:lnTo>
                      <a:pt x="40" y="55"/>
                    </a:lnTo>
                    <a:lnTo>
                      <a:pt x="40" y="50"/>
                    </a:lnTo>
                    <a:lnTo>
                      <a:pt x="40" y="45"/>
                    </a:lnTo>
                    <a:lnTo>
                      <a:pt x="40" y="39"/>
                    </a:lnTo>
                    <a:lnTo>
                      <a:pt x="40" y="35"/>
                    </a:lnTo>
                    <a:lnTo>
                      <a:pt x="39" y="34"/>
                    </a:lnTo>
                    <a:lnTo>
                      <a:pt x="39" y="33"/>
                    </a:lnTo>
                    <a:lnTo>
                      <a:pt x="39" y="33"/>
                    </a:lnTo>
                    <a:lnTo>
                      <a:pt x="39" y="33"/>
                    </a:lnTo>
                    <a:lnTo>
                      <a:pt x="40" y="33"/>
                    </a:lnTo>
                    <a:lnTo>
                      <a:pt x="42" y="34"/>
                    </a:lnTo>
                    <a:lnTo>
                      <a:pt x="42" y="26"/>
                    </a:lnTo>
                    <a:lnTo>
                      <a:pt x="44" y="26"/>
                    </a:lnTo>
                    <a:lnTo>
                      <a:pt x="46" y="27"/>
                    </a:lnTo>
                    <a:lnTo>
                      <a:pt x="46" y="28"/>
                    </a:lnTo>
                    <a:lnTo>
                      <a:pt x="47" y="30"/>
                    </a:lnTo>
                    <a:lnTo>
                      <a:pt x="47" y="31"/>
                    </a:lnTo>
                    <a:lnTo>
                      <a:pt x="48" y="34"/>
                    </a:lnTo>
                    <a:lnTo>
                      <a:pt x="48" y="39"/>
                    </a:lnTo>
                    <a:lnTo>
                      <a:pt x="48" y="45"/>
                    </a:lnTo>
                    <a:lnTo>
                      <a:pt x="48" y="50"/>
                    </a:lnTo>
                    <a:lnTo>
                      <a:pt x="48" y="55"/>
                    </a:lnTo>
                    <a:lnTo>
                      <a:pt x="47" y="59"/>
                    </a:lnTo>
                    <a:lnTo>
                      <a:pt x="47" y="62"/>
                    </a:lnTo>
                    <a:lnTo>
                      <a:pt x="44" y="65"/>
                    </a:lnTo>
                    <a:close/>
                    <a:moveTo>
                      <a:pt x="47" y="62"/>
                    </a:moveTo>
                    <a:lnTo>
                      <a:pt x="46" y="64"/>
                    </a:lnTo>
                    <a:lnTo>
                      <a:pt x="44" y="65"/>
                    </a:lnTo>
                    <a:lnTo>
                      <a:pt x="47" y="62"/>
                    </a:lnTo>
                    <a:close/>
                    <a:moveTo>
                      <a:pt x="36" y="66"/>
                    </a:moveTo>
                    <a:lnTo>
                      <a:pt x="35" y="57"/>
                    </a:lnTo>
                    <a:lnTo>
                      <a:pt x="36" y="57"/>
                    </a:lnTo>
                    <a:lnTo>
                      <a:pt x="36" y="57"/>
                    </a:lnTo>
                    <a:lnTo>
                      <a:pt x="39" y="57"/>
                    </a:lnTo>
                    <a:lnTo>
                      <a:pt x="40" y="57"/>
                    </a:lnTo>
                    <a:lnTo>
                      <a:pt x="42" y="57"/>
                    </a:lnTo>
                    <a:lnTo>
                      <a:pt x="44" y="65"/>
                    </a:lnTo>
                    <a:lnTo>
                      <a:pt x="42" y="65"/>
                    </a:lnTo>
                    <a:lnTo>
                      <a:pt x="39" y="66"/>
                    </a:lnTo>
                    <a:lnTo>
                      <a:pt x="38" y="66"/>
                    </a:lnTo>
                    <a:lnTo>
                      <a:pt x="36" y="66"/>
                    </a:lnTo>
                    <a:lnTo>
                      <a:pt x="36" y="66"/>
                    </a:lnTo>
                    <a:close/>
                    <a:moveTo>
                      <a:pt x="35" y="57"/>
                    </a:moveTo>
                    <a:lnTo>
                      <a:pt x="36" y="57"/>
                    </a:lnTo>
                    <a:lnTo>
                      <a:pt x="36" y="57"/>
                    </a:lnTo>
                    <a:lnTo>
                      <a:pt x="35" y="57"/>
                    </a:lnTo>
                    <a:close/>
                    <a:moveTo>
                      <a:pt x="11" y="82"/>
                    </a:moveTo>
                    <a:lnTo>
                      <a:pt x="3" y="81"/>
                    </a:lnTo>
                    <a:lnTo>
                      <a:pt x="3" y="78"/>
                    </a:lnTo>
                    <a:lnTo>
                      <a:pt x="7" y="73"/>
                    </a:lnTo>
                    <a:lnTo>
                      <a:pt x="11" y="69"/>
                    </a:lnTo>
                    <a:lnTo>
                      <a:pt x="12" y="68"/>
                    </a:lnTo>
                    <a:lnTo>
                      <a:pt x="15" y="66"/>
                    </a:lnTo>
                    <a:lnTo>
                      <a:pt x="16" y="65"/>
                    </a:lnTo>
                    <a:lnTo>
                      <a:pt x="17" y="64"/>
                    </a:lnTo>
                    <a:lnTo>
                      <a:pt x="20" y="62"/>
                    </a:lnTo>
                    <a:lnTo>
                      <a:pt x="21" y="61"/>
                    </a:lnTo>
                    <a:lnTo>
                      <a:pt x="24" y="61"/>
                    </a:lnTo>
                    <a:lnTo>
                      <a:pt x="25" y="59"/>
                    </a:lnTo>
                    <a:lnTo>
                      <a:pt x="31" y="58"/>
                    </a:lnTo>
                    <a:lnTo>
                      <a:pt x="35" y="57"/>
                    </a:lnTo>
                    <a:lnTo>
                      <a:pt x="36" y="66"/>
                    </a:lnTo>
                    <a:lnTo>
                      <a:pt x="32" y="66"/>
                    </a:lnTo>
                    <a:lnTo>
                      <a:pt x="28" y="68"/>
                    </a:lnTo>
                    <a:lnTo>
                      <a:pt x="27" y="68"/>
                    </a:lnTo>
                    <a:lnTo>
                      <a:pt x="25" y="69"/>
                    </a:lnTo>
                    <a:lnTo>
                      <a:pt x="24" y="69"/>
                    </a:lnTo>
                    <a:lnTo>
                      <a:pt x="23" y="70"/>
                    </a:lnTo>
                    <a:lnTo>
                      <a:pt x="21" y="72"/>
                    </a:lnTo>
                    <a:lnTo>
                      <a:pt x="20" y="73"/>
                    </a:lnTo>
                    <a:lnTo>
                      <a:pt x="19" y="74"/>
                    </a:lnTo>
                    <a:lnTo>
                      <a:pt x="17" y="76"/>
                    </a:lnTo>
                    <a:lnTo>
                      <a:pt x="13" y="78"/>
                    </a:lnTo>
                    <a:lnTo>
                      <a:pt x="9"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32">
                <a:extLst>
                  <a:ext uri="{FF2B5EF4-FFF2-40B4-BE49-F238E27FC236}">
                    <a16:creationId xmlns:a16="http://schemas.microsoft.com/office/drawing/2014/main" id="{5C2A741A-7925-4961-81E3-C9989877F66E}"/>
                  </a:ext>
                </a:extLst>
              </p:cNvPr>
              <p:cNvSpPr>
                <a:spLocks/>
              </p:cNvSpPr>
              <p:nvPr/>
            </p:nvSpPr>
            <p:spPr bwMode="auto">
              <a:xfrm>
                <a:off x="2729" y="3285"/>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2 w 140"/>
                  <a:gd name="T15" fmla="*/ 144 h 146"/>
                  <a:gd name="T16" fmla="*/ 113 w 140"/>
                  <a:gd name="T17" fmla="*/ 144 h 146"/>
                  <a:gd name="T18" fmla="*/ 107 w 140"/>
                  <a:gd name="T19" fmla="*/ 146 h 146"/>
                  <a:gd name="T20" fmla="*/ 99 w 140"/>
                  <a:gd name="T21" fmla="*/ 146 h 146"/>
                  <a:gd name="T22" fmla="*/ 85 w 140"/>
                  <a:gd name="T23" fmla="*/ 146 h 146"/>
                  <a:gd name="T24" fmla="*/ 66 w 140"/>
                  <a:gd name="T25" fmla="*/ 146 h 146"/>
                  <a:gd name="T26" fmla="*/ 47 w 140"/>
                  <a:gd name="T27" fmla="*/ 146 h 146"/>
                  <a:gd name="T28" fmla="*/ 35 w 140"/>
                  <a:gd name="T29" fmla="*/ 146 h 146"/>
                  <a:gd name="T30" fmla="*/ 29 w 140"/>
                  <a:gd name="T31" fmla="*/ 146 h 146"/>
                  <a:gd name="T32" fmla="*/ 22 w 140"/>
                  <a:gd name="T33" fmla="*/ 144 h 146"/>
                  <a:gd name="T34" fmla="*/ 16 w 140"/>
                  <a:gd name="T35" fmla="*/ 143 h 146"/>
                  <a:gd name="T36" fmla="*/ 11 w 140"/>
                  <a:gd name="T37" fmla="*/ 142 h 146"/>
                  <a:gd name="T38" fmla="*/ 6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2" y="144"/>
                    </a:lnTo>
                    <a:lnTo>
                      <a:pt x="113" y="144"/>
                    </a:lnTo>
                    <a:lnTo>
                      <a:pt x="107" y="146"/>
                    </a:lnTo>
                    <a:lnTo>
                      <a:pt x="99" y="146"/>
                    </a:lnTo>
                    <a:lnTo>
                      <a:pt x="85" y="146"/>
                    </a:lnTo>
                    <a:lnTo>
                      <a:pt x="66" y="146"/>
                    </a:lnTo>
                    <a:lnTo>
                      <a:pt x="47" y="146"/>
                    </a:lnTo>
                    <a:lnTo>
                      <a:pt x="35" y="146"/>
                    </a:lnTo>
                    <a:lnTo>
                      <a:pt x="29" y="146"/>
                    </a:lnTo>
                    <a:lnTo>
                      <a:pt x="22" y="144"/>
                    </a:lnTo>
                    <a:lnTo>
                      <a:pt x="16" y="143"/>
                    </a:lnTo>
                    <a:lnTo>
                      <a:pt x="11" y="142"/>
                    </a:lnTo>
                    <a:lnTo>
                      <a:pt x="6" y="137"/>
                    </a:lnTo>
                    <a:lnTo>
                      <a:pt x="3" y="133"/>
                    </a:lnTo>
                    <a:lnTo>
                      <a:pt x="0" y="127"/>
                    </a:lnTo>
                    <a:lnTo>
                      <a:pt x="0" y="117"/>
                    </a:lnTo>
                    <a:lnTo>
                      <a:pt x="0" y="0"/>
                    </a:lnTo>
                    <a:close/>
                  </a:path>
                </a:pathLst>
              </a:custGeom>
              <a:solidFill>
                <a:srgbClr val="E5D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33">
                <a:extLst>
                  <a:ext uri="{FF2B5EF4-FFF2-40B4-BE49-F238E27FC236}">
                    <a16:creationId xmlns:a16="http://schemas.microsoft.com/office/drawing/2014/main" id="{AF4F8264-2F1F-47CC-BE21-125F8CA53FF3}"/>
                  </a:ext>
                </a:extLst>
              </p:cNvPr>
              <p:cNvSpPr>
                <a:spLocks noEditPoints="1"/>
              </p:cNvSpPr>
              <p:nvPr/>
            </p:nvSpPr>
            <p:spPr bwMode="auto">
              <a:xfrm>
                <a:off x="2724" y="3154"/>
                <a:ext cx="149" cy="281"/>
              </a:xfrm>
              <a:custGeom>
                <a:avLst/>
                <a:gdLst>
                  <a:gd name="T0" fmla="*/ 3 w 149"/>
                  <a:gd name="T1" fmla="*/ 81 h 281"/>
                  <a:gd name="T2" fmla="*/ 1 w 149"/>
                  <a:gd name="T3" fmla="*/ 82 h 281"/>
                  <a:gd name="T4" fmla="*/ 9 w 149"/>
                  <a:gd name="T5" fmla="*/ 89 h 281"/>
                  <a:gd name="T6" fmla="*/ 0 w 149"/>
                  <a:gd name="T7" fmla="*/ 248 h 281"/>
                  <a:gd name="T8" fmla="*/ 0 w 149"/>
                  <a:gd name="T9" fmla="*/ 248 h 281"/>
                  <a:gd name="T10" fmla="*/ 20 w 149"/>
                  <a:gd name="T11" fmla="*/ 278 h 281"/>
                  <a:gd name="T12" fmla="*/ 5 w 149"/>
                  <a:gd name="T13" fmla="*/ 267 h 281"/>
                  <a:gd name="T14" fmla="*/ 0 w 149"/>
                  <a:gd name="T15" fmla="*/ 248 h 281"/>
                  <a:gd name="T16" fmla="*/ 12 w 149"/>
                  <a:gd name="T17" fmla="*/ 262 h 281"/>
                  <a:gd name="T18" fmla="*/ 20 w 149"/>
                  <a:gd name="T19" fmla="*/ 270 h 281"/>
                  <a:gd name="T20" fmla="*/ 104 w 149"/>
                  <a:gd name="T21" fmla="*/ 281 h 281"/>
                  <a:gd name="T22" fmla="*/ 52 w 149"/>
                  <a:gd name="T23" fmla="*/ 281 h 281"/>
                  <a:gd name="T24" fmla="*/ 70 w 149"/>
                  <a:gd name="T25" fmla="*/ 273 h 281"/>
                  <a:gd name="T26" fmla="*/ 104 w 149"/>
                  <a:gd name="T27" fmla="*/ 273 h 281"/>
                  <a:gd name="T28" fmla="*/ 149 w 149"/>
                  <a:gd name="T29" fmla="*/ 258 h 281"/>
                  <a:gd name="T30" fmla="*/ 143 w 149"/>
                  <a:gd name="T31" fmla="*/ 270 h 281"/>
                  <a:gd name="T32" fmla="*/ 122 w 149"/>
                  <a:gd name="T33" fmla="*/ 279 h 281"/>
                  <a:gd name="T34" fmla="*/ 122 w 149"/>
                  <a:gd name="T35" fmla="*/ 271 h 281"/>
                  <a:gd name="T36" fmla="*/ 136 w 149"/>
                  <a:gd name="T37" fmla="*/ 264 h 281"/>
                  <a:gd name="T38" fmla="*/ 140 w 149"/>
                  <a:gd name="T39" fmla="*/ 256 h 281"/>
                  <a:gd name="T40" fmla="*/ 149 w 149"/>
                  <a:gd name="T41" fmla="*/ 250 h 281"/>
                  <a:gd name="T42" fmla="*/ 149 w 149"/>
                  <a:gd name="T43" fmla="*/ 88 h 281"/>
                  <a:gd name="T44" fmla="*/ 140 w 149"/>
                  <a:gd name="T45" fmla="*/ 82 h 281"/>
                  <a:gd name="T46" fmla="*/ 144 w 149"/>
                  <a:gd name="T47" fmla="*/ 73 h 281"/>
                  <a:gd name="T48" fmla="*/ 144 w 149"/>
                  <a:gd name="T49" fmla="*/ 73 h 281"/>
                  <a:gd name="T50" fmla="*/ 139 w 149"/>
                  <a:gd name="T51" fmla="*/ 68 h 281"/>
                  <a:gd name="T52" fmla="*/ 129 w 149"/>
                  <a:gd name="T53" fmla="*/ 70 h 281"/>
                  <a:gd name="T54" fmla="*/ 127 w 149"/>
                  <a:gd name="T55" fmla="*/ 61 h 281"/>
                  <a:gd name="T56" fmla="*/ 128 w 149"/>
                  <a:gd name="T57" fmla="*/ 70 h 281"/>
                  <a:gd name="T58" fmla="*/ 129 w 149"/>
                  <a:gd name="T59" fmla="*/ 62 h 281"/>
                  <a:gd name="T60" fmla="*/ 124 w 149"/>
                  <a:gd name="T61" fmla="*/ 59 h 281"/>
                  <a:gd name="T62" fmla="*/ 113 w 149"/>
                  <a:gd name="T63" fmla="*/ 66 h 281"/>
                  <a:gd name="T64" fmla="*/ 113 w 149"/>
                  <a:gd name="T65" fmla="*/ 66 h 281"/>
                  <a:gd name="T66" fmla="*/ 106 w 149"/>
                  <a:gd name="T67" fmla="*/ 66 h 281"/>
                  <a:gd name="T68" fmla="*/ 108 w 149"/>
                  <a:gd name="T69" fmla="*/ 46 h 281"/>
                  <a:gd name="T70" fmla="*/ 102 w 149"/>
                  <a:gd name="T71" fmla="*/ 64 h 281"/>
                  <a:gd name="T72" fmla="*/ 100 w 149"/>
                  <a:gd name="T73" fmla="*/ 41 h 281"/>
                  <a:gd name="T74" fmla="*/ 105 w 149"/>
                  <a:gd name="T75" fmla="*/ 26 h 281"/>
                  <a:gd name="T76" fmla="*/ 116 w 149"/>
                  <a:gd name="T77" fmla="*/ 34 h 281"/>
                  <a:gd name="T78" fmla="*/ 116 w 149"/>
                  <a:gd name="T79" fmla="*/ 24 h 281"/>
                  <a:gd name="T80" fmla="*/ 135 w 149"/>
                  <a:gd name="T81" fmla="*/ 34 h 281"/>
                  <a:gd name="T82" fmla="*/ 139 w 149"/>
                  <a:gd name="T83" fmla="*/ 6 h 281"/>
                  <a:gd name="T84" fmla="*/ 135 w 149"/>
                  <a:gd name="T85" fmla="*/ 10 h 281"/>
                  <a:gd name="T86" fmla="*/ 9 w 149"/>
                  <a:gd name="T87" fmla="*/ 6 h 281"/>
                  <a:gd name="T88" fmla="*/ 13 w 149"/>
                  <a:gd name="T89" fmla="*/ 34 h 281"/>
                  <a:gd name="T90" fmla="*/ 36 w 149"/>
                  <a:gd name="T91" fmla="*/ 34 h 281"/>
                  <a:gd name="T92" fmla="*/ 36 w 149"/>
                  <a:gd name="T93" fmla="*/ 24 h 281"/>
                  <a:gd name="T94" fmla="*/ 40 w 149"/>
                  <a:gd name="T95" fmla="*/ 55 h 281"/>
                  <a:gd name="T96" fmla="*/ 39 w 149"/>
                  <a:gd name="T97" fmla="*/ 33 h 281"/>
                  <a:gd name="T98" fmla="*/ 46 w 149"/>
                  <a:gd name="T99" fmla="*/ 28 h 281"/>
                  <a:gd name="T100" fmla="*/ 48 w 149"/>
                  <a:gd name="T101" fmla="*/ 55 h 281"/>
                  <a:gd name="T102" fmla="*/ 47 w 149"/>
                  <a:gd name="T103" fmla="*/ 62 h 281"/>
                  <a:gd name="T104" fmla="*/ 42 w 149"/>
                  <a:gd name="T105" fmla="*/ 57 h 281"/>
                  <a:gd name="T106" fmla="*/ 35 w 149"/>
                  <a:gd name="T107" fmla="*/ 57 h 281"/>
                  <a:gd name="T108" fmla="*/ 7 w 149"/>
                  <a:gd name="T109" fmla="*/ 73 h 281"/>
                  <a:gd name="T110" fmla="*/ 21 w 149"/>
                  <a:gd name="T111" fmla="*/ 61 h 281"/>
                  <a:gd name="T112" fmla="*/ 28 w 149"/>
                  <a:gd name="T113" fmla="*/ 68 h 281"/>
                  <a:gd name="T114" fmla="*/ 19 w 149"/>
                  <a:gd name="T115" fmla="*/ 74 h 281"/>
                  <a:gd name="T116" fmla="*/ 3 w 149"/>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81">
                    <a:moveTo>
                      <a:pt x="9" y="84"/>
                    </a:moveTo>
                    <a:lnTo>
                      <a:pt x="1" y="82"/>
                    </a:lnTo>
                    <a:lnTo>
                      <a:pt x="3" y="81"/>
                    </a:lnTo>
                    <a:lnTo>
                      <a:pt x="3" y="80"/>
                    </a:lnTo>
                    <a:lnTo>
                      <a:pt x="3" y="81"/>
                    </a:lnTo>
                    <a:lnTo>
                      <a:pt x="3" y="82"/>
                    </a:lnTo>
                    <a:lnTo>
                      <a:pt x="3" y="81"/>
                    </a:lnTo>
                    <a:lnTo>
                      <a:pt x="11" y="82"/>
                    </a:lnTo>
                    <a:lnTo>
                      <a:pt x="11" y="82"/>
                    </a:lnTo>
                    <a:lnTo>
                      <a:pt x="11" y="84"/>
                    </a:lnTo>
                    <a:lnTo>
                      <a:pt x="9" y="85"/>
                    </a:lnTo>
                    <a:lnTo>
                      <a:pt x="9" y="85"/>
                    </a:lnTo>
                    <a:lnTo>
                      <a:pt x="9" y="84"/>
                    </a:lnTo>
                    <a:close/>
                    <a:moveTo>
                      <a:pt x="1" y="82"/>
                    </a:moveTo>
                    <a:lnTo>
                      <a:pt x="1" y="81"/>
                    </a:lnTo>
                    <a:lnTo>
                      <a:pt x="3" y="81"/>
                    </a:lnTo>
                    <a:lnTo>
                      <a:pt x="1" y="82"/>
                    </a:lnTo>
                    <a:close/>
                    <a:moveTo>
                      <a:pt x="1" y="88"/>
                    </a:moveTo>
                    <a:lnTo>
                      <a:pt x="1" y="82"/>
                    </a:lnTo>
                    <a:lnTo>
                      <a:pt x="9" y="84"/>
                    </a:lnTo>
                    <a:lnTo>
                      <a:pt x="9" y="89"/>
                    </a:lnTo>
                    <a:lnTo>
                      <a:pt x="0" y="88"/>
                    </a:lnTo>
                    <a:lnTo>
                      <a:pt x="1" y="88"/>
                    </a:lnTo>
                    <a:close/>
                    <a:moveTo>
                      <a:pt x="0" y="88"/>
                    </a:moveTo>
                    <a:lnTo>
                      <a:pt x="0" y="88"/>
                    </a:lnTo>
                    <a:lnTo>
                      <a:pt x="1" y="88"/>
                    </a:lnTo>
                    <a:lnTo>
                      <a:pt x="0" y="88"/>
                    </a:lnTo>
                    <a:close/>
                    <a:moveTo>
                      <a:pt x="0" y="248"/>
                    </a:moveTo>
                    <a:lnTo>
                      <a:pt x="0" y="88"/>
                    </a:lnTo>
                    <a:lnTo>
                      <a:pt x="9" y="88"/>
                    </a:lnTo>
                    <a:lnTo>
                      <a:pt x="9" y="248"/>
                    </a:lnTo>
                    <a:lnTo>
                      <a:pt x="0" y="248"/>
                    </a:lnTo>
                    <a:lnTo>
                      <a:pt x="0" y="248"/>
                    </a:lnTo>
                    <a:close/>
                    <a:moveTo>
                      <a:pt x="0" y="248"/>
                    </a:moveTo>
                    <a:lnTo>
                      <a:pt x="0" y="248"/>
                    </a:lnTo>
                    <a:lnTo>
                      <a:pt x="0" y="248"/>
                    </a:lnTo>
                    <a:close/>
                    <a:moveTo>
                      <a:pt x="40" y="273"/>
                    </a:moveTo>
                    <a:lnTo>
                      <a:pt x="40" y="281"/>
                    </a:lnTo>
                    <a:lnTo>
                      <a:pt x="34" y="281"/>
                    </a:lnTo>
                    <a:lnTo>
                      <a:pt x="27" y="279"/>
                    </a:lnTo>
                    <a:lnTo>
                      <a:pt x="23" y="279"/>
                    </a:lnTo>
                    <a:lnTo>
                      <a:pt x="20" y="278"/>
                    </a:lnTo>
                    <a:lnTo>
                      <a:pt x="16" y="278"/>
                    </a:lnTo>
                    <a:lnTo>
                      <a:pt x="13" y="277"/>
                    </a:lnTo>
                    <a:lnTo>
                      <a:pt x="11" y="274"/>
                    </a:lnTo>
                    <a:lnTo>
                      <a:pt x="8" y="273"/>
                    </a:lnTo>
                    <a:lnTo>
                      <a:pt x="7" y="271"/>
                    </a:lnTo>
                    <a:lnTo>
                      <a:pt x="7" y="270"/>
                    </a:lnTo>
                    <a:lnTo>
                      <a:pt x="5" y="267"/>
                    </a:lnTo>
                    <a:lnTo>
                      <a:pt x="4" y="266"/>
                    </a:lnTo>
                    <a:lnTo>
                      <a:pt x="4" y="264"/>
                    </a:lnTo>
                    <a:lnTo>
                      <a:pt x="3" y="263"/>
                    </a:lnTo>
                    <a:lnTo>
                      <a:pt x="3" y="260"/>
                    </a:lnTo>
                    <a:lnTo>
                      <a:pt x="1" y="258"/>
                    </a:lnTo>
                    <a:lnTo>
                      <a:pt x="1" y="254"/>
                    </a:lnTo>
                    <a:lnTo>
                      <a:pt x="0" y="248"/>
                    </a:lnTo>
                    <a:lnTo>
                      <a:pt x="9" y="248"/>
                    </a:lnTo>
                    <a:lnTo>
                      <a:pt x="9" y="254"/>
                    </a:lnTo>
                    <a:lnTo>
                      <a:pt x="9" y="256"/>
                    </a:lnTo>
                    <a:lnTo>
                      <a:pt x="11" y="258"/>
                    </a:lnTo>
                    <a:lnTo>
                      <a:pt x="11" y="260"/>
                    </a:lnTo>
                    <a:lnTo>
                      <a:pt x="11" y="260"/>
                    </a:lnTo>
                    <a:lnTo>
                      <a:pt x="12" y="262"/>
                    </a:lnTo>
                    <a:lnTo>
                      <a:pt x="12" y="263"/>
                    </a:lnTo>
                    <a:lnTo>
                      <a:pt x="13" y="264"/>
                    </a:lnTo>
                    <a:lnTo>
                      <a:pt x="13" y="266"/>
                    </a:lnTo>
                    <a:lnTo>
                      <a:pt x="15" y="266"/>
                    </a:lnTo>
                    <a:lnTo>
                      <a:pt x="16" y="267"/>
                    </a:lnTo>
                    <a:lnTo>
                      <a:pt x="17" y="268"/>
                    </a:lnTo>
                    <a:lnTo>
                      <a:pt x="20" y="270"/>
                    </a:lnTo>
                    <a:lnTo>
                      <a:pt x="21" y="270"/>
                    </a:lnTo>
                    <a:lnTo>
                      <a:pt x="24" y="271"/>
                    </a:lnTo>
                    <a:lnTo>
                      <a:pt x="27" y="271"/>
                    </a:lnTo>
                    <a:lnTo>
                      <a:pt x="34" y="271"/>
                    </a:lnTo>
                    <a:lnTo>
                      <a:pt x="40" y="273"/>
                    </a:lnTo>
                    <a:close/>
                    <a:moveTo>
                      <a:pt x="104" y="273"/>
                    </a:moveTo>
                    <a:lnTo>
                      <a:pt x="104" y="281"/>
                    </a:lnTo>
                    <a:lnTo>
                      <a:pt x="104" y="281"/>
                    </a:lnTo>
                    <a:lnTo>
                      <a:pt x="98" y="281"/>
                    </a:lnTo>
                    <a:lnTo>
                      <a:pt x="90" y="281"/>
                    </a:lnTo>
                    <a:lnTo>
                      <a:pt x="81" y="281"/>
                    </a:lnTo>
                    <a:lnTo>
                      <a:pt x="71" y="281"/>
                    </a:lnTo>
                    <a:lnTo>
                      <a:pt x="60" y="281"/>
                    </a:lnTo>
                    <a:lnTo>
                      <a:pt x="52" y="281"/>
                    </a:lnTo>
                    <a:lnTo>
                      <a:pt x="46" y="281"/>
                    </a:lnTo>
                    <a:lnTo>
                      <a:pt x="40" y="281"/>
                    </a:lnTo>
                    <a:lnTo>
                      <a:pt x="40" y="273"/>
                    </a:lnTo>
                    <a:lnTo>
                      <a:pt x="46" y="273"/>
                    </a:lnTo>
                    <a:lnTo>
                      <a:pt x="52" y="273"/>
                    </a:lnTo>
                    <a:lnTo>
                      <a:pt x="60" y="273"/>
                    </a:lnTo>
                    <a:lnTo>
                      <a:pt x="70" y="273"/>
                    </a:lnTo>
                    <a:lnTo>
                      <a:pt x="81" y="273"/>
                    </a:lnTo>
                    <a:lnTo>
                      <a:pt x="90" y="273"/>
                    </a:lnTo>
                    <a:lnTo>
                      <a:pt x="98" y="273"/>
                    </a:lnTo>
                    <a:lnTo>
                      <a:pt x="104" y="273"/>
                    </a:lnTo>
                    <a:lnTo>
                      <a:pt x="104" y="273"/>
                    </a:lnTo>
                    <a:close/>
                    <a:moveTo>
                      <a:pt x="104" y="273"/>
                    </a:moveTo>
                    <a:lnTo>
                      <a:pt x="104" y="273"/>
                    </a:lnTo>
                    <a:lnTo>
                      <a:pt x="104" y="273"/>
                    </a:lnTo>
                    <a:close/>
                    <a:moveTo>
                      <a:pt x="141" y="250"/>
                    </a:moveTo>
                    <a:lnTo>
                      <a:pt x="149" y="250"/>
                    </a:lnTo>
                    <a:lnTo>
                      <a:pt x="149" y="250"/>
                    </a:lnTo>
                    <a:lnTo>
                      <a:pt x="149" y="252"/>
                    </a:lnTo>
                    <a:lnTo>
                      <a:pt x="149" y="255"/>
                    </a:lnTo>
                    <a:lnTo>
                      <a:pt x="149" y="258"/>
                    </a:lnTo>
                    <a:lnTo>
                      <a:pt x="148" y="259"/>
                    </a:lnTo>
                    <a:lnTo>
                      <a:pt x="148" y="262"/>
                    </a:lnTo>
                    <a:lnTo>
                      <a:pt x="147" y="263"/>
                    </a:lnTo>
                    <a:lnTo>
                      <a:pt x="147" y="266"/>
                    </a:lnTo>
                    <a:lnTo>
                      <a:pt x="145" y="267"/>
                    </a:lnTo>
                    <a:lnTo>
                      <a:pt x="144" y="268"/>
                    </a:lnTo>
                    <a:lnTo>
                      <a:pt x="143" y="270"/>
                    </a:lnTo>
                    <a:lnTo>
                      <a:pt x="141" y="271"/>
                    </a:lnTo>
                    <a:lnTo>
                      <a:pt x="140" y="273"/>
                    </a:lnTo>
                    <a:lnTo>
                      <a:pt x="137" y="275"/>
                    </a:lnTo>
                    <a:lnTo>
                      <a:pt x="133" y="277"/>
                    </a:lnTo>
                    <a:lnTo>
                      <a:pt x="131" y="278"/>
                    </a:lnTo>
                    <a:lnTo>
                      <a:pt x="127" y="279"/>
                    </a:lnTo>
                    <a:lnTo>
                      <a:pt x="122" y="279"/>
                    </a:lnTo>
                    <a:lnTo>
                      <a:pt x="120" y="281"/>
                    </a:lnTo>
                    <a:lnTo>
                      <a:pt x="112" y="281"/>
                    </a:lnTo>
                    <a:lnTo>
                      <a:pt x="104" y="281"/>
                    </a:lnTo>
                    <a:lnTo>
                      <a:pt x="104" y="273"/>
                    </a:lnTo>
                    <a:lnTo>
                      <a:pt x="112" y="273"/>
                    </a:lnTo>
                    <a:lnTo>
                      <a:pt x="118" y="271"/>
                    </a:lnTo>
                    <a:lnTo>
                      <a:pt x="122" y="271"/>
                    </a:lnTo>
                    <a:lnTo>
                      <a:pt x="125" y="271"/>
                    </a:lnTo>
                    <a:lnTo>
                      <a:pt x="128" y="270"/>
                    </a:lnTo>
                    <a:lnTo>
                      <a:pt x="131" y="268"/>
                    </a:lnTo>
                    <a:lnTo>
                      <a:pt x="133" y="267"/>
                    </a:lnTo>
                    <a:lnTo>
                      <a:pt x="135" y="266"/>
                    </a:lnTo>
                    <a:lnTo>
                      <a:pt x="136" y="266"/>
                    </a:lnTo>
                    <a:lnTo>
                      <a:pt x="136" y="264"/>
                    </a:lnTo>
                    <a:lnTo>
                      <a:pt x="137" y="263"/>
                    </a:lnTo>
                    <a:lnTo>
                      <a:pt x="139" y="263"/>
                    </a:lnTo>
                    <a:lnTo>
                      <a:pt x="139" y="262"/>
                    </a:lnTo>
                    <a:lnTo>
                      <a:pt x="140" y="260"/>
                    </a:lnTo>
                    <a:lnTo>
                      <a:pt x="140" y="259"/>
                    </a:lnTo>
                    <a:lnTo>
                      <a:pt x="140" y="258"/>
                    </a:lnTo>
                    <a:lnTo>
                      <a:pt x="140" y="256"/>
                    </a:lnTo>
                    <a:lnTo>
                      <a:pt x="141" y="254"/>
                    </a:lnTo>
                    <a:lnTo>
                      <a:pt x="141" y="252"/>
                    </a:lnTo>
                    <a:lnTo>
                      <a:pt x="141" y="250"/>
                    </a:lnTo>
                    <a:lnTo>
                      <a:pt x="141" y="250"/>
                    </a:lnTo>
                    <a:close/>
                    <a:moveTo>
                      <a:pt x="149" y="250"/>
                    </a:moveTo>
                    <a:lnTo>
                      <a:pt x="149" y="250"/>
                    </a:lnTo>
                    <a:lnTo>
                      <a:pt x="149" y="250"/>
                    </a:lnTo>
                    <a:close/>
                    <a:moveTo>
                      <a:pt x="149" y="88"/>
                    </a:moveTo>
                    <a:lnTo>
                      <a:pt x="149" y="250"/>
                    </a:lnTo>
                    <a:lnTo>
                      <a:pt x="141" y="250"/>
                    </a:lnTo>
                    <a:lnTo>
                      <a:pt x="141" y="88"/>
                    </a:lnTo>
                    <a:lnTo>
                      <a:pt x="149" y="88"/>
                    </a:lnTo>
                    <a:lnTo>
                      <a:pt x="149" y="88"/>
                    </a:lnTo>
                    <a:close/>
                    <a:moveTo>
                      <a:pt x="149" y="88"/>
                    </a:moveTo>
                    <a:lnTo>
                      <a:pt x="149" y="88"/>
                    </a:lnTo>
                    <a:lnTo>
                      <a:pt x="149" y="88"/>
                    </a:lnTo>
                    <a:lnTo>
                      <a:pt x="149" y="88"/>
                    </a:lnTo>
                    <a:close/>
                    <a:moveTo>
                      <a:pt x="148" y="81"/>
                    </a:moveTo>
                    <a:lnTo>
                      <a:pt x="149" y="88"/>
                    </a:lnTo>
                    <a:lnTo>
                      <a:pt x="141" y="89"/>
                    </a:lnTo>
                    <a:lnTo>
                      <a:pt x="140" y="82"/>
                    </a:lnTo>
                    <a:lnTo>
                      <a:pt x="148" y="80"/>
                    </a:lnTo>
                    <a:lnTo>
                      <a:pt x="148" y="81"/>
                    </a:lnTo>
                    <a:close/>
                    <a:moveTo>
                      <a:pt x="148" y="80"/>
                    </a:moveTo>
                    <a:lnTo>
                      <a:pt x="148" y="81"/>
                    </a:lnTo>
                    <a:lnTo>
                      <a:pt x="148" y="81"/>
                    </a:lnTo>
                    <a:lnTo>
                      <a:pt x="148" y="80"/>
                    </a:lnTo>
                    <a:close/>
                    <a:moveTo>
                      <a:pt x="144" y="73"/>
                    </a:moveTo>
                    <a:lnTo>
                      <a:pt x="148" y="80"/>
                    </a:lnTo>
                    <a:lnTo>
                      <a:pt x="140" y="84"/>
                    </a:lnTo>
                    <a:lnTo>
                      <a:pt x="136" y="77"/>
                    </a:lnTo>
                    <a:lnTo>
                      <a:pt x="143" y="73"/>
                    </a:lnTo>
                    <a:lnTo>
                      <a:pt x="144" y="73"/>
                    </a:lnTo>
                    <a:close/>
                    <a:moveTo>
                      <a:pt x="143" y="73"/>
                    </a:moveTo>
                    <a:lnTo>
                      <a:pt x="144" y="73"/>
                    </a:lnTo>
                    <a:lnTo>
                      <a:pt x="144" y="73"/>
                    </a:lnTo>
                    <a:lnTo>
                      <a:pt x="143" y="73"/>
                    </a:lnTo>
                    <a:close/>
                    <a:moveTo>
                      <a:pt x="129" y="72"/>
                    </a:moveTo>
                    <a:lnTo>
                      <a:pt x="132" y="64"/>
                    </a:lnTo>
                    <a:lnTo>
                      <a:pt x="132" y="64"/>
                    </a:lnTo>
                    <a:lnTo>
                      <a:pt x="135" y="65"/>
                    </a:lnTo>
                    <a:lnTo>
                      <a:pt x="139" y="68"/>
                    </a:lnTo>
                    <a:lnTo>
                      <a:pt x="141" y="70"/>
                    </a:lnTo>
                    <a:lnTo>
                      <a:pt x="143" y="73"/>
                    </a:lnTo>
                    <a:lnTo>
                      <a:pt x="137" y="78"/>
                    </a:lnTo>
                    <a:lnTo>
                      <a:pt x="136" y="77"/>
                    </a:lnTo>
                    <a:lnTo>
                      <a:pt x="133" y="74"/>
                    </a:lnTo>
                    <a:lnTo>
                      <a:pt x="131" y="72"/>
                    </a:lnTo>
                    <a:lnTo>
                      <a:pt x="129" y="70"/>
                    </a:lnTo>
                    <a:lnTo>
                      <a:pt x="129" y="72"/>
                    </a:lnTo>
                    <a:close/>
                    <a:moveTo>
                      <a:pt x="132" y="64"/>
                    </a:moveTo>
                    <a:lnTo>
                      <a:pt x="132" y="64"/>
                    </a:lnTo>
                    <a:lnTo>
                      <a:pt x="132" y="64"/>
                    </a:lnTo>
                    <a:lnTo>
                      <a:pt x="132" y="64"/>
                    </a:lnTo>
                    <a:close/>
                    <a:moveTo>
                      <a:pt x="125" y="69"/>
                    </a:moveTo>
                    <a:lnTo>
                      <a:pt x="127" y="61"/>
                    </a:lnTo>
                    <a:lnTo>
                      <a:pt x="129" y="62"/>
                    </a:lnTo>
                    <a:lnTo>
                      <a:pt x="129" y="62"/>
                    </a:lnTo>
                    <a:lnTo>
                      <a:pt x="129" y="62"/>
                    </a:lnTo>
                    <a:lnTo>
                      <a:pt x="131" y="62"/>
                    </a:lnTo>
                    <a:lnTo>
                      <a:pt x="132" y="64"/>
                    </a:lnTo>
                    <a:lnTo>
                      <a:pt x="129" y="72"/>
                    </a:lnTo>
                    <a:lnTo>
                      <a:pt x="128" y="70"/>
                    </a:lnTo>
                    <a:lnTo>
                      <a:pt x="127" y="70"/>
                    </a:lnTo>
                    <a:lnTo>
                      <a:pt x="124" y="69"/>
                    </a:lnTo>
                    <a:lnTo>
                      <a:pt x="122" y="68"/>
                    </a:lnTo>
                    <a:lnTo>
                      <a:pt x="125" y="69"/>
                    </a:lnTo>
                    <a:close/>
                    <a:moveTo>
                      <a:pt x="127" y="61"/>
                    </a:moveTo>
                    <a:lnTo>
                      <a:pt x="128" y="61"/>
                    </a:lnTo>
                    <a:lnTo>
                      <a:pt x="129" y="62"/>
                    </a:lnTo>
                    <a:lnTo>
                      <a:pt x="127" y="61"/>
                    </a:lnTo>
                    <a:close/>
                    <a:moveTo>
                      <a:pt x="113" y="66"/>
                    </a:moveTo>
                    <a:lnTo>
                      <a:pt x="114" y="57"/>
                    </a:lnTo>
                    <a:lnTo>
                      <a:pt x="116" y="58"/>
                    </a:lnTo>
                    <a:lnTo>
                      <a:pt x="117" y="58"/>
                    </a:lnTo>
                    <a:lnTo>
                      <a:pt x="121" y="59"/>
                    </a:lnTo>
                    <a:lnTo>
                      <a:pt x="124" y="59"/>
                    </a:lnTo>
                    <a:lnTo>
                      <a:pt x="127" y="61"/>
                    </a:lnTo>
                    <a:lnTo>
                      <a:pt x="125" y="69"/>
                    </a:lnTo>
                    <a:lnTo>
                      <a:pt x="122" y="69"/>
                    </a:lnTo>
                    <a:lnTo>
                      <a:pt x="118" y="68"/>
                    </a:lnTo>
                    <a:lnTo>
                      <a:pt x="114" y="66"/>
                    </a:lnTo>
                    <a:lnTo>
                      <a:pt x="112" y="65"/>
                    </a:lnTo>
                    <a:lnTo>
                      <a:pt x="113" y="66"/>
                    </a:lnTo>
                    <a:close/>
                    <a:moveTo>
                      <a:pt x="114" y="57"/>
                    </a:moveTo>
                    <a:lnTo>
                      <a:pt x="114" y="57"/>
                    </a:lnTo>
                    <a:lnTo>
                      <a:pt x="116" y="58"/>
                    </a:lnTo>
                    <a:lnTo>
                      <a:pt x="114" y="57"/>
                    </a:lnTo>
                    <a:close/>
                    <a:moveTo>
                      <a:pt x="106" y="57"/>
                    </a:moveTo>
                    <a:lnTo>
                      <a:pt x="114" y="57"/>
                    </a:lnTo>
                    <a:lnTo>
                      <a:pt x="113" y="66"/>
                    </a:lnTo>
                    <a:lnTo>
                      <a:pt x="106" y="66"/>
                    </a:lnTo>
                    <a:lnTo>
                      <a:pt x="102" y="64"/>
                    </a:lnTo>
                    <a:lnTo>
                      <a:pt x="106" y="57"/>
                    </a:lnTo>
                    <a:close/>
                    <a:moveTo>
                      <a:pt x="106" y="66"/>
                    </a:moveTo>
                    <a:lnTo>
                      <a:pt x="104" y="65"/>
                    </a:lnTo>
                    <a:lnTo>
                      <a:pt x="102" y="64"/>
                    </a:lnTo>
                    <a:lnTo>
                      <a:pt x="106" y="66"/>
                    </a:lnTo>
                    <a:close/>
                    <a:moveTo>
                      <a:pt x="105" y="26"/>
                    </a:moveTo>
                    <a:lnTo>
                      <a:pt x="108" y="34"/>
                    </a:lnTo>
                    <a:lnTo>
                      <a:pt x="110" y="31"/>
                    </a:lnTo>
                    <a:lnTo>
                      <a:pt x="109" y="34"/>
                    </a:lnTo>
                    <a:lnTo>
                      <a:pt x="109" y="38"/>
                    </a:lnTo>
                    <a:lnTo>
                      <a:pt x="108" y="42"/>
                    </a:lnTo>
                    <a:lnTo>
                      <a:pt x="108" y="46"/>
                    </a:lnTo>
                    <a:lnTo>
                      <a:pt x="108" y="50"/>
                    </a:lnTo>
                    <a:lnTo>
                      <a:pt x="108" y="54"/>
                    </a:lnTo>
                    <a:lnTo>
                      <a:pt x="109" y="55"/>
                    </a:lnTo>
                    <a:lnTo>
                      <a:pt x="109" y="57"/>
                    </a:lnTo>
                    <a:lnTo>
                      <a:pt x="109" y="58"/>
                    </a:lnTo>
                    <a:lnTo>
                      <a:pt x="110" y="59"/>
                    </a:lnTo>
                    <a:lnTo>
                      <a:pt x="102" y="64"/>
                    </a:lnTo>
                    <a:lnTo>
                      <a:pt x="101" y="61"/>
                    </a:lnTo>
                    <a:lnTo>
                      <a:pt x="101" y="59"/>
                    </a:lnTo>
                    <a:lnTo>
                      <a:pt x="101" y="57"/>
                    </a:lnTo>
                    <a:lnTo>
                      <a:pt x="100" y="55"/>
                    </a:lnTo>
                    <a:lnTo>
                      <a:pt x="100" y="50"/>
                    </a:lnTo>
                    <a:lnTo>
                      <a:pt x="100" y="46"/>
                    </a:lnTo>
                    <a:lnTo>
                      <a:pt x="100" y="41"/>
                    </a:lnTo>
                    <a:lnTo>
                      <a:pt x="101" y="37"/>
                    </a:lnTo>
                    <a:lnTo>
                      <a:pt x="101" y="33"/>
                    </a:lnTo>
                    <a:lnTo>
                      <a:pt x="102" y="28"/>
                    </a:lnTo>
                    <a:lnTo>
                      <a:pt x="105" y="26"/>
                    </a:lnTo>
                    <a:close/>
                    <a:moveTo>
                      <a:pt x="102" y="28"/>
                    </a:moveTo>
                    <a:lnTo>
                      <a:pt x="104" y="26"/>
                    </a:lnTo>
                    <a:lnTo>
                      <a:pt x="105" y="26"/>
                    </a:lnTo>
                    <a:lnTo>
                      <a:pt x="102" y="28"/>
                    </a:lnTo>
                    <a:close/>
                    <a:moveTo>
                      <a:pt x="131" y="30"/>
                    </a:moveTo>
                    <a:lnTo>
                      <a:pt x="139" y="30"/>
                    </a:lnTo>
                    <a:lnTo>
                      <a:pt x="135" y="34"/>
                    </a:lnTo>
                    <a:lnTo>
                      <a:pt x="128" y="34"/>
                    </a:lnTo>
                    <a:lnTo>
                      <a:pt x="120" y="34"/>
                    </a:lnTo>
                    <a:lnTo>
                      <a:pt x="116" y="34"/>
                    </a:lnTo>
                    <a:lnTo>
                      <a:pt x="112" y="34"/>
                    </a:lnTo>
                    <a:lnTo>
                      <a:pt x="109" y="34"/>
                    </a:lnTo>
                    <a:lnTo>
                      <a:pt x="108" y="34"/>
                    </a:lnTo>
                    <a:lnTo>
                      <a:pt x="105" y="26"/>
                    </a:lnTo>
                    <a:lnTo>
                      <a:pt x="109" y="24"/>
                    </a:lnTo>
                    <a:lnTo>
                      <a:pt x="112" y="24"/>
                    </a:lnTo>
                    <a:lnTo>
                      <a:pt x="116" y="24"/>
                    </a:lnTo>
                    <a:lnTo>
                      <a:pt x="120" y="24"/>
                    </a:lnTo>
                    <a:lnTo>
                      <a:pt x="129" y="24"/>
                    </a:lnTo>
                    <a:lnTo>
                      <a:pt x="135" y="24"/>
                    </a:lnTo>
                    <a:lnTo>
                      <a:pt x="131" y="30"/>
                    </a:lnTo>
                    <a:close/>
                    <a:moveTo>
                      <a:pt x="139" y="30"/>
                    </a:moveTo>
                    <a:lnTo>
                      <a:pt x="139" y="34"/>
                    </a:lnTo>
                    <a:lnTo>
                      <a:pt x="135" y="34"/>
                    </a:lnTo>
                    <a:lnTo>
                      <a:pt x="139" y="30"/>
                    </a:lnTo>
                    <a:close/>
                    <a:moveTo>
                      <a:pt x="139" y="6"/>
                    </a:moveTo>
                    <a:lnTo>
                      <a:pt x="139" y="30"/>
                    </a:lnTo>
                    <a:lnTo>
                      <a:pt x="131" y="30"/>
                    </a:lnTo>
                    <a:lnTo>
                      <a:pt x="131" y="6"/>
                    </a:lnTo>
                    <a:lnTo>
                      <a:pt x="135" y="0"/>
                    </a:lnTo>
                    <a:lnTo>
                      <a:pt x="139" y="6"/>
                    </a:lnTo>
                    <a:close/>
                    <a:moveTo>
                      <a:pt x="135" y="0"/>
                    </a:moveTo>
                    <a:lnTo>
                      <a:pt x="139" y="0"/>
                    </a:lnTo>
                    <a:lnTo>
                      <a:pt x="139" y="6"/>
                    </a:lnTo>
                    <a:lnTo>
                      <a:pt x="135" y="0"/>
                    </a:lnTo>
                    <a:close/>
                    <a:moveTo>
                      <a:pt x="13" y="0"/>
                    </a:moveTo>
                    <a:lnTo>
                      <a:pt x="135" y="0"/>
                    </a:lnTo>
                    <a:lnTo>
                      <a:pt x="135" y="10"/>
                    </a:lnTo>
                    <a:lnTo>
                      <a:pt x="13" y="10"/>
                    </a:lnTo>
                    <a:lnTo>
                      <a:pt x="9" y="6"/>
                    </a:lnTo>
                    <a:lnTo>
                      <a:pt x="13" y="0"/>
                    </a:lnTo>
                    <a:close/>
                    <a:moveTo>
                      <a:pt x="9" y="6"/>
                    </a:moveTo>
                    <a:lnTo>
                      <a:pt x="9" y="0"/>
                    </a:lnTo>
                    <a:lnTo>
                      <a:pt x="13" y="0"/>
                    </a:lnTo>
                    <a:lnTo>
                      <a:pt x="9" y="6"/>
                    </a:lnTo>
                    <a:close/>
                    <a:moveTo>
                      <a:pt x="9" y="30"/>
                    </a:moveTo>
                    <a:lnTo>
                      <a:pt x="9" y="6"/>
                    </a:lnTo>
                    <a:lnTo>
                      <a:pt x="17" y="6"/>
                    </a:lnTo>
                    <a:lnTo>
                      <a:pt x="17" y="30"/>
                    </a:lnTo>
                    <a:lnTo>
                      <a:pt x="13" y="34"/>
                    </a:lnTo>
                    <a:lnTo>
                      <a:pt x="9" y="30"/>
                    </a:lnTo>
                    <a:close/>
                    <a:moveTo>
                      <a:pt x="13" y="34"/>
                    </a:moveTo>
                    <a:lnTo>
                      <a:pt x="9" y="34"/>
                    </a:lnTo>
                    <a:lnTo>
                      <a:pt x="9" y="30"/>
                    </a:lnTo>
                    <a:lnTo>
                      <a:pt x="13" y="34"/>
                    </a:lnTo>
                    <a:close/>
                    <a:moveTo>
                      <a:pt x="42" y="26"/>
                    </a:moveTo>
                    <a:lnTo>
                      <a:pt x="42" y="34"/>
                    </a:lnTo>
                    <a:lnTo>
                      <a:pt x="42" y="34"/>
                    </a:lnTo>
                    <a:lnTo>
                      <a:pt x="36" y="34"/>
                    </a:lnTo>
                    <a:lnTo>
                      <a:pt x="28" y="34"/>
                    </a:lnTo>
                    <a:lnTo>
                      <a:pt x="19" y="34"/>
                    </a:lnTo>
                    <a:lnTo>
                      <a:pt x="13" y="34"/>
                    </a:lnTo>
                    <a:lnTo>
                      <a:pt x="13" y="24"/>
                    </a:lnTo>
                    <a:lnTo>
                      <a:pt x="19" y="24"/>
                    </a:lnTo>
                    <a:lnTo>
                      <a:pt x="28" y="24"/>
                    </a:lnTo>
                    <a:lnTo>
                      <a:pt x="36" y="24"/>
                    </a:lnTo>
                    <a:lnTo>
                      <a:pt x="42" y="26"/>
                    </a:lnTo>
                    <a:lnTo>
                      <a:pt x="42" y="26"/>
                    </a:lnTo>
                    <a:close/>
                    <a:moveTo>
                      <a:pt x="44" y="65"/>
                    </a:moveTo>
                    <a:lnTo>
                      <a:pt x="42" y="57"/>
                    </a:lnTo>
                    <a:lnTo>
                      <a:pt x="39" y="59"/>
                    </a:lnTo>
                    <a:lnTo>
                      <a:pt x="39" y="58"/>
                    </a:lnTo>
                    <a:lnTo>
                      <a:pt x="40" y="55"/>
                    </a:lnTo>
                    <a:lnTo>
                      <a:pt x="40" y="50"/>
                    </a:lnTo>
                    <a:lnTo>
                      <a:pt x="40" y="45"/>
                    </a:lnTo>
                    <a:lnTo>
                      <a:pt x="40" y="39"/>
                    </a:lnTo>
                    <a:lnTo>
                      <a:pt x="40" y="35"/>
                    </a:lnTo>
                    <a:lnTo>
                      <a:pt x="39" y="34"/>
                    </a:lnTo>
                    <a:lnTo>
                      <a:pt x="39" y="33"/>
                    </a:lnTo>
                    <a:lnTo>
                      <a:pt x="39" y="33"/>
                    </a:lnTo>
                    <a:lnTo>
                      <a:pt x="39" y="33"/>
                    </a:lnTo>
                    <a:lnTo>
                      <a:pt x="40" y="33"/>
                    </a:lnTo>
                    <a:lnTo>
                      <a:pt x="42" y="34"/>
                    </a:lnTo>
                    <a:lnTo>
                      <a:pt x="42" y="26"/>
                    </a:lnTo>
                    <a:lnTo>
                      <a:pt x="44" y="26"/>
                    </a:lnTo>
                    <a:lnTo>
                      <a:pt x="46" y="27"/>
                    </a:lnTo>
                    <a:lnTo>
                      <a:pt x="46" y="28"/>
                    </a:lnTo>
                    <a:lnTo>
                      <a:pt x="47" y="30"/>
                    </a:lnTo>
                    <a:lnTo>
                      <a:pt x="47" y="31"/>
                    </a:lnTo>
                    <a:lnTo>
                      <a:pt x="48" y="34"/>
                    </a:lnTo>
                    <a:lnTo>
                      <a:pt x="48" y="39"/>
                    </a:lnTo>
                    <a:lnTo>
                      <a:pt x="48" y="45"/>
                    </a:lnTo>
                    <a:lnTo>
                      <a:pt x="48" y="50"/>
                    </a:lnTo>
                    <a:lnTo>
                      <a:pt x="48" y="55"/>
                    </a:lnTo>
                    <a:lnTo>
                      <a:pt x="47" y="59"/>
                    </a:lnTo>
                    <a:lnTo>
                      <a:pt x="47" y="62"/>
                    </a:lnTo>
                    <a:lnTo>
                      <a:pt x="44" y="65"/>
                    </a:lnTo>
                    <a:close/>
                    <a:moveTo>
                      <a:pt x="47" y="62"/>
                    </a:moveTo>
                    <a:lnTo>
                      <a:pt x="46" y="64"/>
                    </a:lnTo>
                    <a:lnTo>
                      <a:pt x="44" y="65"/>
                    </a:lnTo>
                    <a:lnTo>
                      <a:pt x="47" y="62"/>
                    </a:lnTo>
                    <a:close/>
                    <a:moveTo>
                      <a:pt x="36" y="66"/>
                    </a:moveTo>
                    <a:lnTo>
                      <a:pt x="35" y="57"/>
                    </a:lnTo>
                    <a:lnTo>
                      <a:pt x="36" y="57"/>
                    </a:lnTo>
                    <a:lnTo>
                      <a:pt x="36" y="57"/>
                    </a:lnTo>
                    <a:lnTo>
                      <a:pt x="39" y="57"/>
                    </a:lnTo>
                    <a:lnTo>
                      <a:pt x="40" y="57"/>
                    </a:lnTo>
                    <a:lnTo>
                      <a:pt x="42" y="57"/>
                    </a:lnTo>
                    <a:lnTo>
                      <a:pt x="44" y="65"/>
                    </a:lnTo>
                    <a:lnTo>
                      <a:pt x="42" y="65"/>
                    </a:lnTo>
                    <a:lnTo>
                      <a:pt x="39" y="66"/>
                    </a:lnTo>
                    <a:lnTo>
                      <a:pt x="38" y="66"/>
                    </a:lnTo>
                    <a:lnTo>
                      <a:pt x="36" y="66"/>
                    </a:lnTo>
                    <a:lnTo>
                      <a:pt x="36" y="66"/>
                    </a:lnTo>
                    <a:close/>
                    <a:moveTo>
                      <a:pt x="35" y="57"/>
                    </a:moveTo>
                    <a:lnTo>
                      <a:pt x="36" y="57"/>
                    </a:lnTo>
                    <a:lnTo>
                      <a:pt x="36" y="57"/>
                    </a:lnTo>
                    <a:lnTo>
                      <a:pt x="35" y="57"/>
                    </a:lnTo>
                    <a:close/>
                    <a:moveTo>
                      <a:pt x="11" y="82"/>
                    </a:moveTo>
                    <a:lnTo>
                      <a:pt x="3" y="81"/>
                    </a:lnTo>
                    <a:lnTo>
                      <a:pt x="3" y="78"/>
                    </a:lnTo>
                    <a:lnTo>
                      <a:pt x="7" y="73"/>
                    </a:lnTo>
                    <a:lnTo>
                      <a:pt x="11" y="69"/>
                    </a:lnTo>
                    <a:lnTo>
                      <a:pt x="12" y="68"/>
                    </a:lnTo>
                    <a:lnTo>
                      <a:pt x="15" y="66"/>
                    </a:lnTo>
                    <a:lnTo>
                      <a:pt x="16" y="65"/>
                    </a:lnTo>
                    <a:lnTo>
                      <a:pt x="17" y="64"/>
                    </a:lnTo>
                    <a:lnTo>
                      <a:pt x="20" y="62"/>
                    </a:lnTo>
                    <a:lnTo>
                      <a:pt x="21" y="61"/>
                    </a:lnTo>
                    <a:lnTo>
                      <a:pt x="24" y="61"/>
                    </a:lnTo>
                    <a:lnTo>
                      <a:pt x="25" y="59"/>
                    </a:lnTo>
                    <a:lnTo>
                      <a:pt x="31" y="58"/>
                    </a:lnTo>
                    <a:lnTo>
                      <a:pt x="35" y="57"/>
                    </a:lnTo>
                    <a:lnTo>
                      <a:pt x="36" y="66"/>
                    </a:lnTo>
                    <a:lnTo>
                      <a:pt x="32" y="66"/>
                    </a:lnTo>
                    <a:lnTo>
                      <a:pt x="28" y="68"/>
                    </a:lnTo>
                    <a:lnTo>
                      <a:pt x="27" y="68"/>
                    </a:lnTo>
                    <a:lnTo>
                      <a:pt x="25" y="69"/>
                    </a:lnTo>
                    <a:lnTo>
                      <a:pt x="24" y="69"/>
                    </a:lnTo>
                    <a:lnTo>
                      <a:pt x="23" y="70"/>
                    </a:lnTo>
                    <a:lnTo>
                      <a:pt x="21" y="72"/>
                    </a:lnTo>
                    <a:lnTo>
                      <a:pt x="20" y="73"/>
                    </a:lnTo>
                    <a:lnTo>
                      <a:pt x="19" y="74"/>
                    </a:lnTo>
                    <a:lnTo>
                      <a:pt x="17" y="76"/>
                    </a:lnTo>
                    <a:lnTo>
                      <a:pt x="13" y="78"/>
                    </a:lnTo>
                    <a:lnTo>
                      <a:pt x="9" y="84"/>
                    </a:lnTo>
                    <a:lnTo>
                      <a:pt x="11" y="82"/>
                    </a:lnTo>
                    <a:close/>
                    <a:moveTo>
                      <a:pt x="3" y="81"/>
                    </a:moveTo>
                    <a:lnTo>
                      <a:pt x="3" y="80"/>
                    </a:lnTo>
                    <a:lnTo>
                      <a:pt x="3" y="78"/>
                    </a:lnTo>
                    <a:lnTo>
                      <a:pt x="3"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4">
                <a:extLst>
                  <a:ext uri="{FF2B5EF4-FFF2-40B4-BE49-F238E27FC236}">
                    <a16:creationId xmlns:a16="http://schemas.microsoft.com/office/drawing/2014/main" id="{45F8B24E-39B6-4FD3-B7DC-FB6DC911C1FE}"/>
                  </a:ext>
                </a:extLst>
              </p:cNvPr>
              <p:cNvSpPr>
                <a:spLocks/>
              </p:cNvSpPr>
              <p:nvPr/>
            </p:nvSpPr>
            <p:spPr bwMode="auto">
              <a:xfrm>
                <a:off x="2918" y="3285"/>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FFF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35">
                <a:extLst>
                  <a:ext uri="{FF2B5EF4-FFF2-40B4-BE49-F238E27FC236}">
                    <a16:creationId xmlns:a16="http://schemas.microsoft.com/office/drawing/2014/main" id="{C7921743-C04A-4D85-9CB5-2014DD7E6E04}"/>
                  </a:ext>
                </a:extLst>
              </p:cNvPr>
              <p:cNvSpPr>
                <a:spLocks noEditPoints="1"/>
              </p:cNvSpPr>
              <p:nvPr/>
            </p:nvSpPr>
            <p:spPr bwMode="auto">
              <a:xfrm>
                <a:off x="2914" y="3154"/>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4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3" y="279"/>
                    </a:lnTo>
                    <a:lnTo>
                      <a:pt x="119" y="281"/>
                    </a:lnTo>
                    <a:lnTo>
                      <a:pt x="110" y="281"/>
                    </a:lnTo>
                    <a:lnTo>
                      <a:pt x="102" y="281"/>
                    </a:lnTo>
                    <a:lnTo>
                      <a:pt x="102"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1" y="64"/>
                    </a:lnTo>
                    <a:lnTo>
                      <a:pt x="131"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7" y="70"/>
                    </a:lnTo>
                    <a:lnTo>
                      <a:pt x="125" y="70"/>
                    </a:lnTo>
                    <a:lnTo>
                      <a:pt x="123" y="69"/>
                    </a:lnTo>
                    <a:lnTo>
                      <a:pt x="121" y="68"/>
                    </a:lnTo>
                    <a:lnTo>
                      <a:pt x="124" y="69"/>
                    </a:lnTo>
                    <a:close/>
                    <a:moveTo>
                      <a:pt x="125" y="61"/>
                    </a:moveTo>
                    <a:lnTo>
                      <a:pt x="127" y="61"/>
                    </a:lnTo>
                    <a:lnTo>
                      <a:pt x="128" y="62"/>
                    </a:lnTo>
                    <a:lnTo>
                      <a:pt x="125" y="61"/>
                    </a:lnTo>
                    <a:close/>
                    <a:moveTo>
                      <a:pt x="112" y="66"/>
                    </a:moveTo>
                    <a:lnTo>
                      <a:pt x="113" y="57"/>
                    </a:lnTo>
                    <a:lnTo>
                      <a:pt x="114" y="58"/>
                    </a:lnTo>
                    <a:lnTo>
                      <a:pt x="116" y="58"/>
                    </a:lnTo>
                    <a:lnTo>
                      <a:pt x="120" y="59"/>
                    </a:lnTo>
                    <a:lnTo>
                      <a:pt x="123"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6" y="42"/>
                    </a:lnTo>
                    <a:lnTo>
                      <a:pt x="106" y="46"/>
                    </a:lnTo>
                    <a:lnTo>
                      <a:pt x="106" y="50"/>
                    </a:lnTo>
                    <a:lnTo>
                      <a:pt x="106"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9" y="34"/>
                    </a:lnTo>
                    <a:lnTo>
                      <a:pt x="114" y="34"/>
                    </a:lnTo>
                    <a:lnTo>
                      <a:pt x="110" y="34"/>
                    </a:lnTo>
                    <a:lnTo>
                      <a:pt x="108" y="34"/>
                    </a:lnTo>
                    <a:lnTo>
                      <a:pt x="106" y="34"/>
                    </a:lnTo>
                    <a:lnTo>
                      <a:pt x="104" y="26"/>
                    </a:lnTo>
                    <a:lnTo>
                      <a:pt x="108" y="24"/>
                    </a:lnTo>
                    <a:lnTo>
                      <a:pt x="110" y="24"/>
                    </a:lnTo>
                    <a:lnTo>
                      <a:pt x="114" y="24"/>
                    </a:lnTo>
                    <a:lnTo>
                      <a:pt x="119"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8"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4"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4" y="57"/>
                    </a:moveTo>
                    <a:lnTo>
                      <a:pt x="35" y="57"/>
                    </a:lnTo>
                    <a:lnTo>
                      <a:pt x="35" y="57"/>
                    </a:lnTo>
                    <a:lnTo>
                      <a:pt x="34"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30" y="58"/>
                    </a:lnTo>
                    <a:lnTo>
                      <a:pt x="34"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36">
                <a:extLst>
                  <a:ext uri="{FF2B5EF4-FFF2-40B4-BE49-F238E27FC236}">
                    <a16:creationId xmlns:a16="http://schemas.microsoft.com/office/drawing/2014/main" id="{A0B76DC3-BC89-45AD-AA00-02A9D98DFECC}"/>
                  </a:ext>
                </a:extLst>
              </p:cNvPr>
              <p:cNvSpPr>
                <a:spLocks/>
              </p:cNvSpPr>
              <p:nvPr/>
            </p:nvSpPr>
            <p:spPr bwMode="auto">
              <a:xfrm>
                <a:off x="2918" y="3285"/>
                <a:ext cx="140" cy="146"/>
              </a:xfrm>
              <a:custGeom>
                <a:avLst/>
                <a:gdLst>
                  <a:gd name="T0" fmla="*/ 0 w 140"/>
                  <a:gd name="T1" fmla="*/ 0 h 146"/>
                  <a:gd name="T2" fmla="*/ 140 w 140"/>
                  <a:gd name="T3" fmla="*/ 0 h 146"/>
                  <a:gd name="T4" fmla="*/ 140 w 140"/>
                  <a:gd name="T5" fmla="*/ 119 h 146"/>
                  <a:gd name="T6" fmla="*/ 139 w 140"/>
                  <a:gd name="T7" fmla="*/ 128 h 146"/>
                  <a:gd name="T8" fmla="*/ 136 w 140"/>
                  <a:gd name="T9" fmla="*/ 133 h 146"/>
                  <a:gd name="T10" fmla="*/ 132 w 140"/>
                  <a:gd name="T11" fmla="*/ 139 h 146"/>
                  <a:gd name="T12" fmla="*/ 127 w 140"/>
                  <a:gd name="T13" fmla="*/ 142 h 146"/>
                  <a:gd name="T14" fmla="*/ 121 w 140"/>
                  <a:gd name="T15" fmla="*/ 144 h 146"/>
                  <a:gd name="T16" fmla="*/ 113 w 140"/>
                  <a:gd name="T17" fmla="*/ 144 h 146"/>
                  <a:gd name="T18" fmla="*/ 106 w 140"/>
                  <a:gd name="T19" fmla="*/ 146 h 146"/>
                  <a:gd name="T20" fmla="*/ 98 w 140"/>
                  <a:gd name="T21" fmla="*/ 146 h 146"/>
                  <a:gd name="T22" fmla="*/ 85 w 140"/>
                  <a:gd name="T23" fmla="*/ 146 h 146"/>
                  <a:gd name="T24" fmla="*/ 66 w 140"/>
                  <a:gd name="T25" fmla="*/ 146 h 146"/>
                  <a:gd name="T26" fmla="*/ 47 w 140"/>
                  <a:gd name="T27" fmla="*/ 146 h 146"/>
                  <a:gd name="T28" fmla="*/ 35 w 140"/>
                  <a:gd name="T29" fmla="*/ 146 h 146"/>
                  <a:gd name="T30" fmla="*/ 28 w 140"/>
                  <a:gd name="T31" fmla="*/ 146 h 146"/>
                  <a:gd name="T32" fmla="*/ 21 w 140"/>
                  <a:gd name="T33" fmla="*/ 144 h 146"/>
                  <a:gd name="T34" fmla="*/ 16 w 140"/>
                  <a:gd name="T35" fmla="*/ 143 h 146"/>
                  <a:gd name="T36" fmla="*/ 11 w 140"/>
                  <a:gd name="T37" fmla="*/ 142 h 146"/>
                  <a:gd name="T38" fmla="*/ 7 w 140"/>
                  <a:gd name="T39" fmla="*/ 137 h 146"/>
                  <a:gd name="T40" fmla="*/ 3 w 140"/>
                  <a:gd name="T41" fmla="*/ 133 h 146"/>
                  <a:gd name="T42" fmla="*/ 0 w 140"/>
                  <a:gd name="T43" fmla="*/ 127 h 146"/>
                  <a:gd name="T44" fmla="*/ 0 w 140"/>
                  <a:gd name="T45" fmla="*/ 117 h 146"/>
                  <a:gd name="T46" fmla="*/ 0 w 140"/>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6">
                    <a:moveTo>
                      <a:pt x="0" y="0"/>
                    </a:moveTo>
                    <a:lnTo>
                      <a:pt x="140" y="0"/>
                    </a:lnTo>
                    <a:lnTo>
                      <a:pt x="140" y="119"/>
                    </a:lnTo>
                    <a:lnTo>
                      <a:pt x="139" y="128"/>
                    </a:lnTo>
                    <a:lnTo>
                      <a:pt x="136" y="133"/>
                    </a:lnTo>
                    <a:lnTo>
                      <a:pt x="132" y="139"/>
                    </a:lnTo>
                    <a:lnTo>
                      <a:pt x="127" y="142"/>
                    </a:lnTo>
                    <a:lnTo>
                      <a:pt x="121" y="144"/>
                    </a:lnTo>
                    <a:lnTo>
                      <a:pt x="113" y="144"/>
                    </a:lnTo>
                    <a:lnTo>
                      <a:pt x="106" y="146"/>
                    </a:lnTo>
                    <a:lnTo>
                      <a:pt x="98" y="146"/>
                    </a:lnTo>
                    <a:lnTo>
                      <a:pt x="85" y="146"/>
                    </a:lnTo>
                    <a:lnTo>
                      <a:pt x="66" y="146"/>
                    </a:lnTo>
                    <a:lnTo>
                      <a:pt x="47" y="146"/>
                    </a:lnTo>
                    <a:lnTo>
                      <a:pt x="35" y="146"/>
                    </a:lnTo>
                    <a:lnTo>
                      <a:pt x="28" y="146"/>
                    </a:lnTo>
                    <a:lnTo>
                      <a:pt x="21" y="144"/>
                    </a:lnTo>
                    <a:lnTo>
                      <a:pt x="16" y="143"/>
                    </a:lnTo>
                    <a:lnTo>
                      <a:pt x="11" y="142"/>
                    </a:lnTo>
                    <a:lnTo>
                      <a:pt x="7" y="137"/>
                    </a:lnTo>
                    <a:lnTo>
                      <a:pt x="3" y="133"/>
                    </a:lnTo>
                    <a:lnTo>
                      <a:pt x="0" y="127"/>
                    </a:lnTo>
                    <a:lnTo>
                      <a:pt x="0" y="117"/>
                    </a:lnTo>
                    <a:lnTo>
                      <a:pt x="0" y="0"/>
                    </a:lnTo>
                    <a:close/>
                  </a:path>
                </a:pathLst>
              </a:custGeom>
              <a:solidFill>
                <a:srgbClr val="A99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37">
                <a:extLst>
                  <a:ext uri="{FF2B5EF4-FFF2-40B4-BE49-F238E27FC236}">
                    <a16:creationId xmlns:a16="http://schemas.microsoft.com/office/drawing/2014/main" id="{E7E8E5A9-CC08-400D-B715-8E333014CDA5}"/>
                  </a:ext>
                </a:extLst>
              </p:cNvPr>
              <p:cNvSpPr>
                <a:spLocks noEditPoints="1"/>
              </p:cNvSpPr>
              <p:nvPr/>
            </p:nvSpPr>
            <p:spPr bwMode="auto">
              <a:xfrm>
                <a:off x="2914" y="3154"/>
                <a:ext cx="148" cy="281"/>
              </a:xfrm>
              <a:custGeom>
                <a:avLst/>
                <a:gdLst>
                  <a:gd name="T0" fmla="*/ 1 w 148"/>
                  <a:gd name="T1" fmla="*/ 81 h 281"/>
                  <a:gd name="T2" fmla="*/ 0 w 148"/>
                  <a:gd name="T3" fmla="*/ 82 h 281"/>
                  <a:gd name="T4" fmla="*/ 8 w 148"/>
                  <a:gd name="T5" fmla="*/ 89 h 281"/>
                  <a:gd name="T6" fmla="*/ 0 w 148"/>
                  <a:gd name="T7" fmla="*/ 248 h 281"/>
                  <a:gd name="T8" fmla="*/ 0 w 148"/>
                  <a:gd name="T9" fmla="*/ 248 h 281"/>
                  <a:gd name="T10" fmla="*/ 19 w 148"/>
                  <a:gd name="T11" fmla="*/ 278 h 281"/>
                  <a:gd name="T12" fmla="*/ 4 w 148"/>
                  <a:gd name="T13" fmla="*/ 267 h 281"/>
                  <a:gd name="T14" fmla="*/ 0 w 148"/>
                  <a:gd name="T15" fmla="*/ 248 h 281"/>
                  <a:gd name="T16" fmla="*/ 11 w 148"/>
                  <a:gd name="T17" fmla="*/ 262 h 281"/>
                  <a:gd name="T18" fmla="*/ 19 w 148"/>
                  <a:gd name="T19" fmla="*/ 270 h 281"/>
                  <a:gd name="T20" fmla="*/ 102 w 148"/>
                  <a:gd name="T21" fmla="*/ 281 h 281"/>
                  <a:gd name="T22" fmla="*/ 51 w 148"/>
                  <a:gd name="T23" fmla="*/ 281 h 281"/>
                  <a:gd name="T24" fmla="*/ 70 w 148"/>
                  <a:gd name="T25" fmla="*/ 273 h 281"/>
                  <a:gd name="T26" fmla="*/ 102 w 148"/>
                  <a:gd name="T27" fmla="*/ 273 h 281"/>
                  <a:gd name="T28" fmla="*/ 148 w 148"/>
                  <a:gd name="T29" fmla="*/ 258 h 281"/>
                  <a:gd name="T30" fmla="*/ 141 w 148"/>
                  <a:gd name="T31" fmla="*/ 270 h 281"/>
                  <a:gd name="T32" fmla="*/ 123 w 148"/>
                  <a:gd name="T33" fmla="*/ 279 h 281"/>
                  <a:gd name="T34" fmla="*/ 121 w 148"/>
                  <a:gd name="T35" fmla="*/ 271 h 281"/>
                  <a:gd name="T36" fmla="*/ 136 w 148"/>
                  <a:gd name="T37" fmla="*/ 264 h 281"/>
                  <a:gd name="T38" fmla="*/ 140 w 148"/>
                  <a:gd name="T39" fmla="*/ 256 h 281"/>
                  <a:gd name="T40" fmla="*/ 148 w 148"/>
                  <a:gd name="T41" fmla="*/ 250 h 281"/>
                  <a:gd name="T42" fmla="*/ 148 w 148"/>
                  <a:gd name="T43" fmla="*/ 88 h 281"/>
                  <a:gd name="T44" fmla="*/ 139 w 148"/>
                  <a:gd name="T45" fmla="*/ 82 h 281"/>
                  <a:gd name="T46" fmla="*/ 143 w 148"/>
                  <a:gd name="T47" fmla="*/ 73 h 281"/>
                  <a:gd name="T48" fmla="*/ 143 w 148"/>
                  <a:gd name="T49" fmla="*/ 73 h 281"/>
                  <a:gd name="T50" fmla="*/ 137 w 148"/>
                  <a:gd name="T51" fmla="*/ 68 h 281"/>
                  <a:gd name="T52" fmla="*/ 128 w 148"/>
                  <a:gd name="T53" fmla="*/ 70 h 281"/>
                  <a:gd name="T54" fmla="*/ 125 w 148"/>
                  <a:gd name="T55" fmla="*/ 61 h 281"/>
                  <a:gd name="T56" fmla="*/ 127 w 148"/>
                  <a:gd name="T57" fmla="*/ 70 h 281"/>
                  <a:gd name="T58" fmla="*/ 128 w 148"/>
                  <a:gd name="T59" fmla="*/ 62 h 281"/>
                  <a:gd name="T60" fmla="*/ 123 w 148"/>
                  <a:gd name="T61" fmla="*/ 59 h 281"/>
                  <a:gd name="T62" fmla="*/ 112 w 148"/>
                  <a:gd name="T63" fmla="*/ 66 h 281"/>
                  <a:gd name="T64" fmla="*/ 112 w 148"/>
                  <a:gd name="T65" fmla="*/ 66 h 281"/>
                  <a:gd name="T66" fmla="*/ 105 w 148"/>
                  <a:gd name="T67" fmla="*/ 66 h 281"/>
                  <a:gd name="T68" fmla="*/ 106 w 148"/>
                  <a:gd name="T69" fmla="*/ 46 h 281"/>
                  <a:gd name="T70" fmla="*/ 101 w 148"/>
                  <a:gd name="T71" fmla="*/ 64 h 281"/>
                  <a:gd name="T72" fmla="*/ 98 w 148"/>
                  <a:gd name="T73" fmla="*/ 41 h 281"/>
                  <a:gd name="T74" fmla="*/ 104 w 148"/>
                  <a:gd name="T75" fmla="*/ 26 h 281"/>
                  <a:gd name="T76" fmla="*/ 114 w 148"/>
                  <a:gd name="T77" fmla="*/ 34 h 281"/>
                  <a:gd name="T78" fmla="*/ 114 w 148"/>
                  <a:gd name="T79" fmla="*/ 24 h 281"/>
                  <a:gd name="T80" fmla="*/ 133 w 148"/>
                  <a:gd name="T81" fmla="*/ 34 h 281"/>
                  <a:gd name="T82" fmla="*/ 137 w 148"/>
                  <a:gd name="T83" fmla="*/ 6 h 281"/>
                  <a:gd name="T84" fmla="*/ 133 w 148"/>
                  <a:gd name="T85" fmla="*/ 10 h 281"/>
                  <a:gd name="T86" fmla="*/ 8 w 148"/>
                  <a:gd name="T87" fmla="*/ 6 h 281"/>
                  <a:gd name="T88" fmla="*/ 12 w 148"/>
                  <a:gd name="T89" fmla="*/ 34 h 281"/>
                  <a:gd name="T90" fmla="*/ 35 w 148"/>
                  <a:gd name="T91" fmla="*/ 34 h 281"/>
                  <a:gd name="T92" fmla="*/ 35 w 148"/>
                  <a:gd name="T93" fmla="*/ 24 h 281"/>
                  <a:gd name="T94" fmla="*/ 39 w 148"/>
                  <a:gd name="T95" fmla="*/ 55 h 281"/>
                  <a:gd name="T96" fmla="*/ 38 w 148"/>
                  <a:gd name="T97" fmla="*/ 33 h 281"/>
                  <a:gd name="T98" fmla="*/ 46 w 148"/>
                  <a:gd name="T99" fmla="*/ 28 h 281"/>
                  <a:gd name="T100" fmla="*/ 47 w 148"/>
                  <a:gd name="T101" fmla="*/ 55 h 281"/>
                  <a:gd name="T102" fmla="*/ 46 w 148"/>
                  <a:gd name="T103" fmla="*/ 62 h 281"/>
                  <a:gd name="T104" fmla="*/ 40 w 148"/>
                  <a:gd name="T105" fmla="*/ 57 h 281"/>
                  <a:gd name="T106" fmla="*/ 34 w 148"/>
                  <a:gd name="T107" fmla="*/ 57 h 281"/>
                  <a:gd name="T108" fmla="*/ 5 w 148"/>
                  <a:gd name="T109" fmla="*/ 73 h 281"/>
                  <a:gd name="T110" fmla="*/ 20 w 148"/>
                  <a:gd name="T111" fmla="*/ 61 h 281"/>
                  <a:gd name="T112" fmla="*/ 27 w 148"/>
                  <a:gd name="T113" fmla="*/ 68 h 281"/>
                  <a:gd name="T114" fmla="*/ 17 w 148"/>
                  <a:gd name="T115" fmla="*/ 74 h 281"/>
                  <a:gd name="T116" fmla="*/ 1 w 148"/>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81">
                    <a:moveTo>
                      <a:pt x="8" y="84"/>
                    </a:moveTo>
                    <a:lnTo>
                      <a:pt x="0" y="82"/>
                    </a:lnTo>
                    <a:lnTo>
                      <a:pt x="1" y="81"/>
                    </a:lnTo>
                    <a:lnTo>
                      <a:pt x="1" y="80"/>
                    </a:lnTo>
                    <a:lnTo>
                      <a:pt x="1" y="81"/>
                    </a:lnTo>
                    <a:lnTo>
                      <a:pt x="1" y="82"/>
                    </a:lnTo>
                    <a:lnTo>
                      <a:pt x="1" y="81"/>
                    </a:lnTo>
                    <a:lnTo>
                      <a:pt x="9" y="82"/>
                    </a:lnTo>
                    <a:lnTo>
                      <a:pt x="9" y="82"/>
                    </a:lnTo>
                    <a:lnTo>
                      <a:pt x="9" y="84"/>
                    </a:lnTo>
                    <a:lnTo>
                      <a:pt x="8" y="85"/>
                    </a:lnTo>
                    <a:lnTo>
                      <a:pt x="8" y="85"/>
                    </a:lnTo>
                    <a:lnTo>
                      <a:pt x="8" y="84"/>
                    </a:lnTo>
                    <a:close/>
                    <a:moveTo>
                      <a:pt x="0" y="82"/>
                    </a:moveTo>
                    <a:lnTo>
                      <a:pt x="0" y="81"/>
                    </a:lnTo>
                    <a:lnTo>
                      <a:pt x="1" y="81"/>
                    </a:lnTo>
                    <a:lnTo>
                      <a:pt x="0" y="82"/>
                    </a:lnTo>
                    <a:close/>
                    <a:moveTo>
                      <a:pt x="0" y="88"/>
                    </a:moveTo>
                    <a:lnTo>
                      <a:pt x="0" y="82"/>
                    </a:lnTo>
                    <a:lnTo>
                      <a:pt x="8"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39" y="273"/>
                    </a:moveTo>
                    <a:lnTo>
                      <a:pt x="39" y="281"/>
                    </a:lnTo>
                    <a:lnTo>
                      <a:pt x="32" y="281"/>
                    </a:lnTo>
                    <a:lnTo>
                      <a:pt x="25" y="279"/>
                    </a:lnTo>
                    <a:lnTo>
                      <a:pt x="21" y="279"/>
                    </a:lnTo>
                    <a:lnTo>
                      <a:pt x="19" y="278"/>
                    </a:lnTo>
                    <a:lnTo>
                      <a:pt x="16" y="278"/>
                    </a:lnTo>
                    <a:lnTo>
                      <a:pt x="12" y="277"/>
                    </a:lnTo>
                    <a:lnTo>
                      <a:pt x="9" y="274"/>
                    </a:lnTo>
                    <a:lnTo>
                      <a:pt x="7" y="273"/>
                    </a:lnTo>
                    <a:lnTo>
                      <a:pt x="5" y="271"/>
                    </a:lnTo>
                    <a:lnTo>
                      <a:pt x="5" y="270"/>
                    </a:lnTo>
                    <a:lnTo>
                      <a:pt x="4" y="267"/>
                    </a:lnTo>
                    <a:lnTo>
                      <a:pt x="3" y="266"/>
                    </a:lnTo>
                    <a:lnTo>
                      <a:pt x="3" y="264"/>
                    </a:lnTo>
                    <a:lnTo>
                      <a:pt x="1" y="263"/>
                    </a:lnTo>
                    <a:lnTo>
                      <a:pt x="1" y="260"/>
                    </a:lnTo>
                    <a:lnTo>
                      <a:pt x="0" y="258"/>
                    </a:lnTo>
                    <a:lnTo>
                      <a:pt x="0" y="254"/>
                    </a:lnTo>
                    <a:lnTo>
                      <a:pt x="0" y="248"/>
                    </a:lnTo>
                    <a:lnTo>
                      <a:pt x="8" y="248"/>
                    </a:lnTo>
                    <a:lnTo>
                      <a:pt x="8" y="254"/>
                    </a:lnTo>
                    <a:lnTo>
                      <a:pt x="8" y="256"/>
                    </a:lnTo>
                    <a:lnTo>
                      <a:pt x="9" y="258"/>
                    </a:lnTo>
                    <a:lnTo>
                      <a:pt x="9" y="260"/>
                    </a:lnTo>
                    <a:lnTo>
                      <a:pt x="9" y="260"/>
                    </a:lnTo>
                    <a:lnTo>
                      <a:pt x="11" y="262"/>
                    </a:lnTo>
                    <a:lnTo>
                      <a:pt x="11" y="263"/>
                    </a:lnTo>
                    <a:lnTo>
                      <a:pt x="12" y="264"/>
                    </a:lnTo>
                    <a:lnTo>
                      <a:pt x="12" y="266"/>
                    </a:lnTo>
                    <a:lnTo>
                      <a:pt x="13" y="266"/>
                    </a:lnTo>
                    <a:lnTo>
                      <a:pt x="15" y="267"/>
                    </a:lnTo>
                    <a:lnTo>
                      <a:pt x="16" y="268"/>
                    </a:lnTo>
                    <a:lnTo>
                      <a:pt x="19" y="270"/>
                    </a:lnTo>
                    <a:lnTo>
                      <a:pt x="21" y="270"/>
                    </a:lnTo>
                    <a:lnTo>
                      <a:pt x="23" y="271"/>
                    </a:lnTo>
                    <a:lnTo>
                      <a:pt x="25" y="271"/>
                    </a:lnTo>
                    <a:lnTo>
                      <a:pt x="32" y="271"/>
                    </a:lnTo>
                    <a:lnTo>
                      <a:pt x="39" y="273"/>
                    </a:lnTo>
                    <a:close/>
                    <a:moveTo>
                      <a:pt x="102" y="273"/>
                    </a:moveTo>
                    <a:lnTo>
                      <a:pt x="102" y="281"/>
                    </a:lnTo>
                    <a:lnTo>
                      <a:pt x="102" y="281"/>
                    </a:lnTo>
                    <a:lnTo>
                      <a:pt x="97" y="281"/>
                    </a:lnTo>
                    <a:lnTo>
                      <a:pt x="89" y="281"/>
                    </a:lnTo>
                    <a:lnTo>
                      <a:pt x="79" y="281"/>
                    </a:lnTo>
                    <a:lnTo>
                      <a:pt x="70" y="281"/>
                    </a:lnTo>
                    <a:lnTo>
                      <a:pt x="59" y="281"/>
                    </a:lnTo>
                    <a:lnTo>
                      <a:pt x="51" y="281"/>
                    </a:lnTo>
                    <a:lnTo>
                      <a:pt x="44" y="281"/>
                    </a:lnTo>
                    <a:lnTo>
                      <a:pt x="39" y="281"/>
                    </a:lnTo>
                    <a:lnTo>
                      <a:pt x="39" y="273"/>
                    </a:lnTo>
                    <a:lnTo>
                      <a:pt x="44" y="273"/>
                    </a:lnTo>
                    <a:lnTo>
                      <a:pt x="51" y="273"/>
                    </a:lnTo>
                    <a:lnTo>
                      <a:pt x="59" y="273"/>
                    </a:lnTo>
                    <a:lnTo>
                      <a:pt x="70" y="273"/>
                    </a:lnTo>
                    <a:lnTo>
                      <a:pt x="79" y="273"/>
                    </a:lnTo>
                    <a:lnTo>
                      <a:pt x="89" y="273"/>
                    </a:lnTo>
                    <a:lnTo>
                      <a:pt x="97" y="273"/>
                    </a:lnTo>
                    <a:lnTo>
                      <a:pt x="102" y="273"/>
                    </a:lnTo>
                    <a:lnTo>
                      <a:pt x="102" y="273"/>
                    </a:lnTo>
                    <a:close/>
                    <a:moveTo>
                      <a:pt x="102" y="273"/>
                    </a:moveTo>
                    <a:lnTo>
                      <a:pt x="102" y="273"/>
                    </a:lnTo>
                    <a:lnTo>
                      <a:pt x="102" y="273"/>
                    </a:lnTo>
                    <a:close/>
                    <a:moveTo>
                      <a:pt x="140" y="250"/>
                    </a:moveTo>
                    <a:lnTo>
                      <a:pt x="148" y="250"/>
                    </a:lnTo>
                    <a:lnTo>
                      <a:pt x="148" y="250"/>
                    </a:lnTo>
                    <a:lnTo>
                      <a:pt x="148" y="252"/>
                    </a:lnTo>
                    <a:lnTo>
                      <a:pt x="148" y="255"/>
                    </a:lnTo>
                    <a:lnTo>
                      <a:pt x="148" y="258"/>
                    </a:lnTo>
                    <a:lnTo>
                      <a:pt x="147" y="259"/>
                    </a:lnTo>
                    <a:lnTo>
                      <a:pt x="147" y="262"/>
                    </a:lnTo>
                    <a:lnTo>
                      <a:pt x="145" y="263"/>
                    </a:lnTo>
                    <a:lnTo>
                      <a:pt x="145" y="266"/>
                    </a:lnTo>
                    <a:lnTo>
                      <a:pt x="144" y="267"/>
                    </a:lnTo>
                    <a:lnTo>
                      <a:pt x="143" y="268"/>
                    </a:lnTo>
                    <a:lnTo>
                      <a:pt x="141" y="270"/>
                    </a:lnTo>
                    <a:lnTo>
                      <a:pt x="140" y="271"/>
                    </a:lnTo>
                    <a:lnTo>
                      <a:pt x="139" y="273"/>
                    </a:lnTo>
                    <a:lnTo>
                      <a:pt x="136" y="275"/>
                    </a:lnTo>
                    <a:lnTo>
                      <a:pt x="133" y="277"/>
                    </a:lnTo>
                    <a:lnTo>
                      <a:pt x="129" y="278"/>
                    </a:lnTo>
                    <a:lnTo>
                      <a:pt x="125" y="279"/>
                    </a:lnTo>
                    <a:lnTo>
                      <a:pt x="123" y="279"/>
                    </a:lnTo>
                    <a:lnTo>
                      <a:pt x="119" y="281"/>
                    </a:lnTo>
                    <a:lnTo>
                      <a:pt x="110" y="281"/>
                    </a:lnTo>
                    <a:lnTo>
                      <a:pt x="102" y="281"/>
                    </a:lnTo>
                    <a:lnTo>
                      <a:pt x="102" y="273"/>
                    </a:lnTo>
                    <a:lnTo>
                      <a:pt x="110" y="273"/>
                    </a:lnTo>
                    <a:lnTo>
                      <a:pt x="117" y="271"/>
                    </a:lnTo>
                    <a:lnTo>
                      <a:pt x="121" y="271"/>
                    </a:lnTo>
                    <a:lnTo>
                      <a:pt x="124" y="271"/>
                    </a:lnTo>
                    <a:lnTo>
                      <a:pt x="127" y="270"/>
                    </a:lnTo>
                    <a:lnTo>
                      <a:pt x="129" y="268"/>
                    </a:lnTo>
                    <a:lnTo>
                      <a:pt x="132" y="267"/>
                    </a:lnTo>
                    <a:lnTo>
                      <a:pt x="133" y="266"/>
                    </a:lnTo>
                    <a:lnTo>
                      <a:pt x="135" y="266"/>
                    </a:lnTo>
                    <a:lnTo>
                      <a:pt x="136" y="264"/>
                    </a:lnTo>
                    <a:lnTo>
                      <a:pt x="136" y="263"/>
                    </a:lnTo>
                    <a:lnTo>
                      <a:pt x="137" y="263"/>
                    </a:lnTo>
                    <a:lnTo>
                      <a:pt x="137" y="262"/>
                    </a:lnTo>
                    <a:lnTo>
                      <a:pt x="139" y="260"/>
                    </a:lnTo>
                    <a:lnTo>
                      <a:pt x="139" y="259"/>
                    </a:lnTo>
                    <a:lnTo>
                      <a:pt x="139" y="258"/>
                    </a:lnTo>
                    <a:lnTo>
                      <a:pt x="140" y="256"/>
                    </a:lnTo>
                    <a:lnTo>
                      <a:pt x="140" y="254"/>
                    </a:lnTo>
                    <a:lnTo>
                      <a:pt x="140" y="252"/>
                    </a:lnTo>
                    <a:lnTo>
                      <a:pt x="140" y="250"/>
                    </a:lnTo>
                    <a:lnTo>
                      <a:pt x="140" y="250"/>
                    </a:lnTo>
                    <a:close/>
                    <a:moveTo>
                      <a:pt x="148" y="250"/>
                    </a:moveTo>
                    <a:lnTo>
                      <a:pt x="148" y="250"/>
                    </a:lnTo>
                    <a:lnTo>
                      <a:pt x="148" y="250"/>
                    </a:lnTo>
                    <a:close/>
                    <a:moveTo>
                      <a:pt x="148" y="88"/>
                    </a:moveTo>
                    <a:lnTo>
                      <a:pt x="148" y="250"/>
                    </a:lnTo>
                    <a:lnTo>
                      <a:pt x="140" y="250"/>
                    </a:lnTo>
                    <a:lnTo>
                      <a:pt x="140" y="88"/>
                    </a:lnTo>
                    <a:lnTo>
                      <a:pt x="148" y="88"/>
                    </a:lnTo>
                    <a:lnTo>
                      <a:pt x="148" y="88"/>
                    </a:lnTo>
                    <a:close/>
                    <a:moveTo>
                      <a:pt x="148" y="88"/>
                    </a:moveTo>
                    <a:lnTo>
                      <a:pt x="148" y="88"/>
                    </a:lnTo>
                    <a:lnTo>
                      <a:pt x="148" y="88"/>
                    </a:lnTo>
                    <a:lnTo>
                      <a:pt x="148" y="88"/>
                    </a:lnTo>
                    <a:close/>
                    <a:moveTo>
                      <a:pt x="147" y="81"/>
                    </a:moveTo>
                    <a:lnTo>
                      <a:pt x="148" y="88"/>
                    </a:lnTo>
                    <a:lnTo>
                      <a:pt x="140" y="89"/>
                    </a:lnTo>
                    <a:lnTo>
                      <a:pt x="139" y="82"/>
                    </a:lnTo>
                    <a:lnTo>
                      <a:pt x="147" y="80"/>
                    </a:lnTo>
                    <a:lnTo>
                      <a:pt x="147" y="81"/>
                    </a:lnTo>
                    <a:close/>
                    <a:moveTo>
                      <a:pt x="147" y="80"/>
                    </a:moveTo>
                    <a:lnTo>
                      <a:pt x="147" y="81"/>
                    </a:lnTo>
                    <a:lnTo>
                      <a:pt x="147" y="81"/>
                    </a:lnTo>
                    <a:lnTo>
                      <a:pt x="147" y="80"/>
                    </a:lnTo>
                    <a:close/>
                    <a:moveTo>
                      <a:pt x="143" y="73"/>
                    </a:moveTo>
                    <a:lnTo>
                      <a:pt x="147" y="80"/>
                    </a:lnTo>
                    <a:lnTo>
                      <a:pt x="139" y="84"/>
                    </a:lnTo>
                    <a:lnTo>
                      <a:pt x="136" y="77"/>
                    </a:lnTo>
                    <a:lnTo>
                      <a:pt x="141" y="73"/>
                    </a:lnTo>
                    <a:lnTo>
                      <a:pt x="143" y="73"/>
                    </a:lnTo>
                    <a:close/>
                    <a:moveTo>
                      <a:pt x="141" y="73"/>
                    </a:moveTo>
                    <a:lnTo>
                      <a:pt x="143" y="73"/>
                    </a:lnTo>
                    <a:lnTo>
                      <a:pt x="143" y="73"/>
                    </a:lnTo>
                    <a:lnTo>
                      <a:pt x="141" y="73"/>
                    </a:lnTo>
                    <a:close/>
                    <a:moveTo>
                      <a:pt x="128" y="72"/>
                    </a:moveTo>
                    <a:lnTo>
                      <a:pt x="131" y="64"/>
                    </a:lnTo>
                    <a:lnTo>
                      <a:pt x="131" y="64"/>
                    </a:lnTo>
                    <a:lnTo>
                      <a:pt x="135" y="65"/>
                    </a:lnTo>
                    <a:lnTo>
                      <a:pt x="137" y="68"/>
                    </a:lnTo>
                    <a:lnTo>
                      <a:pt x="140" y="70"/>
                    </a:lnTo>
                    <a:lnTo>
                      <a:pt x="141" y="73"/>
                    </a:lnTo>
                    <a:lnTo>
                      <a:pt x="136" y="78"/>
                    </a:lnTo>
                    <a:lnTo>
                      <a:pt x="135" y="77"/>
                    </a:lnTo>
                    <a:lnTo>
                      <a:pt x="132" y="74"/>
                    </a:lnTo>
                    <a:lnTo>
                      <a:pt x="129" y="72"/>
                    </a:lnTo>
                    <a:lnTo>
                      <a:pt x="128" y="70"/>
                    </a:lnTo>
                    <a:lnTo>
                      <a:pt x="128" y="72"/>
                    </a:lnTo>
                    <a:close/>
                    <a:moveTo>
                      <a:pt x="131" y="64"/>
                    </a:moveTo>
                    <a:lnTo>
                      <a:pt x="131" y="64"/>
                    </a:lnTo>
                    <a:lnTo>
                      <a:pt x="131" y="64"/>
                    </a:lnTo>
                    <a:lnTo>
                      <a:pt x="131" y="64"/>
                    </a:lnTo>
                    <a:close/>
                    <a:moveTo>
                      <a:pt x="124" y="69"/>
                    </a:moveTo>
                    <a:lnTo>
                      <a:pt x="125" y="61"/>
                    </a:lnTo>
                    <a:lnTo>
                      <a:pt x="128" y="62"/>
                    </a:lnTo>
                    <a:lnTo>
                      <a:pt x="128" y="62"/>
                    </a:lnTo>
                    <a:lnTo>
                      <a:pt x="128" y="62"/>
                    </a:lnTo>
                    <a:lnTo>
                      <a:pt x="129" y="62"/>
                    </a:lnTo>
                    <a:lnTo>
                      <a:pt x="131" y="64"/>
                    </a:lnTo>
                    <a:lnTo>
                      <a:pt x="128" y="72"/>
                    </a:lnTo>
                    <a:lnTo>
                      <a:pt x="127" y="70"/>
                    </a:lnTo>
                    <a:lnTo>
                      <a:pt x="125" y="70"/>
                    </a:lnTo>
                    <a:lnTo>
                      <a:pt x="123" y="69"/>
                    </a:lnTo>
                    <a:lnTo>
                      <a:pt x="121" y="68"/>
                    </a:lnTo>
                    <a:lnTo>
                      <a:pt x="124" y="69"/>
                    </a:lnTo>
                    <a:close/>
                    <a:moveTo>
                      <a:pt x="125" y="61"/>
                    </a:moveTo>
                    <a:lnTo>
                      <a:pt x="127" y="61"/>
                    </a:lnTo>
                    <a:lnTo>
                      <a:pt x="128" y="62"/>
                    </a:lnTo>
                    <a:lnTo>
                      <a:pt x="125" y="61"/>
                    </a:lnTo>
                    <a:close/>
                    <a:moveTo>
                      <a:pt x="112" y="66"/>
                    </a:moveTo>
                    <a:lnTo>
                      <a:pt x="113" y="57"/>
                    </a:lnTo>
                    <a:lnTo>
                      <a:pt x="114" y="58"/>
                    </a:lnTo>
                    <a:lnTo>
                      <a:pt x="116" y="58"/>
                    </a:lnTo>
                    <a:lnTo>
                      <a:pt x="120" y="59"/>
                    </a:lnTo>
                    <a:lnTo>
                      <a:pt x="123" y="59"/>
                    </a:lnTo>
                    <a:lnTo>
                      <a:pt x="125" y="61"/>
                    </a:lnTo>
                    <a:lnTo>
                      <a:pt x="124" y="69"/>
                    </a:lnTo>
                    <a:lnTo>
                      <a:pt x="121" y="69"/>
                    </a:lnTo>
                    <a:lnTo>
                      <a:pt x="117" y="68"/>
                    </a:lnTo>
                    <a:lnTo>
                      <a:pt x="113" y="66"/>
                    </a:lnTo>
                    <a:lnTo>
                      <a:pt x="110" y="65"/>
                    </a:lnTo>
                    <a:lnTo>
                      <a:pt x="112" y="66"/>
                    </a:lnTo>
                    <a:close/>
                    <a:moveTo>
                      <a:pt x="113" y="57"/>
                    </a:moveTo>
                    <a:lnTo>
                      <a:pt x="113" y="57"/>
                    </a:lnTo>
                    <a:lnTo>
                      <a:pt x="114" y="58"/>
                    </a:lnTo>
                    <a:lnTo>
                      <a:pt x="113" y="57"/>
                    </a:lnTo>
                    <a:close/>
                    <a:moveTo>
                      <a:pt x="105" y="57"/>
                    </a:moveTo>
                    <a:lnTo>
                      <a:pt x="113" y="57"/>
                    </a:lnTo>
                    <a:lnTo>
                      <a:pt x="112" y="66"/>
                    </a:lnTo>
                    <a:lnTo>
                      <a:pt x="105" y="66"/>
                    </a:lnTo>
                    <a:lnTo>
                      <a:pt x="101" y="64"/>
                    </a:lnTo>
                    <a:lnTo>
                      <a:pt x="105" y="57"/>
                    </a:lnTo>
                    <a:close/>
                    <a:moveTo>
                      <a:pt x="105" y="66"/>
                    </a:moveTo>
                    <a:lnTo>
                      <a:pt x="102" y="65"/>
                    </a:lnTo>
                    <a:lnTo>
                      <a:pt x="101" y="64"/>
                    </a:lnTo>
                    <a:lnTo>
                      <a:pt x="105" y="66"/>
                    </a:lnTo>
                    <a:close/>
                    <a:moveTo>
                      <a:pt x="104" y="26"/>
                    </a:moveTo>
                    <a:lnTo>
                      <a:pt x="106" y="34"/>
                    </a:lnTo>
                    <a:lnTo>
                      <a:pt x="109" y="31"/>
                    </a:lnTo>
                    <a:lnTo>
                      <a:pt x="109" y="34"/>
                    </a:lnTo>
                    <a:lnTo>
                      <a:pt x="108" y="38"/>
                    </a:lnTo>
                    <a:lnTo>
                      <a:pt x="106" y="42"/>
                    </a:lnTo>
                    <a:lnTo>
                      <a:pt x="106" y="46"/>
                    </a:lnTo>
                    <a:lnTo>
                      <a:pt x="106" y="50"/>
                    </a:lnTo>
                    <a:lnTo>
                      <a:pt x="106" y="54"/>
                    </a:lnTo>
                    <a:lnTo>
                      <a:pt x="108" y="55"/>
                    </a:lnTo>
                    <a:lnTo>
                      <a:pt x="108" y="57"/>
                    </a:lnTo>
                    <a:lnTo>
                      <a:pt x="108" y="58"/>
                    </a:lnTo>
                    <a:lnTo>
                      <a:pt x="109" y="59"/>
                    </a:lnTo>
                    <a:lnTo>
                      <a:pt x="101" y="64"/>
                    </a:lnTo>
                    <a:lnTo>
                      <a:pt x="101" y="61"/>
                    </a:lnTo>
                    <a:lnTo>
                      <a:pt x="100" y="59"/>
                    </a:lnTo>
                    <a:lnTo>
                      <a:pt x="100" y="57"/>
                    </a:lnTo>
                    <a:lnTo>
                      <a:pt x="98" y="55"/>
                    </a:lnTo>
                    <a:lnTo>
                      <a:pt x="98" y="50"/>
                    </a:lnTo>
                    <a:lnTo>
                      <a:pt x="98" y="46"/>
                    </a:lnTo>
                    <a:lnTo>
                      <a:pt x="98" y="41"/>
                    </a:lnTo>
                    <a:lnTo>
                      <a:pt x="100" y="37"/>
                    </a:lnTo>
                    <a:lnTo>
                      <a:pt x="100" y="33"/>
                    </a:lnTo>
                    <a:lnTo>
                      <a:pt x="101" y="28"/>
                    </a:lnTo>
                    <a:lnTo>
                      <a:pt x="104" y="26"/>
                    </a:lnTo>
                    <a:close/>
                    <a:moveTo>
                      <a:pt x="101" y="28"/>
                    </a:moveTo>
                    <a:lnTo>
                      <a:pt x="102" y="26"/>
                    </a:lnTo>
                    <a:lnTo>
                      <a:pt x="104" y="26"/>
                    </a:lnTo>
                    <a:lnTo>
                      <a:pt x="101" y="28"/>
                    </a:lnTo>
                    <a:close/>
                    <a:moveTo>
                      <a:pt x="129" y="30"/>
                    </a:moveTo>
                    <a:lnTo>
                      <a:pt x="137" y="30"/>
                    </a:lnTo>
                    <a:lnTo>
                      <a:pt x="133" y="34"/>
                    </a:lnTo>
                    <a:lnTo>
                      <a:pt x="128" y="34"/>
                    </a:lnTo>
                    <a:lnTo>
                      <a:pt x="119" y="34"/>
                    </a:lnTo>
                    <a:lnTo>
                      <a:pt x="114" y="34"/>
                    </a:lnTo>
                    <a:lnTo>
                      <a:pt x="110" y="34"/>
                    </a:lnTo>
                    <a:lnTo>
                      <a:pt x="108" y="34"/>
                    </a:lnTo>
                    <a:lnTo>
                      <a:pt x="106" y="34"/>
                    </a:lnTo>
                    <a:lnTo>
                      <a:pt x="104" y="26"/>
                    </a:lnTo>
                    <a:lnTo>
                      <a:pt x="108" y="24"/>
                    </a:lnTo>
                    <a:lnTo>
                      <a:pt x="110" y="24"/>
                    </a:lnTo>
                    <a:lnTo>
                      <a:pt x="114" y="24"/>
                    </a:lnTo>
                    <a:lnTo>
                      <a:pt x="119" y="24"/>
                    </a:lnTo>
                    <a:lnTo>
                      <a:pt x="128" y="24"/>
                    </a:lnTo>
                    <a:lnTo>
                      <a:pt x="133" y="24"/>
                    </a:lnTo>
                    <a:lnTo>
                      <a:pt x="129" y="30"/>
                    </a:lnTo>
                    <a:close/>
                    <a:moveTo>
                      <a:pt x="137" y="30"/>
                    </a:moveTo>
                    <a:lnTo>
                      <a:pt x="137" y="34"/>
                    </a:lnTo>
                    <a:lnTo>
                      <a:pt x="133" y="34"/>
                    </a:lnTo>
                    <a:lnTo>
                      <a:pt x="137" y="30"/>
                    </a:lnTo>
                    <a:close/>
                    <a:moveTo>
                      <a:pt x="137" y="6"/>
                    </a:moveTo>
                    <a:lnTo>
                      <a:pt x="137" y="30"/>
                    </a:lnTo>
                    <a:lnTo>
                      <a:pt x="129" y="30"/>
                    </a:lnTo>
                    <a:lnTo>
                      <a:pt x="129" y="6"/>
                    </a:lnTo>
                    <a:lnTo>
                      <a:pt x="133" y="0"/>
                    </a:lnTo>
                    <a:lnTo>
                      <a:pt x="137" y="6"/>
                    </a:lnTo>
                    <a:close/>
                    <a:moveTo>
                      <a:pt x="133" y="0"/>
                    </a:moveTo>
                    <a:lnTo>
                      <a:pt x="137" y="0"/>
                    </a:lnTo>
                    <a:lnTo>
                      <a:pt x="137" y="6"/>
                    </a:lnTo>
                    <a:lnTo>
                      <a:pt x="133" y="0"/>
                    </a:lnTo>
                    <a:close/>
                    <a:moveTo>
                      <a:pt x="12" y="0"/>
                    </a:moveTo>
                    <a:lnTo>
                      <a:pt x="133" y="0"/>
                    </a:lnTo>
                    <a:lnTo>
                      <a:pt x="133" y="10"/>
                    </a:lnTo>
                    <a:lnTo>
                      <a:pt x="12" y="10"/>
                    </a:lnTo>
                    <a:lnTo>
                      <a:pt x="8" y="6"/>
                    </a:lnTo>
                    <a:lnTo>
                      <a:pt x="12" y="0"/>
                    </a:lnTo>
                    <a:close/>
                    <a:moveTo>
                      <a:pt x="8" y="6"/>
                    </a:moveTo>
                    <a:lnTo>
                      <a:pt x="8" y="0"/>
                    </a:lnTo>
                    <a:lnTo>
                      <a:pt x="12" y="0"/>
                    </a:lnTo>
                    <a:lnTo>
                      <a:pt x="8" y="6"/>
                    </a:lnTo>
                    <a:close/>
                    <a:moveTo>
                      <a:pt x="8" y="30"/>
                    </a:moveTo>
                    <a:lnTo>
                      <a:pt x="8" y="6"/>
                    </a:lnTo>
                    <a:lnTo>
                      <a:pt x="16" y="6"/>
                    </a:lnTo>
                    <a:lnTo>
                      <a:pt x="16" y="30"/>
                    </a:lnTo>
                    <a:lnTo>
                      <a:pt x="12" y="34"/>
                    </a:lnTo>
                    <a:lnTo>
                      <a:pt x="8" y="30"/>
                    </a:lnTo>
                    <a:close/>
                    <a:moveTo>
                      <a:pt x="12" y="34"/>
                    </a:moveTo>
                    <a:lnTo>
                      <a:pt x="8" y="34"/>
                    </a:lnTo>
                    <a:lnTo>
                      <a:pt x="8" y="30"/>
                    </a:lnTo>
                    <a:lnTo>
                      <a:pt x="12" y="34"/>
                    </a:lnTo>
                    <a:close/>
                    <a:moveTo>
                      <a:pt x="40" y="26"/>
                    </a:moveTo>
                    <a:lnTo>
                      <a:pt x="40" y="34"/>
                    </a:lnTo>
                    <a:lnTo>
                      <a:pt x="40" y="34"/>
                    </a:lnTo>
                    <a:lnTo>
                      <a:pt x="35" y="34"/>
                    </a:lnTo>
                    <a:lnTo>
                      <a:pt x="27" y="34"/>
                    </a:lnTo>
                    <a:lnTo>
                      <a:pt x="17" y="34"/>
                    </a:lnTo>
                    <a:lnTo>
                      <a:pt x="12" y="34"/>
                    </a:lnTo>
                    <a:lnTo>
                      <a:pt x="12" y="24"/>
                    </a:lnTo>
                    <a:lnTo>
                      <a:pt x="17" y="24"/>
                    </a:lnTo>
                    <a:lnTo>
                      <a:pt x="27" y="24"/>
                    </a:lnTo>
                    <a:lnTo>
                      <a:pt x="35" y="24"/>
                    </a:lnTo>
                    <a:lnTo>
                      <a:pt x="40" y="26"/>
                    </a:lnTo>
                    <a:lnTo>
                      <a:pt x="40" y="26"/>
                    </a:lnTo>
                    <a:close/>
                    <a:moveTo>
                      <a:pt x="43" y="65"/>
                    </a:moveTo>
                    <a:lnTo>
                      <a:pt x="40" y="57"/>
                    </a:lnTo>
                    <a:lnTo>
                      <a:pt x="38" y="59"/>
                    </a:lnTo>
                    <a:lnTo>
                      <a:pt x="38" y="58"/>
                    </a:lnTo>
                    <a:lnTo>
                      <a:pt x="39" y="55"/>
                    </a:lnTo>
                    <a:lnTo>
                      <a:pt x="39" y="50"/>
                    </a:lnTo>
                    <a:lnTo>
                      <a:pt x="39" y="45"/>
                    </a:lnTo>
                    <a:lnTo>
                      <a:pt x="39" y="39"/>
                    </a:lnTo>
                    <a:lnTo>
                      <a:pt x="39" y="35"/>
                    </a:lnTo>
                    <a:lnTo>
                      <a:pt x="39" y="34"/>
                    </a:lnTo>
                    <a:lnTo>
                      <a:pt x="38" y="33"/>
                    </a:lnTo>
                    <a:lnTo>
                      <a:pt x="38" y="33"/>
                    </a:lnTo>
                    <a:lnTo>
                      <a:pt x="38" y="33"/>
                    </a:lnTo>
                    <a:lnTo>
                      <a:pt x="39" y="33"/>
                    </a:lnTo>
                    <a:lnTo>
                      <a:pt x="40" y="34"/>
                    </a:lnTo>
                    <a:lnTo>
                      <a:pt x="40" y="26"/>
                    </a:lnTo>
                    <a:lnTo>
                      <a:pt x="43" y="26"/>
                    </a:lnTo>
                    <a:lnTo>
                      <a:pt x="44" y="27"/>
                    </a:lnTo>
                    <a:lnTo>
                      <a:pt x="46" y="28"/>
                    </a:lnTo>
                    <a:lnTo>
                      <a:pt x="46" y="30"/>
                    </a:lnTo>
                    <a:lnTo>
                      <a:pt x="47" y="31"/>
                    </a:lnTo>
                    <a:lnTo>
                      <a:pt x="47" y="34"/>
                    </a:lnTo>
                    <a:lnTo>
                      <a:pt x="47" y="39"/>
                    </a:lnTo>
                    <a:lnTo>
                      <a:pt x="47" y="45"/>
                    </a:lnTo>
                    <a:lnTo>
                      <a:pt x="47" y="50"/>
                    </a:lnTo>
                    <a:lnTo>
                      <a:pt x="47" y="55"/>
                    </a:lnTo>
                    <a:lnTo>
                      <a:pt x="47" y="59"/>
                    </a:lnTo>
                    <a:lnTo>
                      <a:pt x="46" y="62"/>
                    </a:lnTo>
                    <a:lnTo>
                      <a:pt x="43" y="65"/>
                    </a:lnTo>
                    <a:close/>
                    <a:moveTo>
                      <a:pt x="46" y="62"/>
                    </a:moveTo>
                    <a:lnTo>
                      <a:pt x="46" y="64"/>
                    </a:lnTo>
                    <a:lnTo>
                      <a:pt x="43" y="65"/>
                    </a:lnTo>
                    <a:lnTo>
                      <a:pt x="46" y="62"/>
                    </a:lnTo>
                    <a:close/>
                    <a:moveTo>
                      <a:pt x="35" y="66"/>
                    </a:moveTo>
                    <a:lnTo>
                      <a:pt x="34" y="57"/>
                    </a:lnTo>
                    <a:lnTo>
                      <a:pt x="35" y="57"/>
                    </a:lnTo>
                    <a:lnTo>
                      <a:pt x="35" y="57"/>
                    </a:lnTo>
                    <a:lnTo>
                      <a:pt x="38" y="57"/>
                    </a:lnTo>
                    <a:lnTo>
                      <a:pt x="39" y="57"/>
                    </a:lnTo>
                    <a:lnTo>
                      <a:pt x="40" y="57"/>
                    </a:lnTo>
                    <a:lnTo>
                      <a:pt x="43" y="65"/>
                    </a:lnTo>
                    <a:lnTo>
                      <a:pt x="40" y="65"/>
                    </a:lnTo>
                    <a:lnTo>
                      <a:pt x="38" y="66"/>
                    </a:lnTo>
                    <a:lnTo>
                      <a:pt x="36" y="66"/>
                    </a:lnTo>
                    <a:lnTo>
                      <a:pt x="35" y="66"/>
                    </a:lnTo>
                    <a:lnTo>
                      <a:pt x="35" y="66"/>
                    </a:lnTo>
                    <a:close/>
                    <a:moveTo>
                      <a:pt x="34" y="57"/>
                    </a:moveTo>
                    <a:lnTo>
                      <a:pt x="35" y="57"/>
                    </a:lnTo>
                    <a:lnTo>
                      <a:pt x="35" y="57"/>
                    </a:lnTo>
                    <a:lnTo>
                      <a:pt x="34" y="57"/>
                    </a:lnTo>
                    <a:close/>
                    <a:moveTo>
                      <a:pt x="9" y="82"/>
                    </a:moveTo>
                    <a:lnTo>
                      <a:pt x="1" y="81"/>
                    </a:lnTo>
                    <a:lnTo>
                      <a:pt x="1" y="78"/>
                    </a:lnTo>
                    <a:lnTo>
                      <a:pt x="5" y="73"/>
                    </a:lnTo>
                    <a:lnTo>
                      <a:pt x="9" y="69"/>
                    </a:lnTo>
                    <a:lnTo>
                      <a:pt x="11" y="68"/>
                    </a:lnTo>
                    <a:lnTo>
                      <a:pt x="13" y="66"/>
                    </a:lnTo>
                    <a:lnTo>
                      <a:pt x="15" y="65"/>
                    </a:lnTo>
                    <a:lnTo>
                      <a:pt x="16" y="64"/>
                    </a:lnTo>
                    <a:lnTo>
                      <a:pt x="19" y="62"/>
                    </a:lnTo>
                    <a:lnTo>
                      <a:pt x="20" y="61"/>
                    </a:lnTo>
                    <a:lnTo>
                      <a:pt x="23" y="61"/>
                    </a:lnTo>
                    <a:lnTo>
                      <a:pt x="24" y="59"/>
                    </a:lnTo>
                    <a:lnTo>
                      <a:pt x="30" y="58"/>
                    </a:lnTo>
                    <a:lnTo>
                      <a:pt x="34" y="57"/>
                    </a:lnTo>
                    <a:lnTo>
                      <a:pt x="35" y="66"/>
                    </a:lnTo>
                    <a:lnTo>
                      <a:pt x="31" y="66"/>
                    </a:lnTo>
                    <a:lnTo>
                      <a:pt x="27" y="68"/>
                    </a:lnTo>
                    <a:lnTo>
                      <a:pt x="25" y="68"/>
                    </a:lnTo>
                    <a:lnTo>
                      <a:pt x="24" y="69"/>
                    </a:lnTo>
                    <a:lnTo>
                      <a:pt x="23" y="69"/>
                    </a:lnTo>
                    <a:lnTo>
                      <a:pt x="21" y="70"/>
                    </a:lnTo>
                    <a:lnTo>
                      <a:pt x="20" y="72"/>
                    </a:lnTo>
                    <a:lnTo>
                      <a:pt x="19" y="73"/>
                    </a:lnTo>
                    <a:lnTo>
                      <a:pt x="17" y="74"/>
                    </a:lnTo>
                    <a:lnTo>
                      <a:pt x="16" y="76"/>
                    </a:lnTo>
                    <a:lnTo>
                      <a:pt x="12" y="78"/>
                    </a:lnTo>
                    <a:lnTo>
                      <a:pt x="8" y="84"/>
                    </a:lnTo>
                    <a:lnTo>
                      <a:pt x="9" y="82"/>
                    </a:lnTo>
                    <a:close/>
                    <a:moveTo>
                      <a:pt x="1" y="81"/>
                    </a:moveTo>
                    <a:lnTo>
                      <a:pt x="1" y="80"/>
                    </a:lnTo>
                    <a:lnTo>
                      <a:pt x="1" y="78"/>
                    </a:lnTo>
                    <a:lnTo>
                      <a:pt x="1"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38">
                <a:extLst>
                  <a:ext uri="{FF2B5EF4-FFF2-40B4-BE49-F238E27FC236}">
                    <a16:creationId xmlns:a16="http://schemas.microsoft.com/office/drawing/2014/main" id="{D7CC6D46-329F-4864-AA39-FECF07597F4C}"/>
                  </a:ext>
                </a:extLst>
              </p:cNvPr>
              <p:cNvSpPr>
                <a:spLocks/>
              </p:cNvSpPr>
              <p:nvPr/>
            </p:nvSpPr>
            <p:spPr bwMode="auto">
              <a:xfrm>
                <a:off x="3291" y="3285"/>
                <a:ext cx="142" cy="146"/>
              </a:xfrm>
              <a:custGeom>
                <a:avLst/>
                <a:gdLst>
                  <a:gd name="T0" fmla="*/ 0 w 142"/>
                  <a:gd name="T1" fmla="*/ 0 h 146"/>
                  <a:gd name="T2" fmla="*/ 142 w 142"/>
                  <a:gd name="T3" fmla="*/ 0 h 146"/>
                  <a:gd name="T4" fmla="*/ 142 w 142"/>
                  <a:gd name="T5" fmla="*/ 119 h 146"/>
                  <a:gd name="T6" fmla="*/ 140 w 142"/>
                  <a:gd name="T7" fmla="*/ 128 h 146"/>
                  <a:gd name="T8" fmla="*/ 138 w 142"/>
                  <a:gd name="T9" fmla="*/ 133 h 146"/>
                  <a:gd name="T10" fmla="*/ 134 w 142"/>
                  <a:gd name="T11" fmla="*/ 139 h 146"/>
                  <a:gd name="T12" fmla="*/ 128 w 142"/>
                  <a:gd name="T13" fmla="*/ 142 h 146"/>
                  <a:gd name="T14" fmla="*/ 122 w 142"/>
                  <a:gd name="T15" fmla="*/ 144 h 146"/>
                  <a:gd name="T16" fmla="*/ 115 w 142"/>
                  <a:gd name="T17" fmla="*/ 144 h 146"/>
                  <a:gd name="T18" fmla="*/ 107 w 142"/>
                  <a:gd name="T19" fmla="*/ 146 h 146"/>
                  <a:gd name="T20" fmla="*/ 100 w 142"/>
                  <a:gd name="T21" fmla="*/ 146 h 146"/>
                  <a:gd name="T22" fmla="*/ 85 w 142"/>
                  <a:gd name="T23" fmla="*/ 146 h 146"/>
                  <a:gd name="T24" fmla="*/ 66 w 142"/>
                  <a:gd name="T25" fmla="*/ 146 h 146"/>
                  <a:gd name="T26" fmla="*/ 49 w 142"/>
                  <a:gd name="T27" fmla="*/ 146 h 146"/>
                  <a:gd name="T28" fmla="*/ 35 w 142"/>
                  <a:gd name="T29" fmla="*/ 146 h 146"/>
                  <a:gd name="T30" fmla="*/ 29 w 142"/>
                  <a:gd name="T31" fmla="*/ 146 h 146"/>
                  <a:gd name="T32" fmla="*/ 23 w 142"/>
                  <a:gd name="T33" fmla="*/ 144 h 146"/>
                  <a:gd name="T34" fmla="*/ 16 w 142"/>
                  <a:gd name="T35" fmla="*/ 143 h 146"/>
                  <a:gd name="T36" fmla="*/ 11 w 142"/>
                  <a:gd name="T37" fmla="*/ 142 h 146"/>
                  <a:gd name="T38" fmla="*/ 7 w 142"/>
                  <a:gd name="T39" fmla="*/ 137 h 146"/>
                  <a:gd name="T40" fmla="*/ 3 w 142"/>
                  <a:gd name="T41" fmla="*/ 133 h 146"/>
                  <a:gd name="T42" fmla="*/ 2 w 142"/>
                  <a:gd name="T43" fmla="*/ 127 h 146"/>
                  <a:gd name="T44" fmla="*/ 0 w 142"/>
                  <a:gd name="T45" fmla="*/ 117 h 146"/>
                  <a:gd name="T46" fmla="*/ 0 w 142"/>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6">
                    <a:moveTo>
                      <a:pt x="0" y="0"/>
                    </a:moveTo>
                    <a:lnTo>
                      <a:pt x="142" y="0"/>
                    </a:lnTo>
                    <a:lnTo>
                      <a:pt x="142" y="119"/>
                    </a:lnTo>
                    <a:lnTo>
                      <a:pt x="140" y="128"/>
                    </a:lnTo>
                    <a:lnTo>
                      <a:pt x="138" y="133"/>
                    </a:lnTo>
                    <a:lnTo>
                      <a:pt x="134" y="139"/>
                    </a:lnTo>
                    <a:lnTo>
                      <a:pt x="128" y="142"/>
                    </a:lnTo>
                    <a:lnTo>
                      <a:pt x="122" y="144"/>
                    </a:lnTo>
                    <a:lnTo>
                      <a:pt x="115" y="144"/>
                    </a:lnTo>
                    <a:lnTo>
                      <a:pt x="107" y="146"/>
                    </a:lnTo>
                    <a:lnTo>
                      <a:pt x="100" y="146"/>
                    </a:lnTo>
                    <a:lnTo>
                      <a:pt x="85" y="146"/>
                    </a:lnTo>
                    <a:lnTo>
                      <a:pt x="66" y="146"/>
                    </a:lnTo>
                    <a:lnTo>
                      <a:pt x="49" y="146"/>
                    </a:lnTo>
                    <a:lnTo>
                      <a:pt x="35" y="146"/>
                    </a:lnTo>
                    <a:lnTo>
                      <a:pt x="29" y="146"/>
                    </a:lnTo>
                    <a:lnTo>
                      <a:pt x="23" y="144"/>
                    </a:lnTo>
                    <a:lnTo>
                      <a:pt x="16" y="143"/>
                    </a:lnTo>
                    <a:lnTo>
                      <a:pt x="11" y="142"/>
                    </a:lnTo>
                    <a:lnTo>
                      <a:pt x="7" y="137"/>
                    </a:lnTo>
                    <a:lnTo>
                      <a:pt x="3" y="133"/>
                    </a:lnTo>
                    <a:lnTo>
                      <a:pt x="2" y="127"/>
                    </a:lnTo>
                    <a:lnTo>
                      <a:pt x="0" y="117"/>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39">
                <a:extLst>
                  <a:ext uri="{FF2B5EF4-FFF2-40B4-BE49-F238E27FC236}">
                    <a16:creationId xmlns:a16="http://schemas.microsoft.com/office/drawing/2014/main" id="{605423AB-CDE6-4E29-BFCF-60B0BA1AF276}"/>
                  </a:ext>
                </a:extLst>
              </p:cNvPr>
              <p:cNvSpPr>
                <a:spLocks noEditPoints="1"/>
              </p:cNvSpPr>
              <p:nvPr/>
            </p:nvSpPr>
            <p:spPr bwMode="auto">
              <a:xfrm>
                <a:off x="3287" y="3154"/>
                <a:ext cx="150" cy="281"/>
              </a:xfrm>
              <a:custGeom>
                <a:avLst/>
                <a:gdLst>
                  <a:gd name="T0" fmla="*/ 2 w 150"/>
                  <a:gd name="T1" fmla="*/ 81 h 281"/>
                  <a:gd name="T2" fmla="*/ 2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3 w 150"/>
                  <a:gd name="T23" fmla="*/ 281 h 281"/>
                  <a:gd name="T24" fmla="*/ 70 w 150"/>
                  <a:gd name="T25" fmla="*/ 273 h 281"/>
                  <a:gd name="T26" fmla="*/ 104 w 150"/>
                  <a:gd name="T27" fmla="*/ 273 h 281"/>
                  <a:gd name="T28" fmla="*/ 149 w 150"/>
                  <a:gd name="T29" fmla="*/ 258 h 281"/>
                  <a:gd name="T30" fmla="*/ 143 w 150"/>
                  <a:gd name="T31" fmla="*/ 270 h 281"/>
                  <a:gd name="T32" fmla="*/ 123 w 150"/>
                  <a:gd name="T33" fmla="*/ 279 h 281"/>
                  <a:gd name="T34" fmla="*/ 122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3 w 150"/>
                  <a:gd name="T47" fmla="*/ 73 h 281"/>
                  <a:gd name="T48" fmla="*/ 143 w 150"/>
                  <a:gd name="T49" fmla="*/ 73 h 281"/>
                  <a:gd name="T50" fmla="*/ 138 w 150"/>
                  <a:gd name="T51" fmla="*/ 68 h 281"/>
                  <a:gd name="T52" fmla="*/ 128 w 150"/>
                  <a:gd name="T53" fmla="*/ 70 h 281"/>
                  <a:gd name="T54" fmla="*/ 127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4 w 150"/>
                  <a:gd name="T81" fmla="*/ 34 h 281"/>
                  <a:gd name="T82" fmla="*/ 139 w 150"/>
                  <a:gd name="T83" fmla="*/ 6 h 281"/>
                  <a:gd name="T84" fmla="*/ 134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7 w 150"/>
                  <a:gd name="T103" fmla="*/ 62 h 281"/>
                  <a:gd name="T104" fmla="*/ 41 w 150"/>
                  <a:gd name="T105" fmla="*/ 57 h 281"/>
                  <a:gd name="T106" fmla="*/ 35 w 150"/>
                  <a:gd name="T107" fmla="*/ 57 h 281"/>
                  <a:gd name="T108" fmla="*/ 7 w 150"/>
                  <a:gd name="T109" fmla="*/ 73 h 281"/>
                  <a:gd name="T110" fmla="*/ 22 w 150"/>
                  <a:gd name="T111" fmla="*/ 61 h 281"/>
                  <a:gd name="T112" fmla="*/ 29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2" y="82"/>
                    </a:lnTo>
                    <a:lnTo>
                      <a:pt x="2" y="81"/>
                    </a:lnTo>
                    <a:lnTo>
                      <a:pt x="3" y="80"/>
                    </a:lnTo>
                    <a:lnTo>
                      <a:pt x="2" y="81"/>
                    </a:lnTo>
                    <a:lnTo>
                      <a:pt x="2" y="82"/>
                    </a:lnTo>
                    <a:lnTo>
                      <a:pt x="2" y="81"/>
                    </a:lnTo>
                    <a:lnTo>
                      <a:pt x="10" y="82"/>
                    </a:lnTo>
                    <a:lnTo>
                      <a:pt x="10" y="82"/>
                    </a:lnTo>
                    <a:lnTo>
                      <a:pt x="10" y="84"/>
                    </a:lnTo>
                    <a:lnTo>
                      <a:pt x="8" y="85"/>
                    </a:lnTo>
                    <a:lnTo>
                      <a:pt x="8" y="85"/>
                    </a:lnTo>
                    <a:lnTo>
                      <a:pt x="10" y="84"/>
                    </a:lnTo>
                    <a:close/>
                    <a:moveTo>
                      <a:pt x="2" y="82"/>
                    </a:moveTo>
                    <a:lnTo>
                      <a:pt x="2" y="81"/>
                    </a:lnTo>
                    <a:lnTo>
                      <a:pt x="2" y="81"/>
                    </a:lnTo>
                    <a:lnTo>
                      <a:pt x="2" y="82"/>
                    </a:lnTo>
                    <a:close/>
                    <a:moveTo>
                      <a:pt x="0" y="88"/>
                    </a:moveTo>
                    <a:lnTo>
                      <a:pt x="2" y="82"/>
                    </a:lnTo>
                    <a:lnTo>
                      <a:pt x="10"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41" y="273"/>
                    </a:moveTo>
                    <a:lnTo>
                      <a:pt x="39" y="281"/>
                    </a:lnTo>
                    <a:lnTo>
                      <a:pt x="33" y="281"/>
                    </a:lnTo>
                    <a:lnTo>
                      <a:pt x="26" y="279"/>
                    </a:lnTo>
                    <a:lnTo>
                      <a:pt x="23" y="279"/>
                    </a:lnTo>
                    <a:lnTo>
                      <a:pt x="19" y="278"/>
                    </a:lnTo>
                    <a:lnTo>
                      <a:pt x="16" y="278"/>
                    </a:lnTo>
                    <a:lnTo>
                      <a:pt x="14" y="277"/>
                    </a:lnTo>
                    <a:lnTo>
                      <a:pt x="11" y="274"/>
                    </a:lnTo>
                    <a:lnTo>
                      <a:pt x="8" y="273"/>
                    </a:lnTo>
                    <a:lnTo>
                      <a:pt x="7" y="271"/>
                    </a:lnTo>
                    <a:lnTo>
                      <a:pt x="6" y="270"/>
                    </a:lnTo>
                    <a:lnTo>
                      <a:pt x="4" y="267"/>
                    </a:lnTo>
                    <a:lnTo>
                      <a:pt x="4" y="266"/>
                    </a:lnTo>
                    <a:lnTo>
                      <a:pt x="3" y="264"/>
                    </a:lnTo>
                    <a:lnTo>
                      <a:pt x="3" y="263"/>
                    </a:lnTo>
                    <a:lnTo>
                      <a:pt x="2" y="260"/>
                    </a:lnTo>
                    <a:lnTo>
                      <a:pt x="2" y="258"/>
                    </a:lnTo>
                    <a:lnTo>
                      <a:pt x="0" y="254"/>
                    </a:lnTo>
                    <a:lnTo>
                      <a:pt x="0" y="248"/>
                    </a:lnTo>
                    <a:lnTo>
                      <a:pt x="8" y="248"/>
                    </a:lnTo>
                    <a:lnTo>
                      <a:pt x="8" y="254"/>
                    </a:lnTo>
                    <a:lnTo>
                      <a:pt x="10" y="256"/>
                    </a:lnTo>
                    <a:lnTo>
                      <a:pt x="10" y="258"/>
                    </a:lnTo>
                    <a:lnTo>
                      <a:pt x="10" y="260"/>
                    </a:lnTo>
                    <a:lnTo>
                      <a:pt x="11" y="260"/>
                    </a:lnTo>
                    <a:lnTo>
                      <a:pt x="11" y="262"/>
                    </a:lnTo>
                    <a:lnTo>
                      <a:pt x="12" y="263"/>
                    </a:lnTo>
                    <a:lnTo>
                      <a:pt x="12" y="264"/>
                    </a:lnTo>
                    <a:lnTo>
                      <a:pt x="14" y="266"/>
                    </a:lnTo>
                    <a:lnTo>
                      <a:pt x="14" y="266"/>
                    </a:lnTo>
                    <a:lnTo>
                      <a:pt x="15" y="267"/>
                    </a:lnTo>
                    <a:lnTo>
                      <a:pt x="18" y="268"/>
                    </a:lnTo>
                    <a:lnTo>
                      <a:pt x="19" y="270"/>
                    </a:lnTo>
                    <a:lnTo>
                      <a:pt x="22" y="270"/>
                    </a:lnTo>
                    <a:lnTo>
                      <a:pt x="25" y="271"/>
                    </a:lnTo>
                    <a:lnTo>
                      <a:pt x="27" y="271"/>
                    </a:lnTo>
                    <a:lnTo>
                      <a:pt x="34" y="271"/>
                    </a:lnTo>
                    <a:lnTo>
                      <a:pt x="41" y="273"/>
                    </a:lnTo>
                    <a:close/>
                    <a:moveTo>
                      <a:pt x="104" y="273"/>
                    </a:moveTo>
                    <a:lnTo>
                      <a:pt x="104" y="281"/>
                    </a:lnTo>
                    <a:lnTo>
                      <a:pt x="104" y="281"/>
                    </a:lnTo>
                    <a:lnTo>
                      <a:pt x="97" y="281"/>
                    </a:lnTo>
                    <a:lnTo>
                      <a:pt x="89" y="281"/>
                    </a:lnTo>
                    <a:lnTo>
                      <a:pt x="80" y="281"/>
                    </a:lnTo>
                    <a:lnTo>
                      <a:pt x="70" y="281"/>
                    </a:lnTo>
                    <a:lnTo>
                      <a:pt x="61" y="281"/>
                    </a:lnTo>
                    <a:lnTo>
                      <a:pt x="53" y="281"/>
                    </a:lnTo>
                    <a:lnTo>
                      <a:pt x="45" y="281"/>
                    </a:lnTo>
                    <a:lnTo>
                      <a:pt x="39" y="281"/>
                    </a:lnTo>
                    <a:lnTo>
                      <a:pt x="41" y="273"/>
                    </a:lnTo>
                    <a:lnTo>
                      <a:pt x="45" y="273"/>
                    </a:lnTo>
                    <a:lnTo>
                      <a:pt x="53"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50" y="252"/>
                    </a:lnTo>
                    <a:lnTo>
                      <a:pt x="149" y="255"/>
                    </a:lnTo>
                    <a:lnTo>
                      <a:pt x="149" y="258"/>
                    </a:lnTo>
                    <a:lnTo>
                      <a:pt x="149" y="259"/>
                    </a:lnTo>
                    <a:lnTo>
                      <a:pt x="147" y="262"/>
                    </a:lnTo>
                    <a:lnTo>
                      <a:pt x="147" y="263"/>
                    </a:lnTo>
                    <a:lnTo>
                      <a:pt x="146" y="266"/>
                    </a:lnTo>
                    <a:lnTo>
                      <a:pt x="144" y="267"/>
                    </a:lnTo>
                    <a:lnTo>
                      <a:pt x="144" y="268"/>
                    </a:lnTo>
                    <a:lnTo>
                      <a:pt x="143" y="270"/>
                    </a:lnTo>
                    <a:lnTo>
                      <a:pt x="142" y="271"/>
                    </a:lnTo>
                    <a:lnTo>
                      <a:pt x="140" y="273"/>
                    </a:lnTo>
                    <a:lnTo>
                      <a:pt x="136" y="275"/>
                    </a:lnTo>
                    <a:lnTo>
                      <a:pt x="134" y="277"/>
                    </a:lnTo>
                    <a:lnTo>
                      <a:pt x="130" y="278"/>
                    </a:lnTo>
                    <a:lnTo>
                      <a:pt x="127" y="279"/>
                    </a:lnTo>
                    <a:lnTo>
                      <a:pt x="123" y="279"/>
                    </a:lnTo>
                    <a:lnTo>
                      <a:pt x="119" y="281"/>
                    </a:lnTo>
                    <a:lnTo>
                      <a:pt x="112" y="281"/>
                    </a:lnTo>
                    <a:lnTo>
                      <a:pt x="104" y="281"/>
                    </a:lnTo>
                    <a:lnTo>
                      <a:pt x="104" y="273"/>
                    </a:lnTo>
                    <a:lnTo>
                      <a:pt x="111" y="273"/>
                    </a:lnTo>
                    <a:lnTo>
                      <a:pt x="119" y="271"/>
                    </a:lnTo>
                    <a:lnTo>
                      <a:pt x="122" y="271"/>
                    </a:lnTo>
                    <a:lnTo>
                      <a:pt x="124" y="271"/>
                    </a:lnTo>
                    <a:lnTo>
                      <a:pt x="128" y="270"/>
                    </a:lnTo>
                    <a:lnTo>
                      <a:pt x="131" y="268"/>
                    </a:lnTo>
                    <a:lnTo>
                      <a:pt x="132" y="267"/>
                    </a:lnTo>
                    <a:lnTo>
                      <a:pt x="135" y="266"/>
                    </a:lnTo>
                    <a:lnTo>
                      <a:pt x="135" y="266"/>
                    </a:lnTo>
                    <a:lnTo>
                      <a:pt x="136" y="264"/>
                    </a:lnTo>
                    <a:lnTo>
                      <a:pt x="138" y="263"/>
                    </a:lnTo>
                    <a:lnTo>
                      <a:pt x="138"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50" y="88"/>
                    </a:lnTo>
                    <a:lnTo>
                      <a:pt x="150" y="88"/>
                    </a:lnTo>
                    <a:close/>
                    <a:moveTo>
                      <a:pt x="150" y="88"/>
                    </a:moveTo>
                    <a:lnTo>
                      <a:pt x="150" y="88"/>
                    </a:lnTo>
                    <a:lnTo>
                      <a:pt x="150" y="88"/>
                    </a:lnTo>
                    <a:lnTo>
                      <a:pt x="150" y="88"/>
                    </a:lnTo>
                    <a:close/>
                    <a:moveTo>
                      <a:pt x="149" y="81"/>
                    </a:moveTo>
                    <a:lnTo>
                      <a:pt x="150" y="88"/>
                    </a:lnTo>
                    <a:lnTo>
                      <a:pt x="140" y="89"/>
                    </a:lnTo>
                    <a:lnTo>
                      <a:pt x="140" y="82"/>
                    </a:lnTo>
                    <a:lnTo>
                      <a:pt x="147" y="80"/>
                    </a:lnTo>
                    <a:lnTo>
                      <a:pt x="149" y="81"/>
                    </a:lnTo>
                    <a:close/>
                    <a:moveTo>
                      <a:pt x="147" y="80"/>
                    </a:moveTo>
                    <a:lnTo>
                      <a:pt x="149" y="81"/>
                    </a:lnTo>
                    <a:lnTo>
                      <a:pt x="149"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30" y="72"/>
                    </a:moveTo>
                    <a:lnTo>
                      <a:pt x="131" y="64"/>
                    </a:lnTo>
                    <a:lnTo>
                      <a:pt x="132" y="64"/>
                    </a:lnTo>
                    <a:lnTo>
                      <a:pt x="135" y="65"/>
                    </a:lnTo>
                    <a:lnTo>
                      <a:pt x="138" y="68"/>
                    </a:lnTo>
                    <a:lnTo>
                      <a:pt x="140" y="70"/>
                    </a:lnTo>
                    <a:lnTo>
                      <a:pt x="143" y="73"/>
                    </a:lnTo>
                    <a:lnTo>
                      <a:pt x="138" y="78"/>
                    </a:lnTo>
                    <a:lnTo>
                      <a:pt x="135" y="77"/>
                    </a:lnTo>
                    <a:lnTo>
                      <a:pt x="132" y="74"/>
                    </a:lnTo>
                    <a:lnTo>
                      <a:pt x="130" y="72"/>
                    </a:lnTo>
                    <a:lnTo>
                      <a:pt x="128" y="70"/>
                    </a:lnTo>
                    <a:lnTo>
                      <a:pt x="130" y="72"/>
                    </a:lnTo>
                    <a:close/>
                    <a:moveTo>
                      <a:pt x="131" y="64"/>
                    </a:moveTo>
                    <a:lnTo>
                      <a:pt x="131" y="64"/>
                    </a:lnTo>
                    <a:lnTo>
                      <a:pt x="132" y="64"/>
                    </a:lnTo>
                    <a:lnTo>
                      <a:pt x="131" y="64"/>
                    </a:lnTo>
                    <a:close/>
                    <a:moveTo>
                      <a:pt x="124" y="69"/>
                    </a:moveTo>
                    <a:lnTo>
                      <a:pt x="127" y="61"/>
                    </a:lnTo>
                    <a:lnTo>
                      <a:pt x="128" y="62"/>
                    </a:lnTo>
                    <a:lnTo>
                      <a:pt x="130" y="62"/>
                    </a:lnTo>
                    <a:lnTo>
                      <a:pt x="130" y="62"/>
                    </a:lnTo>
                    <a:lnTo>
                      <a:pt x="130" y="62"/>
                    </a:lnTo>
                    <a:lnTo>
                      <a:pt x="131" y="64"/>
                    </a:lnTo>
                    <a:lnTo>
                      <a:pt x="130" y="72"/>
                    </a:lnTo>
                    <a:lnTo>
                      <a:pt x="127" y="70"/>
                    </a:lnTo>
                    <a:lnTo>
                      <a:pt x="126" y="70"/>
                    </a:lnTo>
                    <a:lnTo>
                      <a:pt x="124" y="69"/>
                    </a:lnTo>
                    <a:lnTo>
                      <a:pt x="123" y="68"/>
                    </a:lnTo>
                    <a:lnTo>
                      <a:pt x="124" y="69"/>
                    </a:lnTo>
                    <a:close/>
                    <a:moveTo>
                      <a:pt x="127" y="61"/>
                    </a:moveTo>
                    <a:lnTo>
                      <a:pt x="127" y="61"/>
                    </a:lnTo>
                    <a:lnTo>
                      <a:pt x="128" y="62"/>
                    </a:lnTo>
                    <a:lnTo>
                      <a:pt x="127" y="61"/>
                    </a:lnTo>
                    <a:close/>
                    <a:moveTo>
                      <a:pt x="113" y="66"/>
                    </a:moveTo>
                    <a:lnTo>
                      <a:pt x="113" y="57"/>
                    </a:lnTo>
                    <a:lnTo>
                      <a:pt x="115" y="58"/>
                    </a:lnTo>
                    <a:lnTo>
                      <a:pt x="118" y="58"/>
                    </a:lnTo>
                    <a:lnTo>
                      <a:pt x="120" y="59"/>
                    </a:lnTo>
                    <a:lnTo>
                      <a:pt x="124" y="59"/>
                    </a:lnTo>
                    <a:lnTo>
                      <a:pt x="127" y="61"/>
                    </a:lnTo>
                    <a:lnTo>
                      <a:pt x="124" y="69"/>
                    </a:lnTo>
                    <a:lnTo>
                      <a:pt x="122" y="69"/>
                    </a:lnTo>
                    <a:lnTo>
                      <a:pt x="119" y="68"/>
                    </a:lnTo>
                    <a:lnTo>
                      <a:pt x="115" y="66"/>
                    </a:lnTo>
                    <a:lnTo>
                      <a:pt x="112" y="65"/>
                    </a:lnTo>
                    <a:lnTo>
                      <a:pt x="113" y="66"/>
                    </a:lnTo>
                    <a:close/>
                    <a:moveTo>
                      <a:pt x="113" y="57"/>
                    </a:moveTo>
                    <a:lnTo>
                      <a:pt x="115" y="57"/>
                    </a:lnTo>
                    <a:lnTo>
                      <a:pt x="115" y="58"/>
                    </a:lnTo>
                    <a:lnTo>
                      <a:pt x="113" y="57"/>
                    </a:lnTo>
                    <a:close/>
                    <a:moveTo>
                      <a:pt x="107" y="57"/>
                    </a:moveTo>
                    <a:lnTo>
                      <a:pt x="113" y="57"/>
                    </a:lnTo>
                    <a:lnTo>
                      <a:pt x="113" y="66"/>
                    </a:lnTo>
                    <a:lnTo>
                      <a:pt x="105" y="66"/>
                    </a:lnTo>
                    <a:lnTo>
                      <a:pt x="103" y="64"/>
                    </a:lnTo>
                    <a:lnTo>
                      <a:pt x="107" y="57"/>
                    </a:lnTo>
                    <a:close/>
                    <a:moveTo>
                      <a:pt x="105" y="66"/>
                    </a:moveTo>
                    <a:lnTo>
                      <a:pt x="104" y="65"/>
                    </a:lnTo>
                    <a:lnTo>
                      <a:pt x="103" y="64"/>
                    </a:lnTo>
                    <a:lnTo>
                      <a:pt x="105" y="66"/>
                    </a:lnTo>
                    <a:close/>
                    <a:moveTo>
                      <a:pt x="105" y="26"/>
                    </a:moveTo>
                    <a:lnTo>
                      <a:pt x="107"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3" y="64"/>
                    </a:lnTo>
                    <a:lnTo>
                      <a:pt x="101" y="61"/>
                    </a:lnTo>
                    <a:lnTo>
                      <a:pt x="100" y="59"/>
                    </a:lnTo>
                    <a:lnTo>
                      <a:pt x="100" y="57"/>
                    </a:lnTo>
                    <a:lnTo>
                      <a:pt x="100" y="55"/>
                    </a:lnTo>
                    <a:lnTo>
                      <a:pt x="99" y="50"/>
                    </a:lnTo>
                    <a:lnTo>
                      <a:pt x="99" y="46"/>
                    </a:lnTo>
                    <a:lnTo>
                      <a:pt x="100" y="41"/>
                    </a:lnTo>
                    <a:lnTo>
                      <a:pt x="100" y="37"/>
                    </a:lnTo>
                    <a:lnTo>
                      <a:pt x="101" y="33"/>
                    </a:lnTo>
                    <a:lnTo>
                      <a:pt x="103" y="28"/>
                    </a:lnTo>
                    <a:lnTo>
                      <a:pt x="105" y="26"/>
                    </a:lnTo>
                    <a:close/>
                    <a:moveTo>
                      <a:pt x="103" y="28"/>
                    </a:moveTo>
                    <a:lnTo>
                      <a:pt x="103" y="26"/>
                    </a:lnTo>
                    <a:lnTo>
                      <a:pt x="105" y="26"/>
                    </a:lnTo>
                    <a:lnTo>
                      <a:pt x="103" y="28"/>
                    </a:lnTo>
                    <a:close/>
                    <a:moveTo>
                      <a:pt x="130" y="30"/>
                    </a:moveTo>
                    <a:lnTo>
                      <a:pt x="139" y="30"/>
                    </a:lnTo>
                    <a:lnTo>
                      <a:pt x="134" y="34"/>
                    </a:lnTo>
                    <a:lnTo>
                      <a:pt x="128" y="34"/>
                    </a:lnTo>
                    <a:lnTo>
                      <a:pt x="120" y="34"/>
                    </a:lnTo>
                    <a:lnTo>
                      <a:pt x="116" y="34"/>
                    </a:lnTo>
                    <a:lnTo>
                      <a:pt x="112" y="34"/>
                    </a:lnTo>
                    <a:lnTo>
                      <a:pt x="109" y="34"/>
                    </a:lnTo>
                    <a:lnTo>
                      <a:pt x="107" y="34"/>
                    </a:lnTo>
                    <a:lnTo>
                      <a:pt x="105" y="26"/>
                    </a:lnTo>
                    <a:lnTo>
                      <a:pt x="108" y="24"/>
                    </a:lnTo>
                    <a:lnTo>
                      <a:pt x="112" y="24"/>
                    </a:lnTo>
                    <a:lnTo>
                      <a:pt x="116" y="24"/>
                    </a:lnTo>
                    <a:lnTo>
                      <a:pt x="120" y="24"/>
                    </a:lnTo>
                    <a:lnTo>
                      <a:pt x="128" y="24"/>
                    </a:lnTo>
                    <a:lnTo>
                      <a:pt x="134" y="24"/>
                    </a:lnTo>
                    <a:lnTo>
                      <a:pt x="130" y="30"/>
                    </a:lnTo>
                    <a:close/>
                    <a:moveTo>
                      <a:pt x="139" y="30"/>
                    </a:moveTo>
                    <a:lnTo>
                      <a:pt x="139" y="34"/>
                    </a:lnTo>
                    <a:lnTo>
                      <a:pt x="134" y="34"/>
                    </a:lnTo>
                    <a:lnTo>
                      <a:pt x="139" y="30"/>
                    </a:lnTo>
                    <a:close/>
                    <a:moveTo>
                      <a:pt x="139" y="6"/>
                    </a:moveTo>
                    <a:lnTo>
                      <a:pt x="139" y="30"/>
                    </a:lnTo>
                    <a:lnTo>
                      <a:pt x="130" y="30"/>
                    </a:lnTo>
                    <a:lnTo>
                      <a:pt x="130" y="6"/>
                    </a:lnTo>
                    <a:lnTo>
                      <a:pt x="134" y="0"/>
                    </a:lnTo>
                    <a:lnTo>
                      <a:pt x="139" y="6"/>
                    </a:lnTo>
                    <a:close/>
                    <a:moveTo>
                      <a:pt x="134" y="0"/>
                    </a:moveTo>
                    <a:lnTo>
                      <a:pt x="139" y="0"/>
                    </a:lnTo>
                    <a:lnTo>
                      <a:pt x="139" y="6"/>
                    </a:lnTo>
                    <a:lnTo>
                      <a:pt x="134" y="0"/>
                    </a:lnTo>
                    <a:close/>
                    <a:moveTo>
                      <a:pt x="12" y="0"/>
                    </a:moveTo>
                    <a:lnTo>
                      <a:pt x="134" y="0"/>
                    </a:lnTo>
                    <a:lnTo>
                      <a:pt x="134" y="10"/>
                    </a:lnTo>
                    <a:lnTo>
                      <a:pt x="12" y="10"/>
                    </a:lnTo>
                    <a:lnTo>
                      <a:pt x="8" y="6"/>
                    </a:lnTo>
                    <a:lnTo>
                      <a:pt x="12" y="0"/>
                    </a:lnTo>
                    <a:close/>
                    <a:moveTo>
                      <a:pt x="8" y="6"/>
                    </a:moveTo>
                    <a:lnTo>
                      <a:pt x="8" y="0"/>
                    </a:lnTo>
                    <a:lnTo>
                      <a:pt x="12" y="0"/>
                    </a:lnTo>
                    <a:lnTo>
                      <a:pt x="8" y="6"/>
                    </a:lnTo>
                    <a:close/>
                    <a:moveTo>
                      <a:pt x="8" y="30"/>
                    </a:moveTo>
                    <a:lnTo>
                      <a:pt x="8" y="6"/>
                    </a:lnTo>
                    <a:lnTo>
                      <a:pt x="18" y="6"/>
                    </a:lnTo>
                    <a:lnTo>
                      <a:pt x="18" y="30"/>
                    </a:lnTo>
                    <a:lnTo>
                      <a:pt x="12" y="34"/>
                    </a:lnTo>
                    <a:lnTo>
                      <a:pt x="8" y="30"/>
                    </a:lnTo>
                    <a:close/>
                    <a:moveTo>
                      <a:pt x="12" y="34"/>
                    </a:moveTo>
                    <a:lnTo>
                      <a:pt x="8" y="34"/>
                    </a:lnTo>
                    <a:lnTo>
                      <a:pt x="8" y="30"/>
                    </a:lnTo>
                    <a:lnTo>
                      <a:pt x="12" y="34"/>
                    </a:lnTo>
                    <a:close/>
                    <a:moveTo>
                      <a:pt x="42" y="26"/>
                    </a:moveTo>
                    <a:lnTo>
                      <a:pt x="41" y="34"/>
                    </a:lnTo>
                    <a:lnTo>
                      <a:pt x="41" y="34"/>
                    </a:lnTo>
                    <a:lnTo>
                      <a:pt x="35" y="34"/>
                    </a:lnTo>
                    <a:lnTo>
                      <a:pt x="27" y="34"/>
                    </a:lnTo>
                    <a:lnTo>
                      <a:pt x="19" y="34"/>
                    </a:lnTo>
                    <a:lnTo>
                      <a:pt x="12" y="34"/>
                    </a:lnTo>
                    <a:lnTo>
                      <a:pt x="12" y="24"/>
                    </a:lnTo>
                    <a:lnTo>
                      <a:pt x="19" y="24"/>
                    </a:lnTo>
                    <a:lnTo>
                      <a:pt x="27" y="24"/>
                    </a:lnTo>
                    <a:lnTo>
                      <a:pt x="35" y="24"/>
                    </a:lnTo>
                    <a:lnTo>
                      <a:pt x="42" y="26"/>
                    </a:lnTo>
                    <a:lnTo>
                      <a:pt x="42" y="26"/>
                    </a:lnTo>
                    <a:close/>
                    <a:moveTo>
                      <a:pt x="45" y="65"/>
                    </a:moveTo>
                    <a:lnTo>
                      <a:pt x="41" y="57"/>
                    </a:lnTo>
                    <a:lnTo>
                      <a:pt x="39" y="59"/>
                    </a:lnTo>
                    <a:lnTo>
                      <a:pt x="39" y="58"/>
                    </a:lnTo>
                    <a:lnTo>
                      <a:pt x="39" y="55"/>
                    </a:lnTo>
                    <a:lnTo>
                      <a:pt x="39" y="50"/>
                    </a:lnTo>
                    <a:lnTo>
                      <a:pt x="41" y="45"/>
                    </a:lnTo>
                    <a:lnTo>
                      <a:pt x="39" y="39"/>
                    </a:lnTo>
                    <a:lnTo>
                      <a:pt x="39" y="35"/>
                    </a:lnTo>
                    <a:lnTo>
                      <a:pt x="39" y="34"/>
                    </a:lnTo>
                    <a:lnTo>
                      <a:pt x="39" y="33"/>
                    </a:lnTo>
                    <a:lnTo>
                      <a:pt x="39" y="33"/>
                    </a:lnTo>
                    <a:lnTo>
                      <a:pt x="39" y="33"/>
                    </a:lnTo>
                    <a:lnTo>
                      <a:pt x="39" y="33"/>
                    </a:lnTo>
                    <a:lnTo>
                      <a:pt x="41" y="34"/>
                    </a:lnTo>
                    <a:lnTo>
                      <a:pt x="42" y="26"/>
                    </a:lnTo>
                    <a:lnTo>
                      <a:pt x="43" y="26"/>
                    </a:lnTo>
                    <a:lnTo>
                      <a:pt x="45" y="27"/>
                    </a:lnTo>
                    <a:lnTo>
                      <a:pt x="46" y="28"/>
                    </a:lnTo>
                    <a:lnTo>
                      <a:pt x="47" y="30"/>
                    </a:lnTo>
                    <a:lnTo>
                      <a:pt x="47" y="31"/>
                    </a:lnTo>
                    <a:lnTo>
                      <a:pt x="47" y="34"/>
                    </a:lnTo>
                    <a:lnTo>
                      <a:pt x="49" y="39"/>
                    </a:lnTo>
                    <a:lnTo>
                      <a:pt x="49" y="45"/>
                    </a:lnTo>
                    <a:lnTo>
                      <a:pt x="49" y="50"/>
                    </a:lnTo>
                    <a:lnTo>
                      <a:pt x="47" y="55"/>
                    </a:lnTo>
                    <a:lnTo>
                      <a:pt x="47" y="59"/>
                    </a:lnTo>
                    <a:lnTo>
                      <a:pt x="47" y="62"/>
                    </a:lnTo>
                    <a:lnTo>
                      <a:pt x="45" y="65"/>
                    </a:lnTo>
                    <a:close/>
                    <a:moveTo>
                      <a:pt x="47" y="62"/>
                    </a:moveTo>
                    <a:lnTo>
                      <a:pt x="46" y="64"/>
                    </a:lnTo>
                    <a:lnTo>
                      <a:pt x="45" y="65"/>
                    </a:lnTo>
                    <a:lnTo>
                      <a:pt x="47" y="62"/>
                    </a:lnTo>
                    <a:close/>
                    <a:moveTo>
                      <a:pt x="37" y="66"/>
                    </a:moveTo>
                    <a:lnTo>
                      <a:pt x="35" y="57"/>
                    </a:lnTo>
                    <a:lnTo>
                      <a:pt x="35" y="57"/>
                    </a:lnTo>
                    <a:lnTo>
                      <a:pt x="37" y="57"/>
                    </a:lnTo>
                    <a:lnTo>
                      <a:pt x="38" y="57"/>
                    </a:lnTo>
                    <a:lnTo>
                      <a:pt x="41" y="57"/>
                    </a:lnTo>
                    <a:lnTo>
                      <a:pt x="41" y="57"/>
                    </a:lnTo>
                    <a:lnTo>
                      <a:pt x="45" y="65"/>
                    </a:lnTo>
                    <a:lnTo>
                      <a:pt x="42" y="65"/>
                    </a:lnTo>
                    <a:lnTo>
                      <a:pt x="39" y="66"/>
                    </a:lnTo>
                    <a:lnTo>
                      <a:pt x="37" y="66"/>
                    </a:lnTo>
                    <a:lnTo>
                      <a:pt x="35" y="66"/>
                    </a:lnTo>
                    <a:lnTo>
                      <a:pt x="37" y="66"/>
                    </a:lnTo>
                    <a:close/>
                    <a:moveTo>
                      <a:pt x="35" y="57"/>
                    </a:moveTo>
                    <a:lnTo>
                      <a:pt x="35" y="57"/>
                    </a:lnTo>
                    <a:lnTo>
                      <a:pt x="35" y="57"/>
                    </a:lnTo>
                    <a:lnTo>
                      <a:pt x="35" y="57"/>
                    </a:lnTo>
                    <a:close/>
                    <a:moveTo>
                      <a:pt x="10" y="82"/>
                    </a:moveTo>
                    <a:lnTo>
                      <a:pt x="2" y="81"/>
                    </a:lnTo>
                    <a:lnTo>
                      <a:pt x="3" y="78"/>
                    </a:lnTo>
                    <a:lnTo>
                      <a:pt x="7" y="73"/>
                    </a:lnTo>
                    <a:lnTo>
                      <a:pt x="10" y="69"/>
                    </a:lnTo>
                    <a:lnTo>
                      <a:pt x="12" y="68"/>
                    </a:lnTo>
                    <a:lnTo>
                      <a:pt x="14" y="66"/>
                    </a:lnTo>
                    <a:lnTo>
                      <a:pt x="15" y="65"/>
                    </a:lnTo>
                    <a:lnTo>
                      <a:pt x="18" y="64"/>
                    </a:lnTo>
                    <a:lnTo>
                      <a:pt x="19" y="62"/>
                    </a:lnTo>
                    <a:lnTo>
                      <a:pt x="22" y="61"/>
                    </a:lnTo>
                    <a:lnTo>
                      <a:pt x="23" y="61"/>
                    </a:lnTo>
                    <a:lnTo>
                      <a:pt x="26" y="59"/>
                    </a:lnTo>
                    <a:lnTo>
                      <a:pt x="30" y="58"/>
                    </a:lnTo>
                    <a:lnTo>
                      <a:pt x="35" y="57"/>
                    </a:lnTo>
                    <a:lnTo>
                      <a:pt x="37" y="66"/>
                    </a:lnTo>
                    <a:lnTo>
                      <a:pt x="33" y="66"/>
                    </a:lnTo>
                    <a:lnTo>
                      <a:pt x="29" y="68"/>
                    </a:lnTo>
                    <a:lnTo>
                      <a:pt x="26" y="68"/>
                    </a:lnTo>
                    <a:lnTo>
                      <a:pt x="25" y="69"/>
                    </a:lnTo>
                    <a:lnTo>
                      <a:pt x="23" y="69"/>
                    </a:lnTo>
                    <a:lnTo>
                      <a:pt x="22" y="70"/>
                    </a:lnTo>
                    <a:lnTo>
                      <a:pt x="20" y="72"/>
                    </a:lnTo>
                    <a:lnTo>
                      <a:pt x="19" y="73"/>
                    </a:lnTo>
                    <a:lnTo>
                      <a:pt x="18" y="74"/>
                    </a:lnTo>
                    <a:lnTo>
                      <a:pt x="16" y="76"/>
                    </a:lnTo>
                    <a:lnTo>
                      <a:pt x="14" y="78"/>
                    </a:lnTo>
                    <a:lnTo>
                      <a:pt x="10" y="84"/>
                    </a:lnTo>
                    <a:lnTo>
                      <a:pt x="10" y="82"/>
                    </a:lnTo>
                    <a:close/>
                    <a:moveTo>
                      <a:pt x="2" y="81"/>
                    </a:moveTo>
                    <a:lnTo>
                      <a:pt x="2" y="80"/>
                    </a:lnTo>
                    <a:lnTo>
                      <a:pt x="3" y="78"/>
                    </a:lnTo>
                    <a:lnTo>
                      <a:pt x="2"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40">
                <a:extLst>
                  <a:ext uri="{FF2B5EF4-FFF2-40B4-BE49-F238E27FC236}">
                    <a16:creationId xmlns:a16="http://schemas.microsoft.com/office/drawing/2014/main" id="{987C22AD-6FA6-4135-A7B7-C679332F259D}"/>
                  </a:ext>
                </a:extLst>
              </p:cNvPr>
              <p:cNvSpPr>
                <a:spLocks/>
              </p:cNvSpPr>
              <p:nvPr/>
            </p:nvSpPr>
            <p:spPr bwMode="auto">
              <a:xfrm>
                <a:off x="3291" y="3285"/>
                <a:ext cx="142" cy="146"/>
              </a:xfrm>
              <a:custGeom>
                <a:avLst/>
                <a:gdLst>
                  <a:gd name="T0" fmla="*/ 0 w 142"/>
                  <a:gd name="T1" fmla="*/ 0 h 146"/>
                  <a:gd name="T2" fmla="*/ 142 w 142"/>
                  <a:gd name="T3" fmla="*/ 0 h 146"/>
                  <a:gd name="T4" fmla="*/ 142 w 142"/>
                  <a:gd name="T5" fmla="*/ 119 h 146"/>
                  <a:gd name="T6" fmla="*/ 140 w 142"/>
                  <a:gd name="T7" fmla="*/ 128 h 146"/>
                  <a:gd name="T8" fmla="*/ 138 w 142"/>
                  <a:gd name="T9" fmla="*/ 133 h 146"/>
                  <a:gd name="T10" fmla="*/ 134 w 142"/>
                  <a:gd name="T11" fmla="*/ 139 h 146"/>
                  <a:gd name="T12" fmla="*/ 128 w 142"/>
                  <a:gd name="T13" fmla="*/ 142 h 146"/>
                  <a:gd name="T14" fmla="*/ 122 w 142"/>
                  <a:gd name="T15" fmla="*/ 144 h 146"/>
                  <a:gd name="T16" fmla="*/ 115 w 142"/>
                  <a:gd name="T17" fmla="*/ 144 h 146"/>
                  <a:gd name="T18" fmla="*/ 107 w 142"/>
                  <a:gd name="T19" fmla="*/ 146 h 146"/>
                  <a:gd name="T20" fmla="*/ 100 w 142"/>
                  <a:gd name="T21" fmla="*/ 146 h 146"/>
                  <a:gd name="T22" fmla="*/ 85 w 142"/>
                  <a:gd name="T23" fmla="*/ 146 h 146"/>
                  <a:gd name="T24" fmla="*/ 66 w 142"/>
                  <a:gd name="T25" fmla="*/ 146 h 146"/>
                  <a:gd name="T26" fmla="*/ 49 w 142"/>
                  <a:gd name="T27" fmla="*/ 146 h 146"/>
                  <a:gd name="T28" fmla="*/ 35 w 142"/>
                  <a:gd name="T29" fmla="*/ 146 h 146"/>
                  <a:gd name="T30" fmla="*/ 29 w 142"/>
                  <a:gd name="T31" fmla="*/ 146 h 146"/>
                  <a:gd name="T32" fmla="*/ 23 w 142"/>
                  <a:gd name="T33" fmla="*/ 144 h 146"/>
                  <a:gd name="T34" fmla="*/ 16 w 142"/>
                  <a:gd name="T35" fmla="*/ 143 h 146"/>
                  <a:gd name="T36" fmla="*/ 11 w 142"/>
                  <a:gd name="T37" fmla="*/ 142 h 146"/>
                  <a:gd name="T38" fmla="*/ 7 w 142"/>
                  <a:gd name="T39" fmla="*/ 137 h 146"/>
                  <a:gd name="T40" fmla="*/ 3 w 142"/>
                  <a:gd name="T41" fmla="*/ 133 h 146"/>
                  <a:gd name="T42" fmla="*/ 2 w 142"/>
                  <a:gd name="T43" fmla="*/ 127 h 146"/>
                  <a:gd name="T44" fmla="*/ 0 w 142"/>
                  <a:gd name="T45" fmla="*/ 117 h 146"/>
                  <a:gd name="T46" fmla="*/ 0 w 142"/>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6">
                    <a:moveTo>
                      <a:pt x="0" y="0"/>
                    </a:moveTo>
                    <a:lnTo>
                      <a:pt x="142" y="0"/>
                    </a:lnTo>
                    <a:lnTo>
                      <a:pt x="142" y="119"/>
                    </a:lnTo>
                    <a:lnTo>
                      <a:pt x="140" y="128"/>
                    </a:lnTo>
                    <a:lnTo>
                      <a:pt x="138" y="133"/>
                    </a:lnTo>
                    <a:lnTo>
                      <a:pt x="134" y="139"/>
                    </a:lnTo>
                    <a:lnTo>
                      <a:pt x="128" y="142"/>
                    </a:lnTo>
                    <a:lnTo>
                      <a:pt x="122" y="144"/>
                    </a:lnTo>
                    <a:lnTo>
                      <a:pt x="115" y="144"/>
                    </a:lnTo>
                    <a:lnTo>
                      <a:pt x="107" y="146"/>
                    </a:lnTo>
                    <a:lnTo>
                      <a:pt x="100" y="146"/>
                    </a:lnTo>
                    <a:lnTo>
                      <a:pt x="85" y="146"/>
                    </a:lnTo>
                    <a:lnTo>
                      <a:pt x="66" y="146"/>
                    </a:lnTo>
                    <a:lnTo>
                      <a:pt x="49" y="146"/>
                    </a:lnTo>
                    <a:lnTo>
                      <a:pt x="35" y="146"/>
                    </a:lnTo>
                    <a:lnTo>
                      <a:pt x="29" y="146"/>
                    </a:lnTo>
                    <a:lnTo>
                      <a:pt x="23" y="144"/>
                    </a:lnTo>
                    <a:lnTo>
                      <a:pt x="16" y="143"/>
                    </a:lnTo>
                    <a:lnTo>
                      <a:pt x="11" y="142"/>
                    </a:lnTo>
                    <a:lnTo>
                      <a:pt x="7" y="137"/>
                    </a:lnTo>
                    <a:lnTo>
                      <a:pt x="3" y="133"/>
                    </a:lnTo>
                    <a:lnTo>
                      <a:pt x="2" y="127"/>
                    </a:lnTo>
                    <a:lnTo>
                      <a:pt x="0" y="117"/>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41">
                <a:extLst>
                  <a:ext uri="{FF2B5EF4-FFF2-40B4-BE49-F238E27FC236}">
                    <a16:creationId xmlns:a16="http://schemas.microsoft.com/office/drawing/2014/main" id="{66B2E9B5-2380-4225-981D-B0B9D9BB3233}"/>
                  </a:ext>
                </a:extLst>
              </p:cNvPr>
              <p:cNvSpPr>
                <a:spLocks noEditPoints="1"/>
              </p:cNvSpPr>
              <p:nvPr/>
            </p:nvSpPr>
            <p:spPr bwMode="auto">
              <a:xfrm>
                <a:off x="3287" y="3154"/>
                <a:ext cx="150" cy="281"/>
              </a:xfrm>
              <a:custGeom>
                <a:avLst/>
                <a:gdLst>
                  <a:gd name="T0" fmla="*/ 2 w 150"/>
                  <a:gd name="T1" fmla="*/ 81 h 281"/>
                  <a:gd name="T2" fmla="*/ 2 w 150"/>
                  <a:gd name="T3" fmla="*/ 82 h 281"/>
                  <a:gd name="T4" fmla="*/ 8 w 150"/>
                  <a:gd name="T5" fmla="*/ 89 h 281"/>
                  <a:gd name="T6" fmla="*/ 0 w 150"/>
                  <a:gd name="T7" fmla="*/ 248 h 281"/>
                  <a:gd name="T8" fmla="*/ 0 w 150"/>
                  <a:gd name="T9" fmla="*/ 248 h 281"/>
                  <a:gd name="T10" fmla="*/ 19 w 150"/>
                  <a:gd name="T11" fmla="*/ 278 h 281"/>
                  <a:gd name="T12" fmla="*/ 4 w 150"/>
                  <a:gd name="T13" fmla="*/ 267 h 281"/>
                  <a:gd name="T14" fmla="*/ 0 w 150"/>
                  <a:gd name="T15" fmla="*/ 248 h 281"/>
                  <a:gd name="T16" fmla="*/ 11 w 150"/>
                  <a:gd name="T17" fmla="*/ 262 h 281"/>
                  <a:gd name="T18" fmla="*/ 19 w 150"/>
                  <a:gd name="T19" fmla="*/ 270 h 281"/>
                  <a:gd name="T20" fmla="*/ 104 w 150"/>
                  <a:gd name="T21" fmla="*/ 281 h 281"/>
                  <a:gd name="T22" fmla="*/ 53 w 150"/>
                  <a:gd name="T23" fmla="*/ 281 h 281"/>
                  <a:gd name="T24" fmla="*/ 70 w 150"/>
                  <a:gd name="T25" fmla="*/ 273 h 281"/>
                  <a:gd name="T26" fmla="*/ 104 w 150"/>
                  <a:gd name="T27" fmla="*/ 273 h 281"/>
                  <a:gd name="T28" fmla="*/ 149 w 150"/>
                  <a:gd name="T29" fmla="*/ 258 h 281"/>
                  <a:gd name="T30" fmla="*/ 143 w 150"/>
                  <a:gd name="T31" fmla="*/ 270 h 281"/>
                  <a:gd name="T32" fmla="*/ 123 w 150"/>
                  <a:gd name="T33" fmla="*/ 279 h 281"/>
                  <a:gd name="T34" fmla="*/ 122 w 150"/>
                  <a:gd name="T35" fmla="*/ 271 h 281"/>
                  <a:gd name="T36" fmla="*/ 136 w 150"/>
                  <a:gd name="T37" fmla="*/ 264 h 281"/>
                  <a:gd name="T38" fmla="*/ 140 w 150"/>
                  <a:gd name="T39" fmla="*/ 256 h 281"/>
                  <a:gd name="T40" fmla="*/ 150 w 150"/>
                  <a:gd name="T41" fmla="*/ 250 h 281"/>
                  <a:gd name="T42" fmla="*/ 150 w 150"/>
                  <a:gd name="T43" fmla="*/ 88 h 281"/>
                  <a:gd name="T44" fmla="*/ 140 w 150"/>
                  <a:gd name="T45" fmla="*/ 82 h 281"/>
                  <a:gd name="T46" fmla="*/ 143 w 150"/>
                  <a:gd name="T47" fmla="*/ 73 h 281"/>
                  <a:gd name="T48" fmla="*/ 143 w 150"/>
                  <a:gd name="T49" fmla="*/ 73 h 281"/>
                  <a:gd name="T50" fmla="*/ 138 w 150"/>
                  <a:gd name="T51" fmla="*/ 68 h 281"/>
                  <a:gd name="T52" fmla="*/ 128 w 150"/>
                  <a:gd name="T53" fmla="*/ 70 h 281"/>
                  <a:gd name="T54" fmla="*/ 127 w 150"/>
                  <a:gd name="T55" fmla="*/ 61 h 281"/>
                  <a:gd name="T56" fmla="*/ 127 w 150"/>
                  <a:gd name="T57" fmla="*/ 70 h 281"/>
                  <a:gd name="T58" fmla="*/ 128 w 150"/>
                  <a:gd name="T59" fmla="*/ 62 h 281"/>
                  <a:gd name="T60" fmla="*/ 124 w 150"/>
                  <a:gd name="T61" fmla="*/ 59 h 281"/>
                  <a:gd name="T62" fmla="*/ 113 w 150"/>
                  <a:gd name="T63" fmla="*/ 66 h 281"/>
                  <a:gd name="T64" fmla="*/ 113 w 150"/>
                  <a:gd name="T65" fmla="*/ 66 h 281"/>
                  <a:gd name="T66" fmla="*/ 105 w 150"/>
                  <a:gd name="T67" fmla="*/ 66 h 281"/>
                  <a:gd name="T68" fmla="*/ 108 w 150"/>
                  <a:gd name="T69" fmla="*/ 46 h 281"/>
                  <a:gd name="T70" fmla="*/ 103 w 150"/>
                  <a:gd name="T71" fmla="*/ 64 h 281"/>
                  <a:gd name="T72" fmla="*/ 100 w 150"/>
                  <a:gd name="T73" fmla="*/ 41 h 281"/>
                  <a:gd name="T74" fmla="*/ 105 w 150"/>
                  <a:gd name="T75" fmla="*/ 26 h 281"/>
                  <a:gd name="T76" fmla="*/ 116 w 150"/>
                  <a:gd name="T77" fmla="*/ 34 h 281"/>
                  <a:gd name="T78" fmla="*/ 116 w 150"/>
                  <a:gd name="T79" fmla="*/ 24 h 281"/>
                  <a:gd name="T80" fmla="*/ 134 w 150"/>
                  <a:gd name="T81" fmla="*/ 34 h 281"/>
                  <a:gd name="T82" fmla="*/ 139 w 150"/>
                  <a:gd name="T83" fmla="*/ 6 h 281"/>
                  <a:gd name="T84" fmla="*/ 134 w 150"/>
                  <a:gd name="T85" fmla="*/ 10 h 281"/>
                  <a:gd name="T86" fmla="*/ 8 w 150"/>
                  <a:gd name="T87" fmla="*/ 6 h 281"/>
                  <a:gd name="T88" fmla="*/ 12 w 150"/>
                  <a:gd name="T89" fmla="*/ 34 h 281"/>
                  <a:gd name="T90" fmla="*/ 35 w 150"/>
                  <a:gd name="T91" fmla="*/ 34 h 281"/>
                  <a:gd name="T92" fmla="*/ 35 w 150"/>
                  <a:gd name="T93" fmla="*/ 24 h 281"/>
                  <a:gd name="T94" fmla="*/ 39 w 150"/>
                  <a:gd name="T95" fmla="*/ 55 h 281"/>
                  <a:gd name="T96" fmla="*/ 39 w 150"/>
                  <a:gd name="T97" fmla="*/ 33 h 281"/>
                  <a:gd name="T98" fmla="*/ 46 w 150"/>
                  <a:gd name="T99" fmla="*/ 28 h 281"/>
                  <a:gd name="T100" fmla="*/ 47 w 150"/>
                  <a:gd name="T101" fmla="*/ 55 h 281"/>
                  <a:gd name="T102" fmla="*/ 47 w 150"/>
                  <a:gd name="T103" fmla="*/ 62 h 281"/>
                  <a:gd name="T104" fmla="*/ 41 w 150"/>
                  <a:gd name="T105" fmla="*/ 57 h 281"/>
                  <a:gd name="T106" fmla="*/ 35 w 150"/>
                  <a:gd name="T107" fmla="*/ 57 h 281"/>
                  <a:gd name="T108" fmla="*/ 7 w 150"/>
                  <a:gd name="T109" fmla="*/ 73 h 281"/>
                  <a:gd name="T110" fmla="*/ 22 w 150"/>
                  <a:gd name="T111" fmla="*/ 61 h 281"/>
                  <a:gd name="T112" fmla="*/ 29 w 150"/>
                  <a:gd name="T113" fmla="*/ 68 h 281"/>
                  <a:gd name="T114" fmla="*/ 18 w 150"/>
                  <a:gd name="T115" fmla="*/ 74 h 281"/>
                  <a:gd name="T116" fmla="*/ 3 w 150"/>
                  <a:gd name="T117"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81">
                    <a:moveTo>
                      <a:pt x="10" y="84"/>
                    </a:moveTo>
                    <a:lnTo>
                      <a:pt x="2" y="82"/>
                    </a:lnTo>
                    <a:lnTo>
                      <a:pt x="2" y="81"/>
                    </a:lnTo>
                    <a:lnTo>
                      <a:pt x="3" y="80"/>
                    </a:lnTo>
                    <a:lnTo>
                      <a:pt x="2" y="81"/>
                    </a:lnTo>
                    <a:lnTo>
                      <a:pt x="2" y="82"/>
                    </a:lnTo>
                    <a:lnTo>
                      <a:pt x="2" y="81"/>
                    </a:lnTo>
                    <a:lnTo>
                      <a:pt x="10" y="82"/>
                    </a:lnTo>
                    <a:lnTo>
                      <a:pt x="10" y="82"/>
                    </a:lnTo>
                    <a:lnTo>
                      <a:pt x="10" y="84"/>
                    </a:lnTo>
                    <a:lnTo>
                      <a:pt x="8" y="85"/>
                    </a:lnTo>
                    <a:lnTo>
                      <a:pt x="8" y="85"/>
                    </a:lnTo>
                    <a:lnTo>
                      <a:pt x="10" y="84"/>
                    </a:lnTo>
                    <a:close/>
                    <a:moveTo>
                      <a:pt x="2" y="82"/>
                    </a:moveTo>
                    <a:lnTo>
                      <a:pt x="2" y="81"/>
                    </a:lnTo>
                    <a:lnTo>
                      <a:pt x="2" y="81"/>
                    </a:lnTo>
                    <a:lnTo>
                      <a:pt x="2" y="82"/>
                    </a:lnTo>
                    <a:close/>
                    <a:moveTo>
                      <a:pt x="0" y="88"/>
                    </a:moveTo>
                    <a:lnTo>
                      <a:pt x="2" y="82"/>
                    </a:lnTo>
                    <a:lnTo>
                      <a:pt x="10" y="84"/>
                    </a:lnTo>
                    <a:lnTo>
                      <a:pt x="8" y="89"/>
                    </a:lnTo>
                    <a:lnTo>
                      <a:pt x="0" y="88"/>
                    </a:lnTo>
                    <a:lnTo>
                      <a:pt x="0" y="88"/>
                    </a:lnTo>
                    <a:close/>
                    <a:moveTo>
                      <a:pt x="0" y="88"/>
                    </a:moveTo>
                    <a:lnTo>
                      <a:pt x="0" y="88"/>
                    </a:lnTo>
                    <a:lnTo>
                      <a:pt x="0" y="88"/>
                    </a:lnTo>
                    <a:lnTo>
                      <a:pt x="0" y="88"/>
                    </a:lnTo>
                    <a:close/>
                    <a:moveTo>
                      <a:pt x="0" y="248"/>
                    </a:moveTo>
                    <a:lnTo>
                      <a:pt x="0" y="88"/>
                    </a:lnTo>
                    <a:lnTo>
                      <a:pt x="8" y="88"/>
                    </a:lnTo>
                    <a:lnTo>
                      <a:pt x="8" y="248"/>
                    </a:lnTo>
                    <a:lnTo>
                      <a:pt x="0" y="248"/>
                    </a:lnTo>
                    <a:lnTo>
                      <a:pt x="0" y="248"/>
                    </a:lnTo>
                    <a:close/>
                    <a:moveTo>
                      <a:pt x="0" y="248"/>
                    </a:moveTo>
                    <a:lnTo>
                      <a:pt x="0" y="248"/>
                    </a:lnTo>
                    <a:lnTo>
                      <a:pt x="0" y="248"/>
                    </a:lnTo>
                    <a:close/>
                    <a:moveTo>
                      <a:pt x="41" y="273"/>
                    </a:moveTo>
                    <a:lnTo>
                      <a:pt x="39" y="281"/>
                    </a:lnTo>
                    <a:lnTo>
                      <a:pt x="33" y="281"/>
                    </a:lnTo>
                    <a:lnTo>
                      <a:pt x="26" y="279"/>
                    </a:lnTo>
                    <a:lnTo>
                      <a:pt x="23" y="279"/>
                    </a:lnTo>
                    <a:lnTo>
                      <a:pt x="19" y="278"/>
                    </a:lnTo>
                    <a:lnTo>
                      <a:pt x="16" y="278"/>
                    </a:lnTo>
                    <a:lnTo>
                      <a:pt x="14" y="277"/>
                    </a:lnTo>
                    <a:lnTo>
                      <a:pt x="11" y="274"/>
                    </a:lnTo>
                    <a:lnTo>
                      <a:pt x="8" y="273"/>
                    </a:lnTo>
                    <a:lnTo>
                      <a:pt x="7" y="271"/>
                    </a:lnTo>
                    <a:lnTo>
                      <a:pt x="6" y="270"/>
                    </a:lnTo>
                    <a:lnTo>
                      <a:pt x="4" y="267"/>
                    </a:lnTo>
                    <a:lnTo>
                      <a:pt x="4" y="266"/>
                    </a:lnTo>
                    <a:lnTo>
                      <a:pt x="3" y="264"/>
                    </a:lnTo>
                    <a:lnTo>
                      <a:pt x="3" y="263"/>
                    </a:lnTo>
                    <a:lnTo>
                      <a:pt x="2" y="260"/>
                    </a:lnTo>
                    <a:lnTo>
                      <a:pt x="2" y="258"/>
                    </a:lnTo>
                    <a:lnTo>
                      <a:pt x="0" y="254"/>
                    </a:lnTo>
                    <a:lnTo>
                      <a:pt x="0" y="248"/>
                    </a:lnTo>
                    <a:lnTo>
                      <a:pt x="8" y="248"/>
                    </a:lnTo>
                    <a:lnTo>
                      <a:pt x="8" y="254"/>
                    </a:lnTo>
                    <a:lnTo>
                      <a:pt x="10" y="256"/>
                    </a:lnTo>
                    <a:lnTo>
                      <a:pt x="10" y="258"/>
                    </a:lnTo>
                    <a:lnTo>
                      <a:pt x="10" y="260"/>
                    </a:lnTo>
                    <a:lnTo>
                      <a:pt x="11" y="260"/>
                    </a:lnTo>
                    <a:lnTo>
                      <a:pt x="11" y="262"/>
                    </a:lnTo>
                    <a:lnTo>
                      <a:pt x="12" y="263"/>
                    </a:lnTo>
                    <a:lnTo>
                      <a:pt x="12" y="264"/>
                    </a:lnTo>
                    <a:lnTo>
                      <a:pt x="14" y="266"/>
                    </a:lnTo>
                    <a:lnTo>
                      <a:pt x="14" y="266"/>
                    </a:lnTo>
                    <a:lnTo>
                      <a:pt x="15" y="267"/>
                    </a:lnTo>
                    <a:lnTo>
                      <a:pt x="18" y="268"/>
                    </a:lnTo>
                    <a:lnTo>
                      <a:pt x="19" y="270"/>
                    </a:lnTo>
                    <a:lnTo>
                      <a:pt x="22" y="270"/>
                    </a:lnTo>
                    <a:lnTo>
                      <a:pt x="25" y="271"/>
                    </a:lnTo>
                    <a:lnTo>
                      <a:pt x="27" y="271"/>
                    </a:lnTo>
                    <a:lnTo>
                      <a:pt x="34" y="271"/>
                    </a:lnTo>
                    <a:lnTo>
                      <a:pt x="41" y="273"/>
                    </a:lnTo>
                    <a:close/>
                    <a:moveTo>
                      <a:pt x="104" y="273"/>
                    </a:moveTo>
                    <a:lnTo>
                      <a:pt x="104" y="281"/>
                    </a:lnTo>
                    <a:lnTo>
                      <a:pt x="104" y="281"/>
                    </a:lnTo>
                    <a:lnTo>
                      <a:pt x="97" y="281"/>
                    </a:lnTo>
                    <a:lnTo>
                      <a:pt x="89" y="281"/>
                    </a:lnTo>
                    <a:lnTo>
                      <a:pt x="80" y="281"/>
                    </a:lnTo>
                    <a:lnTo>
                      <a:pt x="70" y="281"/>
                    </a:lnTo>
                    <a:lnTo>
                      <a:pt x="61" y="281"/>
                    </a:lnTo>
                    <a:lnTo>
                      <a:pt x="53" y="281"/>
                    </a:lnTo>
                    <a:lnTo>
                      <a:pt x="45" y="281"/>
                    </a:lnTo>
                    <a:lnTo>
                      <a:pt x="39" y="281"/>
                    </a:lnTo>
                    <a:lnTo>
                      <a:pt x="41" y="273"/>
                    </a:lnTo>
                    <a:lnTo>
                      <a:pt x="45" y="273"/>
                    </a:lnTo>
                    <a:lnTo>
                      <a:pt x="53" y="273"/>
                    </a:lnTo>
                    <a:lnTo>
                      <a:pt x="61" y="273"/>
                    </a:lnTo>
                    <a:lnTo>
                      <a:pt x="70" y="273"/>
                    </a:lnTo>
                    <a:lnTo>
                      <a:pt x="80" y="273"/>
                    </a:lnTo>
                    <a:lnTo>
                      <a:pt x="89" y="273"/>
                    </a:lnTo>
                    <a:lnTo>
                      <a:pt x="97" y="273"/>
                    </a:lnTo>
                    <a:lnTo>
                      <a:pt x="104" y="273"/>
                    </a:lnTo>
                    <a:lnTo>
                      <a:pt x="104" y="273"/>
                    </a:lnTo>
                    <a:close/>
                    <a:moveTo>
                      <a:pt x="104" y="273"/>
                    </a:moveTo>
                    <a:lnTo>
                      <a:pt x="104" y="273"/>
                    </a:lnTo>
                    <a:lnTo>
                      <a:pt x="104" y="273"/>
                    </a:lnTo>
                    <a:close/>
                    <a:moveTo>
                      <a:pt x="140" y="250"/>
                    </a:moveTo>
                    <a:lnTo>
                      <a:pt x="150" y="250"/>
                    </a:lnTo>
                    <a:lnTo>
                      <a:pt x="150" y="250"/>
                    </a:lnTo>
                    <a:lnTo>
                      <a:pt x="150" y="252"/>
                    </a:lnTo>
                    <a:lnTo>
                      <a:pt x="149" y="255"/>
                    </a:lnTo>
                    <a:lnTo>
                      <a:pt x="149" y="258"/>
                    </a:lnTo>
                    <a:lnTo>
                      <a:pt x="149" y="259"/>
                    </a:lnTo>
                    <a:lnTo>
                      <a:pt x="147" y="262"/>
                    </a:lnTo>
                    <a:lnTo>
                      <a:pt x="147" y="263"/>
                    </a:lnTo>
                    <a:lnTo>
                      <a:pt x="146" y="266"/>
                    </a:lnTo>
                    <a:lnTo>
                      <a:pt x="144" y="267"/>
                    </a:lnTo>
                    <a:lnTo>
                      <a:pt x="144" y="268"/>
                    </a:lnTo>
                    <a:lnTo>
                      <a:pt x="143" y="270"/>
                    </a:lnTo>
                    <a:lnTo>
                      <a:pt x="142" y="271"/>
                    </a:lnTo>
                    <a:lnTo>
                      <a:pt x="140" y="273"/>
                    </a:lnTo>
                    <a:lnTo>
                      <a:pt x="136" y="275"/>
                    </a:lnTo>
                    <a:lnTo>
                      <a:pt x="134" y="277"/>
                    </a:lnTo>
                    <a:lnTo>
                      <a:pt x="130" y="278"/>
                    </a:lnTo>
                    <a:lnTo>
                      <a:pt x="127" y="279"/>
                    </a:lnTo>
                    <a:lnTo>
                      <a:pt x="123" y="279"/>
                    </a:lnTo>
                    <a:lnTo>
                      <a:pt x="119" y="281"/>
                    </a:lnTo>
                    <a:lnTo>
                      <a:pt x="112" y="281"/>
                    </a:lnTo>
                    <a:lnTo>
                      <a:pt x="104" y="281"/>
                    </a:lnTo>
                    <a:lnTo>
                      <a:pt x="104" y="273"/>
                    </a:lnTo>
                    <a:lnTo>
                      <a:pt x="111" y="273"/>
                    </a:lnTo>
                    <a:lnTo>
                      <a:pt x="119" y="271"/>
                    </a:lnTo>
                    <a:lnTo>
                      <a:pt x="122" y="271"/>
                    </a:lnTo>
                    <a:lnTo>
                      <a:pt x="124" y="271"/>
                    </a:lnTo>
                    <a:lnTo>
                      <a:pt x="128" y="270"/>
                    </a:lnTo>
                    <a:lnTo>
                      <a:pt x="131" y="268"/>
                    </a:lnTo>
                    <a:lnTo>
                      <a:pt x="132" y="267"/>
                    </a:lnTo>
                    <a:lnTo>
                      <a:pt x="135" y="266"/>
                    </a:lnTo>
                    <a:lnTo>
                      <a:pt x="135" y="266"/>
                    </a:lnTo>
                    <a:lnTo>
                      <a:pt x="136" y="264"/>
                    </a:lnTo>
                    <a:lnTo>
                      <a:pt x="138" y="263"/>
                    </a:lnTo>
                    <a:lnTo>
                      <a:pt x="138" y="263"/>
                    </a:lnTo>
                    <a:lnTo>
                      <a:pt x="139" y="262"/>
                    </a:lnTo>
                    <a:lnTo>
                      <a:pt x="139" y="260"/>
                    </a:lnTo>
                    <a:lnTo>
                      <a:pt x="139" y="259"/>
                    </a:lnTo>
                    <a:lnTo>
                      <a:pt x="140" y="258"/>
                    </a:lnTo>
                    <a:lnTo>
                      <a:pt x="140" y="256"/>
                    </a:lnTo>
                    <a:lnTo>
                      <a:pt x="140" y="254"/>
                    </a:lnTo>
                    <a:lnTo>
                      <a:pt x="140" y="252"/>
                    </a:lnTo>
                    <a:lnTo>
                      <a:pt x="140" y="250"/>
                    </a:lnTo>
                    <a:lnTo>
                      <a:pt x="140" y="250"/>
                    </a:lnTo>
                    <a:close/>
                    <a:moveTo>
                      <a:pt x="150" y="250"/>
                    </a:moveTo>
                    <a:lnTo>
                      <a:pt x="150" y="250"/>
                    </a:lnTo>
                    <a:lnTo>
                      <a:pt x="150" y="250"/>
                    </a:lnTo>
                    <a:close/>
                    <a:moveTo>
                      <a:pt x="150" y="88"/>
                    </a:moveTo>
                    <a:lnTo>
                      <a:pt x="150" y="250"/>
                    </a:lnTo>
                    <a:lnTo>
                      <a:pt x="140" y="250"/>
                    </a:lnTo>
                    <a:lnTo>
                      <a:pt x="140" y="88"/>
                    </a:lnTo>
                    <a:lnTo>
                      <a:pt x="150" y="88"/>
                    </a:lnTo>
                    <a:lnTo>
                      <a:pt x="150" y="88"/>
                    </a:lnTo>
                    <a:close/>
                    <a:moveTo>
                      <a:pt x="150" y="88"/>
                    </a:moveTo>
                    <a:lnTo>
                      <a:pt x="150" y="88"/>
                    </a:lnTo>
                    <a:lnTo>
                      <a:pt x="150" y="88"/>
                    </a:lnTo>
                    <a:lnTo>
                      <a:pt x="150" y="88"/>
                    </a:lnTo>
                    <a:close/>
                    <a:moveTo>
                      <a:pt x="149" y="81"/>
                    </a:moveTo>
                    <a:lnTo>
                      <a:pt x="150" y="88"/>
                    </a:lnTo>
                    <a:lnTo>
                      <a:pt x="140" y="89"/>
                    </a:lnTo>
                    <a:lnTo>
                      <a:pt x="140" y="82"/>
                    </a:lnTo>
                    <a:lnTo>
                      <a:pt x="147" y="80"/>
                    </a:lnTo>
                    <a:lnTo>
                      <a:pt x="149" y="81"/>
                    </a:lnTo>
                    <a:close/>
                    <a:moveTo>
                      <a:pt x="147" y="80"/>
                    </a:moveTo>
                    <a:lnTo>
                      <a:pt x="149" y="81"/>
                    </a:lnTo>
                    <a:lnTo>
                      <a:pt x="149" y="81"/>
                    </a:lnTo>
                    <a:lnTo>
                      <a:pt x="147" y="80"/>
                    </a:lnTo>
                    <a:close/>
                    <a:moveTo>
                      <a:pt x="143" y="73"/>
                    </a:moveTo>
                    <a:lnTo>
                      <a:pt x="147" y="80"/>
                    </a:lnTo>
                    <a:lnTo>
                      <a:pt x="140" y="84"/>
                    </a:lnTo>
                    <a:lnTo>
                      <a:pt x="136" y="77"/>
                    </a:lnTo>
                    <a:lnTo>
                      <a:pt x="143" y="73"/>
                    </a:lnTo>
                    <a:lnTo>
                      <a:pt x="143" y="73"/>
                    </a:lnTo>
                    <a:close/>
                    <a:moveTo>
                      <a:pt x="143" y="73"/>
                    </a:moveTo>
                    <a:lnTo>
                      <a:pt x="143" y="73"/>
                    </a:lnTo>
                    <a:lnTo>
                      <a:pt x="143" y="73"/>
                    </a:lnTo>
                    <a:lnTo>
                      <a:pt x="143" y="73"/>
                    </a:lnTo>
                    <a:close/>
                    <a:moveTo>
                      <a:pt x="130" y="72"/>
                    </a:moveTo>
                    <a:lnTo>
                      <a:pt x="131" y="64"/>
                    </a:lnTo>
                    <a:lnTo>
                      <a:pt x="132" y="64"/>
                    </a:lnTo>
                    <a:lnTo>
                      <a:pt x="135" y="65"/>
                    </a:lnTo>
                    <a:lnTo>
                      <a:pt x="138" y="68"/>
                    </a:lnTo>
                    <a:lnTo>
                      <a:pt x="140" y="70"/>
                    </a:lnTo>
                    <a:lnTo>
                      <a:pt x="143" y="73"/>
                    </a:lnTo>
                    <a:lnTo>
                      <a:pt x="138" y="78"/>
                    </a:lnTo>
                    <a:lnTo>
                      <a:pt x="135" y="77"/>
                    </a:lnTo>
                    <a:lnTo>
                      <a:pt x="132" y="74"/>
                    </a:lnTo>
                    <a:lnTo>
                      <a:pt x="130" y="72"/>
                    </a:lnTo>
                    <a:lnTo>
                      <a:pt x="128" y="70"/>
                    </a:lnTo>
                    <a:lnTo>
                      <a:pt x="130" y="72"/>
                    </a:lnTo>
                    <a:close/>
                    <a:moveTo>
                      <a:pt x="131" y="64"/>
                    </a:moveTo>
                    <a:lnTo>
                      <a:pt x="131" y="64"/>
                    </a:lnTo>
                    <a:lnTo>
                      <a:pt x="132" y="64"/>
                    </a:lnTo>
                    <a:lnTo>
                      <a:pt x="131" y="64"/>
                    </a:lnTo>
                    <a:close/>
                    <a:moveTo>
                      <a:pt x="124" y="69"/>
                    </a:moveTo>
                    <a:lnTo>
                      <a:pt x="127" y="61"/>
                    </a:lnTo>
                    <a:lnTo>
                      <a:pt x="128" y="62"/>
                    </a:lnTo>
                    <a:lnTo>
                      <a:pt x="130" y="62"/>
                    </a:lnTo>
                    <a:lnTo>
                      <a:pt x="130" y="62"/>
                    </a:lnTo>
                    <a:lnTo>
                      <a:pt x="130" y="62"/>
                    </a:lnTo>
                    <a:lnTo>
                      <a:pt x="131" y="64"/>
                    </a:lnTo>
                    <a:lnTo>
                      <a:pt x="130" y="72"/>
                    </a:lnTo>
                    <a:lnTo>
                      <a:pt x="127" y="70"/>
                    </a:lnTo>
                    <a:lnTo>
                      <a:pt x="126" y="70"/>
                    </a:lnTo>
                    <a:lnTo>
                      <a:pt x="124" y="69"/>
                    </a:lnTo>
                    <a:lnTo>
                      <a:pt x="123" y="68"/>
                    </a:lnTo>
                    <a:lnTo>
                      <a:pt x="124" y="69"/>
                    </a:lnTo>
                    <a:close/>
                    <a:moveTo>
                      <a:pt x="127" y="61"/>
                    </a:moveTo>
                    <a:lnTo>
                      <a:pt x="127" y="61"/>
                    </a:lnTo>
                    <a:lnTo>
                      <a:pt x="128" y="62"/>
                    </a:lnTo>
                    <a:lnTo>
                      <a:pt x="127" y="61"/>
                    </a:lnTo>
                    <a:close/>
                    <a:moveTo>
                      <a:pt x="113" y="66"/>
                    </a:moveTo>
                    <a:lnTo>
                      <a:pt x="113" y="57"/>
                    </a:lnTo>
                    <a:lnTo>
                      <a:pt x="115" y="58"/>
                    </a:lnTo>
                    <a:lnTo>
                      <a:pt x="118" y="58"/>
                    </a:lnTo>
                    <a:lnTo>
                      <a:pt x="120" y="59"/>
                    </a:lnTo>
                    <a:lnTo>
                      <a:pt x="124" y="59"/>
                    </a:lnTo>
                    <a:lnTo>
                      <a:pt x="127" y="61"/>
                    </a:lnTo>
                    <a:lnTo>
                      <a:pt x="124" y="69"/>
                    </a:lnTo>
                    <a:lnTo>
                      <a:pt x="122" y="69"/>
                    </a:lnTo>
                    <a:lnTo>
                      <a:pt x="119" y="68"/>
                    </a:lnTo>
                    <a:lnTo>
                      <a:pt x="115" y="66"/>
                    </a:lnTo>
                    <a:lnTo>
                      <a:pt x="112" y="65"/>
                    </a:lnTo>
                    <a:lnTo>
                      <a:pt x="113" y="66"/>
                    </a:lnTo>
                    <a:close/>
                    <a:moveTo>
                      <a:pt x="113" y="57"/>
                    </a:moveTo>
                    <a:lnTo>
                      <a:pt x="115" y="57"/>
                    </a:lnTo>
                    <a:lnTo>
                      <a:pt x="115" y="58"/>
                    </a:lnTo>
                    <a:lnTo>
                      <a:pt x="113" y="57"/>
                    </a:lnTo>
                    <a:close/>
                    <a:moveTo>
                      <a:pt x="107" y="57"/>
                    </a:moveTo>
                    <a:lnTo>
                      <a:pt x="113" y="57"/>
                    </a:lnTo>
                    <a:lnTo>
                      <a:pt x="113" y="66"/>
                    </a:lnTo>
                    <a:lnTo>
                      <a:pt x="105" y="66"/>
                    </a:lnTo>
                    <a:lnTo>
                      <a:pt x="103" y="64"/>
                    </a:lnTo>
                    <a:lnTo>
                      <a:pt x="107" y="57"/>
                    </a:lnTo>
                    <a:close/>
                    <a:moveTo>
                      <a:pt x="105" y="66"/>
                    </a:moveTo>
                    <a:lnTo>
                      <a:pt x="104" y="65"/>
                    </a:lnTo>
                    <a:lnTo>
                      <a:pt x="103" y="64"/>
                    </a:lnTo>
                    <a:lnTo>
                      <a:pt x="105" y="66"/>
                    </a:lnTo>
                    <a:close/>
                    <a:moveTo>
                      <a:pt x="105" y="26"/>
                    </a:moveTo>
                    <a:lnTo>
                      <a:pt x="107" y="34"/>
                    </a:lnTo>
                    <a:lnTo>
                      <a:pt x="111" y="31"/>
                    </a:lnTo>
                    <a:lnTo>
                      <a:pt x="109" y="34"/>
                    </a:lnTo>
                    <a:lnTo>
                      <a:pt x="108" y="38"/>
                    </a:lnTo>
                    <a:lnTo>
                      <a:pt x="108" y="42"/>
                    </a:lnTo>
                    <a:lnTo>
                      <a:pt x="108" y="46"/>
                    </a:lnTo>
                    <a:lnTo>
                      <a:pt x="108" y="50"/>
                    </a:lnTo>
                    <a:lnTo>
                      <a:pt x="108" y="54"/>
                    </a:lnTo>
                    <a:lnTo>
                      <a:pt x="108" y="55"/>
                    </a:lnTo>
                    <a:lnTo>
                      <a:pt x="108" y="57"/>
                    </a:lnTo>
                    <a:lnTo>
                      <a:pt x="109" y="58"/>
                    </a:lnTo>
                    <a:lnTo>
                      <a:pt x="109" y="59"/>
                    </a:lnTo>
                    <a:lnTo>
                      <a:pt x="103" y="64"/>
                    </a:lnTo>
                    <a:lnTo>
                      <a:pt x="101" y="61"/>
                    </a:lnTo>
                    <a:lnTo>
                      <a:pt x="100" y="59"/>
                    </a:lnTo>
                    <a:lnTo>
                      <a:pt x="100" y="57"/>
                    </a:lnTo>
                    <a:lnTo>
                      <a:pt x="100" y="55"/>
                    </a:lnTo>
                    <a:lnTo>
                      <a:pt x="99" y="50"/>
                    </a:lnTo>
                    <a:lnTo>
                      <a:pt x="99" y="46"/>
                    </a:lnTo>
                    <a:lnTo>
                      <a:pt x="100" y="41"/>
                    </a:lnTo>
                    <a:lnTo>
                      <a:pt x="100" y="37"/>
                    </a:lnTo>
                    <a:lnTo>
                      <a:pt x="101" y="33"/>
                    </a:lnTo>
                    <a:lnTo>
                      <a:pt x="103" y="28"/>
                    </a:lnTo>
                    <a:lnTo>
                      <a:pt x="105" y="26"/>
                    </a:lnTo>
                    <a:close/>
                    <a:moveTo>
                      <a:pt x="103" y="28"/>
                    </a:moveTo>
                    <a:lnTo>
                      <a:pt x="103" y="26"/>
                    </a:lnTo>
                    <a:lnTo>
                      <a:pt x="105" y="26"/>
                    </a:lnTo>
                    <a:lnTo>
                      <a:pt x="103" y="28"/>
                    </a:lnTo>
                    <a:close/>
                    <a:moveTo>
                      <a:pt x="130" y="30"/>
                    </a:moveTo>
                    <a:lnTo>
                      <a:pt x="139" y="30"/>
                    </a:lnTo>
                    <a:lnTo>
                      <a:pt x="134" y="34"/>
                    </a:lnTo>
                    <a:lnTo>
                      <a:pt x="128" y="34"/>
                    </a:lnTo>
                    <a:lnTo>
                      <a:pt x="120" y="34"/>
                    </a:lnTo>
                    <a:lnTo>
                      <a:pt x="116" y="34"/>
                    </a:lnTo>
                    <a:lnTo>
                      <a:pt x="112" y="34"/>
                    </a:lnTo>
                    <a:lnTo>
                      <a:pt x="109" y="34"/>
                    </a:lnTo>
                    <a:lnTo>
                      <a:pt x="107" y="34"/>
                    </a:lnTo>
                    <a:lnTo>
                      <a:pt x="105" y="26"/>
                    </a:lnTo>
                    <a:lnTo>
                      <a:pt x="108" y="24"/>
                    </a:lnTo>
                    <a:lnTo>
                      <a:pt x="112" y="24"/>
                    </a:lnTo>
                    <a:lnTo>
                      <a:pt x="116" y="24"/>
                    </a:lnTo>
                    <a:lnTo>
                      <a:pt x="120" y="24"/>
                    </a:lnTo>
                    <a:lnTo>
                      <a:pt x="128" y="24"/>
                    </a:lnTo>
                    <a:lnTo>
                      <a:pt x="134" y="24"/>
                    </a:lnTo>
                    <a:lnTo>
                      <a:pt x="130" y="30"/>
                    </a:lnTo>
                    <a:close/>
                    <a:moveTo>
                      <a:pt x="139" y="30"/>
                    </a:moveTo>
                    <a:lnTo>
                      <a:pt x="139" y="34"/>
                    </a:lnTo>
                    <a:lnTo>
                      <a:pt x="134" y="34"/>
                    </a:lnTo>
                    <a:lnTo>
                      <a:pt x="139" y="30"/>
                    </a:lnTo>
                    <a:close/>
                    <a:moveTo>
                      <a:pt x="139" y="6"/>
                    </a:moveTo>
                    <a:lnTo>
                      <a:pt x="139" y="30"/>
                    </a:lnTo>
                    <a:lnTo>
                      <a:pt x="130" y="30"/>
                    </a:lnTo>
                    <a:lnTo>
                      <a:pt x="130" y="6"/>
                    </a:lnTo>
                    <a:lnTo>
                      <a:pt x="134" y="0"/>
                    </a:lnTo>
                    <a:lnTo>
                      <a:pt x="139" y="6"/>
                    </a:lnTo>
                    <a:close/>
                    <a:moveTo>
                      <a:pt x="134" y="0"/>
                    </a:moveTo>
                    <a:lnTo>
                      <a:pt x="139" y="0"/>
                    </a:lnTo>
                    <a:lnTo>
                      <a:pt x="139" y="6"/>
                    </a:lnTo>
                    <a:lnTo>
                      <a:pt x="134" y="0"/>
                    </a:lnTo>
                    <a:close/>
                    <a:moveTo>
                      <a:pt x="12" y="0"/>
                    </a:moveTo>
                    <a:lnTo>
                      <a:pt x="134" y="0"/>
                    </a:lnTo>
                    <a:lnTo>
                      <a:pt x="134" y="10"/>
                    </a:lnTo>
                    <a:lnTo>
                      <a:pt x="12" y="10"/>
                    </a:lnTo>
                    <a:lnTo>
                      <a:pt x="8" y="6"/>
                    </a:lnTo>
                    <a:lnTo>
                      <a:pt x="12" y="0"/>
                    </a:lnTo>
                    <a:close/>
                    <a:moveTo>
                      <a:pt x="8" y="6"/>
                    </a:moveTo>
                    <a:lnTo>
                      <a:pt x="8" y="0"/>
                    </a:lnTo>
                    <a:lnTo>
                      <a:pt x="12" y="0"/>
                    </a:lnTo>
                    <a:lnTo>
                      <a:pt x="8" y="6"/>
                    </a:lnTo>
                    <a:close/>
                    <a:moveTo>
                      <a:pt x="8" y="30"/>
                    </a:moveTo>
                    <a:lnTo>
                      <a:pt x="8" y="6"/>
                    </a:lnTo>
                    <a:lnTo>
                      <a:pt x="18" y="6"/>
                    </a:lnTo>
                    <a:lnTo>
                      <a:pt x="18" y="30"/>
                    </a:lnTo>
                    <a:lnTo>
                      <a:pt x="12" y="34"/>
                    </a:lnTo>
                    <a:lnTo>
                      <a:pt x="8" y="30"/>
                    </a:lnTo>
                    <a:close/>
                    <a:moveTo>
                      <a:pt x="12" y="34"/>
                    </a:moveTo>
                    <a:lnTo>
                      <a:pt x="8" y="34"/>
                    </a:lnTo>
                    <a:lnTo>
                      <a:pt x="8" y="30"/>
                    </a:lnTo>
                    <a:lnTo>
                      <a:pt x="12" y="34"/>
                    </a:lnTo>
                    <a:close/>
                    <a:moveTo>
                      <a:pt x="42" y="26"/>
                    </a:moveTo>
                    <a:lnTo>
                      <a:pt x="41" y="34"/>
                    </a:lnTo>
                    <a:lnTo>
                      <a:pt x="41" y="34"/>
                    </a:lnTo>
                    <a:lnTo>
                      <a:pt x="35" y="34"/>
                    </a:lnTo>
                    <a:lnTo>
                      <a:pt x="27" y="34"/>
                    </a:lnTo>
                    <a:lnTo>
                      <a:pt x="19" y="34"/>
                    </a:lnTo>
                    <a:lnTo>
                      <a:pt x="12" y="34"/>
                    </a:lnTo>
                    <a:lnTo>
                      <a:pt x="12" y="24"/>
                    </a:lnTo>
                    <a:lnTo>
                      <a:pt x="19" y="24"/>
                    </a:lnTo>
                    <a:lnTo>
                      <a:pt x="27" y="24"/>
                    </a:lnTo>
                    <a:lnTo>
                      <a:pt x="35" y="24"/>
                    </a:lnTo>
                    <a:lnTo>
                      <a:pt x="42" y="26"/>
                    </a:lnTo>
                    <a:lnTo>
                      <a:pt x="42" y="26"/>
                    </a:lnTo>
                    <a:close/>
                    <a:moveTo>
                      <a:pt x="45" y="65"/>
                    </a:moveTo>
                    <a:lnTo>
                      <a:pt x="41" y="57"/>
                    </a:lnTo>
                    <a:lnTo>
                      <a:pt x="39" y="59"/>
                    </a:lnTo>
                    <a:lnTo>
                      <a:pt x="39" y="58"/>
                    </a:lnTo>
                    <a:lnTo>
                      <a:pt x="39" y="55"/>
                    </a:lnTo>
                    <a:lnTo>
                      <a:pt x="39" y="50"/>
                    </a:lnTo>
                    <a:lnTo>
                      <a:pt x="41" y="45"/>
                    </a:lnTo>
                    <a:lnTo>
                      <a:pt x="39" y="39"/>
                    </a:lnTo>
                    <a:lnTo>
                      <a:pt x="39" y="35"/>
                    </a:lnTo>
                    <a:lnTo>
                      <a:pt x="39" y="34"/>
                    </a:lnTo>
                    <a:lnTo>
                      <a:pt x="39" y="33"/>
                    </a:lnTo>
                    <a:lnTo>
                      <a:pt x="39" y="33"/>
                    </a:lnTo>
                    <a:lnTo>
                      <a:pt x="39" y="33"/>
                    </a:lnTo>
                    <a:lnTo>
                      <a:pt x="39" y="33"/>
                    </a:lnTo>
                    <a:lnTo>
                      <a:pt x="41" y="34"/>
                    </a:lnTo>
                    <a:lnTo>
                      <a:pt x="42" y="26"/>
                    </a:lnTo>
                    <a:lnTo>
                      <a:pt x="43" y="26"/>
                    </a:lnTo>
                    <a:lnTo>
                      <a:pt x="45" y="27"/>
                    </a:lnTo>
                    <a:lnTo>
                      <a:pt x="46" y="28"/>
                    </a:lnTo>
                    <a:lnTo>
                      <a:pt x="47" y="30"/>
                    </a:lnTo>
                    <a:lnTo>
                      <a:pt x="47" y="31"/>
                    </a:lnTo>
                    <a:lnTo>
                      <a:pt x="47" y="34"/>
                    </a:lnTo>
                    <a:lnTo>
                      <a:pt x="49" y="39"/>
                    </a:lnTo>
                    <a:lnTo>
                      <a:pt x="49" y="45"/>
                    </a:lnTo>
                    <a:lnTo>
                      <a:pt x="49" y="50"/>
                    </a:lnTo>
                    <a:lnTo>
                      <a:pt x="47" y="55"/>
                    </a:lnTo>
                    <a:lnTo>
                      <a:pt x="47" y="59"/>
                    </a:lnTo>
                    <a:lnTo>
                      <a:pt x="47" y="62"/>
                    </a:lnTo>
                    <a:lnTo>
                      <a:pt x="45" y="65"/>
                    </a:lnTo>
                    <a:close/>
                    <a:moveTo>
                      <a:pt x="47" y="62"/>
                    </a:moveTo>
                    <a:lnTo>
                      <a:pt x="46" y="64"/>
                    </a:lnTo>
                    <a:lnTo>
                      <a:pt x="45" y="65"/>
                    </a:lnTo>
                    <a:lnTo>
                      <a:pt x="47" y="62"/>
                    </a:lnTo>
                    <a:close/>
                    <a:moveTo>
                      <a:pt x="37" y="66"/>
                    </a:moveTo>
                    <a:lnTo>
                      <a:pt x="35" y="57"/>
                    </a:lnTo>
                    <a:lnTo>
                      <a:pt x="35" y="57"/>
                    </a:lnTo>
                    <a:lnTo>
                      <a:pt x="37" y="57"/>
                    </a:lnTo>
                    <a:lnTo>
                      <a:pt x="38" y="57"/>
                    </a:lnTo>
                    <a:lnTo>
                      <a:pt x="41" y="57"/>
                    </a:lnTo>
                    <a:lnTo>
                      <a:pt x="41" y="57"/>
                    </a:lnTo>
                    <a:lnTo>
                      <a:pt x="45" y="65"/>
                    </a:lnTo>
                    <a:lnTo>
                      <a:pt x="42" y="65"/>
                    </a:lnTo>
                    <a:lnTo>
                      <a:pt x="39" y="66"/>
                    </a:lnTo>
                    <a:lnTo>
                      <a:pt x="37" y="66"/>
                    </a:lnTo>
                    <a:lnTo>
                      <a:pt x="35" y="66"/>
                    </a:lnTo>
                    <a:lnTo>
                      <a:pt x="37" y="66"/>
                    </a:lnTo>
                    <a:close/>
                    <a:moveTo>
                      <a:pt x="35" y="57"/>
                    </a:moveTo>
                    <a:lnTo>
                      <a:pt x="35" y="57"/>
                    </a:lnTo>
                    <a:lnTo>
                      <a:pt x="35" y="57"/>
                    </a:lnTo>
                    <a:lnTo>
                      <a:pt x="35" y="57"/>
                    </a:lnTo>
                    <a:close/>
                    <a:moveTo>
                      <a:pt x="10" y="82"/>
                    </a:moveTo>
                    <a:lnTo>
                      <a:pt x="2" y="81"/>
                    </a:lnTo>
                    <a:lnTo>
                      <a:pt x="3" y="78"/>
                    </a:lnTo>
                    <a:lnTo>
                      <a:pt x="7" y="73"/>
                    </a:lnTo>
                    <a:lnTo>
                      <a:pt x="10" y="69"/>
                    </a:lnTo>
                    <a:lnTo>
                      <a:pt x="12" y="68"/>
                    </a:lnTo>
                    <a:lnTo>
                      <a:pt x="14" y="66"/>
                    </a:lnTo>
                    <a:lnTo>
                      <a:pt x="15" y="65"/>
                    </a:lnTo>
                    <a:lnTo>
                      <a:pt x="18" y="64"/>
                    </a:lnTo>
                    <a:lnTo>
                      <a:pt x="19" y="62"/>
                    </a:lnTo>
                    <a:lnTo>
                      <a:pt x="22" y="61"/>
                    </a:lnTo>
                    <a:lnTo>
                      <a:pt x="23" y="61"/>
                    </a:lnTo>
                    <a:lnTo>
                      <a:pt x="26" y="59"/>
                    </a:lnTo>
                    <a:lnTo>
                      <a:pt x="30" y="58"/>
                    </a:lnTo>
                    <a:lnTo>
                      <a:pt x="35" y="57"/>
                    </a:lnTo>
                    <a:lnTo>
                      <a:pt x="37" y="66"/>
                    </a:lnTo>
                    <a:lnTo>
                      <a:pt x="33" y="66"/>
                    </a:lnTo>
                    <a:lnTo>
                      <a:pt x="29" y="68"/>
                    </a:lnTo>
                    <a:lnTo>
                      <a:pt x="26" y="68"/>
                    </a:lnTo>
                    <a:lnTo>
                      <a:pt x="25" y="69"/>
                    </a:lnTo>
                    <a:lnTo>
                      <a:pt x="23" y="69"/>
                    </a:lnTo>
                    <a:lnTo>
                      <a:pt x="22" y="70"/>
                    </a:lnTo>
                    <a:lnTo>
                      <a:pt x="20" y="72"/>
                    </a:lnTo>
                    <a:lnTo>
                      <a:pt x="19" y="73"/>
                    </a:lnTo>
                    <a:lnTo>
                      <a:pt x="18" y="74"/>
                    </a:lnTo>
                    <a:lnTo>
                      <a:pt x="16" y="76"/>
                    </a:lnTo>
                    <a:lnTo>
                      <a:pt x="14" y="78"/>
                    </a:lnTo>
                    <a:lnTo>
                      <a:pt x="10" y="84"/>
                    </a:lnTo>
                    <a:lnTo>
                      <a:pt x="10" y="82"/>
                    </a:lnTo>
                    <a:close/>
                    <a:moveTo>
                      <a:pt x="2" y="81"/>
                    </a:moveTo>
                    <a:lnTo>
                      <a:pt x="2" y="80"/>
                    </a:lnTo>
                    <a:lnTo>
                      <a:pt x="3" y="78"/>
                    </a:lnTo>
                    <a:lnTo>
                      <a:pt x="2"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Rectangle 142">
                <a:extLst>
                  <a:ext uri="{FF2B5EF4-FFF2-40B4-BE49-F238E27FC236}">
                    <a16:creationId xmlns:a16="http://schemas.microsoft.com/office/drawing/2014/main" id="{C766CFD8-0C75-43E7-84FA-AFDD51522969}"/>
                  </a:ext>
                </a:extLst>
              </p:cNvPr>
              <p:cNvSpPr>
                <a:spLocks noChangeArrowheads="1"/>
              </p:cNvSpPr>
              <p:nvPr/>
            </p:nvSpPr>
            <p:spPr bwMode="auto">
              <a:xfrm>
                <a:off x="2636" y="2990"/>
                <a:ext cx="36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Standards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7" name="Rectangle 143">
                <a:extLst>
                  <a:ext uri="{FF2B5EF4-FFF2-40B4-BE49-F238E27FC236}">
                    <a16:creationId xmlns:a16="http://schemas.microsoft.com/office/drawing/2014/main" id="{8D932621-4391-49A6-B98F-5294B0ADDC27}"/>
                  </a:ext>
                </a:extLst>
              </p:cNvPr>
              <p:cNvSpPr>
                <a:spLocks noChangeArrowheads="1"/>
              </p:cNvSpPr>
              <p:nvPr/>
            </p:nvSpPr>
            <p:spPr bwMode="auto">
              <a:xfrm>
                <a:off x="3243" y="2951"/>
                <a:ext cx="27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Internal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8" name="Rectangle 144">
                <a:extLst>
                  <a:ext uri="{FF2B5EF4-FFF2-40B4-BE49-F238E27FC236}">
                    <a16:creationId xmlns:a16="http://schemas.microsoft.com/office/drawing/2014/main" id="{490134B3-E7A1-473B-B8E1-35FAE3773EA1}"/>
                  </a:ext>
                </a:extLst>
              </p:cNvPr>
              <p:cNvSpPr>
                <a:spLocks noChangeArrowheads="1"/>
              </p:cNvSpPr>
              <p:nvPr/>
            </p:nvSpPr>
            <p:spPr bwMode="auto">
              <a:xfrm>
                <a:off x="3219" y="3026"/>
                <a:ext cx="328"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Standard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9" name="Rectangle 145">
                <a:extLst>
                  <a:ext uri="{FF2B5EF4-FFF2-40B4-BE49-F238E27FC236}">
                    <a16:creationId xmlns:a16="http://schemas.microsoft.com/office/drawing/2014/main" id="{1FED3210-7D3E-47B4-8656-86637521A65F}"/>
                  </a:ext>
                </a:extLst>
              </p:cNvPr>
              <p:cNvSpPr>
                <a:spLocks noChangeArrowheads="1"/>
              </p:cNvSpPr>
              <p:nvPr/>
            </p:nvSpPr>
            <p:spPr bwMode="auto">
              <a:xfrm>
                <a:off x="2842" y="3773"/>
                <a:ext cx="36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Calibrants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Freeform 146">
                <a:extLst>
                  <a:ext uri="{FF2B5EF4-FFF2-40B4-BE49-F238E27FC236}">
                    <a16:creationId xmlns:a16="http://schemas.microsoft.com/office/drawing/2014/main" id="{000C3996-051E-4DA7-8938-EA91C587499D}"/>
                  </a:ext>
                </a:extLst>
              </p:cNvPr>
              <p:cNvSpPr>
                <a:spLocks noEditPoints="1"/>
              </p:cNvSpPr>
              <p:nvPr/>
            </p:nvSpPr>
            <p:spPr bwMode="auto">
              <a:xfrm>
                <a:off x="2714" y="3517"/>
                <a:ext cx="111" cy="189"/>
              </a:xfrm>
              <a:custGeom>
                <a:avLst/>
                <a:gdLst>
                  <a:gd name="T0" fmla="*/ 83 w 111"/>
                  <a:gd name="T1" fmla="*/ 148 h 189"/>
                  <a:gd name="T2" fmla="*/ 0 w 111"/>
                  <a:gd name="T3" fmla="*/ 4 h 189"/>
                  <a:gd name="T4" fmla="*/ 7 w 111"/>
                  <a:gd name="T5" fmla="*/ 0 h 189"/>
                  <a:gd name="T6" fmla="*/ 91 w 111"/>
                  <a:gd name="T7" fmla="*/ 144 h 189"/>
                  <a:gd name="T8" fmla="*/ 83 w 111"/>
                  <a:gd name="T9" fmla="*/ 148 h 189"/>
                  <a:gd name="T10" fmla="*/ 111 w 111"/>
                  <a:gd name="T11" fmla="*/ 189 h 189"/>
                  <a:gd name="T12" fmla="*/ 62 w 111"/>
                  <a:gd name="T13" fmla="*/ 156 h 189"/>
                  <a:gd name="T14" fmla="*/ 108 w 111"/>
                  <a:gd name="T15" fmla="*/ 131 h 189"/>
                  <a:gd name="T16" fmla="*/ 111 w 111"/>
                  <a:gd name="T17"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89">
                    <a:moveTo>
                      <a:pt x="83" y="148"/>
                    </a:moveTo>
                    <a:lnTo>
                      <a:pt x="0" y="4"/>
                    </a:lnTo>
                    <a:lnTo>
                      <a:pt x="7" y="0"/>
                    </a:lnTo>
                    <a:lnTo>
                      <a:pt x="91" y="144"/>
                    </a:lnTo>
                    <a:lnTo>
                      <a:pt x="83" y="148"/>
                    </a:lnTo>
                    <a:close/>
                    <a:moveTo>
                      <a:pt x="111" y="189"/>
                    </a:moveTo>
                    <a:lnTo>
                      <a:pt x="62" y="156"/>
                    </a:lnTo>
                    <a:lnTo>
                      <a:pt x="108" y="131"/>
                    </a:lnTo>
                    <a:lnTo>
                      <a:pt x="111" y="18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47">
                <a:extLst>
                  <a:ext uri="{FF2B5EF4-FFF2-40B4-BE49-F238E27FC236}">
                    <a16:creationId xmlns:a16="http://schemas.microsoft.com/office/drawing/2014/main" id="{63B51B1C-D685-49DD-8D1D-EC7496E8EDCD}"/>
                  </a:ext>
                </a:extLst>
              </p:cNvPr>
              <p:cNvSpPr>
                <a:spLocks noEditPoints="1"/>
              </p:cNvSpPr>
              <p:nvPr/>
            </p:nvSpPr>
            <p:spPr bwMode="auto">
              <a:xfrm>
                <a:off x="3196" y="3521"/>
                <a:ext cx="110" cy="189"/>
              </a:xfrm>
              <a:custGeom>
                <a:avLst/>
                <a:gdLst>
                  <a:gd name="T0" fmla="*/ 21 w 110"/>
                  <a:gd name="T1" fmla="*/ 144 h 189"/>
                  <a:gd name="T2" fmla="*/ 103 w 110"/>
                  <a:gd name="T3" fmla="*/ 0 h 189"/>
                  <a:gd name="T4" fmla="*/ 110 w 110"/>
                  <a:gd name="T5" fmla="*/ 5 h 189"/>
                  <a:gd name="T6" fmla="*/ 28 w 110"/>
                  <a:gd name="T7" fmla="*/ 148 h 189"/>
                  <a:gd name="T8" fmla="*/ 21 w 110"/>
                  <a:gd name="T9" fmla="*/ 144 h 189"/>
                  <a:gd name="T10" fmla="*/ 0 w 110"/>
                  <a:gd name="T11" fmla="*/ 189 h 189"/>
                  <a:gd name="T12" fmla="*/ 4 w 110"/>
                  <a:gd name="T13" fmla="*/ 131 h 189"/>
                  <a:gd name="T14" fmla="*/ 48 w 110"/>
                  <a:gd name="T15" fmla="*/ 156 h 189"/>
                  <a:gd name="T16" fmla="*/ 0 w 110"/>
                  <a:gd name="T17"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89">
                    <a:moveTo>
                      <a:pt x="21" y="144"/>
                    </a:moveTo>
                    <a:lnTo>
                      <a:pt x="103" y="0"/>
                    </a:lnTo>
                    <a:lnTo>
                      <a:pt x="110" y="5"/>
                    </a:lnTo>
                    <a:lnTo>
                      <a:pt x="28" y="148"/>
                    </a:lnTo>
                    <a:lnTo>
                      <a:pt x="21" y="144"/>
                    </a:lnTo>
                    <a:close/>
                    <a:moveTo>
                      <a:pt x="0" y="189"/>
                    </a:moveTo>
                    <a:lnTo>
                      <a:pt x="4" y="131"/>
                    </a:lnTo>
                    <a:lnTo>
                      <a:pt x="48" y="156"/>
                    </a:lnTo>
                    <a:lnTo>
                      <a:pt x="0" y="18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3" name="Group 2">
            <a:extLst>
              <a:ext uri="{FF2B5EF4-FFF2-40B4-BE49-F238E27FC236}">
                <a16:creationId xmlns:a16="http://schemas.microsoft.com/office/drawing/2014/main" id="{966ADA82-4FF7-4DB8-9B61-123E48AE16F2}"/>
              </a:ext>
            </a:extLst>
          </p:cNvPr>
          <p:cNvGrpSpPr/>
          <p:nvPr/>
        </p:nvGrpSpPr>
        <p:grpSpPr>
          <a:xfrm>
            <a:off x="6924337" y="4598988"/>
            <a:ext cx="2520502" cy="2087705"/>
            <a:chOff x="6922437" y="4800696"/>
            <a:chExt cx="2520502" cy="2087705"/>
          </a:xfrm>
        </p:grpSpPr>
        <p:sp>
          <p:nvSpPr>
            <p:cNvPr id="13" name="Rectangle: Rounded Corners 12">
              <a:extLst>
                <a:ext uri="{FF2B5EF4-FFF2-40B4-BE49-F238E27FC236}">
                  <a16:creationId xmlns:a16="http://schemas.microsoft.com/office/drawing/2014/main" id="{4F891D1B-C6DA-4544-BB03-4162915DD118}"/>
                </a:ext>
              </a:extLst>
            </p:cNvPr>
            <p:cNvSpPr/>
            <p:nvPr/>
          </p:nvSpPr>
          <p:spPr>
            <a:xfrm>
              <a:off x="6922437" y="4800696"/>
              <a:ext cx="2520502" cy="208770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AutoShape 149">
              <a:extLst>
                <a:ext uri="{FF2B5EF4-FFF2-40B4-BE49-F238E27FC236}">
                  <a16:creationId xmlns:a16="http://schemas.microsoft.com/office/drawing/2014/main" id="{9EE006FC-DB65-4D73-82CD-B4C5BE9D8987}"/>
                </a:ext>
              </a:extLst>
            </p:cNvPr>
            <p:cNvSpPr>
              <a:spLocks noChangeAspect="1" noChangeArrowheads="1" noTextEdit="1"/>
            </p:cNvSpPr>
            <p:nvPr/>
          </p:nvSpPr>
          <p:spPr bwMode="auto">
            <a:xfrm>
              <a:off x="7299325" y="4864100"/>
              <a:ext cx="1766888"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51">
              <a:extLst>
                <a:ext uri="{FF2B5EF4-FFF2-40B4-BE49-F238E27FC236}">
                  <a16:creationId xmlns:a16="http://schemas.microsoft.com/office/drawing/2014/main" id="{BD9B75C0-2F89-4673-BA47-7B96EA509ADB}"/>
                </a:ext>
              </a:extLst>
            </p:cNvPr>
            <p:cNvSpPr>
              <a:spLocks/>
            </p:cNvSpPr>
            <p:nvPr/>
          </p:nvSpPr>
          <p:spPr bwMode="auto">
            <a:xfrm>
              <a:off x="7920038" y="6523038"/>
              <a:ext cx="223838" cy="284163"/>
            </a:xfrm>
            <a:custGeom>
              <a:avLst/>
              <a:gdLst>
                <a:gd name="T0" fmla="*/ 0 w 141"/>
                <a:gd name="T1" fmla="*/ 1 h 179"/>
                <a:gd name="T2" fmla="*/ 141 w 141"/>
                <a:gd name="T3" fmla="*/ 0 h 179"/>
                <a:gd name="T4" fmla="*/ 141 w 141"/>
                <a:gd name="T5" fmla="*/ 152 h 179"/>
                <a:gd name="T6" fmla="*/ 139 w 141"/>
                <a:gd name="T7" fmla="*/ 162 h 179"/>
                <a:gd name="T8" fmla="*/ 136 w 141"/>
                <a:gd name="T9" fmla="*/ 168 h 179"/>
                <a:gd name="T10" fmla="*/ 132 w 141"/>
                <a:gd name="T11" fmla="*/ 172 h 179"/>
                <a:gd name="T12" fmla="*/ 127 w 141"/>
                <a:gd name="T13" fmla="*/ 175 h 179"/>
                <a:gd name="T14" fmla="*/ 122 w 141"/>
                <a:gd name="T15" fmla="*/ 178 h 179"/>
                <a:gd name="T16" fmla="*/ 115 w 141"/>
                <a:gd name="T17" fmla="*/ 179 h 179"/>
                <a:gd name="T18" fmla="*/ 107 w 141"/>
                <a:gd name="T19" fmla="*/ 179 h 179"/>
                <a:gd name="T20" fmla="*/ 99 w 141"/>
                <a:gd name="T21" fmla="*/ 179 h 179"/>
                <a:gd name="T22" fmla="*/ 85 w 141"/>
                <a:gd name="T23" fmla="*/ 179 h 179"/>
                <a:gd name="T24" fmla="*/ 66 w 141"/>
                <a:gd name="T25" fmla="*/ 179 h 179"/>
                <a:gd name="T26" fmla="*/ 47 w 141"/>
                <a:gd name="T27" fmla="*/ 179 h 179"/>
                <a:gd name="T28" fmla="*/ 35 w 141"/>
                <a:gd name="T29" fmla="*/ 179 h 179"/>
                <a:gd name="T30" fmla="*/ 29 w 141"/>
                <a:gd name="T31" fmla="*/ 179 h 179"/>
                <a:gd name="T32" fmla="*/ 22 w 141"/>
                <a:gd name="T33" fmla="*/ 178 h 179"/>
                <a:gd name="T34" fmla="*/ 16 w 141"/>
                <a:gd name="T35" fmla="*/ 178 h 179"/>
                <a:gd name="T36" fmla="*/ 11 w 141"/>
                <a:gd name="T37" fmla="*/ 175 h 179"/>
                <a:gd name="T38" fmla="*/ 7 w 141"/>
                <a:gd name="T39" fmla="*/ 172 h 179"/>
                <a:gd name="T40" fmla="*/ 3 w 141"/>
                <a:gd name="T41" fmla="*/ 167 h 179"/>
                <a:gd name="T42" fmla="*/ 0 w 141"/>
                <a:gd name="T43" fmla="*/ 160 h 179"/>
                <a:gd name="T44" fmla="*/ 0 w 141"/>
                <a:gd name="T45" fmla="*/ 152 h 179"/>
                <a:gd name="T46" fmla="*/ 0 w 141"/>
                <a:gd name="T47"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79">
                  <a:moveTo>
                    <a:pt x="0" y="1"/>
                  </a:moveTo>
                  <a:lnTo>
                    <a:pt x="141" y="0"/>
                  </a:lnTo>
                  <a:lnTo>
                    <a:pt x="141" y="152"/>
                  </a:lnTo>
                  <a:lnTo>
                    <a:pt x="139" y="162"/>
                  </a:lnTo>
                  <a:lnTo>
                    <a:pt x="136" y="168"/>
                  </a:lnTo>
                  <a:lnTo>
                    <a:pt x="132" y="172"/>
                  </a:lnTo>
                  <a:lnTo>
                    <a:pt x="127" y="175"/>
                  </a:lnTo>
                  <a:lnTo>
                    <a:pt x="122" y="178"/>
                  </a:lnTo>
                  <a:lnTo>
                    <a:pt x="115" y="179"/>
                  </a:lnTo>
                  <a:lnTo>
                    <a:pt x="107" y="179"/>
                  </a:lnTo>
                  <a:lnTo>
                    <a:pt x="99" y="179"/>
                  </a:lnTo>
                  <a:lnTo>
                    <a:pt x="85" y="179"/>
                  </a:lnTo>
                  <a:lnTo>
                    <a:pt x="66" y="179"/>
                  </a:lnTo>
                  <a:lnTo>
                    <a:pt x="47" y="179"/>
                  </a:lnTo>
                  <a:lnTo>
                    <a:pt x="35" y="179"/>
                  </a:lnTo>
                  <a:lnTo>
                    <a:pt x="29" y="179"/>
                  </a:lnTo>
                  <a:lnTo>
                    <a:pt x="22" y="178"/>
                  </a:lnTo>
                  <a:lnTo>
                    <a:pt x="16" y="178"/>
                  </a:lnTo>
                  <a:lnTo>
                    <a:pt x="11" y="175"/>
                  </a:lnTo>
                  <a:lnTo>
                    <a:pt x="7" y="172"/>
                  </a:lnTo>
                  <a:lnTo>
                    <a:pt x="3" y="167"/>
                  </a:lnTo>
                  <a:lnTo>
                    <a:pt x="0" y="160"/>
                  </a:lnTo>
                  <a:lnTo>
                    <a:pt x="0" y="152"/>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52">
              <a:extLst>
                <a:ext uri="{FF2B5EF4-FFF2-40B4-BE49-F238E27FC236}">
                  <a16:creationId xmlns:a16="http://schemas.microsoft.com/office/drawing/2014/main" id="{B1BC1F1C-AF2D-4439-8A09-D42DFDA7CB3C}"/>
                </a:ext>
              </a:extLst>
            </p:cNvPr>
            <p:cNvSpPr>
              <a:spLocks/>
            </p:cNvSpPr>
            <p:nvPr/>
          </p:nvSpPr>
          <p:spPr bwMode="auto">
            <a:xfrm>
              <a:off x="7316788" y="6540500"/>
              <a:ext cx="222250" cy="266700"/>
            </a:xfrm>
            <a:custGeom>
              <a:avLst/>
              <a:gdLst>
                <a:gd name="T0" fmla="*/ 0 w 140"/>
                <a:gd name="T1" fmla="*/ 1 h 168"/>
                <a:gd name="T2" fmla="*/ 140 w 140"/>
                <a:gd name="T3" fmla="*/ 0 h 168"/>
                <a:gd name="T4" fmla="*/ 140 w 140"/>
                <a:gd name="T5" fmla="*/ 141 h 168"/>
                <a:gd name="T6" fmla="*/ 139 w 140"/>
                <a:gd name="T7" fmla="*/ 151 h 168"/>
                <a:gd name="T8" fmla="*/ 136 w 140"/>
                <a:gd name="T9" fmla="*/ 157 h 168"/>
                <a:gd name="T10" fmla="*/ 132 w 140"/>
                <a:gd name="T11" fmla="*/ 161 h 168"/>
                <a:gd name="T12" fmla="*/ 127 w 140"/>
                <a:gd name="T13" fmla="*/ 164 h 168"/>
                <a:gd name="T14" fmla="*/ 121 w 140"/>
                <a:gd name="T15" fmla="*/ 167 h 168"/>
                <a:gd name="T16" fmla="*/ 113 w 140"/>
                <a:gd name="T17" fmla="*/ 168 h 168"/>
                <a:gd name="T18" fmla="*/ 106 w 140"/>
                <a:gd name="T19" fmla="*/ 168 h 168"/>
                <a:gd name="T20" fmla="*/ 98 w 140"/>
                <a:gd name="T21" fmla="*/ 168 h 168"/>
                <a:gd name="T22" fmla="*/ 85 w 140"/>
                <a:gd name="T23" fmla="*/ 168 h 168"/>
                <a:gd name="T24" fmla="*/ 66 w 140"/>
                <a:gd name="T25" fmla="*/ 168 h 168"/>
                <a:gd name="T26" fmla="*/ 47 w 140"/>
                <a:gd name="T27" fmla="*/ 168 h 168"/>
                <a:gd name="T28" fmla="*/ 35 w 140"/>
                <a:gd name="T29" fmla="*/ 168 h 168"/>
                <a:gd name="T30" fmla="*/ 28 w 140"/>
                <a:gd name="T31" fmla="*/ 168 h 168"/>
                <a:gd name="T32" fmla="*/ 21 w 140"/>
                <a:gd name="T33" fmla="*/ 167 h 168"/>
                <a:gd name="T34" fmla="*/ 16 w 140"/>
                <a:gd name="T35" fmla="*/ 167 h 168"/>
                <a:gd name="T36" fmla="*/ 11 w 140"/>
                <a:gd name="T37" fmla="*/ 164 h 168"/>
                <a:gd name="T38" fmla="*/ 5 w 140"/>
                <a:gd name="T39" fmla="*/ 161 h 168"/>
                <a:gd name="T40" fmla="*/ 2 w 140"/>
                <a:gd name="T41" fmla="*/ 156 h 168"/>
                <a:gd name="T42" fmla="*/ 0 w 140"/>
                <a:gd name="T43" fmla="*/ 149 h 168"/>
                <a:gd name="T44" fmla="*/ 0 w 140"/>
                <a:gd name="T45" fmla="*/ 141 h 168"/>
                <a:gd name="T46" fmla="*/ 0 w 140"/>
                <a:gd name="T47" fmla="*/ 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68">
                  <a:moveTo>
                    <a:pt x="0" y="1"/>
                  </a:moveTo>
                  <a:lnTo>
                    <a:pt x="140" y="0"/>
                  </a:lnTo>
                  <a:lnTo>
                    <a:pt x="140" y="141"/>
                  </a:lnTo>
                  <a:lnTo>
                    <a:pt x="139" y="151"/>
                  </a:lnTo>
                  <a:lnTo>
                    <a:pt x="136" y="157"/>
                  </a:lnTo>
                  <a:lnTo>
                    <a:pt x="132" y="161"/>
                  </a:lnTo>
                  <a:lnTo>
                    <a:pt x="127" y="164"/>
                  </a:lnTo>
                  <a:lnTo>
                    <a:pt x="121" y="167"/>
                  </a:lnTo>
                  <a:lnTo>
                    <a:pt x="113" y="168"/>
                  </a:lnTo>
                  <a:lnTo>
                    <a:pt x="106" y="168"/>
                  </a:lnTo>
                  <a:lnTo>
                    <a:pt x="98" y="168"/>
                  </a:lnTo>
                  <a:lnTo>
                    <a:pt x="85" y="168"/>
                  </a:lnTo>
                  <a:lnTo>
                    <a:pt x="66" y="168"/>
                  </a:lnTo>
                  <a:lnTo>
                    <a:pt x="47" y="168"/>
                  </a:lnTo>
                  <a:lnTo>
                    <a:pt x="35" y="168"/>
                  </a:lnTo>
                  <a:lnTo>
                    <a:pt x="28" y="168"/>
                  </a:lnTo>
                  <a:lnTo>
                    <a:pt x="21" y="167"/>
                  </a:lnTo>
                  <a:lnTo>
                    <a:pt x="16" y="167"/>
                  </a:lnTo>
                  <a:lnTo>
                    <a:pt x="11" y="164"/>
                  </a:lnTo>
                  <a:lnTo>
                    <a:pt x="5" y="161"/>
                  </a:lnTo>
                  <a:lnTo>
                    <a:pt x="2" y="156"/>
                  </a:lnTo>
                  <a:lnTo>
                    <a:pt x="0" y="149"/>
                  </a:lnTo>
                  <a:lnTo>
                    <a:pt x="0" y="141"/>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53">
              <a:extLst>
                <a:ext uri="{FF2B5EF4-FFF2-40B4-BE49-F238E27FC236}">
                  <a16:creationId xmlns:a16="http://schemas.microsoft.com/office/drawing/2014/main" id="{19149E53-17E5-4326-A548-319B035B9364}"/>
                </a:ext>
              </a:extLst>
            </p:cNvPr>
            <p:cNvSpPr>
              <a:spLocks/>
            </p:cNvSpPr>
            <p:nvPr/>
          </p:nvSpPr>
          <p:spPr bwMode="auto">
            <a:xfrm>
              <a:off x="7316788" y="668813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3 w 140"/>
                <a:gd name="T17" fmla="*/ 75 h 75"/>
                <a:gd name="T18" fmla="*/ 106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5 w 140"/>
                <a:gd name="T39" fmla="*/ 68 h 75"/>
                <a:gd name="T40" fmla="*/ 2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3" y="75"/>
                  </a:lnTo>
                  <a:lnTo>
                    <a:pt x="106" y="75"/>
                  </a:lnTo>
                  <a:lnTo>
                    <a:pt x="98" y="75"/>
                  </a:lnTo>
                  <a:lnTo>
                    <a:pt x="85" y="75"/>
                  </a:lnTo>
                  <a:lnTo>
                    <a:pt x="66" y="75"/>
                  </a:lnTo>
                  <a:lnTo>
                    <a:pt x="47" y="75"/>
                  </a:lnTo>
                  <a:lnTo>
                    <a:pt x="35" y="75"/>
                  </a:lnTo>
                  <a:lnTo>
                    <a:pt x="28" y="75"/>
                  </a:lnTo>
                  <a:lnTo>
                    <a:pt x="21" y="74"/>
                  </a:lnTo>
                  <a:lnTo>
                    <a:pt x="16" y="74"/>
                  </a:lnTo>
                  <a:lnTo>
                    <a:pt x="11" y="71"/>
                  </a:lnTo>
                  <a:lnTo>
                    <a:pt x="5" y="68"/>
                  </a:lnTo>
                  <a:lnTo>
                    <a:pt x="2"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54">
              <a:extLst>
                <a:ext uri="{FF2B5EF4-FFF2-40B4-BE49-F238E27FC236}">
                  <a16:creationId xmlns:a16="http://schemas.microsoft.com/office/drawing/2014/main" id="{2B944FAB-3A54-4F36-9CD9-54A4ED6426E8}"/>
                </a:ext>
              </a:extLst>
            </p:cNvPr>
            <p:cNvSpPr>
              <a:spLocks noEditPoints="1"/>
            </p:cNvSpPr>
            <p:nvPr/>
          </p:nvSpPr>
          <p:spPr bwMode="auto">
            <a:xfrm>
              <a:off x="7310438" y="637063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4 h 279"/>
                <a:gd name="T76" fmla="*/ 114 w 148"/>
                <a:gd name="T77" fmla="*/ 33 h 279"/>
                <a:gd name="T78" fmla="*/ 114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3 w 148"/>
                <a:gd name="T107" fmla="*/ 57 h 279"/>
                <a:gd name="T108" fmla="*/ 5 w 148"/>
                <a:gd name="T109" fmla="*/ 73 h 279"/>
                <a:gd name="T110" fmla="*/ 20 w 148"/>
                <a:gd name="T111" fmla="*/ 59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6" y="271"/>
                  </a:lnTo>
                  <a:lnTo>
                    <a:pt x="5" y="270"/>
                  </a:lnTo>
                  <a:lnTo>
                    <a:pt x="5" y="268"/>
                  </a:lnTo>
                  <a:lnTo>
                    <a:pt x="4" y="267"/>
                  </a:lnTo>
                  <a:lnTo>
                    <a:pt x="2" y="264"/>
                  </a:lnTo>
                  <a:lnTo>
                    <a:pt x="2"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0"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5" y="263"/>
                  </a:lnTo>
                  <a:lnTo>
                    <a:pt x="145"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8" y="279"/>
                  </a:lnTo>
                  <a:lnTo>
                    <a:pt x="110" y="279"/>
                  </a:lnTo>
                  <a:lnTo>
                    <a:pt x="102" y="279"/>
                  </a:lnTo>
                  <a:lnTo>
                    <a:pt x="102" y="271"/>
                  </a:lnTo>
                  <a:lnTo>
                    <a:pt x="110" y="271"/>
                  </a:lnTo>
                  <a:lnTo>
                    <a:pt x="117" y="271"/>
                  </a:lnTo>
                  <a:lnTo>
                    <a:pt x="121" y="270"/>
                  </a:lnTo>
                  <a:lnTo>
                    <a:pt x="124" y="270"/>
                  </a:lnTo>
                  <a:lnTo>
                    <a:pt x="127" y="268"/>
                  </a:lnTo>
                  <a:lnTo>
                    <a:pt x="129" y="268"/>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4" y="57"/>
                  </a:lnTo>
                  <a:lnTo>
                    <a:pt x="116" y="57"/>
                  </a:lnTo>
                  <a:lnTo>
                    <a:pt x="120" y="58"/>
                  </a:lnTo>
                  <a:lnTo>
                    <a:pt x="123" y="59"/>
                  </a:lnTo>
                  <a:lnTo>
                    <a:pt x="125" y="59"/>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6" y="33"/>
                  </a:lnTo>
                  <a:lnTo>
                    <a:pt x="109" y="30"/>
                  </a:lnTo>
                  <a:lnTo>
                    <a:pt x="108" y="34"/>
                  </a:lnTo>
                  <a:lnTo>
                    <a:pt x="108" y="37"/>
                  </a:lnTo>
                  <a:lnTo>
                    <a:pt x="106" y="41"/>
                  </a:lnTo>
                  <a:lnTo>
                    <a:pt x="106" y="45"/>
                  </a:lnTo>
                  <a:lnTo>
                    <a:pt x="106" y="49"/>
                  </a:lnTo>
                  <a:lnTo>
                    <a:pt x="106" y="53"/>
                  </a:lnTo>
                  <a:lnTo>
                    <a:pt x="108" y="54"/>
                  </a:lnTo>
                  <a:lnTo>
                    <a:pt x="108" y="55"/>
                  </a:lnTo>
                  <a:lnTo>
                    <a:pt x="108" y="57"/>
                  </a:lnTo>
                  <a:lnTo>
                    <a:pt x="109" y="58"/>
                  </a:lnTo>
                  <a:lnTo>
                    <a:pt x="101" y="62"/>
                  </a:lnTo>
                  <a:lnTo>
                    <a:pt x="100"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7" y="28"/>
                  </a:lnTo>
                  <a:lnTo>
                    <a:pt x="133" y="33"/>
                  </a:lnTo>
                  <a:lnTo>
                    <a:pt x="127" y="33"/>
                  </a:lnTo>
                  <a:lnTo>
                    <a:pt x="118" y="33"/>
                  </a:lnTo>
                  <a:lnTo>
                    <a:pt x="114" y="33"/>
                  </a:lnTo>
                  <a:lnTo>
                    <a:pt x="110" y="33"/>
                  </a:lnTo>
                  <a:lnTo>
                    <a:pt x="108" y="33"/>
                  </a:lnTo>
                  <a:lnTo>
                    <a:pt x="106" y="33"/>
                  </a:lnTo>
                  <a:lnTo>
                    <a:pt x="104" y="24"/>
                  </a:lnTo>
                  <a:lnTo>
                    <a:pt x="108" y="24"/>
                  </a:lnTo>
                  <a:lnTo>
                    <a:pt x="110" y="24"/>
                  </a:lnTo>
                  <a:lnTo>
                    <a:pt x="114" y="24"/>
                  </a:lnTo>
                  <a:lnTo>
                    <a:pt x="118"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0" y="24"/>
                  </a:moveTo>
                  <a:lnTo>
                    <a:pt x="40" y="33"/>
                  </a:lnTo>
                  <a:lnTo>
                    <a:pt x="40" y="33"/>
                  </a:lnTo>
                  <a:lnTo>
                    <a:pt x="35" y="33"/>
                  </a:lnTo>
                  <a:lnTo>
                    <a:pt x="27" y="33"/>
                  </a:lnTo>
                  <a:lnTo>
                    <a:pt x="17" y="33"/>
                  </a:lnTo>
                  <a:lnTo>
                    <a:pt x="12" y="33"/>
                  </a:lnTo>
                  <a:lnTo>
                    <a:pt x="12" y="24"/>
                  </a:lnTo>
                  <a:lnTo>
                    <a:pt x="17" y="24"/>
                  </a:lnTo>
                  <a:lnTo>
                    <a:pt x="27" y="24"/>
                  </a:lnTo>
                  <a:lnTo>
                    <a:pt x="35" y="24"/>
                  </a:lnTo>
                  <a:lnTo>
                    <a:pt x="40" y="24"/>
                  </a:lnTo>
                  <a:lnTo>
                    <a:pt x="40" y="24"/>
                  </a:lnTo>
                  <a:close/>
                  <a:moveTo>
                    <a:pt x="43" y="64"/>
                  </a:moveTo>
                  <a:lnTo>
                    <a:pt x="40" y="55"/>
                  </a:lnTo>
                  <a:lnTo>
                    <a:pt x="38" y="58"/>
                  </a:lnTo>
                  <a:lnTo>
                    <a:pt x="38" y="57"/>
                  </a:lnTo>
                  <a:lnTo>
                    <a:pt x="39" y="54"/>
                  </a:lnTo>
                  <a:lnTo>
                    <a:pt x="39" y="49"/>
                  </a:lnTo>
                  <a:lnTo>
                    <a:pt x="39" y="43"/>
                  </a:lnTo>
                  <a:lnTo>
                    <a:pt x="39" y="38"/>
                  </a:lnTo>
                  <a:lnTo>
                    <a:pt x="39" y="34"/>
                  </a:lnTo>
                  <a:lnTo>
                    <a:pt x="38" y="33"/>
                  </a:lnTo>
                  <a:lnTo>
                    <a:pt x="38" y="31"/>
                  </a:lnTo>
                  <a:lnTo>
                    <a:pt x="38" y="31"/>
                  </a:lnTo>
                  <a:lnTo>
                    <a:pt x="38" y="31"/>
                  </a:lnTo>
                  <a:lnTo>
                    <a:pt x="39" y="33"/>
                  </a:lnTo>
                  <a:lnTo>
                    <a:pt x="40" y="33"/>
                  </a:lnTo>
                  <a:lnTo>
                    <a:pt x="40" y="24"/>
                  </a:lnTo>
                  <a:lnTo>
                    <a:pt x="43" y="24"/>
                  </a:lnTo>
                  <a:lnTo>
                    <a:pt x="44" y="26"/>
                  </a:lnTo>
                  <a:lnTo>
                    <a:pt x="46" y="27"/>
                  </a:lnTo>
                  <a:lnTo>
                    <a:pt x="46" y="28"/>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3"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3" y="57"/>
                  </a:moveTo>
                  <a:lnTo>
                    <a:pt x="35" y="57"/>
                  </a:lnTo>
                  <a:lnTo>
                    <a:pt x="35" y="57"/>
                  </a:lnTo>
                  <a:lnTo>
                    <a:pt x="33"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29" y="57"/>
                  </a:lnTo>
                  <a:lnTo>
                    <a:pt x="33"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55">
              <a:extLst>
                <a:ext uri="{FF2B5EF4-FFF2-40B4-BE49-F238E27FC236}">
                  <a16:creationId xmlns:a16="http://schemas.microsoft.com/office/drawing/2014/main" id="{DEA1B9C0-45D7-47E5-A9B3-C8AF91D566A2}"/>
                </a:ext>
              </a:extLst>
            </p:cNvPr>
            <p:cNvSpPr>
              <a:spLocks/>
            </p:cNvSpPr>
            <p:nvPr/>
          </p:nvSpPr>
          <p:spPr bwMode="auto">
            <a:xfrm>
              <a:off x="7316788" y="668813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3 w 140"/>
                <a:gd name="T17" fmla="*/ 75 h 75"/>
                <a:gd name="T18" fmla="*/ 106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5 w 140"/>
                <a:gd name="T39" fmla="*/ 68 h 75"/>
                <a:gd name="T40" fmla="*/ 2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3" y="75"/>
                  </a:lnTo>
                  <a:lnTo>
                    <a:pt x="106" y="75"/>
                  </a:lnTo>
                  <a:lnTo>
                    <a:pt x="98" y="75"/>
                  </a:lnTo>
                  <a:lnTo>
                    <a:pt x="85" y="75"/>
                  </a:lnTo>
                  <a:lnTo>
                    <a:pt x="66" y="75"/>
                  </a:lnTo>
                  <a:lnTo>
                    <a:pt x="47" y="75"/>
                  </a:lnTo>
                  <a:lnTo>
                    <a:pt x="35" y="75"/>
                  </a:lnTo>
                  <a:lnTo>
                    <a:pt x="28" y="75"/>
                  </a:lnTo>
                  <a:lnTo>
                    <a:pt x="21" y="74"/>
                  </a:lnTo>
                  <a:lnTo>
                    <a:pt x="16" y="74"/>
                  </a:lnTo>
                  <a:lnTo>
                    <a:pt x="11" y="71"/>
                  </a:lnTo>
                  <a:lnTo>
                    <a:pt x="5" y="68"/>
                  </a:lnTo>
                  <a:lnTo>
                    <a:pt x="2"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56">
              <a:extLst>
                <a:ext uri="{FF2B5EF4-FFF2-40B4-BE49-F238E27FC236}">
                  <a16:creationId xmlns:a16="http://schemas.microsoft.com/office/drawing/2014/main" id="{E1C34B90-A55F-40E3-AC0D-990E267D9CD6}"/>
                </a:ext>
              </a:extLst>
            </p:cNvPr>
            <p:cNvSpPr>
              <a:spLocks noEditPoints="1"/>
            </p:cNvSpPr>
            <p:nvPr/>
          </p:nvSpPr>
          <p:spPr bwMode="auto">
            <a:xfrm>
              <a:off x="7310438" y="637063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4 h 279"/>
                <a:gd name="T76" fmla="*/ 114 w 148"/>
                <a:gd name="T77" fmla="*/ 33 h 279"/>
                <a:gd name="T78" fmla="*/ 114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3 w 148"/>
                <a:gd name="T107" fmla="*/ 57 h 279"/>
                <a:gd name="T108" fmla="*/ 5 w 148"/>
                <a:gd name="T109" fmla="*/ 73 h 279"/>
                <a:gd name="T110" fmla="*/ 20 w 148"/>
                <a:gd name="T111" fmla="*/ 59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6" y="271"/>
                  </a:lnTo>
                  <a:lnTo>
                    <a:pt x="5" y="270"/>
                  </a:lnTo>
                  <a:lnTo>
                    <a:pt x="5" y="268"/>
                  </a:lnTo>
                  <a:lnTo>
                    <a:pt x="4" y="267"/>
                  </a:lnTo>
                  <a:lnTo>
                    <a:pt x="2" y="264"/>
                  </a:lnTo>
                  <a:lnTo>
                    <a:pt x="2"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0"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5" y="263"/>
                  </a:lnTo>
                  <a:lnTo>
                    <a:pt x="145"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8" y="279"/>
                  </a:lnTo>
                  <a:lnTo>
                    <a:pt x="110" y="279"/>
                  </a:lnTo>
                  <a:lnTo>
                    <a:pt x="102" y="279"/>
                  </a:lnTo>
                  <a:lnTo>
                    <a:pt x="102" y="271"/>
                  </a:lnTo>
                  <a:lnTo>
                    <a:pt x="110" y="271"/>
                  </a:lnTo>
                  <a:lnTo>
                    <a:pt x="117" y="271"/>
                  </a:lnTo>
                  <a:lnTo>
                    <a:pt x="121" y="270"/>
                  </a:lnTo>
                  <a:lnTo>
                    <a:pt x="124" y="270"/>
                  </a:lnTo>
                  <a:lnTo>
                    <a:pt x="127" y="268"/>
                  </a:lnTo>
                  <a:lnTo>
                    <a:pt x="129" y="268"/>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4" y="57"/>
                  </a:lnTo>
                  <a:lnTo>
                    <a:pt x="116" y="57"/>
                  </a:lnTo>
                  <a:lnTo>
                    <a:pt x="120" y="58"/>
                  </a:lnTo>
                  <a:lnTo>
                    <a:pt x="123" y="59"/>
                  </a:lnTo>
                  <a:lnTo>
                    <a:pt x="125" y="59"/>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6" y="33"/>
                  </a:lnTo>
                  <a:lnTo>
                    <a:pt x="109" y="30"/>
                  </a:lnTo>
                  <a:lnTo>
                    <a:pt x="108" y="34"/>
                  </a:lnTo>
                  <a:lnTo>
                    <a:pt x="108" y="37"/>
                  </a:lnTo>
                  <a:lnTo>
                    <a:pt x="106" y="41"/>
                  </a:lnTo>
                  <a:lnTo>
                    <a:pt x="106" y="45"/>
                  </a:lnTo>
                  <a:lnTo>
                    <a:pt x="106" y="49"/>
                  </a:lnTo>
                  <a:lnTo>
                    <a:pt x="106" y="53"/>
                  </a:lnTo>
                  <a:lnTo>
                    <a:pt x="108" y="54"/>
                  </a:lnTo>
                  <a:lnTo>
                    <a:pt x="108" y="55"/>
                  </a:lnTo>
                  <a:lnTo>
                    <a:pt x="108" y="57"/>
                  </a:lnTo>
                  <a:lnTo>
                    <a:pt x="109" y="58"/>
                  </a:lnTo>
                  <a:lnTo>
                    <a:pt x="101" y="62"/>
                  </a:lnTo>
                  <a:lnTo>
                    <a:pt x="100"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7" y="28"/>
                  </a:lnTo>
                  <a:lnTo>
                    <a:pt x="133" y="33"/>
                  </a:lnTo>
                  <a:lnTo>
                    <a:pt x="127" y="33"/>
                  </a:lnTo>
                  <a:lnTo>
                    <a:pt x="118" y="33"/>
                  </a:lnTo>
                  <a:lnTo>
                    <a:pt x="114" y="33"/>
                  </a:lnTo>
                  <a:lnTo>
                    <a:pt x="110" y="33"/>
                  </a:lnTo>
                  <a:lnTo>
                    <a:pt x="108" y="33"/>
                  </a:lnTo>
                  <a:lnTo>
                    <a:pt x="106" y="33"/>
                  </a:lnTo>
                  <a:lnTo>
                    <a:pt x="104" y="24"/>
                  </a:lnTo>
                  <a:lnTo>
                    <a:pt x="108" y="24"/>
                  </a:lnTo>
                  <a:lnTo>
                    <a:pt x="110" y="24"/>
                  </a:lnTo>
                  <a:lnTo>
                    <a:pt x="114" y="24"/>
                  </a:lnTo>
                  <a:lnTo>
                    <a:pt x="118"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0" y="24"/>
                  </a:moveTo>
                  <a:lnTo>
                    <a:pt x="40" y="33"/>
                  </a:lnTo>
                  <a:lnTo>
                    <a:pt x="40" y="33"/>
                  </a:lnTo>
                  <a:lnTo>
                    <a:pt x="35" y="33"/>
                  </a:lnTo>
                  <a:lnTo>
                    <a:pt x="27" y="33"/>
                  </a:lnTo>
                  <a:lnTo>
                    <a:pt x="17" y="33"/>
                  </a:lnTo>
                  <a:lnTo>
                    <a:pt x="12" y="33"/>
                  </a:lnTo>
                  <a:lnTo>
                    <a:pt x="12" y="24"/>
                  </a:lnTo>
                  <a:lnTo>
                    <a:pt x="17" y="24"/>
                  </a:lnTo>
                  <a:lnTo>
                    <a:pt x="27" y="24"/>
                  </a:lnTo>
                  <a:lnTo>
                    <a:pt x="35" y="24"/>
                  </a:lnTo>
                  <a:lnTo>
                    <a:pt x="40" y="24"/>
                  </a:lnTo>
                  <a:lnTo>
                    <a:pt x="40" y="24"/>
                  </a:lnTo>
                  <a:close/>
                  <a:moveTo>
                    <a:pt x="43" y="64"/>
                  </a:moveTo>
                  <a:lnTo>
                    <a:pt x="40" y="55"/>
                  </a:lnTo>
                  <a:lnTo>
                    <a:pt x="38" y="58"/>
                  </a:lnTo>
                  <a:lnTo>
                    <a:pt x="38" y="57"/>
                  </a:lnTo>
                  <a:lnTo>
                    <a:pt x="39" y="54"/>
                  </a:lnTo>
                  <a:lnTo>
                    <a:pt x="39" y="49"/>
                  </a:lnTo>
                  <a:lnTo>
                    <a:pt x="39" y="43"/>
                  </a:lnTo>
                  <a:lnTo>
                    <a:pt x="39" y="38"/>
                  </a:lnTo>
                  <a:lnTo>
                    <a:pt x="39" y="34"/>
                  </a:lnTo>
                  <a:lnTo>
                    <a:pt x="38" y="33"/>
                  </a:lnTo>
                  <a:lnTo>
                    <a:pt x="38" y="31"/>
                  </a:lnTo>
                  <a:lnTo>
                    <a:pt x="38" y="31"/>
                  </a:lnTo>
                  <a:lnTo>
                    <a:pt x="38" y="31"/>
                  </a:lnTo>
                  <a:lnTo>
                    <a:pt x="39" y="33"/>
                  </a:lnTo>
                  <a:lnTo>
                    <a:pt x="40" y="33"/>
                  </a:lnTo>
                  <a:lnTo>
                    <a:pt x="40" y="24"/>
                  </a:lnTo>
                  <a:lnTo>
                    <a:pt x="43" y="24"/>
                  </a:lnTo>
                  <a:lnTo>
                    <a:pt x="44" y="26"/>
                  </a:lnTo>
                  <a:lnTo>
                    <a:pt x="46" y="27"/>
                  </a:lnTo>
                  <a:lnTo>
                    <a:pt x="46" y="28"/>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3"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3" y="57"/>
                  </a:moveTo>
                  <a:lnTo>
                    <a:pt x="35" y="57"/>
                  </a:lnTo>
                  <a:lnTo>
                    <a:pt x="35" y="57"/>
                  </a:lnTo>
                  <a:lnTo>
                    <a:pt x="33"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29" y="57"/>
                  </a:lnTo>
                  <a:lnTo>
                    <a:pt x="33"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57">
              <a:extLst>
                <a:ext uri="{FF2B5EF4-FFF2-40B4-BE49-F238E27FC236}">
                  <a16:creationId xmlns:a16="http://schemas.microsoft.com/office/drawing/2014/main" id="{8AF694B2-BDFD-404B-85AA-CAE0EECA2BC0}"/>
                </a:ext>
              </a:extLst>
            </p:cNvPr>
            <p:cNvSpPr>
              <a:spLocks/>
            </p:cNvSpPr>
            <p:nvPr/>
          </p:nvSpPr>
          <p:spPr bwMode="auto">
            <a:xfrm>
              <a:off x="7618413" y="668813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5 w 140"/>
                <a:gd name="T17" fmla="*/ 75 h 75"/>
                <a:gd name="T18" fmla="*/ 107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2 w 140"/>
                <a:gd name="T33" fmla="*/ 74 h 75"/>
                <a:gd name="T34" fmla="*/ 16 w 140"/>
                <a:gd name="T35" fmla="*/ 74 h 75"/>
                <a:gd name="T36" fmla="*/ 11 w 140"/>
                <a:gd name="T37" fmla="*/ 71 h 75"/>
                <a:gd name="T38" fmla="*/ 7 w 140"/>
                <a:gd name="T39" fmla="*/ 68 h 75"/>
                <a:gd name="T40" fmla="*/ 3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5" y="75"/>
                  </a:lnTo>
                  <a:lnTo>
                    <a:pt x="107" y="75"/>
                  </a:lnTo>
                  <a:lnTo>
                    <a:pt x="98" y="75"/>
                  </a:lnTo>
                  <a:lnTo>
                    <a:pt x="85" y="75"/>
                  </a:lnTo>
                  <a:lnTo>
                    <a:pt x="66" y="75"/>
                  </a:lnTo>
                  <a:lnTo>
                    <a:pt x="47" y="75"/>
                  </a:lnTo>
                  <a:lnTo>
                    <a:pt x="35" y="75"/>
                  </a:lnTo>
                  <a:lnTo>
                    <a:pt x="28"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58">
              <a:extLst>
                <a:ext uri="{FF2B5EF4-FFF2-40B4-BE49-F238E27FC236}">
                  <a16:creationId xmlns:a16="http://schemas.microsoft.com/office/drawing/2014/main" id="{10AC8602-A508-40CF-92B8-A78FCC8CCA53}"/>
                </a:ext>
              </a:extLst>
            </p:cNvPr>
            <p:cNvSpPr>
              <a:spLocks noEditPoints="1"/>
            </p:cNvSpPr>
            <p:nvPr/>
          </p:nvSpPr>
          <p:spPr bwMode="auto">
            <a:xfrm>
              <a:off x="7612063" y="637063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2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8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7 w 148"/>
                <a:gd name="T69" fmla="*/ 45 h 279"/>
                <a:gd name="T70" fmla="*/ 101 w 148"/>
                <a:gd name="T71" fmla="*/ 62 h 279"/>
                <a:gd name="T72" fmla="*/ 98 w 148"/>
                <a:gd name="T73" fmla="*/ 41 h 279"/>
                <a:gd name="T74" fmla="*/ 104 w 148"/>
                <a:gd name="T75" fmla="*/ 24 h 279"/>
                <a:gd name="T76" fmla="*/ 115 w 148"/>
                <a:gd name="T77" fmla="*/ 33 h 279"/>
                <a:gd name="T78" fmla="*/ 115 w 148"/>
                <a:gd name="T79" fmla="*/ 24 h 279"/>
                <a:gd name="T80" fmla="*/ 134 w 148"/>
                <a:gd name="T81" fmla="*/ 33 h 279"/>
                <a:gd name="T82" fmla="*/ 138 w 148"/>
                <a:gd name="T83" fmla="*/ 4 h 279"/>
                <a:gd name="T84" fmla="*/ 134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4 w 148"/>
                <a:gd name="T107" fmla="*/ 57 h 279"/>
                <a:gd name="T108" fmla="*/ 5 w 148"/>
                <a:gd name="T109" fmla="*/ 73 h 279"/>
                <a:gd name="T110" fmla="*/ 20 w 148"/>
                <a:gd name="T111" fmla="*/ 59 h 279"/>
                <a:gd name="T112" fmla="*/ 27 w 148"/>
                <a:gd name="T113" fmla="*/ 66 h 279"/>
                <a:gd name="T114" fmla="*/ 18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9" y="273"/>
                  </a:lnTo>
                  <a:lnTo>
                    <a:pt x="7" y="271"/>
                  </a:lnTo>
                  <a:lnTo>
                    <a:pt x="5" y="270"/>
                  </a:lnTo>
                  <a:lnTo>
                    <a:pt x="5" y="268"/>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2" y="270"/>
                  </a:lnTo>
                  <a:lnTo>
                    <a:pt x="23" y="270"/>
                  </a:lnTo>
                  <a:lnTo>
                    <a:pt x="26" y="270"/>
                  </a:lnTo>
                  <a:lnTo>
                    <a:pt x="32" y="271"/>
                  </a:lnTo>
                  <a:lnTo>
                    <a:pt x="39" y="271"/>
                  </a:lnTo>
                  <a:close/>
                  <a:moveTo>
                    <a:pt x="102" y="271"/>
                  </a:moveTo>
                  <a:lnTo>
                    <a:pt x="102" y="279"/>
                  </a:lnTo>
                  <a:lnTo>
                    <a:pt x="102" y="279"/>
                  </a:lnTo>
                  <a:lnTo>
                    <a:pt x="97" y="279"/>
                  </a:lnTo>
                  <a:lnTo>
                    <a:pt x="89" y="279"/>
                  </a:lnTo>
                  <a:lnTo>
                    <a:pt x="80" y="279"/>
                  </a:lnTo>
                  <a:lnTo>
                    <a:pt x="70" y="279"/>
                  </a:lnTo>
                  <a:lnTo>
                    <a:pt x="61" y="279"/>
                  </a:lnTo>
                  <a:lnTo>
                    <a:pt x="51" y="279"/>
                  </a:lnTo>
                  <a:lnTo>
                    <a:pt x="44" y="279"/>
                  </a:lnTo>
                  <a:lnTo>
                    <a:pt x="39" y="279"/>
                  </a:lnTo>
                  <a:lnTo>
                    <a:pt x="39" y="271"/>
                  </a:lnTo>
                  <a:lnTo>
                    <a:pt x="44" y="271"/>
                  </a:lnTo>
                  <a:lnTo>
                    <a:pt x="51" y="271"/>
                  </a:lnTo>
                  <a:lnTo>
                    <a:pt x="61" y="271"/>
                  </a:lnTo>
                  <a:lnTo>
                    <a:pt x="70" y="271"/>
                  </a:lnTo>
                  <a:lnTo>
                    <a:pt x="80"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29" y="277"/>
                  </a:lnTo>
                  <a:lnTo>
                    <a:pt x="125" y="278"/>
                  </a:lnTo>
                  <a:lnTo>
                    <a:pt x="123" y="278"/>
                  </a:lnTo>
                  <a:lnTo>
                    <a:pt x="119" y="279"/>
                  </a:lnTo>
                  <a:lnTo>
                    <a:pt x="111" y="279"/>
                  </a:lnTo>
                  <a:lnTo>
                    <a:pt x="102" y="279"/>
                  </a:lnTo>
                  <a:lnTo>
                    <a:pt x="102" y="271"/>
                  </a:lnTo>
                  <a:lnTo>
                    <a:pt x="111" y="271"/>
                  </a:lnTo>
                  <a:lnTo>
                    <a:pt x="117" y="271"/>
                  </a:lnTo>
                  <a:lnTo>
                    <a:pt x="121" y="270"/>
                  </a:lnTo>
                  <a:lnTo>
                    <a:pt x="124" y="270"/>
                  </a:lnTo>
                  <a:lnTo>
                    <a:pt x="127" y="268"/>
                  </a:lnTo>
                  <a:lnTo>
                    <a:pt x="129"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8" y="70"/>
                  </a:moveTo>
                  <a:lnTo>
                    <a:pt x="131" y="62"/>
                  </a:lnTo>
                  <a:lnTo>
                    <a:pt x="131" y="62"/>
                  </a:lnTo>
                  <a:lnTo>
                    <a:pt x="135" y="65"/>
                  </a:lnTo>
                  <a:lnTo>
                    <a:pt x="138" y="66"/>
                  </a:lnTo>
                  <a:lnTo>
                    <a:pt x="140" y="69"/>
                  </a:lnTo>
                  <a:lnTo>
                    <a:pt x="143"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5" y="57"/>
                  </a:lnTo>
                  <a:lnTo>
                    <a:pt x="116" y="57"/>
                  </a:lnTo>
                  <a:lnTo>
                    <a:pt x="120" y="58"/>
                  </a:lnTo>
                  <a:lnTo>
                    <a:pt x="123" y="59"/>
                  </a:lnTo>
                  <a:lnTo>
                    <a:pt x="125" y="59"/>
                  </a:lnTo>
                  <a:lnTo>
                    <a:pt x="124" y="68"/>
                  </a:lnTo>
                  <a:lnTo>
                    <a:pt x="121"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8" y="28"/>
                  </a:lnTo>
                  <a:lnTo>
                    <a:pt x="134" y="33"/>
                  </a:lnTo>
                  <a:lnTo>
                    <a:pt x="128" y="33"/>
                  </a:lnTo>
                  <a:lnTo>
                    <a:pt x="119" y="33"/>
                  </a:lnTo>
                  <a:lnTo>
                    <a:pt x="115" y="33"/>
                  </a:lnTo>
                  <a:lnTo>
                    <a:pt x="112" y="33"/>
                  </a:lnTo>
                  <a:lnTo>
                    <a:pt x="108" y="33"/>
                  </a:lnTo>
                  <a:lnTo>
                    <a:pt x="107" y="33"/>
                  </a:lnTo>
                  <a:lnTo>
                    <a:pt x="104" y="24"/>
                  </a:lnTo>
                  <a:lnTo>
                    <a:pt x="108" y="24"/>
                  </a:lnTo>
                  <a:lnTo>
                    <a:pt x="111" y="24"/>
                  </a:lnTo>
                  <a:lnTo>
                    <a:pt x="115" y="24"/>
                  </a:lnTo>
                  <a:lnTo>
                    <a:pt x="120" y="24"/>
                  </a:lnTo>
                  <a:lnTo>
                    <a:pt x="128" y="24"/>
                  </a:lnTo>
                  <a:lnTo>
                    <a:pt x="134" y="24"/>
                  </a:lnTo>
                  <a:lnTo>
                    <a:pt x="129" y="28"/>
                  </a:lnTo>
                  <a:close/>
                  <a:moveTo>
                    <a:pt x="138" y="28"/>
                  </a:moveTo>
                  <a:lnTo>
                    <a:pt x="138" y="33"/>
                  </a:lnTo>
                  <a:lnTo>
                    <a:pt x="134" y="33"/>
                  </a:lnTo>
                  <a:lnTo>
                    <a:pt x="138" y="28"/>
                  </a:lnTo>
                  <a:close/>
                  <a:moveTo>
                    <a:pt x="138" y="4"/>
                  </a:moveTo>
                  <a:lnTo>
                    <a:pt x="138" y="28"/>
                  </a:lnTo>
                  <a:lnTo>
                    <a:pt x="129" y="28"/>
                  </a:lnTo>
                  <a:lnTo>
                    <a:pt x="129"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0"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0" y="33"/>
                  </a:lnTo>
                  <a:lnTo>
                    <a:pt x="42" y="24"/>
                  </a:lnTo>
                  <a:lnTo>
                    <a:pt x="43" y="24"/>
                  </a:lnTo>
                  <a:lnTo>
                    <a:pt x="44"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59">
              <a:extLst>
                <a:ext uri="{FF2B5EF4-FFF2-40B4-BE49-F238E27FC236}">
                  <a16:creationId xmlns:a16="http://schemas.microsoft.com/office/drawing/2014/main" id="{8A33880F-9A3B-4060-A519-3157E2158B11}"/>
                </a:ext>
              </a:extLst>
            </p:cNvPr>
            <p:cNvSpPr>
              <a:spLocks/>
            </p:cNvSpPr>
            <p:nvPr/>
          </p:nvSpPr>
          <p:spPr bwMode="auto">
            <a:xfrm>
              <a:off x="7613650" y="6605588"/>
              <a:ext cx="227013" cy="201613"/>
            </a:xfrm>
            <a:custGeom>
              <a:avLst/>
              <a:gdLst>
                <a:gd name="T0" fmla="*/ 0 w 143"/>
                <a:gd name="T1" fmla="*/ 2 h 127"/>
                <a:gd name="T2" fmla="*/ 142 w 143"/>
                <a:gd name="T3" fmla="*/ 0 h 127"/>
                <a:gd name="T4" fmla="*/ 143 w 143"/>
                <a:gd name="T5" fmla="*/ 100 h 127"/>
                <a:gd name="T6" fmla="*/ 142 w 143"/>
                <a:gd name="T7" fmla="*/ 110 h 127"/>
                <a:gd name="T8" fmla="*/ 139 w 143"/>
                <a:gd name="T9" fmla="*/ 116 h 127"/>
                <a:gd name="T10" fmla="*/ 135 w 143"/>
                <a:gd name="T11" fmla="*/ 120 h 127"/>
                <a:gd name="T12" fmla="*/ 130 w 143"/>
                <a:gd name="T13" fmla="*/ 123 h 127"/>
                <a:gd name="T14" fmla="*/ 124 w 143"/>
                <a:gd name="T15" fmla="*/ 126 h 127"/>
                <a:gd name="T16" fmla="*/ 118 w 143"/>
                <a:gd name="T17" fmla="*/ 127 h 127"/>
                <a:gd name="T18" fmla="*/ 110 w 143"/>
                <a:gd name="T19" fmla="*/ 127 h 127"/>
                <a:gd name="T20" fmla="*/ 101 w 143"/>
                <a:gd name="T21" fmla="*/ 127 h 127"/>
                <a:gd name="T22" fmla="*/ 88 w 143"/>
                <a:gd name="T23" fmla="*/ 127 h 127"/>
                <a:gd name="T24" fmla="*/ 69 w 143"/>
                <a:gd name="T25" fmla="*/ 127 h 127"/>
                <a:gd name="T26" fmla="*/ 50 w 143"/>
                <a:gd name="T27" fmla="*/ 127 h 127"/>
                <a:gd name="T28" fmla="*/ 38 w 143"/>
                <a:gd name="T29" fmla="*/ 127 h 127"/>
                <a:gd name="T30" fmla="*/ 31 w 143"/>
                <a:gd name="T31" fmla="*/ 127 h 127"/>
                <a:gd name="T32" fmla="*/ 25 w 143"/>
                <a:gd name="T33" fmla="*/ 126 h 127"/>
                <a:gd name="T34" fmla="*/ 19 w 143"/>
                <a:gd name="T35" fmla="*/ 126 h 127"/>
                <a:gd name="T36" fmla="*/ 14 w 143"/>
                <a:gd name="T37" fmla="*/ 123 h 127"/>
                <a:gd name="T38" fmla="*/ 10 w 143"/>
                <a:gd name="T39" fmla="*/ 120 h 127"/>
                <a:gd name="T40" fmla="*/ 6 w 143"/>
                <a:gd name="T41" fmla="*/ 115 h 127"/>
                <a:gd name="T42" fmla="*/ 3 w 143"/>
                <a:gd name="T43" fmla="*/ 108 h 127"/>
                <a:gd name="T44" fmla="*/ 3 w 143"/>
                <a:gd name="T45" fmla="*/ 100 h 127"/>
                <a:gd name="T46" fmla="*/ 0 w 143"/>
                <a:gd name="T47" fmla="*/ 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3" h="127">
                  <a:moveTo>
                    <a:pt x="0" y="2"/>
                  </a:moveTo>
                  <a:lnTo>
                    <a:pt x="142" y="0"/>
                  </a:lnTo>
                  <a:lnTo>
                    <a:pt x="143" y="100"/>
                  </a:lnTo>
                  <a:lnTo>
                    <a:pt x="142" y="110"/>
                  </a:lnTo>
                  <a:lnTo>
                    <a:pt x="139" y="116"/>
                  </a:lnTo>
                  <a:lnTo>
                    <a:pt x="135" y="120"/>
                  </a:lnTo>
                  <a:lnTo>
                    <a:pt x="130" y="123"/>
                  </a:lnTo>
                  <a:lnTo>
                    <a:pt x="124" y="126"/>
                  </a:lnTo>
                  <a:lnTo>
                    <a:pt x="118" y="127"/>
                  </a:lnTo>
                  <a:lnTo>
                    <a:pt x="110" y="127"/>
                  </a:lnTo>
                  <a:lnTo>
                    <a:pt x="101" y="127"/>
                  </a:lnTo>
                  <a:lnTo>
                    <a:pt x="88" y="127"/>
                  </a:lnTo>
                  <a:lnTo>
                    <a:pt x="69" y="127"/>
                  </a:lnTo>
                  <a:lnTo>
                    <a:pt x="50" y="127"/>
                  </a:lnTo>
                  <a:lnTo>
                    <a:pt x="38" y="127"/>
                  </a:lnTo>
                  <a:lnTo>
                    <a:pt x="31" y="127"/>
                  </a:lnTo>
                  <a:lnTo>
                    <a:pt x="25" y="126"/>
                  </a:lnTo>
                  <a:lnTo>
                    <a:pt x="19" y="126"/>
                  </a:lnTo>
                  <a:lnTo>
                    <a:pt x="14" y="123"/>
                  </a:lnTo>
                  <a:lnTo>
                    <a:pt x="10" y="120"/>
                  </a:lnTo>
                  <a:lnTo>
                    <a:pt x="6" y="115"/>
                  </a:lnTo>
                  <a:lnTo>
                    <a:pt x="3" y="108"/>
                  </a:lnTo>
                  <a:lnTo>
                    <a:pt x="3" y="100"/>
                  </a:lnTo>
                  <a:lnTo>
                    <a:pt x="0" y="2"/>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60">
              <a:extLst>
                <a:ext uri="{FF2B5EF4-FFF2-40B4-BE49-F238E27FC236}">
                  <a16:creationId xmlns:a16="http://schemas.microsoft.com/office/drawing/2014/main" id="{02115062-4C18-4FF1-9B23-B51EF64555F1}"/>
                </a:ext>
              </a:extLst>
            </p:cNvPr>
            <p:cNvSpPr>
              <a:spLocks/>
            </p:cNvSpPr>
            <p:nvPr/>
          </p:nvSpPr>
          <p:spPr bwMode="auto">
            <a:xfrm>
              <a:off x="7618413" y="6688138"/>
              <a:ext cx="222250" cy="119063"/>
            </a:xfrm>
            <a:custGeom>
              <a:avLst/>
              <a:gdLst>
                <a:gd name="T0" fmla="*/ 0 w 140"/>
                <a:gd name="T1" fmla="*/ 0 h 75"/>
                <a:gd name="T2" fmla="*/ 140 w 140"/>
                <a:gd name="T3" fmla="*/ 0 h 75"/>
                <a:gd name="T4" fmla="*/ 140 w 140"/>
                <a:gd name="T5" fmla="*/ 48 h 75"/>
                <a:gd name="T6" fmla="*/ 139 w 140"/>
                <a:gd name="T7" fmla="*/ 58 h 75"/>
                <a:gd name="T8" fmla="*/ 136 w 140"/>
                <a:gd name="T9" fmla="*/ 64 h 75"/>
                <a:gd name="T10" fmla="*/ 132 w 140"/>
                <a:gd name="T11" fmla="*/ 68 h 75"/>
                <a:gd name="T12" fmla="*/ 127 w 140"/>
                <a:gd name="T13" fmla="*/ 71 h 75"/>
                <a:gd name="T14" fmla="*/ 121 w 140"/>
                <a:gd name="T15" fmla="*/ 74 h 75"/>
                <a:gd name="T16" fmla="*/ 115 w 140"/>
                <a:gd name="T17" fmla="*/ 75 h 75"/>
                <a:gd name="T18" fmla="*/ 107 w 140"/>
                <a:gd name="T19" fmla="*/ 75 h 75"/>
                <a:gd name="T20" fmla="*/ 98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2 w 140"/>
                <a:gd name="T33" fmla="*/ 74 h 75"/>
                <a:gd name="T34" fmla="*/ 16 w 140"/>
                <a:gd name="T35" fmla="*/ 74 h 75"/>
                <a:gd name="T36" fmla="*/ 11 w 140"/>
                <a:gd name="T37" fmla="*/ 71 h 75"/>
                <a:gd name="T38" fmla="*/ 7 w 140"/>
                <a:gd name="T39" fmla="*/ 68 h 75"/>
                <a:gd name="T40" fmla="*/ 3 w 140"/>
                <a:gd name="T41" fmla="*/ 63 h 75"/>
                <a:gd name="T42" fmla="*/ 0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39" y="58"/>
                  </a:lnTo>
                  <a:lnTo>
                    <a:pt x="136" y="64"/>
                  </a:lnTo>
                  <a:lnTo>
                    <a:pt x="132" y="68"/>
                  </a:lnTo>
                  <a:lnTo>
                    <a:pt x="127" y="71"/>
                  </a:lnTo>
                  <a:lnTo>
                    <a:pt x="121" y="74"/>
                  </a:lnTo>
                  <a:lnTo>
                    <a:pt x="115" y="75"/>
                  </a:lnTo>
                  <a:lnTo>
                    <a:pt x="107" y="75"/>
                  </a:lnTo>
                  <a:lnTo>
                    <a:pt x="98" y="75"/>
                  </a:lnTo>
                  <a:lnTo>
                    <a:pt x="85" y="75"/>
                  </a:lnTo>
                  <a:lnTo>
                    <a:pt x="66" y="75"/>
                  </a:lnTo>
                  <a:lnTo>
                    <a:pt x="47" y="75"/>
                  </a:lnTo>
                  <a:lnTo>
                    <a:pt x="35" y="75"/>
                  </a:lnTo>
                  <a:lnTo>
                    <a:pt x="28"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61">
              <a:extLst>
                <a:ext uri="{FF2B5EF4-FFF2-40B4-BE49-F238E27FC236}">
                  <a16:creationId xmlns:a16="http://schemas.microsoft.com/office/drawing/2014/main" id="{8424A883-F705-4EC7-BF72-B2B8C0913CE1}"/>
                </a:ext>
              </a:extLst>
            </p:cNvPr>
            <p:cNvSpPr>
              <a:spLocks noEditPoints="1"/>
            </p:cNvSpPr>
            <p:nvPr/>
          </p:nvSpPr>
          <p:spPr bwMode="auto">
            <a:xfrm>
              <a:off x="7612063" y="637063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8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2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8 w 148"/>
                <a:gd name="T51" fmla="*/ 66 h 279"/>
                <a:gd name="T52" fmla="*/ 128 w 148"/>
                <a:gd name="T53" fmla="*/ 70 h 279"/>
                <a:gd name="T54" fmla="*/ 125 w 148"/>
                <a:gd name="T55" fmla="*/ 59 h 279"/>
                <a:gd name="T56" fmla="*/ 127 w 148"/>
                <a:gd name="T57" fmla="*/ 70 h 279"/>
                <a:gd name="T58" fmla="*/ 128 w 148"/>
                <a:gd name="T59" fmla="*/ 61 h 279"/>
                <a:gd name="T60" fmla="*/ 123 w 148"/>
                <a:gd name="T61" fmla="*/ 59 h 279"/>
                <a:gd name="T62" fmla="*/ 112 w 148"/>
                <a:gd name="T63" fmla="*/ 65 h 279"/>
                <a:gd name="T64" fmla="*/ 112 w 148"/>
                <a:gd name="T65" fmla="*/ 65 h 279"/>
                <a:gd name="T66" fmla="*/ 105 w 148"/>
                <a:gd name="T67" fmla="*/ 65 h 279"/>
                <a:gd name="T68" fmla="*/ 107 w 148"/>
                <a:gd name="T69" fmla="*/ 45 h 279"/>
                <a:gd name="T70" fmla="*/ 101 w 148"/>
                <a:gd name="T71" fmla="*/ 62 h 279"/>
                <a:gd name="T72" fmla="*/ 98 w 148"/>
                <a:gd name="T73" fmla="*/ 41 h 279"/>
                <a:gd name="T74" fmla="*/ 104 w 148"/>
                <a:gd name="T75" fmla="*/ 24 h 279"/>
                <a:gd name="T76" fmla="*/ 115 w 148"/>
                <a:gd name="T77" fmla="*/ 33 h 279"/>
                <a:gd name="T78" fmla="*/ 115 w 148"/>
                <a:gd name="T79" fmla="*/ 24 h 279"/>
                <a:gd name="T80" fmla="*/ 134 w 148"/>
                <a:gd name="T81" fmla="*/ 33 h 279"/>
                <a:gd name="T82" fmla="*/ 138 w 148"/>
                <a:gd name="T83" fmla="*/ 4 h 279"/>
                <a:gd name="T84" fmla="*/ 134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5 h 279"/>
                <a:gd name="T106" fmla="*/ 34 w 148"/>
                <a:gd name="T107" fmla="*/ 57 h 279"/>
                <a:gd name="T108" fmla="*/ 5 w 148"/>
                <a:gd name="T109" fmla="*/ 73 h 279"/>
                <a:gd name="T110" fmla="*/ 20 w 148"/>
                <a:gd name="T111" fmla="*/ 59 h 279"/>
                <a:gd name="T112" fmla="*/ 27 w 148"/>
                <a:gd name="T113" fmla="*/ 66 h 279"/>
                <a:gd name="T114" fmla="*/ 18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9" y="273"/>
                  </a:lnTo>
                  <a:lnTo>
                    <a:pt x="7" y="271"/>
                  </a:lnTo>
                  <a:lnTo>
                    <a:pt x="5" y="270"/>
                  </a:lnTo>
                  <a:lnTo>
                    <a:pt x="5" y="268"/>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8"/>
                  </a:lnTo>
                  <a:lnTo>
                    <a:pt x="22" y="270"/>
                  </a:lnTo>
                  <a:lnTo>
                    <a:pt x="23" y="270"/>
                  </a:lnTo>
                  <a:lnTo>
                    <a:pt x="26" y="270"/>
                  </a:lnTo>
                  <a:lnTo>
                    <a:pt x="32" y="271"/>
                  </a:lnTo>
                  <a:lnTo>
                    <a:pt x="39" y="271"/>
                  </a:lnTo>
                  <a:close/>
                  <a:moveTo>
                    <a:pt x="102" y="271"/>
                  </a:moveTo>
                  <a:lnTo>
                    <a:pt x="102" y="279"/>
                  </a:lnTo>
                  <a:lnTo>
                    <a:pt x="102" y="279"/>
                  </a:lnTo>
                  <a:lnTo>
                    <a:pt x="97" y="279"/>
                  </a:lnTo>
                  <a:lnTo>
                    <a:pt x="89" y="279"/>
                  </a:lnTo>
                  <a:lnTo>
                    <a:pt x="80" y="279"/>
                  </a:lnTo>
                  <a:lnTo>
                    <a:pt x="70" y="279"/>
                  </a:lnTo>
                  <a:lnTo>
                    <a:pt x="61" y="279"/>
                  </a:lnTo>
                  <a:lnTo>
                    <a:pt x="51" y="279"/>
                  </a:lnTo>
                  <a:lnTo>
                    <a:pt x="44" y="279"/>
                  </a:lnTo>
                  <a:lnTo>
                    <a:pt x="39" y="279"/>
                  </a:lnTo>
                  <a:lnTo>
                    <a:pt x="39" y="271"/>
                  </a:lnTo>
                  <a:lnTo>
                    <a:pt x="44" y="271"/>
                  </a:lnTo>
                  <a:lnTo>
                    <a:pt x="51" y="271"/>
                  </a:lnTo>
                  <a:lnTo>
                    <a:pt x="61" y="271"/>
                  </a:lnTo>
                  <a:lnTo>
                    <a:pt x="70" y="271"/>
                  </a:lnTo>
                  <a:lnTo>
                    <a:pt x="80"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29" y="277"/>
                  </a:lnTo>
                  <a:lnTo>
                    <a:pt x="125" y="278"/>
                  </a:lnTo>
                  <a:lnTo>
                    <a:pt x="123" y="278"/>
                  </a:lnTo>
                  <a:lnTo>
                    <a:pt x="119" y="279"/>
                  </a:lnTo>
                  <a:lnTo>
                    <a:pt x="111" y="279"/>
                  </a:lnTo>
                  <a:lnTo>
                    <a:pt x="102" y="279"/>
                  </a:lnTo>
                  <a:lnTo>
                    <a:pt x="102" y="271"/>
                  </a:lnTo>
                  <a:lnTo>
                    <a:pt x="111" y="271"/>
                  </a:lnTo>
                  <a:lnTo>
                    <a:pt x="117" y="271"/>
                  </a:lnTo>
                  <a:lnTo>
                    <a:pt x="121" y="270"/>
                  </a:lnTo>
                  <a:lnTo>
                    <a:pt x="124" y="270"/>
                  </a:lnTo>
                  <a:lnTo>
                    <a:pt x="127" y="268"/>
                  </a:lnTo>
                  <a:lnTo>
                    <a:pt x="129"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7" y="80"/>
                  </a:moveTo>
                  <a:lnTo>
                    <a:pt x="148"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8" y="70"/>
                  </a:moveTo>
                  <a:lnTo>
                    <a:pt x="131" y="62"/>
                  </a:lnTo>
                  <a:lnTo>
                    <a:pt x="131" y="62"/>
                  </a:lnTo>
                  <a:lnTo>
                    <a:pt x="135" y="65"/>
                  </a:lnTo>
                  <a:lnTo>
                    <a:pt x="138" y="66"/>
                  </a:lnTo>
                  <a:lnTo>
                    <a:pt x="140" y="69"/>
                  </a:lnTo>
                  <a:lnTo>
                    <a:pt x="143"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59"/>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59"/>
                  </a:moveTo>
                  <a:lnTo>
                    <a:pt x="127" y="59"/>
                  </a:lnTo>
                  <a:lnTo>
                    <a:pt x="128" y="61"/>
                  </a:lnTo>
                  <a:lnTo>
                    <a:pt x="125" y="59"/>
                  </a:lnTo>
                  <a:close/>
                  <a:moveTo>
                    <a:pt x="112" y="65"/>
                  </a:moveTo>
                  <a:lnTo>
                    <a:pt x="113" y="57"/>
                  </a:lnTo>
                  <a:lnTo>
                    <a:pt x="115" y="57"/>
                  </a:lnTo>
                  <a:lnTo>
                    <a:pt x="116" y="57"/>
                  </a:lnTo>
                  <a:lnTo>
                    <a:pt x="120" y="58"/>
                  </a:lnTo>
                  <a:lnTo>
                    <a:pt x="123" y="59"/>
                  </a:lnTo>
                  <a:lnTo>
                    <a:pt x="125" y="59"/>
                  </a:lnTo>
                  <a:lnTo>
                    <a:pt x="124" y="68"/>
                  </a:lnTo>
                  <a:lnTo>
                    <a:pt x="121"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4"/>
                  </a:lnTo>
                  <a:close/>
                  <a:moveTo>
                    <a:pt x="101" y="27"/>
                  </a:moveTo>
                  <a:lnTo>
                    <a:pt x="102" y="26"/>
                  </a:lnTo>
                  <a:lnTo>
                    <a:pt x="104" y="24"/>
                  </a:lnTo>
                  <a:lnTo>
                    <a:pt x="101" y="27"/>
                  </a:lnTo>
                  <a:close/>
                  <a:moveTo>
                    <a:pt x="129" y="28"/>
                  </a:moveTo>
                  <a:lnTo>
                    <a:pt x="138" y="28"/>
                  </a:lnTo>
                  <a:lnTo>
                    <a:pt x="134" y="33"/>
                  </a:lnTo>
                  <a:lnTo>
                    <a:pt x="128" y="33"/>
                  </a:lnTo>
                  <a:lnTo>
                    <a:pt x="119" y="33"/>
                  </a:lnTo>
                  <a:lnTo>
                    <a:pt x="115" y="33"/>
                  </a:lnTo>
                  <a:lnTo>
                    <a:pt x="112" y="33"/>
                  </a:lnTo>
                  <a:lnTo>
                    <a:pt x="108" y="33"/>
                  </a:lnTo>
                  <a:lnTo>
                    <a:pt x="107" y="33"/>
                  </a:lnTo>
                  <a:lnTo>
                    <a:pt x="104" y="24"/>
                  </a:lnTo>
                  <a:lnTo>
                    <a:pt x="108" y="24"/>
                  </a:lnTo>
                  <a:lnTo>
                    <a:pt x="111" y="24"/>
                  </a:lnTo>
                  <a:lnTo>
                    <a:pt x="115" y="24"/>
                  </a:lnTo>
                  <a:lnTo>
                    <a:pt x="120" y="24"/>
                  </a:lnTo>
                  <a:lnTo>
                    <a:pt x="128" y="24"/>
                  </a:lnTo>
                  <a:lnTo>
                    <a:pt x="134" y="24"/>
                  </a:lnTo>
                  <a:lnTo>
                    <a:pt x="129" y="28"/>
                  </a:lnTo>
                  <a:close/>
                  <a:moveTo>
                    <a:pt x="138" y="28"/>
                  </a:moveTo>
                  <a:lnTo>
                    <a:pt x="138" y="33"/>
                  </a:lnTo>
                  <a:lnTo>
                    <a:pt x="134" y="33"/>
                  </a:lnTo>
                  <a:lnTo>
                    <a:pt x="138" y="28"/>
                  </a:lnTo>
                  <a:close/>
                  <a:moveTo>
                    <a:pt x="138" y="4"/>
                  </a:moveTo>
                  <a:lnTo>
                    <a:pt x="138" y="28"/>
                  </a:lnTo>
                  <a:lnTo>
                    <a:pt x="129" y="28"/>
                  </a:lnTo>
                  <a:lnTo>
                    <a:pt x="129"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0"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0" y="33"/>
                  </a:lnTo>
                  <a:lnTo>
                    <a:pt x="42" y="24"/>
                  </a:lnTo>
                  <a:lnTo>
                    <a:pt x="43" y="24"/>
                  </a:lnTo>
                  <a:lnTo>
                    <a:pt x="44"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7"/>
                  </a:lnTo>
                  <a:lnTo>
                    <a:pt x="40" y="55"/>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59"/>
                  </a:lnTo>
                  <a:lnTo>
                    <a:pt x="23" y="59"/>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62">
              <a:extLst>
                <a:ext uri="{FF2B5EF4-FFF2-40B4-BE49-F238E27FC236}">
                  <a16:creationId xmlns:a16="http://schemas.microsoft.com/office/drawing/2014/main" id="{F3259BDC-F9CA-4342-AA1D-4C50F9A74343}"/>
                </a:ext>
              </a:extLst>
            </p:cNvPr>
            <p:cNvSpPr>
              <a:spLocks/>
            </p:cNvSpPr>
            <p:nvPr/>
          </p:nvSpPr>
          <p:spPr bwMode="auto">
            <a:xfrm>
              <a:off x="7920038" y="6688138"/>
              <a:ext cx="223838" cy="119063"/>
            </a:xfrm>
            <a:custGeom>
              <a:avLst/>
              <a:gdLst>
                <a:gd name="T0" fmla="*/ 0 w 141"/>
                <a:gd name="T1" fmla="*/ 0 h 75"/>
                <a:gd name="T2" fmla="*/ 141 w 141"/>
                <a:gd name="T3" fmla="*/ 0 h 75"/>
                <a:gd name="T4" fmla="*/ 141 w 141"/>
                <a:gd name="T5" fmla="*/ 48 h 75"/>
                <a:gd name="T6" fmla="*/ 139 w 141"/>
                <a:gd name="T7" fmla="*/ 58 h 75"/>
                <a:gd name="T8" fmla="*/ 136 w 141"/>
                <a:gd name="T9" fmla="*/ 64 h 75"/>
                <a:gd name="T10" fmla="*/ 132 w 141"/>
                <a:gd name="T11" fmla="*/ 68 h 75"/>
                <a:gd name="T12" fmla="*/ 127 w 141"/>
                <a:gd name="T13" fmla="*/ 71 h 75"/>
                <a:gd name="T14" fmla="*/ 122 w 141"/>
                <a:gd name="T15" fmla="*/ 74 h 75"/>
                <a:gd name="T16" fmla="*/ 115 w 141"/>
                <a:gd name="T17" fmla="*/ 75 h 75"/>
                <a:gd name="T18" fmla="*/ 107 w 141"/>
                <a:gd name="T19" fmla="*/ 75 h 75"/>
                <a:gd name="T20" fmla="*/ 99 w 141"/>
                <a:gd name="T21" fmla="*/ 75 h 75"/>
                <a:gd name="T22" fmla="*/ 85 w 141"/>
                <a:gd name="T23" fmla="*/ 75 h 75"/>
                <a:gd name="T24" fmla="*/ 66 w 141"/>
                <a:gd name="T25" fmla="*/ 75 h 75"/>
                <a:gd name="T26" fmla="*/ 47 w 141"/>
                <a:gd name="T27" fmla="*/ 75 h 75"/>
                <a:gd name="T28" fmla="*/ 35 w 141"/>
                <a:gd name="T29" fmla="*/ 75 h 75"/>
                <a:gd name="T30" fmla="*/ 29 w 141"/>
                <a:gd name="T31" fmla="*/ 75 h 75"/>
                <a:gd name="T32" fmla="*/ 22 w 141"/>
                <a:gd name="T33" fmla="*/ 74 h 75"/>
                <a:gd name="T34" fmla="*/ 16 w 141"/>
                <a:gd name="T35" fmla="*/ 74 h 75"/>
                <a:gd name="T36" fmla="*/ 11 w 141"/>
                <a:gd name="T37" fmla="*/ 71 h 75"/>
                <a:gd name="T38" fmla="*/ 7 w 141"/>
                <a:gd name="T39" fmla="*/ 68 h 75"/>
                <a:gd name="T40" fmla="*/ 3 w 141"/>
                <a:gd name="T41" fmla="*/ 63 h 75"/>
                <a:gd name="T42" fmla="*/ 0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39" y="58"/>
                  </a:lnTo>
                  <a:lnTo>
                    <a:pt x="136" y="64"/>
                  </a:lnTo>
                  <a:lnTo>
                    <a:pt x="132" y="68"/>
                  </a:lnTo>
                  <a:lnTo>
                    <a:pt x="127" y="71"/>
                  </a:lnTo>
                  <a:lnTo>
                    <a:pt x="122" y="74"/>
                  </a:lnTo>
                  <a:lnTo>
                    <a:pt x="115" y="75"/>
                  </a:lnTo>
                  <a:lnTo>
                    <a:pt x="107" y="75"/>
                  </a:lnTo>
                  <a:lnTo>
                    <a:pt x="99" y="75"/>
                  </a:lnTo>
                  <a:lnTo>
                    <a:pt x="85" y="75"/>
                  </a:lnTo>
                  <a:lnTo>
                    <a:pt x="66" y="75"/>
                  </a:lnTo>
                  <a:lnTo>
                    <a:pt x="47" y="75"/>
                  </a:lnTo>
                  <a:lnTo>
                    <a:pt x="35" y="75"/>
                  </a:lnTo>
                  <a:lnTo>
                    <a:pt x="29"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63">
              <a:extLst>
                <a:ext uri="{FF2B5EF4-FFF2-40B4-BE49-F238E27FC236}">
                  <a16:creationId xmlns:a16="http://schemas.microsoft.com/office/drawing/2014/main" id="{A35F97A3-4452-4D20-A046-8572CC58B07B}"/>
                </a:ext>
              </a:extLst>
            </p:cNvPr>
            <p:cNvSpPr>
              <a:spLocks noEditPoints="1"/>
            </p:cNvSpPr>
            <p:nvPr/>
          </p:nvSpPr>
          <p:spPr bwMode="auto">
            <a:xfrm>
              <a:off x="7913688" y="6370638"/>
              <a:ext cx="236538" cy="442913"/>
            </a:xfrm>
            <a:custGeom>
              <a:avLst/>
              <a:gdLst>
                <a:gd name="T0" fmla="*/ 2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3 w 149"/>
                <a:gd name="T21" fmla="*/ 279 h 279"/>
                <a:gd name="T22" fmla="*/ 51 w 149"/>
                <a:gd name="T23" fmla="*/ 279 h 279"/>
                <a:gd name="T24" fmla="*/ 70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59 h 279"/>
                <a:gd name="T56" fmla="*/ 127 w 149"/>
                <a:gd name="T57" fmla="*/ 70 h 279"/>
                <a:gd name="T58" fmla="*/ 128 w 149"/>
                <a:gd name="T59" fmla="*/ 61 h 279"/>
                <a:gd name="T60" fmla="*/ 123 w 149"/>
                <a:gd name="T61" fmla="*/ 59 h 279"/>
                <a:gd name="T62" fmla="*/ 114 w 149"/>
                <a:gd name="T63" fmla="*/ 65 h 279"/>
                <a:gd name="T64" fmla="*/ 114 w 149"/>
                <a:gd name="T65" fmla="*/ 65 h 279"/>
                <a:gd name="T66" fmla="*/ 105 w 149"/>
                <a:gd name="T67" fmla="*/ 65 h 279"/>
                <a:gd name="T68" fmla="*/ 107 w 149"/>
                <a:gd name="T69" fmla="*/ 45 h 279"/>
                <a:gd name="T70" fmla="*/ 101 w 149"/>
                <a:gd name="T71" fmla="*/ 62 h 279"/>
                <a:gd name="T72" fmla="*/ 99 w 149"/>
                <a:gd name="T73" fmla="*/ 41 h 279"/>
                <a:gd name="T74" fmla="*/ 105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4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5 h 279"/>
                <a:gd name="T106" fmla="*/ 35 w 149"/>
                <a:gd name="T107" fmla="*/ 57 h 279"/>
                <a:gd name="T108" fmla="*/ 6 w 149"/>
                <a:gd name="T109" fmla="*/ 73 h 279"/>
                <a:gd name="T110" fmla="*/ 20 w 149"/>
                <a:gd name="T111" fmla="*/ 59 h 279"/>
                <a:gd name="T112" fmla="*/ 27 w 149"/>
                <a:gd name="T113" fmla="*/ 66 h 279"/>
                <a:gd name="T114" fmla="*/ 18 w 149"/>
                <a:gd name="T115" fmla="*/ 73 h 279"/>
                <a:gd name="T116" fmla="*/ 2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2" y="80"/>
                  </a:lnTo>
                  <a:lnTo>
                    <a:pt x="3" y="78"/>
                  </a:lnTo>
                  <a:lnTo>
                    <a:pt x="2" y="80"/>
                  </a:lnTo>
                  <a:lnTo>
                    <a:pt x="2" y="81"/>
                  </a:lnTo>
                  <a:lnTo>
                    <a:pt x="2" y="80"/>
                  </a:lnTo>
                  <a:lnTo>
                    <a:pt x="10" y="81"/>
                  </a:lnTo>
                  <a:lnTo>
                    <a:pt x="10" y="81"/>
                  </a:lnTo>
                  <a:lnTo>
                    <a:pt x="10" y="82"/>
                  </a:lnTo>
                  <a:lnTo>
                    <a:pt x="8" y="85"/>
                  </a:lnTo>
                  <a:lnTo>
                    <a:pt x="8" y="85"/>
                  </a:lnTo>
                  <a:lnTo>
                    <a:pt x="8" y="82"/>
                  </a:lnTo>
                  <a:close/>
                  <a:moveTo>
                    <a:pt x="0" y="81"/>
                  </a:moveTo>
                  <a:lnTo>
                    <a:pt x="0" y="81"/>
                  </a:lnTo>
                  <a:lnTo>
                    <a:pt x="2"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3" y="279"/>
                  </a:lnTo>
                  <a:lnTo>
                    <a:pt x="26" y="278"/>
                  </a:lnTo>
                  <a:lnTo>
                    <a:pt x="22" y="278"/>
                  </a:lnTo>
                  <a:lnTo>
                    <a:pt x="19" y="278"/>
                  </a:lnTo>
                  <a:lnTo>
                    <a:pt x="16" y="277"/>
                  </a:lnTo>
                  <a:lnTo>
                    <a:pt x="12" y="275"/>
                  </a:lnTo>
                  <a:lnTo>
                    <a:pt x="10" y="273"/>
                  </a:lnTo>
                  <a:lnTo>
                    <a:pt x="7" y="271"/>
                  </a:lnTo>
                  <a:lnTo>
                    <a:pt x="7" y="270"/>
                  </a:lnTo>
                  <a:lnTo>
                    <a:pt x="6" y="268"/>
                  </a:lnTo>
                  <a:lnTo>
                    <a:pt x="4" y="267"/>
                  </a:lnTo>
                  <a:lnTo>
                    <a:pt x="3" y="264"/>
                  </a:lnTo>
                  <a:lnTo>
                    <a:pt x="3" y="263"/>
                  </a:lnTo>
                  <a:lnTo>
                    <a:pt x="2" y="262"/>
                  </a:lnTo>
                  <a:lnTo>
                    <a:pt x="2" y="259"/>
                  </a:lnTo>
                  <a:lnTo>
                    <a:pt x="0" y="258"/>
                  </a:lnTo>
                  <a:lnTo>
                    <a:pt x="0" y="252"/>
                  </a:lnTo>
                  <a:lnTo>
                    <a:pt x="0" y="248"/>
                  </a:lnTo>
                  <a:lnTo>
                    <a:pt x="8" y="248"/>
                  </a:lnTo>
                  <a:lnTo>
                    <a:pt x="8" y="252"/>
                  </a:lnTo>
                  <a:lnTo>
                    <a:pt x="10" y="256"/>
                  </a:lnTo>
                  <a:lnTo>
                    <a:pt x="10" y="258"/>
                  </a:lnTo>
                  <a:lnTo>
                    <a:pt x="10" y="259"/>
                  </a:lnTo>
                  <a:lnTo>
                    <a:pt x="10" y="260"/>
                  </a:lnTo>
                  <a:lnTo>
                    <a:pt x="11" y="262"/>
                  </a:lnTo>
                  <a:lnTo>
                    <a:pt x="11" y="262"/>
                  </a:lnTo>
                  <a:lnTo>
                    <a:pt x="12" y="263"/>
                  </a:lnTo>
                  <a:lnTo>
                    <a:pt x="12" y="264"/>
                  </a:lnTo>
                  <a:lnTo>
                    <a:pt x="14" y="264"/>
                  </a:lnTo>
                  <a:lnTo>
                    <a:pt x="15" y="266"/>
                  </a:lnTo>
                  <a:lnTo>
                    <a:pt x="16" y="267"/>
                  </a:lnTo>
                  <a:lnTo>
                    <a:pt x="19" y="268"/>
                  </a:lnTo>
                  <a:lnTo>
                    <a:pt x="22" y="270"/>
                  </a:lnTo>
                  <a:lnTo>
                    <a:pt x="24" y="270"/>
                  </a:lnTo>
                  <a:lnTo>
                    <a:pt x="27" y="270"/>
                  </a:lnTo>
                  <a:lnTo>
                    <a:pt x="33" y="271"/>
                  </a:lnTo>
                  <a:lnTo>
                    <a:pt x="39" y="271"/>
                  </a:lnTo>
                  <a:close/>
                  <a:moveTo>
                    <a:pt x="104" y="271"/>
                  </a:moveTo>
                  <a:lnTo>
                    <a:pt x="103" y="279"/>
                  </a:lnTo>
                  <a:lnTo>
                    <a:pt x="103" y="279"/>
                  </a:lnTo>
                  <a:lnTo>
                    <a:pt x="97" y="279"/>
                  </a:lnTo>
                  <a:lnTo>
                    <a:pt x="89" y="279"/>
                  </a:lnTo>
                  <a:lnTo>
                    <a:pt x="80" y="279"/>
                  </a:lnTo>
                  <a:lnTo>
                    <a:pt x="70" y="279"/>
                  </a:lnTo>
                  <a:lnTo>
                    <a:pt x="61" y="279"/>
                  </a:lnTo>
                  <a:lnTo>
                    <a:pt x="51" y="279"/>
                  </a:lnTo>
                  <a:lnTo>
                    <a:pt x="45" y="279"/>
                  </a:lnTo>
                  <a:lnTo>
                    <a:pt x="39" y="279"/>
                  </a:lnTo>
                  <a:lnTo>
                    <a:pt x="39" y="271"/>
                  </a:lnTo>
                  <a:lnTo>
                    <a:pt x="45" y="271"/>
                  </a:lnTo>
                  <a:lnTo>
                    <a:pt x="51" y="271"/>
                  </a:lnTo>
                  <a:lnTo>
                    <a:pt x="61" y="271"/>
                  </a:lnTo>
                  <a:lnTo>
                    <a:pt x="70" y="271"/>
                  </a:lnTo>
                  <a:lnTo>
                    <a:pt x="80" y="271"/>
                  </a:lnTo>
                  <a:lnTo>
                    <a:pt x="89" y="271"/>
                  </a:lnTo>
                  <a:lnTo>
                    <a:pt x="97" y="271"/>
                  </a:lnTo>
                  <a:lnTo>
                    <a:pt x="103" y="271"/>
                  </a:lnTo>
                  <a:lnTo>
                    <a:pt x="104" y="271"/>
                  </a:lnTo>
                  <a:close/>
                  <a:moveTo>
                    <a:pt x="103" y="271"/>
                  </a:moveTo>
                  <a:lnTo>
                    <a:pt x="104"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5"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4" y="271"/>
                  </a:lnTo>
                  <a:lnTo>
                    <a:pt x="111" y="271"/>
                  </a:lnTo>
                  <a:lnTo>
                    <a:pt x="118" y="271"/>
                  </a:lnTo>
                  <a:lnTo>
                    <a:pt x="122" y="270"/>
                  </a:lnTo>
                  <a:lnTo>
                    <a:pt x="124" y="270"/>
                  </a:lnTo>
                  <a:lnTo>
                    <a:pt x="127" y="268"/>
                  </a:lnTo>
                  <a:lnTo>
                    <a:pt x="130"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6"/>
                  </a:lnTo>
                  <a:lnTo>
                    <a:pt x="149" y="88"/>
                  </a:lnTo>
                  <a:close/>
                  <a:moveTo>
                    <a:pt x="149" y="86"/>
                  </a:moveTo>
                  <a:lnTo>
                    <a:pt x="149" y="86"/>
                  </a:lnTo>
                  <a:lnTo>
                    <a:pt x="149" y="88"/>
                  </a:lnTo>
                  <a:lnTo>
                    <a:pt x="149" y="86"/>
                  </a:lnTo>
                  <a:close/>
                  <a:moveTo>
                    <a:pt x="147" y="80"/>
                  </a:moveTo>
                  <a:lnTo>
                    <a:pt x="149"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30" y="70"/>
                  </a:moveTo>
                  <a:lnTo>
                    <a:pt x="131" y="62"/>
                  </a:lnTo>
                  <a:lnTo>
                    <a:pt x="132" y="62"/>
                  </a:lnTo>
                  <a:lnTo>
                    <a:pt x="135" y="65"/>
                  </a:lnTo>
                  <a:lnTo>
                    <a:pt x="138" y="66"/>
                  </a:lnTo>
                  <a:lnTo>
                    <a:pt x="140" y="69"/>
                  </a:lnTo>
                  <a:lnTo>
                    <a:pt x="143" y="72"/>
                  </a:lnTo>
                  <a:lnTo>
                    <a:pt x="136" y="77"/>
                  </a:lnTo>
                  <a:lnTo>
                    <a:pt x="135" y="76"/>
                  </a:lnTo>
                  <a:lnTo>
                    <a:pt x="132" y="73"/>
                  </a:lnTo>
                  <a:lnTo>
                    <a:pt x="130" y="72"/>
                  </a:lnTo>
                  <a:lnTo>
                    <a:pt x="128" y="70"/>
                  </a:lnTo>
                  <a:lnTo>
                    <a:pt x="130" y="70"/>
                  </a:lnTo>
                  <a:close/>
                  <a:moveTo>
                    <a:pt x="131" y="62"/>
                  </a:moveTo>
                  <a:lnTo>
                    <a:pt x="131" y="62"/>
                  </a:lnTo>
                  <a:lnTo>
                    <a:pt x="132" y="62"/>
                  </a:lnTo>
                  <a:lnTo>
                    <a:pt x="131" y="62"/>
                  </a:lnTo>
                  <a:close/>
                  <a:moveTo>
                    <a:pt x="124" y="68"/>
                  </a:moveTo>
                  <a:lnTo>
                    <a:pt x="126" y="59"/>
                  </a:lnTo>
                  <a:lnTo>
                    <a:pt x="128" y="61"/>
                  </a:lnTo>
                  <a:lnTo>
                    <a:pt x="128" y="61"/>
                  </a:lnTo>
                  <a:lnTo>
                    <a:pt x="130" y="61"/>
                  </a:lnTo>
                  <a:lnTo>
                    <a:pt x="130" y="62"/>
                  </a:lnTo>
                  <a:lnTo>
                    <a:pt x="131" y="62"/>
                  </a:lnTo>
                  <a:lnTo>
                    <a:pt x="130" y="70"/>
                  </a:lnTo>
                  <a:lnTo>
                    <a:pt x="127" y="70"/>
                  </a:lnTo>
                  <a:lnTo>
                    <a:pt x="126" y="69"/>
                  </a:lnTo>
                  <a:lnTo>
                    <a:pt x="124" y="68"/>
                  </a:lnTo>
                  <a:lnTo>
                    <a:pt x="122" y="66"/>
                  </a:lnTo>
                  <a:lnTo>
                    <a:pt x="124" y="68"/>
                  </a:lnTo>
                  <a:close/>
                  <a:moveTo>
                    <a:pt x="126" y="59"/>
                  </a:moveTo>
                  <a:lnTo>
                    <a:pt x="127" y="59"/>
                  </a:lnTo>
                  <a:lnTo>
                    <a:pt x="128" y="61"/>
                  </a:lnTo>
                  <a:lnTo>
                    <a:pt x="126" y="59"/>
                  </a:lnTo>
                  <a:close/>
                  <a:moveTo>
                    <a:pt x="114" y="65"/>
                  </a:moveTo>
                  <a:lnTo>
                    <a:pt x="114" y="57"/>
                  </a:lnTo>
                  <a:lnTo>
                    <a:pt x="115" y="57"/>
                  </a:lnTo>
                  <a:lnTo>
                    <a:pt x="116" y="57"/>
                  </a:lnTo>
                  <a:lnTo>
                    <a:pt x="120" y="58"/>
                  </a:lnTo>
                  <a:lnTo>
                    <a:pt x="123" y="59"/>
                  </a:lnTo>
                  <a:lnTo>
                    <a:pt x="126" y="59"/>
                  </a:lnTo>
                  <a:lnTo>
                    <a:pt x="124" y="68"/>
                  </a:lnTo>
                  <a:lnTo>
                    <a:pt x="122" y="68"/>
                  </a:lnTo>
                  <a:lnTo>
                    <a:pt x="118" y="66"/>
                  </a:lnTo>
                  <a:lnTo>
                    <a:pt x="115" y="65"/>
                  </a:lnTo>
                  <a:lnTo>
                    <a:pt x="111" y="65"/>
                  </a:lnTo>
                  <a:lnTo>
                    <a:pt x="114" y="65"/>
                  </a:lnTo>
                  <a:close/>
                  <a:moveTo>
                    <a:pt x="114" y="57"/>
                  </a:moveTo>
                  <a:lnTo>
                    <a:pt x="114" y="57"/>
                  </a:lnTo>
                  <a:lnTo>
                    <a:pt x="115" y="57"/>
                  </a:lnTo>
                  <a:lnTo>
                    <a:pt x="114" y="57"/>
                  </a:lnTo>
                  <a:close/>
                  <a:moveTo>
                    <a:pt x="105" y="57"/>
                  </a:moveTo>
                  <a:lnTo>
                    <a:pt x="114" y="57"/>
                  </a:lnTo>
                  <a:lnTo>
                    <a:pt x="114" y="65"/>
                  </a:lnTo>
                  <a:lnTo>
                    <a:pt x="105" y="65"/>
                  </a:lnTo>
                  <a:lnTo>
                    <a:pt x="101" y="62"/>
                  </a:lnTo>
                  <a:lnTo>
                    <a:pt x="105" y="57"/>
                  </a:lnTo>
                  <a:close/>
                  <a:moveTo>
                    <a:pt x="105" y="65"/>
                  </a:moveTo>
                  <a:lnTo>
                    <a:pt x="103" y="65"/>
                  </a:lnTo>
                  <a:lnTo>
                    <a:pt x="101" y="62"/>
                  </a:lnTo>
                  <a:lnTo>
                    <a:pt x="105" y="65"/>
                  </a:lnTo>
                  <a:close/>
                  <a:moveTo>
                    <a:pt x="105"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1" y="31"/>
                  </a:lnTo>
                  <a:lnTo>
                    <a:pt x="101" y="27"/>
                  </a:lnTo>
                  <a:lnTo>
                    <a:pt x="105" y="24"/>
                  </a:lnTo>
                  <a:close/>
                  <a:moveTo>
                    <a:pt x="101" y="27"/>
                  </a:moveTo>
                  <a:lnTo>
                    <a:pt x="103" y="26"/>
                  </a:lnTo>
                  <a:lnTo>
                    <a:pt x="105" y="24"/>
                  </a:lnTo>
                  <a:lnTo>
                    <a:pt x="101" y="27"/>
                  </a:lnTo>
                  <a:close/>
                  <a:moveTo>
                    <a:pt x="130" y="28"/>
                  </a:moveTo>
                  <a:lnTo>
                    <a:pt x="138" y="28"/>
                  </a:lnTo>
                  <a:lnTo>
                    <a:pt x="134" y="33"/>
                  </a:lnTo>
                  <a:lnTo>
                    <a:pt x="128" y="33"/>
                  </a:lnTo>
                  <a:lnTo>
                    <a:pt x="120" y="33"/>
                  </a:lnTo>
                  <a:lnTo>
                    <a:pt x="115" y="33"/>
                  </a:lnTo>
                  <a:lnTo>
                    <a:pt x="112" y="33"/>
                  </a:lnTo>
                  <a:lnTo>
                    <a:pt x="108" y="33"/>
                  </a:lnTo>
                  <a:lnTo>
                    <a:pt x="107" y="33"/>
                  </a:lnTo>
                  <a:lnTo>
                    <a:pt x="105" y="24"/>
                  </a:lnTo>
                  <a:lnTo>
                    <a:pt x="108" y="24"/>
                  </a:lnTo>
                  <a:lnTo>
                    <a:pt x="111" y="24"/>
                  </a:lnTo>
                  <a:lnTo>
                    <a:pt x="115" y="24"/>
                  </a:lnTo>
                  <a:lnTo>
                    <a:pt x="120" y="24"/>
                  </a:lnTo>
                  <a:lnTo>
                    <a:pt x="128"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1" y="33"/>
                  </a:lnTo>
                  <a:lnTo>
                    <a:pt x="41"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1"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1" y="33"/>
                  </a:lnTo>
                  <a:lnTo>
                    <a:pt x="42" y="24"/>
                  </a:lnTo>
                  <a:lnTo>
                    <a:pt x="43" y="24"/>
                  </a:lnTo>
                  <a:lnTo>
                    <a:pt x="45"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7" y="65"/>
                  </a:moveTo>
                  <a:lnTo>
                    <a:pt x="35" y="57"/>
                  </a:lnTo>
                  <a:lnTo>
                    <a:pt x="35" y="57"/>
                  </a:lnTo>
                  <a:lnTo>
                    <a:pt x="37" y="57"/>
                  </a:lnTo>
                  <a:lnTo>
                    <a:pt x="38" y="57"/>
                  </a:lnTo>
                  <a:lnTo>
                    <a:pt x="39" y="57"/>
                  </a:lnTo>
                  <a:lnTo>
                    <a:pt x="41" y="55"/>
                  </a:lnTo>
                  <a:lnTo>
                    <a:pt x="43"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2" y="78"/>
                  </a:lnTo>
                  <a:lnTo>
                    <a:pt x="6" y="73"/>
                  </a:lnTo>
                  <a:lnTo>
                    <a:pt x="10" y="69"/>
                  </a:lnTo>
                  <a:lnTo>
                    <a:pt x="11" y="66"/>
                  </a:lnTo>
                  <a:lnTo>
                    <a:pt x="14" y="65"/>
                  </a:lnTo>
                  <a:lnTo>
                    <a:pt x="15" y="64"/>
                  </a:lnTo>
                  <a:lnTo>
                    <a:pt x="18" y="62"/>
                  </a:lnTo>
                  <a:lnTo>
                    <a:pt x="19" y="61"/>
                  </a:lnTo>
                  <a:lnTo>
                    <a:pt x="20" y="59"/>
                  </a:lnTo>
                  <a:lnTo>
                    <a:pt x="23" y="59"/>
                  </a:lnTo>
                  <a:lnTo>
                    <a:pt x="26" y="58"/>
                  </a:lnTo>
                  <a:lnTo>
                    <a:pt x="30" y="57"/>
                  </a:lnTo>
                  <a:lnTo>
                    <a:pt x="35" y="57"/>
                  </a:lnTo>
                  <a:lnTo>
                    <a:pt x="37"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2" y="80"/>
                  </a:moveTo>
                  <a:lnTo>
                    <a:pt x="2" y="78"/>
                  </a:lnTo>
                  <a:lnTo>
                    <a:pt x="2"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64">
              <a:extLst>
                <a:ext uri="{FF2B5EF4-FFF2-40B4-BE49-F238E27FC236}">
                  <a16:creationId xmlns:a16="http://schemas.microsoft.com/office/drawing/2014/main" id="{9E7231D0-4F96-4C20-A3D3-5B0256C92838}"/>
                </a:ext>
              </a:extLst>
            </p:cNvPr>
            <p:cNvSpPr>
              <a:spLocks/>
            </p:cNvSpPr>
            <p:nvPr/>
          </p:nvSpPr>
          <p:spPr bwMode="auto">
            <a:xfrm>
              <a:off x="7920038" y="6688138"/>
              <a:ext cx="223838" cy="119063"/>
            </a:xfrm>
            <a:custGeom>
              <a:avLst/>
              <a:gdLst>
                <a:gd name="T0" fmla="*/ 0 w 141"/>
                <a:gd name="T1" fmla="*/ 0 h 75"/>
                <a:gd name="T2" fmla="*/ 141 w 141"/>
                <a:gd name="T3" fmla="*/ 0 h 75"/>
                <a:gd name="T4" fmla="*/ 141 w 141"/>
                <a:gd name="T5" fmla="*/ 48 h 75"/>
                <a:gd name="T6" fmla="*/ 139 w 141"/>
                <a:gd name="T7" fmla="*/ 58 h 75"/>
                <a:gd name="T8" fmla="*/ 136 w 141"/>
                <a:gd name="T9" fmla="*/ 64 h 75"/>
                <a:gd name="T10" fmla="*/ 132 w 141"/>
                <a:gd name="T11" fmla="*/ 68 h 75"/>
                <a:gd name="T12" fmla="*/ 127 w 141"/>
                <a:gd name="T13" fmla="*/ 71 h 75"/>
                <a:gd name="T14" fmla="*/ 122 w 141"/>
                <a:gd name="T15" fmla="*/ 74 h 75"/>
                <a:gd name="T16" fmla="*/ 115 w 141"/>
                <a:gd name="T17" fmla="*/ 75 h 75"/>
                <a:gd name="T18" fmla="*/ 107 w 141"/>
                <a:gd name="T19" fmla="*/ 75 h 75"/>
                <a:gd name="T20" fmla="*/ 99 w 141"/>
                <a:gd name="T21" fmla="*/ 75 h 75"/>
                <a:gd name="T22" fmla="*/ 85 w 141"/>
                <a:gd name="T23" fmla="*/ 75 h 75"/>
                <a:gd name="T24" fmla="*/ 66 w 141"/>
                <a:gd name="T25" fmla="*/ 75 h 75"/>
                <a:gd name="T26" fmla="*/ 47 w 141"/>
                <a:gd name="T27" fmla="*/ 75 h 75"/>
                <a:gd name="T28" fmla="*/ 35 w 141"/>
                <a:gd name="T29" fmla="*/ 75 h 75"/>
                <a:gd name="T30" fmla="*/ 29 w 141"/>
                <a:gd name="T31" fmla="*/ 75 h 75"/>
                <a:gd name="T32" fmla="*/ 22 w 141"/>
                <a:gd name="T33" fmla="*/ 74 h 75"/>
                <a:gd name="T34" fmla="*/ 16 w 141"/>
                <a:gd name="T35" fmla="*/ 74 h 75"/>
                <a:gd name="T36" fmla="*/ 11 w 141"/>
                <a:gd name="T37" fmla="*/ 71 h 75"/>
                <a:gd name="T38" fmla="*/ 7 w 141"/>
                <a:gd name="T39" fmla="*/ 68 h 75"/>
                <a:gd name="T40" fmla="*/ 3 w 141"/>
                <a:gd name="T41" fmla="*/ 63 h 75"/>
                <a:gd name="T42" fmla="*/ 0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39" y="58"/>
                  </a:lnTo>
                  <a:lnTo>
                    <a:pt x="136" y="64"/>
                  </a:lnTo>
                  <a:lnTo>
                    <a:pt x="132" y="68"/>
                  </a:lnTo>
                  <a:lnTo>
                    <a:pt x="127" y="71"/>
                  </a:lnTo>
                  <a:lnTo>
                    <a:pt x="122" y="74"/>
                  </a:lnTo>
                  <a:lnTo>
                    <a:pt x="115" y="75"/>
                  </a:lnTo>
                  <a:lnTo>
                    <a:pt x="107" y="75"/>
                  </a:lnTo>
                  <a:lnTo>
                    <a:pt x="99" y="75"/>
                  </a:lnTo>
                  <a:lnTo>
                    <a:pt x="85" y="75"/>
                  </a:lnTo>
                  <a:lnTo>
                    <a:pt x="66" y="75"/>
                  </a:lnTo>
                  <a:lnTo>
                    <a:pt x="47" y="75"/>
                  </a:lnTo>
                  <a:lnTo>
                    <a:pt x="35" y="75"/>
                  </a:lnTo>
                  <a:lnTo>
                    <a:pt x="29" y="75"/>
                  </a:lnTo>
                  <a:lnTo>
                    <a:pt x="22" y="74"/>
                  </a:lnTo>
                  <a:lnTo>
                    <a:pt x="16" y="74"/>
                  </a:lnTo>
                  <a:lnTo>
                    <a:pt x="11" y="71"/>
                  </a:lnTo>
                  <a:lnTo>
                    <a:pt x="7" y="68"/>
                  </a:lnTo>
                  <a:lnTo>
                    <a:pt x="3" y="63"/>
                  </a:lnTo>
                  <a:lnTo>
                    <a:pt x="0"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65">
              <a:extLst>
                <a:ext uri="{FF2B5EF4-FFF2-40B4-BE49-F238E27FC236}">
                  <a16:creationId xmlns:a16="http://schemas.microsoft.com/office/drawing/2014/main" id="{6865A1A6-E8A2-47DC-8D5E-560769C3DCAA}"/>
                </a:ext>
              </a:extLst>
            </p:cNvPr>
            <p:cNvSpPr>
              <a:spLocks noEditPoints="1"/>
            </p:cNvSpPr>
            <p:nvPr/>
          </p:nvSpPr>
          <p:spPr bwMode="auto">
            <a:xfrm>
              <a:off x="7913688" y="6370638"/>
              <a:ext cx="236538" cy="442913"/>
            </a:xfrm>
            <a:custGeom>
              <a:avLst/>
              <a:gdLst>
                <a:gd name="T0" fmla="*/ 2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3 w 149"/>
                <a:gd name="T21" fmla="*/ 279 h 279"/>
                <a:gd name="T22" fmla="*/ 51 w 149"/>
                <a:gd name="T23" fmla="*/ 279 h 279"/>
                <a:gd name="T24" fmla="*/ 70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59 h 279"/>
                <a:gd name="T56" fmla="*/ 127 w 149"/>
                <a:gd name="T57" fmla="*/ 70 h 279"/>
                <a:gd name="T58" fmla="*/ 128 w 149"/>
                <a:gd name="T59" fmla="*/ 61 h 279"/>
                <a:gd name="T60" fmla="*/ 123 w 149"/>
                <a:gd name="T61" fmla="*/ 59 h 279"/>
                <a:gd name="T62" fmla="*/ 114 w 149"/>
                <a:gd name="T63" fmla="*/ 65 h 279"/>
                <a:gd name="T64" fmla="*/ 114 w 149"/>
                <a:gd name="T65" fmla="*/ 65 h 279"/>
                <a:gd name="T66" fmla="*/ 105 w 149"/>
                <a:gd name="T67" fmla="*/ 65 h 279"/>
                <a:gd name="T68" fmla="*/ 107 w 149"/>
                <a:gd name="T69" fmla="*/ 45 h 279"/>
                <a:gd name="T70" fmla="*/ 101 w 149"/>
                <a:gd name="T71" fmla="*/ 62 h 279"/>
                <a:gd name="T72" fmla="*/ 99 w 149"/>
                <a:gd name="T73" fmla="*/ 41 h 279"/>
                <a:gd name="T74" fmla="*/ 105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4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5 h 279"/>
                <a:gd name="T106" fmla="*/ 35 w 149"/>
                <a:gd name="T107" fmla="*/ 57 h 279"/>
                <a:gd name="T108" fmla="*/ 6 w 149"/>
                <a:gd name="T109" fmla="*/ 73 h 279"/>
                <a:gd name="T110" fmla="*/ 20 w 149"/>
                <a:gd name="T111" fmla="*/ 59 h 279"/>
                <a:gd name="T112" fmla="*/ 27 w 149"/>
                <a:gd name="T113" fmla="*/ 66 h 279"/>
                <a:gd name="T114" fmla="*/ 18 w 149"/>
                <a:gd name="T115" fmla="*/ 73 h 279"/>
                <a:gd name="T116" fmla="*/ 2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2" y="80"/>
                  </a:lnTo>
                  <a:lnTo>
                    <a:pt x="3" y="78"/>
                  </a:lnTo>
                  <a:lnTo>
                    <a:pt x="2" y="80"/>
                  </a:lnTo>
                  <a:lnTo>
                    <a:pt x="2" y="81"/>
                  </a:lnTo>
                  <a:lnTo>
                    <a:pt x="2" y="80"/>
                  </a:lnTo>
                  <a:lnTo>
                    <a:pt x="10" y="81"/>
                  </a:lnTo>
                  <a:lnTo>
                    <a:pt x="10" y="81"/>
                  </a:lnTo>
                  <a:lnTo>
                    <a:pt x="10" y="82"/>
                  </a:lnTo>
                  <a:lnTo>
                    <a:pt x="8" y="85"/>
                  </a:lnTo>
                  <a:lnTo>
                    <a:pt x="8" y="85"/>
                  </a:lnTo>
                  <a:lnTo>
                    <a:pt x="8" y="82"/>
                  </a:lnTo>
                  <a:close/>
                  <a:moveTo>
                    <a:pt x="0" y="81"/>
                  </a:moveTo>
                  <a:lnTo>
                    <a:pt x="0" y="81"/>
                  </a:lnTo>
                  <a:lnTo>
                    <a:pt x="2" y="80"/>
                  </a:lnTo>
                  <a:lnTo>
                    <a:pt x="0" y="81"/>
                  </a:lnTo>
                  <a:close/>
                  <a:moveTo>
                    <a:pt x="0" y="86"/>
                  </a:moveTo>
                  <a:lnTo>
                    <a:pt x="0" y="81"/>
                  </a:lnTo>
                  <a:lnTo>
                    <a:pt x="8"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3" y="279"/>
                  </a:lnTo>
                  <a:lnTo>
                    <a:pt x="26" y="278"/>
                  </a:lnTo>
                  <a:lnTo>
                    <a:pt x="22" y="278"/>
                  </a:lnTo>
                  <a:lnTo>
                    <a:pt x="19" y="278"/>
                  </a:lnTo>
                  <a:lnTo>
                    <a:pt x="16" y="277"/>
                  </a:lnTo>
                  <a:lnTo>
                    <a:pt x="12" y="275"/>
                  </a:lnTo>
                  <a:lnTo>
                    <a:pt x="10" y="273"/>
                  </a:lnTo>
                  <a:lnTo>
                    <a:pt x="7" y="271"/>
                  </a:lnTo>
                  <a:lnTo>
                    <a:pt x="7" y="270"/>
                  </a:lnTo>
                  <a:lnTo>
                    <a:pt x="6" y="268"/>
                  </a:lnTo>
                  <a:lnTo>
                    <a:pt x="4" y="267"/>
                  </a:lnTo>
                  <a:lnTo>
                    <a:pt x="3" y="264"/>
                  </a:lnTo>
                  <a:lnTo>
                    <a:pt x="3" y="263"/>
                  </a:lnTo>
                  <a:lnTo>
                    <a:pt x="2" y="262"/>
                  </a:lnTo>
                  <a:lnTo>
                    <a:pt x="2" y="259"/>
                  </a:lnTo>
                  <a:lnTo>
                    <a:pt x="0" y="258"/>
                  </a:lnTo>
                  <a:lnTo>
                    <a:pt x="0" y="252"/>
                  </a:lnTo>
                  <a:lnTo>
                    <a:pt x="0" y="248"/>
                  </a:lnTo>
                  <a:lnTo>
                    <a:pt x="8" y="248"/>
                  </a:lnTo>
                  <a:lnTo>
                    <a:pt x="8" y="252"/>
                  </a:lnTo>
                  <a:lnTo>
                    <a:pt x="10" y="256"/>
                  </a:lnTo>
                  <a:lnTo>
                    <a:pt x="10" y="258"/>
                  </a:lnTo>
                  <a:lnTo>
                    <a:pt x="10" y="259"/>
                  </a:lnTo>
                  <a:lnTo>
                    <a:pt x="10" y="260"/>
                  </a:lnTo>
                  <a:lnTo>
                    <a:pt x="11" y="262"/>
                  </a:lnTo>
                  <a:lnTo>
                    <a:pt x="11" y="262"/>
                  </a:lnTo>
                  <a:lnTo>
                    <a:pt x="12" y="263"/>
                  </a:lnTo>
                  <a:lnTo>
                    <a:pt x="12" y="264"/>
                  </a:lnTo>
                  <a:lnTo>
                    <a:pt x="14" y="264"/>
                  </a:lnTo>
                  <a:lnTo>
                    <a:pt x="15" y="266"/>
                  </a:lnTo>
                  <a:lnTo>
                    <a:pt x="16" y="267"/>
                  </a:lnTo>
                  <a:lnTo>
                    <a:pt x="19" y="268"/>
                  </a:lnTo>
                  <a:lnTo>
                    <a:pt x="22" y="270"/>
                  </a:lnTo>
                  <a:lnTo>
                    <a:pt x="24" y="270"/>
                  </a:lnTo>
                  <a:lnTo>
                    <a:pt x="27" y="270"/>
                  </a:lnTo>
                  <a:lnTo>
                    <a:pt x="33" y="271"/>
                  </a:lnTo>
                  <a:lnTo>
                    <a:pt x="39" y="271"/>
                  </a:lnTo>
                  <a:close/>
                  <a:moveTo>
                    <a:pt x="104" y="271"/>
                  </a:moveTo>
                  <a:lnTo>
                    <a:pt x="103" y="279"/>
                  </a:lnTo>
                  <a:lnTo>
                    <a:pt x="103" y="279"/>
                  </a:lnTo>
                  <a:lnTo>
                    <a:pt x="97" y="279"/>
                  </a:lnTo>
                  <a:lnTo>
                    <a:pt x="89" y="279"/>
                  </a:lnTo>
                  <a:lnTo>
                    <a:pt x="80" y="279"/>
                  </a:lnTo>
                  <a:lnTo>
                    <a:pt x="70" y="279"/>
                  </a:lnTo>
                  <a:lnTo>
                    <a:pt x="61" y="279"/>
                  </a:lnTo>
                  <a:lnTo>
                    <a:pt x="51" y="279"/>
                  </a:lnTo>
                  <a:lnTo>
                    <a:pt x="45" y="279"/>
                  </a:lnTo>
                  <a:lnTo>
                    <a:pt x="39" y="279"/>
                  </a:lnTo>
                  <a:lnTo>
                    <a:pt x="39" y="271"/>
                  </a:lnTo>
                  <a:lnTo>
                    <a:pt x="45" y="271"/>
                  </a:lnTo>
                  <a:lnTo>
                    <a:pt x="51" y="271"/>
                  </a:lnTo>
                  <a:lnTo>
                    <a:pt x="61" y="271"/>
                  </a:lnTo>
                  <a:lnTo>
                    <a:pt x="70" y="271"/>
                  </a:lnTo>
                  <a:lnTo>
                    <a:pt x="80" y="271"/>
                  </a:lnTo>
                  <a:lnTo>
                    <a:pt x="89" y="271"/>
                  </a:lnTo>
                  <a:lnTo>
                    <a:pt x="97" y="271"/>
                  </a:lnTo>
                  <a:lnTo>
                    <a:pt x="103" y="271"/>
                  </a:lnTo>
                  <a:lnTo>
                    <a:pt x="104" y="271"/>
                  </a:lnTo>
                  <a:close/>
                  <a:moveTo>
                    <a:pt x="103" y="271"/>
                  </a:moveTo>
                  <a:lnTo>
                    <a:pt x="104"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5"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4" y="271"/>
                  </a:lnTo>
                  <a:lnTo>
                    <a:pt x="111" y="271"/>
                  </a:lnTo>
                  <a:lnTo>
                    <a:pt x="118" y="271"/>
                  </a:lnTo>
                  <a:lnTo>
                    <a:pt x="122" y="270"/>
                  </a:lnTo>
                  <a:lnTo>
                    <a:pt x="124" y="270"/>
                  </a:lnTo>
                  <a:lnTo>
                    <a:pt x="127" y="268"/>
                  </a:lnTo>
                  <a:lnTo>
                    <a:pt x="130" y="268"/>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6"/>
                  </a:lnTo>
                  <a:lnTo>
                    <a:pt x="149" y="88"/>
                  </a:lnTo>
                  <a:close/>
                  <a:moveTo>
                    <a:pt x="149" y="86"/>
                  </a:moveTo>
                  <a:lnTo>
                    <a:pt x="149" y="86"/>
                  </a:lnTo>
                  <a:lnTo>
                    <a:pt x="149" y="88"/>
                  </a:lnTo>
                  <a:lnTo>
                    <a:pt x="149" y="86"/>
                  </a:lnTo>
                  <a:close/>
                  <a:moveTo>
                    <a:pt x="147" y="80"/>
                  </a:moveTo>
                  <a:lnTo>
                    <a:pt x="149" y="86"/>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30" y="70"/>
                  </a:moveTo>
                  <a:lnTo>
                    <a:pt x="131" y="62"/>
                  </a:lnTo>
                  <a:lnTo>
                    <a:pt x="132" y="62"/>
                  </a:lnTo>
                  <a:lnTo>
                    <a:pt x="135" y="65"/>
                  </a:lnTo>
                  <a:lnTo>
                    <a:pt x="138" y="66"/>
                  </a:lnTo>
                  <a:lnTo>
                    <a:pt x="140" y="69"/>
                  </a:lnTo>
                  <a:lnTo>
                    <a:pt x="143" y="72"/>
                  </a:lnTo>
                  <a:lnTo>
                    <a:pt x="136" y="77"/>
                  </a:lnTo>
                  <a:lnTo>
                    <a:pt x="135" y="76"/>
                  </a:lnTo>
                  <a:lnTo>
                    <a:pt x="132" y="73"/>
                  </a:lnTo>
                  <a:lnTo>
                    <a:pt x="130" y="72"/>
                  </a:lnTo>
                  <a:lnTo>
                    <a:pt x="128" y="70"/>
                  </a:lnTo>
                  <a:lnTo>
                    <a:pt x="130" y="70"/>
                  </a:lnTo>
                  <a:close/>
                  <a:moveTo>
                    <a:pt x="131" y="62"/>
                  </a:moveTo>
                  <a:lnTo>
                    <a:pt x="131" y="62"/>
                  </a:lnTo>
                  <a:lnTo>
                    <a:pt x="132" y="62"/>
                  </a:lnTo>
                  <a:lnTo>
                    <a:pt x="131" y="62"/>
                  </a:lnTo>
                  <a:close/>
                  <a:moveTo>
                    <a:pt x="124" y="68"/>
                  </a:moveTo>
                  <a:lnTo>
                    <a:pt x="126" y="59"/>
                  </a:lnTo>
                  <a:lnTo>
                    <a:pt x="128" y="61"/>
                  </a:lnTo>
                  <a:lnTo>
                    <a:pt x="128" y="61"/>
                  </a:lnTo>
                  <a:lnTo>
                    <a:pt x="130" y="61"/>
                  </a:lnTo>
                  <a:lnTo>
                    <a:pt x="130" y="62"/>
                  </a:lnTo>
                  <a:lnTo>
                    <a:pt x="131" y="62"/>
                  </a:lnTo>
                  <a:lnTo>
                    <a:pt x="130" y="70"/>
                  </a:lnTo>
                  <a:lnTo>
                    <a:pt x="127" y="70"/>
                  </a:lnTo>
                  <a:lnTo>
                    <a:pt x="126" y="69"/>
                  </a:lnTo>
                  <a:lnTo>
                    <a:pt x="124" y="68"/>
                  </a:lnTo>
                  <a:lnTo>
                    <a:pt x="122" y="66"/>
                  </a:lnTo>
                  <a:lnTo>
                    <a:pt x="124" y="68"/>
                  </a:lnTo>
                  <a:close/>
                  <a:moveTo>
                    <a:pt x="126" y="59"/>
                  </a:moveTo>
                  <a:lnTo>
                    <a:pt x="127" y="59"/>
                  </a:lnTo>
                  <a:lnTo>
                    <a:pt x="128" y="61"/>
                  </a:lnTo>
                  <a:lnTo>
                    <a:pt x="126" y="59"/>
                  </a:lnTo>
                  <a:close/>
                  <a:moveTo>
                    <a:pt x="114" y="65"/>
                  </a:moveTo>
                  <a:lnTo>
                    <a:pt x="114" y="57"/>
                  </a:lnTo>
                  <a:lnTo>
                    <a:pt x="115" y="57"/>
                  </a:lnTo>
                  <a:lnTo>
                    <a:pt x="116" y="57"/>
                  </a:lnTo>
                  <a:lnTo>
                    <a:pt x="120" y="58"/>
                  </a:lnTo>
                  <a:lnTo>
                    <a:pt x="123" y="59"/>
                  </a:lnTo>
                  <a:lnTo>
                    <a:pt x="126" y="59"/>
                  </a:lnTo>
                  <a:lnTo>
                    <a:pt x="124" y="68"/>
                  </a:lnTo>
                  <a:lnTo>
                    <a:pt x="122" y="68"/>
                  </a:lnTo>
                  <a:lnTo>
                    <a:pt x="118" y="66"/>
                  </a:lnTo>
                  <a:lnTo>
                    <a:pt x="115" y="65"/>
                  </a:lnTo>
                  <a:lnTo>
                    <a:pt x="111" y="65"/>
                  </a:lnTo>
                  <a:lnTo>
                    <a:pt x="114" y="65"/>
                  </a:lnTo>
                  <a:close/>
                  <a:moveTo>
                    <a:pt x="114" y="57"/>
                  </a:moveTo>
                  <a:lnTo>
                    <a:pt x="114" y="57"/>
                  </a:lnTo>
                  <a:lnTo>
                    <a:pt x="115" y="57"/>
                  </a:lnTo>
                  <a:lnTo>
                    <a:pt x="114" y="57"/>
                  </a:lnTo>
                  <a:close/>
                  <a:moveTo>
                    <a:pt x="105" y="57"/>
                  </a:moveTo>
                  <a:lnTo>
                    <a:pt x="114" y="57"/>
                  </a:lnTo>
                  <a:lnTo>
                    <a:pt x="114" y="65"/>
                  </a:lnTo>
                  <a:lnTo>
                    <a:pt x="105" y="65"/>
                  </a:lnTo>
                  <a:lnTo>
                    <a:pt x="101" y="62"/>
                  </a:lnTo>
                  <a:lnTo>
                    <a:pt x="105" y="57"/>
                  </a:lnTo>
                  <a:close/>
                  <a:moveTo>
                    <a:pt x="105" y="65"/>
                  </a:moveTo>
                  <a:lnTo>
                    <a:pt x="103" y="65"/>
                  </a:lnTo>
                  <a:lnTo>
                    <a:pt x="101" y="62"/>
                  </a:lnTo>
                  <a:lnTo>
                    <a:pt x="105" y="65"/>
                  </a:lnTo>
                  <a:close/>
                  <a:moveTo>
                    <a:pt x="105" y="24"/>
                  </a:moveTo>
                  <a:lnTo>
                    <a:pt x="107" y="33"/>
                  </a:lnTo>
                  <a:lnTo>
                    <a:pt x="109" y="30"/>
                  </a:lnTo>
                  <a:lnTo>
                    <a:pt x="109" y="34"/>
                  </a:lnTo>
                  <a:lnTo>
                    <a:pt x="108" y="37"/>
                  </a:lnTo>
                  <a:lnTo>
                    <a:pt x="108" y="41"/>
                  </a:lnTo>
                  <a:lnTo>
                    <a:pt x="107" y="45"/>
                  </a:lnTo>
                  <a:lnTo>
                    <a:pt x="107" y="49"/>
                  </a:lnTo>
                  <a:lnTo>
                    <a:pt x="108" y="53"/>
                  </a:lnTo>
                  <a:lnTo>
                    <a:pt x="108" y="54"/>
                  </a:lnTo>
                  <a:lnTo>
                    <a:pt x="108" y="55"/>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1" y="31"/>
                  </a:lnTo>
                  <a:lnTo>
                    <a:pt x="101" y="27"/>
                  </a:lnTo>
                  <a:lnTo>
                    <a:pt x="105" y="24"/>
                  </a:lnTo>
                  <a:close/>
                  <a:moveTo>
                    <a:pt x="101" y="27"/>
                  </a:moveTo>
                  <a:lnTo>
                    <a:pt x="103" y="26"/>
                  </a:lnTo>
                  <a:lnTo>
                    <a:pt x="105" y="24"/>
                  </a:lnTo>
                  <a:lnTo>
                    <a:pt x="101" y="27"/>
                  </a:lnTo>
                  <a:close/>
                  <a:moveTo>
                    <a:pt x="130" y="28"/>
                  </a:moveTo>
                  <a:lnTo>
                    <a:pt x="138" y="28"/>
                  </a:lnTo>
                  <a:lnTo>
                    <a:pt x="134" y="33"/>
                  </a:lnTo>
                  <a:lnTo>
                    <a:pt x="128" y="33"/>
                  </a:lnTo>
                  <a:lnTo>
                    <a:pt x="120" y="33"/>
                  </a:lnTo>
                  <a:lnTo>
                    <a:pt x="115" y="33"/>
                  </a:lnTo>
                  <a:lnTo>
                    <a:pt x="112" y="33"/>
                  </a:lnTo>
                  <a:lnTo>
                    <a:pt x="108" y="33"/>
                  </a:lnTo>
                  <a:lnTo>
                    <a:pt x="107" y="33"/>
                  </a:lnTo>
                  <a:lnTo>
                    <a:pt x="105" y="24"/>
                  </a:lnTo>
                  <a:lnTo>
                    <a:pt x="108" y="24"/>
                  </a:lnTo>
                  <a:lnTo>
                    <a:pt x="111" y="24"/>
                  </a:lnTo>
                  <a:lnTo>
                    <a:pt x="115" y="24"/>
                  </a:lnTo>
                  <a:lnTo>
                    <a:pt x="120" y="24"/>
                  </a:lnTo>
                  <a:lnTo>
                    <a:pt x="128"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1" y="33"/>
                  </a:lnTo>
                  <a:lnTo>
                    <a:pt x="41" y="33"/>
                  </a:lnTo>
                  <a:lnTo>
                    <a:pt x="35" y="33"/>
                  </a:lnTo>
                  <a:lnTo>
                    <a:pt x="27" y="33"/>
                  </a:lnTo>
                  <a:lnTo>
                    <a:pt x="18" y="33"/>
                  </a:lnTo>
                  <a:lnTo>
                    <a:pt x="12" y="33"/>
                  </a:lnTo>
                  <a:lnTo>
                    <a:pt x="12" y="24"/>
                  </a:lnTo>
                  <a:lnTo>
                    <a:pt x="18" y="24"/>
                  </a:lnTo>
                  <a:lnTo>
                    <a:pt x="27" y="24"/>
                  </a:lnTo>
                  <a:lnTo>
                    <a:pt x="35" y="24"/>
                  </a:lnTo>
                  <a:lnTo>
                    <a:pt x="42" y="24"/>
                  </a:lnTo>
                  <a:lnTo>
                    <a:pt x="42" y="24"/>
                  </a:lnTo>
                  <a:close/>
                  <a:moveTo>
                    <a:pt x="43" y="64"/>
                  </a:moveTo>
                  <a:lnTo>
                    <a:pt x="41" y="55"/>
                  </a:lnTo>
                  <a:lnTo>
                    <a:pt x="38" y="58"/>
                  </a:lnTo>
                  <a:lnTo>
                    <a:pt x="38" y="57"/>
                  </a:lnTo>
                  <a:lnTo>
                    <a:pt x="39" y="54"/>
                  </a:lnTo>
                  <a:lnTo>
                    <a:pt x="39" y="49"/>
                  </a:lnTo>
                  <a:lnTo>
                    <a:pt x="39" y="43"/>
                  </a:lnTo>
                  <a:lnTo>
                    <a:pt x="39" y="38"/>
                  </a:lnTo>
                  <a:lnTo>
                    <a:pt x="39" y="34"/>
                  </a:lnTo>
                  <a:lnTo>
                    <a:pt x="39" y="33"/>
                  </a:lnTo>
                  <a:lnTo>
                    <a:pt x="38" y="31"/>
                  </a:lnTo>
                  <a:lnTo>
                    <a:pt x="38" y="31"/>
                  </a:lnTo>
                  <a:lnTo>
                    <a:pt x="39" y="31"/>
                  </a:lnTo>
                  <a:lnTo>
                    <a:pt x="39" y="33"/>
                  </a:lnTo>
                  <a:lnTo>
                    <a:pt x="41" y="33"/>
                  </a:lnTo>
                  <a:lnTo>
                    <a:pt x="42" y="24"/>
                  </a:lnTo>
                  <a:lnTo>
                    <a:pt x="43" y="24"/>
                  </a:lnTo>
                  <a:lnTo>
                    <a:pt x="45" y="26"/>
                  </a:lnTo>
                  <a:lnTo>
                    <a:pt x="46" y="27"/>
                  </a:lnTo>
                  <a:lnTo>
                    <a:pt x="46" y="28"/>
                  </a:lnTo>
                  <a:lnTo>
                    <a:pt x="47" y="30"/>
                  </a:lnTo>
                  <a:lnTo>
                    <a:pt x="47" y="33"/>
                  </a:lnTo>
                  <a:lnTo>
                    <a:pt x="47" y="38"/>
                  </a:lnTo>
                  <a:lnTo>
                    <a:pt x="47" y="43"/>
                  </a:lnTo>
                  <a:lnTo>
                    <a:pt x="47" y="50"/>
                  </a:lnTo>
                  <a:lnTo>
                    <a:pt x="47" y="54"/>
                  </a:lnTo>
                  <a:lnTo>
                    <a:pt x="47" y="58"/>
                  </a:lnTo>
                  <a:lnTo>
                    <a:pt x="46" y="61"/>
                  </a:lnTo>
                  <a:lnTo>
                    <a:pt x="43" y="64"/>
                  </a:lnTo>
                  <a:close/>
                  <a:moveTo>
                    <a:pt x="46" y="61"/>
                  </a:moveTo>
                  <a:lnTo>
                    <a:pt x="46" y="64"/>
                  </a:lnTo>
                  <a:lnTo>
                    <a:pt x="43" y="64"/>
                  </a:lnTo>
                  <a:lnTo>
                    <a:pt x="46" y="61"/>
                  </a:lnTo>
                  <a:close/>
                  <a:moveTo>
                    <a:pt x="37" y="65"/>
                  </a:moveTo>
                  <a:lnTo>
                    <a:pt x="35" y="57"/>
                  </a:lnTo>
                  <a:lnTo>
                    <a:pt x="35" y="57"/>
                  </a:lnTo>
                  <a:lnTo>
                    <a:pt x="37" y="57"/>
                  </a:lnTo>
                  <a:lnTo>
                    <a:pt x="38" y="57"/>
                  </a:lnTo>
                  <a:lnTo>
                    <a:pt x="39" y="57"/>
                  </a:lnTo>
                  <a:lnTo>
                    <a:pt x="41" y="55"/>
                  </a:lnTo>
                  <a:lnTo>
                    <a:pt x="43"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2" y="78"/>
                  </a:lnTo>
                  <a:lnTo>
                    <a:pt x="6" y="73"/>
                  </a:lnTo>
                  <a:lnTo>
                    <a:pt x="10" y="69"/>
                  </a:lnTo>
                  <a:lnTo>
                    <a:pt x="11" y="66"/>
                  </a:lnTo>
                  <a:lnTo>
                    <a:pt x="14" y="65"/>
                  </a:lnTo>
                  <a:lnTo>
                    <a:pt x="15" y="64"/>
                  </a:lnTo>
                  <a:lnTo>
                    <a:pt x="18" y="62"/>
                  </a:lnTo>
                  <a:lnTo>
                    <a:pt x="19" y="61"/>
                  </a:lnTo>
                  <a:lnTo>
                    <a:pt x="20" y="59"/>
                  </a:lnTo>
                  <a:lnTo>
                    <a:pt x="23" y="59"/>
                  </a:lnTo>
                  <a:lnTo>
                    <a:pt x="26" y="58"/>
                  </a:lnTo>
                  <a:lnTo>
                    <a:pt x="30" y="57"/>
                  </a:lnTo>
                  <a:lnTo>
                    <a:pt x="35" y="57"/>
                  </a:lnTo>
                  <a:lnTo>
                    <a:pt x="37"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2" y="80"/>
                  </a:moveTo>
                  <a:lnTo>
                    <a:pt x="2" y="78"/>
                  </a:lnTo>
                  <a:lnTo>
                    <a:pt x="2"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66">
              <a:extLst>
                <a:ext uri="{FF2B5EF4-FFF2-40B4-BE49-F238E27FC236}">
                  <a16:creationId xmlns:a16="http://schemas.microsoft.com/office/drawing/2014/main" id="{9C8ABEA0-E4FC-4F36-BE1C-B14193E2763C}"/>
                </a:ext>
              </a:extLst>
            </p:cNvPr>
            <p:cNvSpPr>
              <a:spLocks/>
            </p:cNvSpPr>
            <p:nvPr/>
          </p:nvSpPr>
          <p:spPr bwMode="auto">
            <a:xfrm>
              <a:off x="8221663" y="6554788"/>
              <a:ext cx="223838" cy="252413"/>
            </a:xfrm>
            <a:custGeom>
              <a:avLst/>
              <a:gdLst>
                <a:gd name="T0" fmla="*/ 0 w 141"/>
                <a:gd name="T1" fmla="*/ 0 h 159"/>
                <a:gd name="T2" fmla="*/ 141 w 141"/>
                <a:gd name="T3" fmla="*/ 0 h 159"/>
                <a:gd name="T4" fmla="*/ 141 w 141"/>
                <a:gd name="T5" fmla="*/ 132 h 159"/>
                <a:gd name="T6" fmla="*/ 141 w 141"/>
                <a:gd name="T7" fmla="*/ 142 h 159"/>
                <a:gd name="T8" fmla="*/ 138 w 141"/>
                <a:gd name="T9" fmla="*/ 148 h 159"/>
                <a:gd name="T10" fmla="*/ 133 w 141"/>
                <a:gd name="T11" fmla="*/ 152 h 159"/>
                <a:gd name="T12" fmla="*/ 127 w 141"/>
                <a:gd name="T13" fmla="*/ 155 h 159"/>
                <a:gd name="T14" fmla="*/ 122 w 141"/>
                <a:gd name="T15" fmla="*/ 158 h 159"/>
                <a:gd name="T16" fmla="*/ 115 w 141"/>
                <a:gd name="T17" fmla="*/ 159 h 159"/>
                <a:gd name="T18" fmla="*/ 107 w 141"/>
                <a:gd name="T19" fmla="*/ 159 h 159"/>
                <a:gd name="T20" fmla="*/ 100 w 141"/>
                <a:gd name="T21" fmla="*/ 159 h 159"/>
                <a:gd name="T22" fmla="*/ 85 w 141"/>
                <a:gd name="T23" fmla="*/ 159 h 159"/>
                <a:gd name="T24" fmla="*/ 67 w 141"/>
                <a:gd name="T25" fmla="*/ 159 h 159"/>
                <a:gd name="T26" fmla="*/ 48 w 141"/>
                <a:gd name="T27" fmla="*/ 159 h 159"/>
                <a:gd name="T28" fmla="*/ 36 w 141"/>
                <a:gd name="T29" fmla="*/ 159 h 159"/>
                <a:gd name="T30" fmla="*/ 29 w 141"/>
                <a:gd name="T31" fmla="*/ 159 h 159"/>
                <a:gd name="T32" fmla="*/ 22 w 141"/>
                <a:gd name="T33" fmla="*/ 158 h 159"/>
                <a:gd name="T34" fmla="*/ 17 w 141"/>
                <a:gd name="T35" fmla="*/ 158 h 159"/>
                <a:gd name="T36" fmla="*/ 11 w 141"/>
                <a:gd name="T37" fmla="*/ 155 h 159"/>
                <a:gd name="T38" fmla="*/ 7 w 141"/>
                <a:gd name="T39" fmla="*/ 152 h 159"/>
                <a:gd name="T40" fmla="*/ 3 w 141"/>
                <a:gd name="T41" fmla="*/ 147 h 159"/>
                <a:gd name="T42" fmla="*/ 2 w 141"/>
                <a:gd name="T43" fmla="*/ 140 h 159"/>
                <a:gd name="T44" fmla="*/ 0 w 141"/>
                <a:gd name="T45" fmla="*/ 132 h 159"/>
                <a:gd name="T46" fmla="*/ 0 w 141"/>
                <a:gd name="T4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159">
                  <a:moveTo>
                    <a:pt x="0" y="0"/>
                  </a:moveTo>
                  <a:lnTo>
                    <a:pt x="141" y="0"/>
                  </a:lnTo>
                  <a:lnTo>
                    <a:pt x="141" y="132"/>
                  </a:lnTo>
                  <a:lnTo>
                    <a:pt x="141" y="142"/>
                  </a:lnTo>
                  <a:lnTo>
                    <a:pt x="138" y="148"/>
                  </a:lnTo>
                  <a:lnTo>
                    <a:pt x="133" y="152"/>
                  </a:lnTo>
                  <a:lnTo>
                    <a:pt x="127" y="155"/>
                  </a:lnTo>
                  <a:lnTo>
                    <a:pt x="122" y="158"/>
                  </a:lnTo>
                  <a:lnTo>
                    <a:pt x="115" y="159"/>
                  </a:lnTo>
                  <a:lnTo>
                    <a:pt x="107" y="159"/>
                  </a:lnTo>
                  <a:lnTo>
                    <a:pt x="100" y="159"/>
                  </a:lnTo>
                  <a:lnTo>
                    <a:pt x="85" y="159"/>
                  </a:lnTo>
                  <a:lnTo>
                    <a:pt x="67" y="159"/>
                  </a:lnTo>
                  <a:lnTo>
                    <a:pt x="48" y="159"/>
                  </a:lnTo>
                  <a:lnTo>
                    <a:pt x="36" y="159"/>
                  </a:lnTo>
                  <a:lnTo>
                    <a:pt x="29" y="159"/>
                  </a:lnTo>
                  <a:lnTo>
                    <a:pt x="22" y="158"/>
                  </a:lnTo>
                  <a:lnTo>
                    <a:pt x="17" y="158"/>
                  </a:lnTo>
                  <a:lnTo>
                    <a:pt x="11" y="155"/>
                  </a:lnTo>
                  <a:lnTo>
                    <a:pt x="7" y="152"/>
                  </a:lnTo>
                  <a:lnTo>
                    <a:pt x="3" y="147"/>
                  </a:lnTo>
                  <a:lnTo>
                    <a:pt x="2" y="140"/>
                  </a:lnTo>
                  <a:lnTo>
                    <a:pt x="0" y="132"/>
                  </a:lnTo>
                  <a:lnTo>
                    <a:pt x="0" y="0"/>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67">
              <a:extLst>
                <a:ext uri="{FF2B5EF4-FFF2-40B4-BE49-F238E27FC236}">
                  <a16:creationId xmlns:a16="http://schemas.microsoft.com/office/drawing/2014/main" id="{B7EFA2F2-97DD-4FAD-B4CA-93F3017263B5}"/>
                </a:ext>
              </a:extLst>
            </p:cNvPr>
            <p:cNvSpPr>
              <a:spLocks/>
            </p:cNvSpPr>
            <p:nvPr/>
          </p:nvSpPr>
          <p:spPr bwMode="auto">
            <a:xfrm>
              <a:off x="8221663" y="6688138"/>
              <a:ext cx="223838" cy="119063"/>
            </a:xfrm>
            <a:custGeom>
              <a:avLst/>
              <a:gdLst>
                <a:gd name="T0" fmla="*/ 0 w 141"/>
                <a:gd name="T1" fmla="*/ 0 h 75"/>
                <a:gd name="T2" fmla="*/ 141 w 141"/>
                <a:gd name="T3" fmla="*/ 0 h 75"/>
                <a:gd name="T4" fmla="*/ 141 w 141"/>
                <a:gd name="T5" fmla="*/ 48 h 75"/>
                <a:gd name="T6" fmla="*/ 141 w 141"/>
                <a:gd name="T7" fmla="*/ 58 h 75"/>
                <a:gd name="T8" fmla="*/ 138 w 141"/>
                <a:gd name="T9" fmla="*/ 64 h 75"/>
                <a:gd name="T10" fmla="*/ 133 w 141"/>
                <a:gd name="T11" fmla="*/ 68 h 75"/>
                <a:gd name="T12" fmla="*/ 127 w 141"/>
                <a:gd name="T13" fmla="*/ 71 h 75"/>
                <a:gd name="T14" fmla="*/ 122 w 141"/>
                <a:gd name="T15" fmla="*/ 74 h 75"/>
                <a:gd name="T16" fmla="*/ 115 w 141"/>
                <a:gd name="T17" fmla="*/ 75 h 75"/>
                <a:gd name="T18" fmla="*/ 107 w 141"/>
                <a:gd name="T19" fmla="*/ 75 h 75"/>
                <a:gd name="T20" fmla="*/ 100 w 141"/>
                <a:gd name="T21" fmla="*/ 75 h 75"/>
                <a:gd name="T22" fmla="*/ 85 w 141"/>
                <a:gd name="T23" fmla="*/ 75 h 75"/>
                <a:gd name="T24" fmla="*/ 67 w 141"/>
                <a:gd name="T25" fmla="*/ 75 h 75"/>
                <a:gd name="T26" fmla="*/ 48 w 141"/>
                <a:gd name="T27" fmla="*/ 75 h 75"/>
                <a:gd name="T28" fmla="*/ 36 w 141"/>
                <a:gd name="T29" fmla="*/ 75 h 75"/>
                <a:gd name="T30" fmla="*/ 29 w 141"/>
                <a:gd name="T31" fmla="*/ 75 h 75"/>
                <a:gd name="T32" fmla="*/ 22 w 141"/>
                <a:gd name="T33" fmla="*/ 74 h 75"/>
                <a:gd name="T34" fmla="*/ 17 w 141"/>
                <a:gd name="T35" fmla="*/ 74 h 75"/>
                <a:gd name="T36" fmla="*/ 11 w 141"/>
                <a:gd name="T37" fmla="*/ 71 h 75"/>
                <a:gd name="T38" fmla="*/ 7 w 141"/>
                <a:gd name="T39" fmla="*/ 68 h 75"/>
                <a:gd name="T40" fmla="*/ 3 w 141"/>
                <a:gd name="T41" fmla="*/ 63 h 75"/>
                <a:gd name="T42" fmla="*/ 2 w 141"/>
                <a:gd name="T43" fmla="*/ 56 h 75"/>
                <a:gd name="T44" fmla="*/ 0 w 141"/>
                <a:gd name="T45" fmla="*/ 48 h 75"/>
                <a:gd name="T46" fmla="*/ 0 w 141"/>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1" h="75">
                  <a:moveTo>
                    <a:pt x="0" y="0"/>
                  </a:moveTo>
                  <a:lnTo>
                    <a:pt x="141" y="0"/>
                  </a:lnTo>
                  <a:lnTo>
                    <a:pt x="141" y="48"/>
                  </a:lnTo>
                  <a:lnTo>
                    <a:pt x="141" y="58"/>
                  </a:lnTo>
                  <a:lnTo>
                    <a:pt x="138" y="64"/>
                  </a:lnTo>
                  <a:lnTo>
                    <a:pt x="133" y="68"/>
                  </a:lnTo>
                  <a:lnTo>
                    <a:pt x="127" y="71"/>
                  </a:lnTo>
                  <a:lnTo>
                    <a:pt x="122" y="74"/>
                  </a:lnTo>
                  <a:lnTo>
                    <a:pt x="115" y="75"/>
                  </a:lnTo>
                  <a:lnTo>
                    <a:pt x="107" y="75"/>
                  </a:lnTo>
                  <a:lnTo>
                    <a:pt x="100" y="75"/>
                  </a:lnTo>
                  <a:lnTo>
                    <a:pt x="85" y="75"/>
                  </a:lnTo>
                  <a:lnTo>
                    <a:pt x="67" y="75"/>
                  </a:lnTo>
                  <a:lnTo>
                    <a:pt x="48" y="75"/>
                  </a:lnTo>
                  <a:lnTo>
                    <a:pt x="36" y="75"/>
                  </a:lnTo>
                  <a:lnTo>
                    <a:pt x="29" y="75"/>
                  </a:lnTo>
                  <a:lnTo>
                    <a:pt x="22" y="74"/>
                  </a:lnTo>
                  <a:lnTo>
                    <a:pt x="17" y="74"/>
                  </a:lnTo>
                  <a:lnTo>
                    <a:pt x="11" y="71"/>
                  </a:lnTo>
                  <a:lnTo>
                    <a:pt x="7" y="68"/>
                  </a:lnTo>
                  <a:lnTo>
                    <a:pt x="3" y="63"/>
                  </a:lnTo>
                  <a:lnTo>
                    <a:pt x="2"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68">
              <a:extLst>
                <a:ext uri="{FF2B5EF4-FFF2-40B4-BE49-F238E27FC236}">
                  <a16:creationId xmlns:a16="http://schemas.microsoft.com/office/drawing/2014/main" id="{F38FCD79-2AD8-4E89-BCD8-5F053A387591}"/>
                </a:ext>
              </a:extLst>
            </p:cNvPr>
            <p:cNvSpPr>
              <a:spLocks noEditPoints="1"/>
            </p:cNvSpPr>
            <p:nvPr/>
          </p:nvSpPr>
          <p:spPr bwMode="auto">
            <a:xfrm>
              <a:off x="8215313" y="6370638"/>
              <a:ext cx="236538" cy="442913"/>
            </a:xfrm>
            <a:custGeom>
              <a:avLst/>
              <a:gdLst>
                <a:gd name="T0" fmla="*/ 2 w 149"/>
                <a:gd name="T1" fmla="*/ 80 h 279"/>
                <a:gd name="T2" fmla="*/ 0 w 149"/>
                <a:gd name="T3" fmla="*/ 81 h 279"/>
                <a:gd name="T4" fmla="*/ 9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8 h 279"/>
                <a:gd name="T20" fmla="*/ 104 w 149"/>
                <a:gd name="T21" fmla="*/ 279 h 279"/>
                <a:gd name="T22" fmla="*/ 52 w 149"/>
                <a:gd name="T23" fmla="*/ 279 h 279"/>
                <a:gd name="T24" fmla="*/ 71 w 149"/>
                <a:gd name="T25" fmla="*/ 271 h 279"/>
                <a:gd name="T26" fmla="*/ 104 w 149"/>
                <a:gd name="T27" fmla="*/ 271 h 279"/>
                <a:gd name="T28" fmla="*/ 149 w 149"/>
                <a:gd name="T29" fmla="*/ 256 h 279"/>
                <a:gd name="T30" fmla="*/ 142 w 149"/>
                <a:gd name="T31" fmla="*/ 270 h 279"/>
                <a:gd name="T32" fmla="*/ 123 w 149"/>
                <a:gd name="T33" fmla="*/ 278 h 279"/>
                <a:gd name="T34" fmla="*/ 122 w 149"/>
                <a:gd name="T35" fmla="*/ 270 h 279"/>
                <a:gd name="T36" fmla="*/ 137 w 149"/>
                <a:gd name="T37" fmla="*/ 263 h 279"/>
                <a:gd name="T38" fmla="*/ 141 w 149"/>
                <a:gd name="T39" fmla="*/ 255 h 279"/>
                <a:gd name="T40" fmla="*/ 149 w 149"/>
                <a:gd name="T41" fmla="*/ 248 h 279"/>
                <a:gd name="T42" fmla="*/ 149 w 149"/>
                <a:gd name="T43" fmla="*/ 86 h 279"/>
                <a:gd name="T44" fmla="*/ 139 w 149"/>
                <a:gd name="T45" fmla="*/ 82 h 279"/>
                <a:gd name="T46" fmla="*/ 143 w 149"/>
                <a:gd name="T47" fmla="*/ 72 h 279"/>
                <a:gd name="T48" fmla="*/ 143 w 149"/>
                <a:gd name="T49" fmla="*/ 72 h 279"/>
                <a:gd name="T50" fmla="*/ 138 w 149"/>
                <a:gd name="T51" fmla="*/ 66 h 279"/>
                <a:gd name="T52" fmla="*/ 129 w 149"/>
                <a:gd name="T53" fmla="*/ 70 h 279"/>
                <a:gd name="T54" fmla="*/ 126 w 149"/>
                <a:gd name="T55" fmla="*/ 59 h 279"/>
                <a:gd name="T56" fmla="*/ 127 w 149"/>
                <a:gd name="T57" fmla="*/ 70 h 279"/>
                <a:gd name="T58" fmla="*/ 129 w 149"/>
                <a:gd name="T59" fmla="*/ 61 h 279"/>
                <a:gd name="T60" fmla="*/ 123 w 149"/>
                <a:gd name="T61" fmla="*/ 59 h 279"/>
                <a:gd name="T62" fmla="*/ 114 w 149"/>
                <a:gd name="T63" fmla="*/ 65 h 279"/>
                <a:gd name="T64" fmla="*/ 114 w 149"/>
                <a:gd name="T65" fmla="*/ 65 h 279"/>
                <a:gd name="T66" fmla="*/ 106 w 149"/>
                <a:gd name="T67" fmla="*/ 65 h 279"/>
                <a:gd name="T68" fmla="*/ 107 w 149"/>
                <a:gd name="T69" fmla="*/ 45 h 279"/>
                <a:gd name="T70" fmla="*/ 102 w 149"/>
                <a:gd name="T71" fmla="*/ 62 h 279"/>
                <a:gd name="T72" fmla="*/ 99 w 149"/>
                <a:gd name="T73" fmla="*/ 41 h 279"/>
                <a:gd name="T74" fmla="*/ 106 w 149"/>
                <a:gd name="T75" fmla="*/ 24 h 279"/>
                <a:gd name="T76" fmla="*/ 115 w 149"/>
                <a:gd name="T77" fmla="*/ 33 h 279"/>
                <a:gd name="T78" fmla="*/ 115 w 149"/>
                <a:gd name="T79" fmla="*/ 24 h 279"/>
                <a:gd name="T80" fmla="*/ 134 w 149"/>
                <a:gd name="T81" fmla="*/ 33 h 279"/>
                <a:gd name="T82" fmla="*/ 138 w 149"/>
                <a:gd name="T83" fmla="*/ 4 h 279"/>
                <a:gd name="T84" fmla="*/ 134 w 149"/>
                <a:gd name="T85" fmla="*/ 8 h 279"/>
                <a:gd name="T86" fmla="*/ 9 w 149"/>
                <a:gd name="T87" fmla="*/ 4 h 279"/>
                <a:gd name="T88" fmla="*/ 13 w 149"/>
                <a:gd name="T89" fmla="*/ 33 h 279"/>
                <a:gd name="T90" fmla="*/ 35 w 149"/>
                <a:gd name="T91" fmla="*/ 33 h 279"/>
                <a:gd name="T92" fmla="*/ 35 w 149"/>
                <a:gd name="T93" fmla="*/ 24 h 279"/>
                <a:gd name="T94" fmla="*/ 40 w 149"/>
                <a:gd name="T95" fmla="*/ 54 h 279"/>
                <a:gd name="T96" fmla="*/ 40 w 149"/>
                <a:gd name="T97" fmla="*/ 31 h 279"/>
                <a:gd name="T98" fmla="*/ 46 w 149"/>
                <a:gd name="T99" fmla="*/ 27 h 279"/>
                <a:gd name="T100" fmla="*/ 48 w 149"/>
                <a:gd name="T101" fmla="*/ 54 h 279"/>
                <a:gd name="T102" fmla="*/ 46 w 149"/>
                <a:gd name="T103" fmla="*/ 61 h 279"/>
                <a:gd name="T104" fmla="*/ 41 w 149"/>
                <a:gd name="T105" fmla="*/ 55 h 279"/>
                <a:gd name="T106" fmla="*/ 35 w 149"/>
                <a:gd name="T107" fmla="*/ 57 h 279"/>
                <a:gd name="T108" fmla="*/ 6 w 149"/>
                <a:gd name="T109" fmla="*/ 73 h 279"/>
                <a:gd name="T110" fmla="*/ 21 w 149"/>
                <a:gd name="T111" fmla="*/ 59 h 279"/>
                <a:gd name="T112" fmla="*/ 27 w 149"/>
                <a:gd name="T113" fmla="*/ 66 h 279"/>
                <a:gd name="T114" fmla="*/ 18 w 149"/>
                <a:gd name="T115" fmla="*/ 73 h 279"/>
                <a:gd name="T116" fmla="*/ 3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10" y="82"/>
                  </a:moveTo>
                  <a:lnTo>
                    <a:pt x="0" y="81"/>
                  </a:lnTo>
                  <a:lnTo>
                    <a:pt x="2" y="80"/>
                  </a:lnTo>
                  <a:lnTo>
                    <a:pt x="3" y="78"/>
                  </a:lnTo>
                  <a:lnTo>
                    <a:pt x="2" y="80"/>
                  </a:lnTo>
                  <a:lnTo>
                    <a:pt x="2" y="81"/>
                  </a:lnTo>
                  <a:lnTo>
                    <a:pt x="2" y="80"/>
                  </a:lnTo>
                  <a:lnTo>
                    <a:pt x="10" y="81"/>
                  </a:lnTo>
                  <a:lnTo>
                    <a:pt x="10" y="81"/>
                  </a:lnTo>
                  <a:lnTo>
                    <a:pt x="10" y="82"/>
                  </a:lnTo>
                  <a:lnTo>
                    <a:pt x="9" y="85"/>
                  </a:lnTo>
                  <a:lnTo>
                    <a:pt x="9" y="85"/>
                  </a:lnTo>
                  <a:lnTo>
                    <a:pt x="10" y="82"/>
                  </a:lnTo>
                  <a:close/>
                  <a:moveTo>
                    <a:pt x="0" y="81"/>
                  </a:moveTo>
                  <a:lnTo>
                    <a:pt x="0" y="81"/>
                  </a:lnTo>
                  <a:lnTo>
                    <a:pt x="2" y="80"/>
                  </a:lnTo>
                  <a:lnTo>
                    <a:pt x="0" y="81"/>
                  </a:lnTo>
                  <a:close/>
                  <a:moveTo>
                    <a:pt x="0" y="86"/>
                  </a:moveTo>
                  <a:lnTo>
                    <a:pt x="0" y="81"/>
                  </a:lnTo>
                  <a:lnTo>
                    <a:pt x="10" y="82"/>
                  </a:lnTo>
                  <a:lnTo>
                    <a:pt x="9" y="88"/>
                  </a:lnTo>
                  <a:lnTo>
                    <a:pt x="0" y="86"/>
                  </a:lnTo>
                  <a:lnTo>
                    <a:pt x="0" y="86"/>
                  </a:lnTo>
                  <a:close/>
                  <a:moveTo>
                    <a:pt x="0" y="86"/>
                  </a:moveTo>
                  <a:lnTo>
                    <a:pt x="0" y="86"/>
                  </a:lnTo>
                  <a:lnTo>
                    <a:pt x="0" y="86"/>
                  </a:lnTo>
                  <a:lnTo>
                    <a:pt x="0" y="86"/>
                  </a:lnTo>
                  <a:close/>
                  <a:moveTo>
                    <a:pt x="0" y="248"/>
                  </a:moveTo>
                  <a:lnTo>
                    <a:pt x="0" y="86"/>
                  </a:lnTo>
                  <a:lnTo>
                    <a:pt x="9" y="86"/>
                  </a:lnTo>
                  <a:lnTo>
                    <a:pt x="9" y="248"/>
                  </a:lnTo>
                  <a:lnTo>
                    <a:pt x="0" y="248"/>
                  </a:lnTo>
                  <a:lnTo>
                    <a:pt x="0" y="248"/>
                  </a:lnTo>
                  <a:close/>
                  <a:moveTo>
                    <a:pt x="0" y="248"/>
                  </a:moveTo>
                  <a:lnTo>
                    <a:pt x="0" y="248"/>
                  </a:lnTo>
                  <a:lnTo>
                    <a:pt x="0" y="248"/>
                  </a:lnTo>
                  <a:close/>
                  <a:moveTo>
                    <a:pt x="40" y="271"/>
                  </a:moveTo>
                  <a:lnTo>
                    <a:pt x="40" y="279"/>
                  </a:lnTo>
                  <a:lnTo>
                    <a:pt x="33" y="279"/>
                  </a:lnTo>
                  <a:lnTo>
                    <a:pt x="26" y="278"/>
                  </a:lnTo>
                  <a:lnTo>
                    <a:pt x="22" y="278"/>
                  </a:lnTo>
                  <a:lnTo>
                    <a:pt x="19" y="278"/>
                  </a:lnTo>
                  <a:lnTo>
                    <a:pt x="17" y="277"/>
                  </a:lnTo>
                  <a:lnTo>
                    <a:pt x="14" y="275"/>
                  </a:lnTo>
                  <a:lnTo>
                    <a:pt x="10" y="273"/>
                  </a:lnTo>
                  <a:lnTo>
                    <a:pt x="9" y="271"/>
                  </a:lnTo>
                  <a:lnTo>
                    <a:pt x="7" y="270"/>
                  </a:lnTo>
                  <a:lnTo>
                    <a:pt x="6" y="268"/>
                  </a:lnTo>
                  <a:lnTo>
                    <a:pt x="4" y="267"/>
                  </a:lnTo>
                  <a:lnTo>
                    <a:pt x="3" y="264"/>
                  </a:lnTo>
                  <a:lnTo>
                    <a:pt x="3" y="263"/>
                  </a:lnTo>
                  <a:lnTo>
                    <a:pt x="2" y="262"/>
                  </a:lnTo>
                  <a:lnTo>
                    <a:pt x="2" y="259"/>
                  </a:lnTo>
                  <a:lnTo>
                    <a:pt x="0" y="258"/>
                  </a:lnTo>
                  <a:lnTo>
                    <a:pt x="0" y="252"/>
                  </a:lnTo>
                  <a:lnTo>
                    <a:pt x="0" y="248"/>
                  </a:lnTo>
                  <a:lnTo>
                    <a:pt x="9" y="248"/>
                  </a:lnTo>
                  <a:lnTo>
                    <a:pt x="9" y="252"/>
                  </a:lnTo>
                  <a:lnTo>
                    <a:pt x="10" y="256"/>
                  </a:lnTo>
                  <a:lnTo>
                    <a:pt x="10" y="258"/>
                  </a:lnTo>
                  <a:lnTo>
                    <a:pt x="10" y="259"/>
                  </a:lnTo>
                  <a:lnTo>
                    <a:pt x="11" y="260"/>
                  </a:lnTo>
                  <a:lnTo>
                    <a:pt x="11" y="262"/>
                  </a:lnTo>
                  <a:lnTo>
                    <a:pt x="11" y="262"/>
                  </a:lnTo>
                  <a:lnTo>
                    <a:pt x="13" y="263"/>
                  </a:lnTo>
                  <a:lnTo>
                    <a:pt x="13" y="264"/>
                  </a:lnTo>
                  <a:lnTo>
                    <a:pt x="14" y="264"/>
                  </a:lnTo>
                  <a:lnTo>
                    <a:pt x="15" y="266"/>
                  </a:lnTo>
                  <a:lnTo>
                    <a:pt x="17" y="267"/>
                  </a:lnTo>
                  <a:lnTo>
                    <a:pt x="19" y="268"/>
                  </a:lnTo>
                  <a:lnTo>
                    <a:pt x="22" y="270"/>
                  </a:lnTo>
                  <a:lnTo>
                    <a:pt x="25" y="270"/>
                  </a:lnTo>
                  <a:lnTo>
                    <a:pt x="27" y="270"/>
                  </a:lnTo>
                  <a:lnTo>
                    <a:pt x="33" y="271"/>
                  </a:lnTo>
                  <a:lnTo>
                    <a:pt x="40" y="271"/>
                  </a:lnTo>
                  <a:close/>
                  <a:moveTo>
                    <a:pt x="104" y="271"/>
                  </a:moveTo>
                  <a:lnTo>
                    <a:pt x="104" y="279"/>
                  </a:lnTo>
                  <a:lnTo>
                    <a:pt x="104" y="279"/>
                  </a:lnTo>
                  <a:lnTo>
                    <a:pt x="98" y="279"/>
                  </a:lnTo>
                  <a:lnTo>
                    <a:pt x="89" y="279"/>
                  </a:lnTo>
                  <a:lnTo>
                    <a:pt x="80" y="279"/>
                  </a:lnTo>
                  <a:lnTo>
                    <a:pt x="71" y="279"/>
                  </a:lnTo>
                  <a:lnTo>
                    <a:pt x="61" y="279"/>
                  </a:lnTo>
                  <a:lnTo>
                    <a:pt x="52" y="279"/>
                  </a:lnTo>
                  <a:lnTo>
                    <a:pt x="45" y="279"/>
                  </a:lnTo>
                  <a:lnTo>
                    <a:pt x="40" y="279"/>
                  </a:lnTo>
                  <a:lnTo>
                    <a:pt x="40" y="271"/>
                  </a:lnTo>
                  <a:lnTo>
                    <a:pt x="45" y="271"/>
                  </a:lnTo>
                  <a:lnTo>
                    <a:pt x="52" y="271"/>
                  </a:lnTo>
                  <a:lnTo>
                    <a:pt x="61" y="271"/>
                  </a:lnTo>
                  <a:lnTo>
                    <a:pt x="71" y="271"/>
                  </a:lnTo>
                  <a:lnTo>
                    <a:pt x="80" y="271"/>
                  </a:lnTo>
                  <a:lnTo>
                    <a:pt x="89" y="271"/>
                  </a:lnTo>
                  <a:lnTo>
                    <a:pt x="98" y="271"/>
                  </a:lnTo>
                  <a:lnTo>
                    <a:pt x="104" y="271"/>
                  </a:lnTo>
                  <a:lnTo>
                    <a:pt x="104" y="271"/>
                  </a:lnTo>
                  <a:close/>
                  <a:moveTo>
                    <a:pt x="104" y="271"/>
                  </a:moveTo>
                  <a:lnTo>
                    <a:pt x="104" y="271"/>
                  </a:lnTo>
                  <a:lnTo>
                    <a:pt x="104" y="271"/>
                  </a:lnTo>
                  <a:close/>
                  <a:moveTo>
                    <a:pt x="141" y="248"/>
                  </a:moveTo>
                  <a:lnTo>
                    <a:pt x="149" y="248"/>
                  </a:lnTo>
                  <a:lnTo>
                    <a:pt x="149" y="248"/>
                  </a:lnTo>
                  <a:lnTo>
                    <a:pt x="149" y="251"/>
                  </a:lnTo>
                  <a:lnTo>
                    <a:pt x="149" y="254"/>
                  </a:lnTo>
                  <a:lnTo>
                    <a:pt x="149" y="256"/>
                  </a:lnTo>
                  <a:lnTo>
                    <a:pt x="149" y="259"/>
                  </a:lnTo>
                  <a:lnTo>
                    <a:pt x="147" y="260"/>
                  </a:lnTo>
                  <a:lnTo>
                    <a:pt x="147" y="263"/>
                  </a:lnTo>
                  <a:lnTo>
                    <a:pt x="146" y="264"/>
                  </a:lnTo>
                  <a:lnTo>
                    <a:pt x="145" y="266"/>
                  </a:lnTo>
                  <a:lnTo>
                    <a:pt x="143" y="267"/>
                  </a:lnTo>
                  <a:lnTo>
                    <a:pt x="142" y="270"/>
                  </a:lnTo>
                  <a:lnTo>
                    <a:pt x="141" y="271"/>
                  </a:lnTo>
                  <a:lnTo>
                    <a:pt x="139" y="273"/>
                  </a:lnTo>
                  <a:lnTo>
                    <a:pt x="137" y="274"/>
                  </a:lnTo>
                  <a:lnTo>
                    <a:pt x="134" y="275"/>
                  </a:lnTo>
                  <a:lnTo>
                    <a:pt x="130" y="277"/>
                  </a:lnTo>
                  <a:lnTo>
                    <a:pt x="127" y="278"/>
                  </a:lnTo>
                  <a:lnTo>
                    <a:pt x="123" y="278"/>
                  </a:lnTo>
                  <a:lnTo>
                    <a:pt x="119" y="279"/>
                  </a:lnTo>
                  <a:lnTo>
                    <a:pt x="111" y="279"/>
                  </a:lnTo>
                  <a:lnTo>
                    <a:pt x="104" y="279"/>
                  </a:lnTo>
                  <a:lnTo>
                    <a:pt x="104" y="271"/>
                  </a:lnTo>
                  <a:lnTo>
                    <a:pt x="111" y="271"/>
                  </a:lnTo>
                  <a:lnTo>
                    <a:pt x="118" y="271"/>
                  </a:lnTo>
                  <a:lnTo>
                    <a:pt x="122" y="270"/>
                  </a:lnTo>
                  <a:lnTo>
                    <a:pt x="125" y="270"/>
                  </a:lnTo>
                  <a:lnTo>
                    <a:pt x="127" y="268"/>
                  </a:lnTo>
                  <a:lnTo>
                    <a:pt x="130" y="268"/>
                  </a:lnTo>
                  <a:lnTo>
                    <a:pt x="133" y="267"/>
                  </a:lnTo>
                  <a:lnTo>
                    <a:pt x="135" y="266"/>
                  </a:lnTo>
                  <a:lnTo>
                    <a:pt x="135" y="264"/>
                  </a:lnTo>
                  <a:lnTo>
                    <a:pt x="137" y="263"/>
                  </a:lnTo>
                  <a:lnTo>
                    <a:pt x="137" y="263"/>
                  </a:lnTo>
                  <a:lnTo>
                    <a:pt x="138" y="262"/>
                  </a:lnTo>
                  <a:lnTo>
                    <a:pt x="138" y="260"/>
                  </a:lnTo>
                  <a:lnTo>
                    <a:pt x="139" y="259"/>
                  </a:lnTo>
                  <a:lnTo>
                    <a:pt x="139" y="258"/>
                  </a:lnTo>
                  <a:lnTo>
                    <a:pt x="139" y="256"/>
                  </a:lnTo>
                  <a:lnTo>
                    <a:pt x="141" y="255"/>
                  </a:lnTo>
                  <a:lnTo>
                    <a:pt x="141" y="252"/>
                  </a:lnTo>
                  <a:lnTo>
                    <a:pt x="141" y="251"/>
                  </a:lnTo>
                  <a:lnTo>
                    <a:pt x="141" y="248"/>
                  </a:lnTo>
                  <a:lnTo>
                    <a:pt x="141" y="248"/>
                  </a:lnTo>
                  <a:close/>
                  <a:moveTo>
                    <a:pt x="149" y="248"/>
                  </a:moveTo>
                  <a:lnTo>
                    <a:pt x="149" y="248"/>
                  </a:lnTo>
                  <a:lnTo>
                    <a:pt x="149" y="248"/>
                  </a:lnTo>
                  <a:close/>
                  <a:moveTo>
                    <a:pt x="149" y="88"/>
                  </a:moveTo>
                  <a:lnTo>
                    <a:pt x="149" y="248"/>
                  </a:lnTo>
                  <a:lnTo>
                    <a:pt x="141" y="248"/>
                  </a:lnTo>
                  <a:lnTo>
                    <a:pt x="141" y="88"/>
                  </a:lnTo>
                  <a:lnTo>
                    <a:pt x="149" y="86"/>
                  </a:lnTo>
                  <a:lnTo>
                    <a:pt x="149" y="88"/>
                  </a:lnTo>
                  <a:close/>
                  <a:moveTo>
                    <a:pt x="149" y="86"/>
                  </a:moveTo>
                  <a:lnTo>
                    <a:pt x="149" y="86"/>
                  </a:lnTo>
                  <a:lnTo>
                    <a:pt x="149" y="88"/>
                  </a:lnTo>
                  <a:lnTo>
                    <a:pt x="149" y="86"/>
                  </a:lnTo>
                  <a:close/>
                  <a:moveTo>
                    <a:pt x="147" y="80"/>
                  </a:moveTo>
                  <a:lnTo>
                    <a:pt x="149" y="86"/>
                  </a:lnTo>
                  <a:lnTo>
                    <a:pt x="141" y="88"/>
                  </a:lnTo>
                  <a:lnTo>
                    <a:pt x="139" y="82"/>
                  </a:lnTo>
                  <a:lnTo>
                    <a:pt x="147" y="78"/>
                  </a:lnTo>
                  <a:lnTo>
                    <a:pt x="147" y="80"/>
                  </a:lnTo>
                  <a:close/>
                  <a:moveTo>
                    <a:pt x="147" y="78"/>
                  </a:moveTo>
                  <a:lnTo>
                    <a:pt x="147" y="80"/>
                  </a:lnTo>
                  <a:lnTo>
                    <a:pt x="147" y="80"/>
                  </a:lnTo>
                  <a:lnTo>
                    <a:pt x="147" y="78"/>
                  </a:lnTo>
                  <a:close/>
                  <a:moveTo>
                    <a:pt x="143" y="72"/>
                  </a:moveTo>
                  <a:lnTo>
                    <a:pt x="147" y="78"/>
                  </a:lnTo>
                  <a:lnTo>
                    <a:pt x="141" y="84"/>
                  </a:lnTo>
                  <a:lnTo>
                    <a:pt x="137" y="77"/>
                  </a:lnTo>
                  <a:lnTo>
                    <a:pt x="143" y="72"/>
                  </a:lnTo>
                  <a:lnTo>
                    <a:pt x="143" y="72"/>
                  </a:lnTo>
                  <a:close/>
                  <a:moveTo>
                    <a:pt x="143" y="72"/>
                  </a:moveTo>
                  <a:lnTo>
                    <a:pt x="143" y="72"/>
                  </a:lnTo>
                  <a:lnTo>
                    <a:pt x="143" y="72"/>
                  </a:lnTo>
                  <a:lnTo>
                    <a:pt x="143" y="72"/>
                  </a:lnTo>
                  <a:close/>
                  <a:moveTo>
                    <a:pt x="130" y="70"/>
                  </a:moveTo>
                  <a:lnTo>
                    <a:pt x="131" y="62"/>
                  </a:lnTo>
                  <a:lnTo>
                    <a:pt x="133" y="62"/>
                  </a:lnTo>
                  <a:lnTo>
                    <a:pt x="135" y="65"/>
                  </a:lnTo>
                  <a:lnTo>
                    <a:pt x="138" y="66"/>
                  </a:lnTo>
                  <a:lnTo>
                    <a:pt x="141" y="69"/>
                  </a:lnTo>
                  <a:lnTo>
                    <a:pt x="143" y="72"/>
                  </a:lnTo>
                  <a:lnTo>
                    <a:pt x="137" y="77"/>
                  </a:lnTo>
                  <a:lnTo>
                    <a:pt x="135" y="76"/>
                  </a:lnTo>
                  <a:lnTo>
                    <a:pt x="133" y="73"/>
                  </a:lnTo>
                  <a:lnTo>
                    <a:pt x="130" y="72"/>
                  </a:lnTo>
                  <a:lnTo>
                    <a:pt x="129" y="70"/>
                  </a:lnTo>
                  <a:lnTo>
                    <a:pt x="130" y="70"/>
                  </a:lnTo>
                  <a:close/>
                  <a:moveTo>
                    <a:pt x="131" y="62"/>
                  </a:moveTo>
                  <a:lnTo>
                    <a:pt x="131" y="62"/>
                  </a:lnTo>
                  <a:lnTo>
                    <a:pt x="133" y="62"/>
                  </a:lnTo>
                  <a:lnTo>
                    <a:pt x="131" y="62"/>
                  </a:lnTo>
                  <a:close/>
                  <a:moveTo>
                    <a:pt x="125" y="68"/>
                  </a:moveTo>
                  <a:lnTo>
                    <a:pt x="126" y="59"/>
                  </a:lnTo>
                  <a:lnTo>
                    <a:pt x="129" y="61"/>
                  </a:lnTo>
                  <a:lnTo>
                    <a:pt x="129" y="61"/>
                  </a:lnTo>
                  <a:lnTo>
                    <a:pt x="130" y="61"/>
                  </a:lnTo>
                  <a:lnTo>
                    <a:pt x="130" y="62"/>
                  </a:lnTo>
                  <a:lnTo>
                    <a:pt x="131" y="62"/>
                  </a:lnTo>
                  <a:lnTo>
                    <a:pt x="130" y="70"/>
                  </a:lnTo>
                  <a:lnTo>
                    <a:pt x="127" y="70"/>
                  </a:lnTo>
                  <a:lnTo>
                    <a:pt x="126" y="69"/>
                  </a:lnTo>
                  <a:lnTo>
                    <a:pt x="125" y="68"/>
                  </a:lnTo>
                  <a:lnTo>
                    <a:pt x="123" y="66"/>
                  </a:lnTo>
                  <a:lnTo>
                    <a:pt x="125" y="68"/>
                  </a:lnTo>
                  <a:close/>
                  <a:moveTo>
                    <a:pt x="126" y="59"/>
                  </a:moveTo>
                  <a:lnTo>
                    <a:pt x="127" y="59"/>
                  </a:lnTo>
                  <a:lnTo>
                    <a:pt x="129" y="61"/>
                  </a:lnTo>
                  <a:lnTo>
                    <a:pt x="126" y="59"/>
                  </a:lnTo>
                  <a:close/>
                  <a:moveTo>
                    <a:pt x="114" y="65"/>
                  </a:moveTo>
                  <a:lnTo>
                    <a:pt x="114" y="57"/>
                  </a:lnTo>
                  <a:lnTo>
                    <a:pt x="115" y="57"/>
                  </a:lnTo>
                  <a:lnTo>
                    <a:pt x="116" y="57"/>
                  </a:lnTo>
                  <a:lnTo>
                    <a:pt x="120" y="58"/>
                  </a:lnTo>
                  <a:lnTo>
                    <a:pt x="123" y="59"/>
                  </a:lnTo>
                  <a:lnTo>
                    <a:pt x="126" y="59"/>
                  </a:lnTo>
                  <a:lnTo>
                    <a:pt x="125" y="68"/>
                  </a:lnTo>
                  <a:lnTo>
                    <a:pt x="122" y="68"/>
                  </a:lnTo>
                  <a:lnTo>
                    <a:pt x="118" y="66"/>
                  </a:lnTo>
                  <a:lnTo>
                    <a:pt x="115" y="65"/>
                  </a:lnTo>
                  <a:lnTo>
                    <a:pt x="112" y="65"/>
                  </a:lnTo>
                  <a:lnTo>
                    <a:pt x="114" y="65"/>
                  </a:lnTo>
                  <a:close/>
                  <a:moveTo>
                    <a:pt x="114" y="57"/>
                  </a:moveTo>
                  <a:lnTo>
                    <a:pt x="114" y="57"/>
                  </a:lnTo>
                  <a:lnTo>
                    <a:pt x="115" y="57"/>
                  </a:lnTo>
                  <a:lnTo>
                    <a:pt x="114" y="57"/>
                  </a:lnTo>
                  <a:close/>
                  <a:moveTo>
                    <a:pt x="106" y="57"/>
                  </a:moveTo>
                  <a:lnTo>
                    <a:pt x="114" y="57"/>
                  </a:lnTo>
                  <a:lnTo>
                    <a:pt x="114" y="65"/>
                  </a:lnTo>
                  <a:lnTo>
                    <a:pt x="106" y="65"/>
                  </a:lnTo>
                  <a:lnTo>
                    <a:pt x="102" y="62"/>
                  </a:lnTo>
                  <a:lnTo>
                    <a:pt x="106" y="57"/>
                  </a:lnTo>
                  <a:close/>
                  <a:moveTo>
                    <a:pt x="106" y="65"/>
                  </a:moveTo>
                  <a:lnTo>
                    <a:pt x="103" y="65"/>
                  </a:lnTo>
                  <a:lnTo>
                    <a:pt x="102" y="62"/>
                  </a:lnTo>
                  <a:lnTo>
                    <a:pt x="106" y="65"/>
                  </a:lnTo>
                  <a:close/>
                  <a:moveTo>
                    <a:pt x="106" y="24"/>
                  </a:moveTo>
                  <a:lnTo>
                    <a:pt x="107" y="33"/>
                  </a:lnTo>
                  <a:lnTo>
                    <a:pt x="110" y="30"/>
                  </a:lnTo>
                  <a:lnTo>
                    <a:pt x="110" y="34"/>
                  </a:lnTo>
                  <a:lnTo>
                    <a:pt x="108" y="37"/>
                  </a:lnTo>
                  <a:lnTo>
                    <a:pt x="108" y="41"/>
                  </a:lnTo>
                  <a:lnTo>
                    <a:pt x="107" y="45"/>
                  </a:lnTo>
                  <a:lnTo>
                    <a:pt x="107" y="49"/>
                  </a:lnTo>
                  <a:lnTo>
                    <a:pt x="108" y="53"/>
                  </a:lnTo>
                  <a:lnTo>
                    <a:pt x="108" y="54"/>
                  </a:lnTo>
                  <a:lnTo>
                    <a:pt x="108" y="55"/>
                  </a:lnTo>
                  <a:lnTo>
                    <a:pt x="110" y="57"/>
                  </a:lnTo>
                  <a:lnTo>
                    <a:pt x="110" y="58"/>
                  </a:lnTo>
                  <a:lnTo>
                    <a:pt x="102" y="62"/>
                  </a:lnTo>
                  <a:lnTo>
                    <a:pt x="102" y="61"/>
                  </a:lnTo>
                  <a:lnTo>
                    <a:pt x="100" y="58"/>
                  </a:lnTo>
                  <a:lnTo>
                    <a:pt x="100" y="57"/>
                  </a:lnTo>
                  <a:lnTo>
                    <a:pt x="99" y="54"/>
                  </a:lnTo>
                  <a:lnTo>
                    <a:pt x="99" y="50"/>
                  </a:lnTo>
                  <a:lnTo>
                    <a:pt x="99" y="45"/>
                  </a:lnTo>
                  <a:lnTo>
                    <a:pt x="99" y="41"/>
                  </a:lnTo>
                  <a:lnTo>
                    <a:pt x="100" y="35"/>
                  </a:lnTo>
                  <a:lnTo>
                    <a:pt x="102" y="31"/>
                  </a:lnTo>
                  <a:lnTo>
                    <a:pt x="102" y="27"/>
                  </a:lnTo>
                  <a:lnTo>
                    <a:pt x="106" y="24"/>
                  </a:lnTo>
                  <a:close/>
                  <a:moveTo>
                    <a:pt x="102" y="27"/>
                  </a:moveTo>
                  <a:lnTo>
                    <a:pt x="103" y="26"/>
                  </a:lnTo>
                  <a:lnTo>
                    <a:pt x="106" y="24"/>
                  </a:lnTo>
                  <a:lnTo>
                    <a:pt x="102" y="27"/>
                  </a:lnTo>
                  <a:close/>
                  <a:moveTo>
                    <a:pt x="130" y="28"/>
                  </a:moveTo>
                  <a:lnTo>
                    <a:pt x="138" y="28"/>
                  </a:lnTo>
                  <a:lnTo>
                    <a:pt x="134" y="33"/>
                  </a:lnTo>
                  <a:lnTo>
                    <a:pt x="129" y="33"/>
                  </a:lnTo>
                  <a:lnTo>
                    <a:pt x="120" y="33"/>
                  </a:lnTo>
                  <a:lnTo>
                    <a:pt x="115" y="33"/>
                  </a:lnTo>
                  <a:lnTo>
                    <a:pt x="112" y="33"/>
                  </a:lnTo>
                  <a:lnTo>
                    <a:pt x="108" y="33"/>
                  </a:lnTo>
                  <a:lnTo>
                    <a:pt x="107" y="33"/>
                  </a:lnTo>
                  <a:lnTo>
                    <a:pt x="106" y="24"/>
                  </a:lnTo>
                  <a:lnTo>
                    <a:pt x="108" y="24"/>
                  </a:lnTo>
                  <a:lnTo>
                    <a:pt x="111" y="24"/>
                  </a:lnTo>
                  <a:lnTo>
                    <a:pt x="115" y="24"/>
                  </a:lnTo>
                  <a:lnTo>
                    <a:pt x="120" y="24"/>
                  </a:lnTo>
                  <a:lnTo>
                    <a:pt x="129" y="24"/>
                  </a:lnTo>
                  <a:lnTo>
                    <a:pt x="134" y="24"/>
                  </a:lnTo>
                  <a:lnTo>
                    <a:pt x="130" y="28"/>
                  </a:lnTo>
                  <a:close/>
                  <a:moveTo>
                    <a:pt x="138" y="28"/>
                  </a:moveTo>
                  <a:lnTo>
                    <a:pt x="138" y="33"/>
                  </a:lnTo>
                  <a:lnTo>
                    <a:pt x="134" y="33"/>
                  </a:lnTo>
                  <a:lnTo>
                    <a:pt x="138" y="28"/>
                  </a:lnTo>
                  <a:close/>
                  <a:moveTo>
                    <a:pt x="138" y="4"/>
                  </a:moveTo>
                  <a:lnTo>
                    <a:pt x="138" y="28"/>
                  </a:lnTo>
                  <a:lnTo>
                    <a:pt x="130" y="28"/>
                  </a:lnTo>
                  <a:lnTo>
                    <a:pt x="130" y="4"/>
                  </a:lnTo>
                  <a:lnTo>
                    <a:pt x="134" y="0"/>
                  </a:lnTo>
                  <a:lnTo>
                    <a:pt x="138" y="4"/>
                  </a:lnTo>
                  <a:close/>
                  <a:moveTo>
                    <a:pt x="134" y="0"/>
                  </a:moveTo>
                  <a:lnTo>
                    <a:pt x="138" y="0"/>
                  </a:lnTo>
                  <a:lnTo>
                    <a:pt x="138" y="4"/>
                  </a:lnTo>
                  <a:lnTo>
                    <a:pt x="134" y="0"/>
                  </a:lnTo>
                  <a:close/>
                  <a:moveTo>
                    <a:pt x="13" y="0"/>
                  </a:moveTo>
                  <a:lnTo>
                    <a:pt x="134" y="0"/>
                  </a:lnTo>
                  <a:lnTo>
                    <a:pt x="134" y="8"/>
                  </a:lnTo>
                  <a:lnTo>
                    <a:pt x="13" y="8"/>
                  </a:lnTo>
                  <a:lnTo>
                    <a:pt x="9" y="4"/>
                  </a:lnTo>
                  <a:lnTo>
                    <a:pt x="13" y="0"/>
                  </a:lnTo>
                  <a:close/>
                  <a:moveTo>
                    <a:pt x="9" y="4"/>
                  </a:moveTo>
                  <a:lnTo>
                    <a:pt x="9" y="0"/>
                  </a:lnTo>
                  <a:lnTo>
                    <a:pt x="13" y="0"/>
                  </a:lnTo>
                  <a:lnTo>
                    <a:pt x="9" y="4"/>
                  </a:lnTo>
                  <a:close/>
                  <a:moveTo>
                    <a:pt x="9" y="28"/>
                  </a:moveTo>
                  <a:lnTo>
                    <a:pt x="9" y="4"/>
                  </a:lnTo>
                  <a:lnTo>
                    <a:pt x="17" y="4"/>
                  </a:lnTo>
                  <a:lnTo>
                    <a:pt x="17" y="28"/>
                  </a:lnTo>
                  <a:lnTo>
                    <a:pt x="13" y="33"/>
                  </a:lnTo>
                  <a:lnTo>
                    <a:pt x="9" y="28"/>
                  </a:lnTo>
                  <a:close/>
                  <a:moveTo>
                    <a:pt x="13" y="33"/>
                  </a:moveTo>
                  <a:lnTo>
                    <a:pt x="9" y="33"/>
                  </a:lnTo>
                  <a:lnTo>
                    <a:pt x="9" y="28"/>
                  </a:lnTo>
                  <a:lnTo>
                    <a:pt x="13" y="33"/>
                  </a:lnTo>
                  <a:close/>
                  <a:moveTo>
                    <a:pt x="42" y="24"/>
                  </a:moveTo>
                  <a:lnTo>
                    <a:pt x="41" y="33"/>
                  </a:lnTo>
                  <a:lnTo>
                    <a:pt x="41" y="33"/>
                  </a:lnTo>
                  <a:lnTo>
                    <a:pt x="35" y="33"/>
                  </a:lnTo>
                  <a:lnTo>
                    <a:pt x="27" y="33"/>
                  </a:lnTo>
                  <a:lnTo>
                    <a:pt x="18" y="33"/>
                  </a:lnTo>
                  <a:lnTo>
                    <a:pt x="13" y="33"/>
                  </a:lnTo>
                  <a:lnTo>
                    <a:pt x="13" y="24"/>
                  </a:lnTo>
                  <a:lnTo>
                    <a:pt x="18" y="24"/>
                  </a:lnTo>
                  <a:lnTo>
                    <a:pt x="27" y="24"/>
                  </a:lnTo>
                  <a:lnTo>
                    <a:pt x="35" y="24"/>
                  </a:lnTo>
                  <a:lnTo>
                    <a:pt x="42" y="24"/>
                  </a:lnTo>
                  <a:lnTo>
                    <a:pt x="42" y="24"/>
                  </a:lnTo>
                  <a:close/>
                  <a:moveTo>
                    <a:pt x="45" y="64"/>
                  </a:moveTo>
                  <a:lnTo>
                    <a:pt x="41" y="55"/>
                  </a:lnTo>
                  <a:lnTo>
                    <a:pt x="38" y="58"/>
                  </a:lnTo>
                  <a:lnTo>
                    <a:pt x="40" y="57"/>
                  </a:lnTo>
                  <a:lnTo>
                    <a:pt x="40" y="54"/>
                  </a:lnTo>
                  <a:lnTo>
                    <a:pt x="40" y="49"/>
                  </a:lnTo>
                  <a:lnTo>
                    <a:pt x="40" y="43"/>
                  </a:lnTo>
                  <a:lnTo>
                    <a:pt x="40" y="38"/>
                  </a:lnTo>
                  <a:lnTo>
                    <a:pt x="40" y="34"/>
                  </a:lnTo>
                  <a:lnTo>
                    <a:pt x="40" y="33"/>
                  </a:lnTo>
                  <a:lnTo>
                    <a:pt x="38" y="31"/>
                  </a:lnTo>
                  <a:lnTo>
                    <a:pt x="40" y="31"/>
                  </a:lnTo>
                  <a:lnTo>
                    <a:pt x="40" y="31"/>
                  </a:lnTo>
                  <a:lnTo>
                    <a:pt x="40" y="33"/>
                  </a:lnTo>
                  <a:lnTo>
                    <a:pt x="41" y="33"/>
                  </a:lnTo>
                  <a:lnTo>
                    <a:pt x="42" y="24"/>
                  </a:lnTo>
                  <a:lnTo>
                    <a:pt x="44" y="24"/>
                  </a:lnTo>
                  <a:lnTo>
                    <a:pt x="45" y="26"/>
                  </a:lnTo>
                  <a:lnTo>
                    <a:pt x="46" y="27"/>
                  </a:lnTo>
                  <a:lnTo>
                    <a:pt x="46" y="28"/>
                  </a:lnTo>
                  <a:lnTo>
                    <a:pt x="48" y="30"/>
                  </a:lnTo>
                  <a:lnTo>
                    <a:pt x="48" y="33"/>
                  </a:lnTo>
                  <a:lnTo>
                    <a:pt x="48" y="38"/>
                  </a:lnTo>
                  <a:lnTo>
                    <a:pt x="49" y="43"/>
                  </a:lnTo>
                  <a:lnTo>
                    <a:pt x="48" y="50"/>
                  </a:lnTo>
                  <a:lnTo>
                    <a:pt x="48" y="54"/>
                  </a:lnTo>
                  <a:lnTo>
                    <a:pt x="48" y="58"/>
                  </a:lnTo>
                  <a:lnTo>
                    <a:pt x="46" y="61"/>
                  </a:lnTo>
                  <a:lnTo>
                    <a:pt x="45" y="64"/>
                  </a:lnTo>
                  <a:close/>
                  <a:moveTo>
                    <a:pt x="46" y="61"/>
                  </a:moveTo>
                  <a:lnTo>
                    <a:pt x="46" y="64"/>
                  </a:lnTo>
                  <a:lnTo>
                    <a:pt x="45" y="64"/>
                  </a:lnTo>
                  <a:lnTo>
                    <a:pt x="46" y="61"/>
                  </a:lnTo>
                  <a:close/>
                  <a:moveTo>
                    <a:pt x="37" y="65"/>
                  </a:moveTo>
                  <a:lnTo>
                    <a:pt x="35" y="57"/>
                  </a:lnTo>
                  <a:lnTo>
                    <a:pt x="35" y="57"/>
                  </a:lnTo>
                  <a:lnTo>
                    <a:pt x="37" y="57"/>
                  </a:lnTo>
                  <a:lnTo>
                    <a:pt x="38" y="57"/>
                  </a:lnTo>
                  <a:lnTo>
                    <a:pt x="40" y="57"/>
                  </a:lnTo>
                  <a:lnTo>
                    <a:pt x="41" y="55"/>
                  </a:lnTo>
                  <a:lnTo>
                    <a:pt x="45" y="64"/>
                  </a:lnTo>
                  <a:lnTo>
                    <a:pt x="41" y="65"/>
                  </a:lnTo>
                  <a:lnTo>
                    <a:pt x="38" y="65"/>
                  </a:lnTo>
                  <a:lnTo>
                    <a:pt x="37" y="65"/>
                  </a:lnTo>
                  <a:lnTo>
                    <a:pt x="35" y="65"/>
                  </a:lnTo>
                  <a:lnTo>
                    <a:pt x="37" y="65"/>
                  </a:lnTo>
                  <a:close/>
                  <a:moveTo>
                    <a:pt x="35" y="57"/>
                  </a:moveTo>
                  <a:lnTo>
                    <a:pt x="35" y="57"/>
                  </a:lnTo>
                  <a:lnTo>
                    <a:pt x="35" y="57"/>
                  </a:lnTo>
                  <a:lnTo>
                    <a:pt x="35" y="57"/>
                  </a:lnTo>
                  <a:close/>
                  <a:moveTo>
                    <a:pt x="10" y="81"/>
                  </a:moveTo>
                  <a:lnTo>
                    <a:pt x="2" y="80"/>
                  </a:lnTo>
                  <a:lnTo>
                    <a:pt x="3" y="78"/>
                  </a:lnTo>
                  <a:lnTo>
                    <a:pt x="6" y="73"/>
                  </a:lnTo>
                  <a:lnTo>
                    <a:pt x="10" y="69"/>
                  </a:lnTo>
                  <a:lnTo>
                    <a:pt x="13" y="66"/>
                  </a:lnTo>
                  <a:lnTo>
                    <a:pt x="14" y="65"/>
                  </a:lnTo>
                  <a:lnTo>
                    <a:pt x="15" y="64"/>
                  </a:lnTo>
                  <a:lnTo>
                    <a:pt x="18" y="62"/>
                  </a:lnTo>
                  <a:lnTo>
                    <a:pt x="19" y="61"/>
                  </a:lnTo>
                  <a:lnTo>
                    <a:pt x="21" y="59"/>
                  </a:lnTo>
                  <a:lnTo>
                    <a:pt x="23" y="59"/>
                  </a:lnTo>
                  <a:lnTo>
                    <a:pt x="26" y="58"/>
                  </a:lnTo>
                  <a:lnTo>
                    <a:pt x="30" y="57"/>
                  </a:lnTo>
                  <a:lnTo>
                    <a:pt x="35" y="57"/>
                  </a:lnTo>
                  <a:lnTo>
                    <a:pt x="37" y="65"/>
                  </a:lnTo>
                  <a:lnTo>
                    <a:pt x="31" y="66"/>
                  </a:lnTo>
                  <a:lnTo>
                    <a:pt x="27" y="66"/>
                  </a:lnTo>
                  <a:lnTo>
                    <a:pt x="26" y="68"/>
                  </a:lnTo>
                  <a:lnTo>
                    <a:pt x="25" y="68"/>
                  </a:lnTo>
                  <a:lnTo>
                    <a:pt x="23" y="69"/>
                  </a:lnTo>
                  <a:lnTo>
                    <a:pt x="22" y="69"/>
                  </a:lnTo>
                  <a:lnTo>
                    <a:pt x="21" y="70"/>
                  </a:lnTo>
                  <a:lnTo>
                    <a:pt x="19" y="72"/>
                  </a:lnTo>
                  <a:lnTo>
                    <a:pt x="18" y="73"/>
                  </a:lnTo>
                  <a:lnTo>
                    <a:pt x="17" y="74"/>
                  </a:lnTo>
                  <a:lnTo>
                    <a:pt x="13" y="78"/>
                  </a:lnTo>
                  <a:lnTo>
                    <a:pt x="10" y="82"/>
                  </a:lnTo>
                  <a:lnTo>
                    <a:pt x="10" y="81"/>
                  </a:lnTo>
                  <a:close/>
                  <a:moveTo>
                    <a:pt x="2" y="80"/>
                  </a:moveTo>
                  <a:lnTo>
                    <a:pt x="2" y="78"/>
                  </a:lnTo>
                  <a:lnTo>
                    <a:pt x="3" y="78"/>
                  </a:lnTo>
                  <a:lnTo>
                    <a:pt x="2"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69">
              <a:extLst>
                <a:ext uri="{FF2B5EF4-FFF2-40B4-BE49-F238E27FC236}">
                  <a16:creationId xmlns:a16="http://schemas.microsoft.com/office/drawing/2014/main" id="{1FDBFAE1-12A0-474B-AA7F-33B08E3BBDE7}"/>
                </a:ext>
              </a:extLst>
            </p:cNvPr>
            <p:cNvSpPr>
              <a:spLocks/>
            </p:cNvSpPr>
            <p:nvPr/>
          </p:nvSpPr>
          <p:spPr bwMode="auto">
            <a:xfrm>
              <a:off x="8524875" y="6597650"/>
              <a:ext cx="222250" cy="209550"/>
            </a:xfrm>
            <a:custGeom>
              <a:avLst/>
              <a:gdLst>
                <a:gd name="T0" fmla="*/ 0 w 140"/>
                <a:gd name="T1" fmla="*/ 0 h 132"/>
                <a:gd name="T2" fmla="*/ 140 w 140"/>
                <a:gd name="T3" fmla="*/ 0 h 132"/>
                <a:gd name="T4" fmla="*/ 140 w 140"/>
                <a:gd name="T5" fmla="*/ 105 h 132"/>
                <a:gd name="T6" fmla="*/ 140 w 140"/>
                <a:gd name="T7" fmla="*/ 115 h 132"/>
                <a:gd name="T8" fmla="*/ 137 w 140"/>
                <a:gd name="T9" fmla="*/ 121 h 132"/>
                <a:gd name="T10" fmla="*/ 133 w 140"/>
                <a:gd name="T11" fmla="*/ 125 h 132"/>
                <a:gd name="T12" fmla="*/ 128 w 140"/>
                <a:gd name="T13" fmla="*/ 128 h 132"/>
                <a:gd name="T14" fmla="*/ 121 w 140"/>
                <a:gd name="T15" fmla="*/ 131 h 132"/>
                <a:gd name="T16" fmla="*/ 114 w 140"/>
                <a:gd name="T17" fmla="*/ 132 h 132"/>
                <a:gd name="T18" fmla="*/ 106 w 140"/>
                <a:gd name="T19" fmla="*/ 132 h 132"/>
                <a:gd name="T20" fmla="*/ 100 w 140"/>
                <a:gd name="T21" fmla="*/ 132 h 132"/>
                <a:gd name="T22" fmla="*/ 85 w 140"/>
                <a:gd name="T23" fmla="*/ 132 h 132"/>
                <a:gd name="T24" fmla="*/ 66 w 140"/>
                <a:gd name="T25" fmla="*/ 132 h 132"/>
                <a:gd name="T26" fmla="*/ 47 w 140"/>
                <a:gd name="T27" fmla="*/ 132 h 132"/>
                <a:gd name="T28" fmla="*/ 35 w 140"/>
                <a:gd name="T29" fmla="*/ 132 h 132"/>
                <a:gd name="T30" fmla="*/ 28 w 140"/>
                <a:gd name="T31" fmla="*/ 132 h 132"/>
                <a:gd name="T32" fmla="*/ 21 w 140"/>
                <a:gd name="T33" fmla="*/ 131 h 132"/>
                <a:gd name="T34" fmla="*/ 16 w 140"/>
                <a:gd name="T35" fmla="*/ 131 h 132"/>
                <a:gd name="T36" fmla="*/ 10 w 140"/>
                <a:gd name="T37" fmla="*/ 128 h 132"/>
                <a:gd name="T38" fmla="*/ 6 w 140"/>
                <a:gd name="T39" fmla="*/ 125 h 132"/>
                <a:gd name="T40" fmla="*/ 2 w 140"/>
                <a:gd name="T41" fmla="*/ 120 h 132"/>
                <a:gd name="T42" fmla="*/ 1 w 140"/>
                <a:gd name="T43" fmla="*/ 113 h 132"/>
                <a:gd name="T44" fmla="*/ 0 w 140"/>
                <a:gd name="T45" fmla="*/ 105 h 132"/>
                <a:gd name="T46" fmla="*/ 0 w 14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32">
                  <a:moveTo>
                    <a:pt x="0" y="0"/>
                  </a:moveTo>
                  <a:lnTo>
                    <a:pt x="140" y="0"/>
                  </a:lnTo>
                  <a:lnTo>
                    <a:pt x="140" y="105"/>
                  </a:lnTo>
                  <a:lnTo>
                    <a:pt x="140" y="115"/>
                  </a:lnTo>
                  <a:lnTo>
                    <a:pt x="137" y="121"/>
                  </a:lnTo>
                  <a:lnTo>
                    <a:pt x="133" y="125"/>
                  </a:lnTo>
                  <a:lnTo>
                    <a:pt x="128" y="128"/>
                  </a:lnTo>
                  <a:lnTo>
                    <a:pt x="121" y="131"/>
                  </a:lnTo>
                  <a:lnTo>
                    <a:pt x="114" y="132"/>
                  </a:lnTo>
                  <a:lnTo>
                    <a:pt x="106" y="132"/>
                  </a:lnTo>
                  <a:lnTo>
                    <a:pt x="100" y="132"/>
                  </a:lnTo>
                  <a:lnTo>
                    <a:pt x="85" y="132"/>
                  </a:lnTo>
                  <a:lnTo>
                    <a:pt x="66" y="132"/>
                  </a:lnTo>
                  <a:lnTo>
                    <a:pt x="47" y="132"/>
                  </a:lnTo>
                  <a:lnTo>
                    <a:pt x="35" y="132"/>
                  </a:lnTo>
                  <a:lnTo>
                    <a:pt x="28" y="132"/>
                  </a:lnTo>
                  <a:lnTo>
                    <a:pt x="21" y="131"/>
                  </a:lnTo>
                  <a:lnTo>
                    <a:pt x="16" y="131"/>
                  </a:lnTo>
                  <a:lnTo>
                    <a:pt x="10" y="128"/>
                  </a:lnTo>
                  <a:lnTo>
                    <a:pt x="6" y="125"/>
                  </a:lnTo>
                  <a:lnTo>
                    <a:pt x="2" y="120"/>
                  </a:lnTo>
                  <a:lnTo>
                    <a:pt x="1" y="113"/>
                  </a:lnTo>
                  <a:lnTo>
                    <a:pt x="0" y="105"/>
                  </a:lnTo>
                  <a:lnTo>
                    <a:pt x="0" y="0"/>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70">
              <a:extLst>
                <a:ext uri="{FF2B5EF4-FFF2-40B4-BE49-F238E27FC236}">
                  <a16:creationId xmlns:a16="http://schemas.microsoft.com/office/drawing/2014/main" id="{067A2986-4DE5-4F29-955D-5EB1912605F8}"/>
                </a:ext>
              </a:extLst>
            </p:cNvPr>
            <p:cNvSpPr>
              <a:spLocks/>
            </p:cNvSpPr>
            <p:nvPr/>
          </p:nvSpPr>
          <p:spPr bwMode="auto">
            <a:xfrm>
              <a:off x="8524875" y="6688138"/>
              <a:ext cx="222250" cy="119063"/>
            </a:xfrm>
            <a:custGeom>
              <a:avLst/>
              <a:gdLst>
                <a:gd name="T0" fmla="*/ 0 w 140"/>
                <a:gd name="T1" fmla="*/ 0 h 75"/>
                <a:gd name="T2" fmla="*/ 140 w 140"/>
                <a:gd name="T3" fmla="*/ 0 h 75"/>
                <a:gd name="T4" fmla="*/ 140 w 140"/>
                <a:gd name="T5" fmla="*/ 48 h 75"/>
                <a:gd name="T6" fmla="*/ 140 w 140"/>
                <a:gd name="T7" fmla="*/ 58 h 75"/>
                <a:gd name="T8" fmla="*/ 137 w 140"/>
                <a:gd name="T9" fmla="*/ 64 h 75"/>
                <a:gd name="T10" fmla="*/ 133 w 140"/>
                <a:gd name="T11" fmla="*/ 68 h 75"/>
                <a:gd name="T12" fmla="*/ 128 w 140"/>
                <a:gd name="T13" fmla="*/ 71 h 75"/>
                <a:gd name="T14" fmla="*/ 121 w 140"/>
                <a:gd name="T15" fmla="*/ 74 h 75"/>
                <a:gd name="T16" fmla="*/ 114 w 140"/>
                <a:gd name="T17" fmla="*/ 75 h 75"/>
                <a:gd name="T18" fmla="*/ 106 w 140"/>
                <a:gd name="T19" fmla="*/ 75 h 75"/>
                <a:gd name="T20" fmla="*/ 100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0 w 140"/>
                <a:gd name="T37" fmla="*/ 71 h 75"/>
                <a:gd name="T38" fmla="*/ 6 w 140"/>
                <a:gd name="T39" fmla="*/ 68 h 75"/>
                <a:gd name="T40" fmla="*/ 2 w 140"/>
                <a:gd name="T41" fmla="*/ 63 h 75"/>
                <a:gd name="T42" fmla="*/ 1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40" y="58"/>
                  </a:lnTo>
                  <a:lnTo>
                    <a:pt x="137" y="64"/>
                  </a:lnTo>
                  <a:lnTo>
                    <a:pt x="133" y="68"/>
                  </a:lnTo>
                  <a:lnTo>
                    <a:pt x="128" y="71"/>
                  </a:lnTo>
                  <a:lnTo>
                    <a:pt x="121" y="74"/>
                  </a:lnTo>
                  <a:lnTo>
                    <a:pt x="114" y="75"/>
                  </a:lnTo>
                  <a:lnTo>
                    <a:pt x="106" y="75"/>
                  </a:lnTo>
                  <a:lnTo>
                    <a:pt x="100" y="75"/>
                  </a:lnTo>
                  <a:lnTo>
                    <a:pt x="85" y="75"/>
                  </a:lnTo>
                  <a:lnTo>
                    <a:pt x="66" y="75"/>
                  </a:lnTo>
                  <a:lnTo>
                    <a:pt x="47" y="75"/>
                  </a:lnTo>
                  <a:lnTo>
                    <a:pt x="35" y="75"/>
                  </a:lnTo>
                  <a:lnTo>
                    <a:pt x="28" y="75"/>
                  </a:lnTo>
                  <a:lnTo>
                    <a:pt x="21" y="74"/>
                  </a:lnTo>
                  <a:lnTo>
                    <a:pt x="16" y="74"/>
                  </a:lnTo>
                  <a:lnTo>
                    <a:pt x="10" y="71"/>
                  </a:lnTo>
                  <a:lnTo>
                    <a:pt x="6" y="68"/>
                  </a:lnTo>
                  <a:lnTo>
                    <a:pt x="2" y="63"/>
                  </a:lnTo>
                  <a:lnTo>
                    <a:pt x="1"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71">
              <a:extLst>
                <a:ext uri="{FF2B5EF4-FFF2-40B4-BE49-F238E27FC236}">
                  <a16:creationId xmlns:a16="http://schemas.microsoft.com/office/drawing/2014/main" id="{9E24318E-6920-4E9C-9687-12C4808D2459}"/>
                </a:ext>
              </a:extLst>
            </p:cNvPr>
            <p:cNvSpPr>
              <a:spLocks noEditPoints="1"/>
            </p:cNvSpPr>
            <p:nvPr/>
          </p:nvSpPr>
          <p:spPr bwMode="auto">
            <a:xfrm>
              <a:off x="8518525" y="6370638"/>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0 w 148"/>
                <a:gd name="T17" fmla="*/ 262 h 279"/>
                <a:gd name="T18" fmla="*/ 19 w 148"/>
                <a:gd name="T19" fmla="*/ 268 h 279"/>
                <a:gd name="T20" fmla="*/ 104 w 148"/>
                <a:gd name="T21" fmla="*/ 279 h 279"/>
                <a:gd name="T22" fmla="*/ 51 w 148"/>
                <a:gd name="T23" fmla="*/ 279 h 279"/>
                <a:gd name="T24" fmla="*/ 70 w 148"/>
                <a:gd name="T25" fmla="*/ 271 h 279"/>
                <a:gd name="T26" fmla="*/ 104 w 148"/>
                <a:gd name="T27" fmla="*/ 271 h 279"/>
                <a:gd name="T28" fmla="*/ 148 w 148"/>
                <a:gd name="T29" fmla="*/ 256 h 279"/>
                <a:gd name="T30" fmla="*/ 143 w 148"/>
                <a:gd name="T31" fmla="*/ 270 h 279"/>
                <a:gd name="T32" fmla="*/ 122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6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59 h 279"/>
                <a:gd name="T56" fmla="*/ 126 w 148"/>
                <a:gd name="T57" fmla="*/ 70 h 279"/>
                <a:gd name="T58" fmla="*/ 128 w 148"/>
                <a:gd name="T59" fmla="*/ 61 h 279"/>
                <a:gd name="T60" fmla="*/ 124 w 148"/>
                <a:gd name="T61" fmla="*/ 59 h 279"/>
                <a:gd name="T62" fmla="*/ 113 w 148"/>
                <a:gd name="T63" fmla="*/ 65 h 279"/>
                <a:gd name="T64" fmla="*/ 113 w 148"/>
                <a:gd name="T65" fmla="*/ 65 h 279"/>
                <a:gd name="T66" fmla="*/ 105 w 148"/>
                <a:gd name="T67" fmla="*/ 65 h 279"/>
                <a:gd name="T68" fmla="*/ 108 w 148"/>
                <a:gd name="T69" fmla="*/ 45 h 279"/>
                <a:gd name="T70" fmla="*/ 102 w 148"/>
                <a:gd name="T71" fmla="*/ 62 h 279"/>
                <a:gd name="T72" fmla="*/ 99 w 148"/>
                <a:gd name="T73" fmla="*/ 41 h 279"/>
                <a:gd name="T74" fmla="*/ 105 w 148"/>
                <a:gd name="T75" fmla="*/ 24 h 279"/>
                <a:gd name="T76" fmla="*/ 116 w 148"/>
                <a:gd name="T77" fmla="*/ 33 h 279"/>
                <a:gd name="T78" fmla="*/ 116 w 148"/>
                <a:gd name="T79" fmla="*/ 24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4 h 279"/>
                <a:gd name="T94" fmla="*/ 39 w 148"/>
                <a:gd name="T95" fmla="*/ 54 h 279"/>
                <a:gd name="T96" fmla="*/ 39 w 148"/>
                <a:gd name="T97" fmla="*/ 31 h 279"/>
                <a:gd name="T98" fmla="*/ 46 w 148"/>
                <a:gd name="T99" fmla="*/ 27 h 279"/>
                <a:gd name="T100" fmla="*/ 47 w 148"/>
                <a:gd name="T101" fmla="*/ 54 h 279"/>
                <a:gd name="T102" fmla="*/ 46 w 148"/>
                <a:gd name="T103" fmla="*/ 61 h 279"/>
                <a:gd name="T104" fmla="*/ 40 w 148"/>
                <a:gd name="T105" fmla="*/ 55 h 279"/>
                <a:gd name="T106" fmla="*/ 35 w 148"/>
                <a:gd name="T107" fmla="*/ 57 h 279"/>
                <a:gd name="T108" fmla="*/ 6 w 148"/>
                <a:gd name="T109" fmla="*/ 73 h 279"/>
                <a:gd name="T110" fmla="*/ 21 w 148"/>
                <a:gd name="T111" fmla="*/ 59 h 279"/>
                <a:gd name="T112" fmla="*/ 27 w 148"/>
                <a:gd name="T113" fmla="*/ 66 h 279"/>
                <a:gd name="T114" fmla="*/ 17 w 148"/>
                <a:gd name="T115" fmla="*/ 73 h 279"/>
                <a:gd name="T116" fmla="*/ 2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9" y="82"/>
                  </a:moveTo>
                  <a:lnTo>
                    <a:pt x="0" y="81"/>
                  </a:lnTo>
                  <a:lnTo>
                    <a:pt x="1" y="80"/>
                  </a:lnTo>
                  <a:lnTo>
                    <a:pt x="2" y="78"/>
                  </a:lnTo>
                  <a:lnTo>
                    <a:pt x="1" y="80"/>
                  </a:lnTo>
                  <a:lnTo>
                    <a:pt x="1" y="81"/>
                  </a:lnTo>
                  <a:lnTo>
                    <a:pt x="1" y="80"/>
                  </a:lnTo>
                  <a:lnTo>
                    <a:pt x="9" y="81"/>
                  </a:lnTo>
                  <a:lnTo>
                    <a:pt x="9" y="81"/>
                  </a:lnTo>
                  <a:lnTo>
                    <a:pt x="9" y="82"/>
                  </a:lnTo>
                  <a:lnTo>
                    <a:pt x="8" y="85"/>
                  </a:lnTo>
                  <a:lnTo>
                    <a:pt x="8" y="85"/>
                  </a:lnTo>
                  <a:lnTo>
                    <a:pt x="9" y="82"/>
                  </a:lnTo>
                  <a:close/>
                  <a:moveTo>
                    <a:pt x="0" y="81"/>
                  </a:moveTo>
                  <a:lnTo>
                    <a:pt x="1" y="81"/>
                  </a:lnTo>
                  <a:lnTo>
                    <a:pt x="1" y="80"/>
                  </a:lnTo>
                  <a:lnTo>
                    <a:pt x="0" y="81"/>
                  </a:lnTo>
                  <a:close/>
                  <a:moveTo>
                    <a:pt x="0" y="86"/>
                  </a:moveTo>
                  <a:lnTo>
                    <a:pt x="0" y="81"/>
                  </a:lnTo>
                  <a:lnTo>
                    <a:pt x="9"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3" y="278"/>
                  </a:lnTo>
                  <a:lnTo>
                    <a:pt x="19" y="278"/>
                  </a:lnTo>
                  <a:lnTo>
                    <a:pt x="16" y="277"/>
                  </a:lnTo>
                  <a:lnTo>
                    <a:pt x="13" y="275"/>
                  </a:lnTo>
                  <a:lnTo>
                    <a:pt x="9" y="273"/>
                  </a:lnTo>
                  <a:lnTo>
                    <a:pt x="8" y="271"/>
                  </a:lnTo>
                  <a:lnTo>
                    <a:pt x="6" y="270"/>
                  </a:lnTo>
                  <a:lnTo>
                    <a:pt x="5" y="268"/>
                  </a:lnTo>
                  <a:lnTo>
                    <a:pt x="4" y="267"/>
                  </a:lnTo>
                  <a:lnTo>
                    <a:pt x="2" y="264"/>
                  </a:lnTo>
                  <a:lnTo>
                    <a:pt x="2" y="263"/>
                  </a:lnTo>
                  <a:lnTo>
                    <a:pt x="1" y="262"/>
                  </a:lnTo>
                  <a:lnTo>
                    <a:pt x="1" y="259"/>
                  </a:lnTo>
                  <a:lnTo>
                    <a:pt x="1" y="258"/>
                  </a:lnTo>
                  <a:lnTo>
                    <a:pt x="0" y="252"/>
                  </a:lnTo>
                  <a:lnTo>
                    <a:pt x="0" y="248"/>
                  </a:lnTo>
                  <a:lnTo>
                    <a:pt x="8" y="248"/>
                  </a:lnTo>
                  <a:lnTo>
                    <a:pt x="8" y="252"/>
                  </a:lnTo>
                  <a:lnTo>
                    <a:pt x="9" y="256"/>
                  </a:lnTo>
                  <a:lnTo>
                    <a:pt x="9" y="258"/>
                  </a:lnTo>
                  <a:lnTo>
                    <a:pt x="9" y="259"/>
                  </a:lnTo>
                  <a:lnTo>
                    <a:pt x="10" y="260"/>
                  </a:lnTo>
                  <a:lnTo>
                    <a:pt x="10" y="262"/>
                  </a:lnTo>
                  <a:lnTo>
                    <a:pt x="10" y="262"/>
                  </a:lnTo>
                  <a:lnTo>
                    <a:pt x="12" y="263"/>
                  </a:lnTo>
                  <a:lnTo>
                    <a:pt x="12" y="264"/>
                  </a:lnTo>
                  <a:lnTo>
                    <a:pt x="13" y="264"/>
                  </a:lnTo>
                  <a:lnTo>
                    <a:pt x="14" y="266"/>
                  </a:lnTo>
                  <a:lnTo>
                    <a:pt x="17" y="267"/>
                  </a:lnTo>
                  <a:lnTo>
                    <a:pt x="19" y="268"/>
                  </a:lnTo>
                  <a:lnTo>
                    <a:pt x="21" y="270"/>
                  </a:lnTo>
                  <a:lnTo>
                    <a:pt x="24" y="270"/>
                  </a:lnTo>
                  <a:lnTo>
                    <a:pt x="27" y="270"/>
                  </a:lnTo>
                  <a:lnTo>
                    <a:pt x="32" y="271"/>
                  </a:lnTo>
                  <a:lnTo>
                    <a:pt x="39" y="271"/>
                  </a:lnTo>
                  <a:close/>
                  <a:moveTo>
                    <a:pt x="104" y="271"/>
                  </a:moveTo>
                  <a:lnTo>
                    <a:pt x="104" y="279"/>
                  </a:lnTo>
                  <a:lnTo>
                    <a:pt x="104" y="279"/>
                  </a:lnTo>
                  <a:lnTo>
                    <a:pt x="97" y="279"/>
                  </a:lnTo>
                  <a:lnTo>
                    <a:pt x="89" y="279"/>
                  </a:lnTo>
                  <a:lnTo>
                    <a:pt x="79" y="279"/>
                  </a:lnTo>
                  <a:lnTo>
                    <a:pt x="70" y="279"/>
                  </a:lnTo>
                  <a:lnTo>
                    <a:pt x="60" y="279"/>
                  </a:lnTo>
                  <a:lnTo>
                    <a:pt x="51" y="279"/>
                  </a:lnTo>
                  <a:lnTo>
                    <a:pt x="44" y="279"/>
                  </a:lnTo>
                  <a:lnTo>
                    <a:pt x="39" y="279"/>
                  </a:lnTo>
                  <a:lnTo>
                    <a:pt x="39" y="271"/>
                  </a:lnTo>
                  <a:lnTo>
                    <a:pt x="44" y="271"/>
                  </a:lnTo>
                  <a:lnTo>
                    <a:pt x="51" y="271"/>
                  </a:lnTo>
                  <a:lnTo>
                    <a:pt x="60" y="271"/>
                  </a:lnTo>
                  <a:lnTo>
                    <a:pt x="70" y="271"/>
                  </a:lnTo>
                  <a:lnTo>
                    <a:pt x="79" y="271"/>
                  </a:lnTo>
                  <a:lnTo>
                    <a:pt x="89" y="271"/>
                  </a:lnTo>
                  <a:lnTo>
                    <a:pt x="97" y="271"/>
                  </a:lnTo>
                  <a:lnTo>
                    <a:pt x="104" y="271"/>
                  </a:lnTo>
                  <a:lnTo>
                    <a:pt x="104" y="271"/>
                  </a:lnTo>
                  <a:close/>
                  <a:moveTo>
                    <a:pt x="104" y="271"/>
                  </a:moveTo>
                  <a:lnTo>
                    <a:pt x="104" y="271"/>
                  </a:lnTo>
                  <a:lnTo>
                    <a:pt x="104" y="271"/>
                  </a:lnTo>
                  <a:close/>
                  <a:moveTo>
                    <a:pt x="140" y="248"/>
                  </a:moveTo>
                  <a:lnTo>
                    <a:pt x="148" y="248"/>
                  </a:lnTo>
                  <a:lnTo>
                    <a:pt x="148" y="248"/>
                  </a:lnTo>
                  <a:lnTo>
                    <a:pt x="148" y="251"/>
                  </a:lnTo>
                  <a:lnTo>
                    <a:pt x="148" y="254"/>
                  </a:lnTo>
                  <a:lnTo>
                    <a:pt x="148" y="256"/>
                  </a:lnTo>
                  <a:lnTo>
                    <a:pt x="148" y="259"/>
                  </a:lnTo>
                  <a:lnTo>
                    <a:pt x="147" y="260"/>
                  </a:lnTo>
                  <a:lnTo>
                    <a:pt x="147" y="263"/>
                  </a:lnTo>
                  <a:lnTo>
                    <a:pt x="145" y="264"/>
                  </a:lnTo>
                  <a:lnTo>
                    <a:pt x="144" y="266"/>
                  </a:lnTo>
                  <a:lnTo>
                    <a:pt x="143" y="267"/>
                  </a:lnTo>
                  <a:lnTo>
                    <a:pt x="143" y="270"/>
                  </a:lnTo>
                  <a:lnTo>
                    <a:pt x="141" y="271"/>
                  </a:lnTo>
                  <a:lnTo>
                    <a:pt x="139" y="273"/>
                  </a:lnTo>
                  <a:lnTo>
                    <a:pt x="136" y="274"/>
                  </a:lnTo>
                  <a:lnTo>
                    <a:pt x="133" y="275"/>
                  </a:lnTo>
                  <a:lnTo>
                    <a:pt x="129" y="277"/>
                  </a:lnTo>
                  <a:lnTo>
                    <a:pt x="126" y="278"/>
                  </a:lnTo>
                  <a:lnTo>
                    <a:pt x="122" y="278"/>
                  </a:lnTo>
                  <a:lnTo>
                    <a:pt x="118" y="279"/>
                  </a:lnTo>
                  <a:lnTo>
                    <a:pt x="110" y="279"/>
                  </a:lnTo>
                  <a:lnTo>
                    <a:pt x="104" y="279"/>
                  </a:lnTo>
                  <a:lnTo>
                    <a:pt x="104" y="271"/>
                  </a:lnTo>
                  <a:lnTo>
                    <a:pt x="110" y="271"/>
                  </a:lnTo>
                  <a:lnTo>
                    <a:pt x="118" y="271"/>
                  </a:lnTo>
                  <a:lnTo>
                    <a:pt x="121" y="270"/>
                  </a:lnTo>
                  <a:lnTo>
                    <a:pt x="124" y="270"/>
                  </a:lnTo>
                  <a:lnTo>
                    <a:pt x="126" y="268"/>
                  </a:lnTo>
                  <a:lnTo>
                    <a:pt x="129" y="268"/>
                  </a:lnTo>
                  <a:lnTo>
                    <a:pt x="132" y="267"/>
                  </a:lnTo>
                  <a:lnTo>
                    <a:pt x="135" y="266"/>
                  </a:lnTo>
                  <a:lnTo>
                    <a:pt x="135" y="264"/>
                  </a:lnTo>
                  <a:lnTo>
                    <a:pt x="136" y="263"/>
                  </a:lnTo>
                  <a:lnTo>
                    <a:pt x="136" y="263"/>
                  </a:lnTo>
                  <a:lnTo>
                    <a:pt x="137" y="262"/>
                  </a:lnTo>
                  <a:lnTo>
                    <a:pt x="137" y="260"/>
                  </a:lnTo>
                  <a:lnTo>
                    <a:pt x="139" y="259"/>
                  </a:lnTo>
                  <a:lnTo>
                    <a:pt x="139" y="258"/>
                  </a:lnTo>
                  <a:lnTo>
                    <a:pt x="140"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6"/>
                  </a:lnTo>
                  <a:lnTo>
                    <a:pt x="148" y="88"/>
                  </a:lnTo>
                  <a:close/>
                  <a:moveTo>
                    <a:pt x="148" y="86"/>
                  </a:moveTo>
                  <a:lnTo>
                    <a:pt x="148" y="86"/>
                  </a:lnTo>
                  <a:lnTo>
                    <a:pt x="148" y="88"/>
                  </a:lnTo>
                  <a:lnTo>
                    <a:pt x="148" y="86"/>
                  </a:lnTo>
                  <a:close/>
                  <a:moveTo>
                    <a:pt x="148" y="80"/>
                  </a:moveTo>
                  <a:lnTo>
                    <a:pt x="148" y="86"/>
                  </a:lnTo>
                  <a:lnTo>
                    <a:pt x="140" y="88"/>
                  </a:lnTo>
                  <a:lnTo>
                    <a:pt x="139" y="82"/>
                  </a:lnTo>
                  <a:lnTo>
                    <a:pt x="147" y="78"/>
                  </a:lnTo>
                  <a:lnTo>
                    <a:pt x="148" y="80"/>
                  </a:lnTo>
                  <a:close/>
                  <a:moveTo>
                    <a:pt x="147" y="78"/>
                  </a:moveTo>
                  <a:lnTo>
                    <a:pt x="147" y="80"/>
                  </a:lnTo>
                  <a:lnTo>
                    <a:pt x="148"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9" y="70"/>
                  </a:moveTo>
                  <a:lnTo>
                    <a:pt x="130" y="62"/>
                  </a:lnTo>
                  <a:lnTo>
                    <a:pt x="132" y="62"/>
                  </a:lnTo>
                  <a:lnTo>
                    <a:pt x="135" y="65"/>
                  </a:lnTo>
                  <a:lnTo>
                    <a:pt x="137" y="66"/>
                  </a:lnTo>
                  <a:lnTo>
                    <a:pt x="140" y="69"/>
                  </a:lnTo>
                  <a:lnTo>
                    <a:pt x="143" y="72"/>
                  </a:lnTo>
                  <a:lnTo>
                    <a:pt x="136" y="77"/>
                  </a:lnTo>
                  <a:lnTo>
                    <a:pt x="135" y="76"/>
                  </a:lnTo>
                  <a:lnTo>
                    <a:pt x="132" y="73"/>
                  </a:lnTo>
                  <a:lnTo>
                    <a:pt x="129" y="72"/>
                  </a:lnTo>
                  <a:lnTo>
                    <a:pt x="128" y="70"/>
                  </a:lnTo>
                  <a:lnTo>
                    <a:pt x="129" y="70"/>
                  </a:lnTo>
                  <a:close/>
                  <a:moveTo>
                    <a:pt x="130" y="62"/>
                  </a:moveTo>
                  <a:lnTo>
                    <a:pt x="130" y="62"/>
                  </a:lnTo>
                  <a:lnTo>
                    <a:pt x="132" y="62"/>
                  </a:lnTo>
                  <a:lnTo>
                    <a:pt x="130" y="62"/>
                  </a:lnTo>
                  <a:close/>
                  <a:moveTo>
                    <a:pt x="124" y="68"/>
                  </a:moveTo>
                  <a:lnTo>
                    <a:pt x="125" y="59"/>
                  </a:lnTo>
                  <a:lnTo>
                    <a:pt x="128" y="61"/>
                  </a:lnTo>
                  <a:lnTo>
                    <a:pt x="128" y="61"/>
                  </a:lnTo>
                  <a:lnTo>
                    <a:pt x="129" y="61"/>
                  </a:lnTo>
                  <a:lnTo>
                    <a:pt x="129" y="62"/>
                  </a:lnTo>
                  <a:lnTo>
                    <a:pt x="130" y="62"/>
                  </a:lnTo>
                  <a:lnTo>
                    <a:pt x="129" y="70"/>
                  </a:lnTo>
                  <a:lnTo>
                    <a:pt x="126" y="70"/>
                  </a:lnTo>
                  <a:lnTo>
                    <a:pt x="125" y="69"/>
                  </a:lnTo>
                  <a:lnTo>
                    <a:pt x="124" y="68"/>
                  </a:lnTo>
                  <a:lnTo>
                    <a:pt x="122" y="66"/>
                  </a:lnTo>
                  <a:lnTo>
                    <a:pt x="124" y="68"/>
                  </a:lnTo>
                  <a:close/>
                  <a:moveTo>
                    <a:pt x="125" y="59"/>
                  </a:moveTo>
                  <a:lnTo>
                    <a:pt x="126" y="59"/>
                  </a:lnTo>
                  <a:lnTo>
                    <a:pt x="128" y="61"/>
                  </a:lnTo>
                  <a:lnTo>
                    <a:pt x="125" y="59"/>
                  </a:lnTo>
                  <a:close/>
                  <a:moveTo>
                    <a:pt x="113" y="65"/>
                  </a:moveTo>
                  <a:lnTo>
                    <a:pt x="113" y="57"/>
                  </a:lnTo>
                  <a:lnTo>
                    <a:pt x="114" y="57"/>
                  </a:lnTo>
                  <a:lnTo>
                    <a:pt x="116" y="57"/>
                  </a:lnTo>
                  <a:lnTo>
                    <a:pt x="120" y="58"/>
                  </a:lnTo>
                  <a:lnTo>
                    <a:pt x="124" y="59"/>
                  </a:lnTo>
                  <a:lnTo>
                    <a:pt x="125" y="59"/>
                  </a:lnTo>
                  <a:lnTo>
                    <a:pt x="124" y="68"/>
                  </a:lnTo>
                  <a:lnTo>
                    <a:pt x="121" y="68"/>
                  </a:lnTo>
                  <a:lnTo>
                    <a:pt x="117" y="66"/>
                  </a:lnTo>
                  <a:lnTo>
                    <a:pt x="114" y="65"/>
                  </a:lnTo>
                  <a:lnTo>
                    <a:pt x="112" y="65"/>
                  </a:lnTo>
                  <a:lnTo>
                    <a:pt x="113" y="65"/>
                  </a:lnTo>
                  <a:close/>
                  <a:moveTo>
                    <a:pt x="113" y="57"/>
                  </a:moveTo>
                  <a:lnTo>
                    <a:pt x="113" y="57"/>
                  </a:lnTo>
                  <a:lnTo>
                    <a:pt x="114" y="57"/>
                  </a:lnTo>
                  <a:lnTo>
                    <a:pt x="113" y="57"/>
                  </a:lnTo>
                  <a:close/>
                  <a:moveTo>
                    <a:pt x="105" y="57"/>
                  </a:moveTo>
                  <a:lnTo>
                    <a:pt x="113" y="57"/>
                  </a:lnTo>
                  <a:lnTo>
                    <a:pt x="113" y="65"/>
                  </a:lnTo>
                  <a:lnTo>
                    <a:pt x="105" y="65"/>
                  </a:lnTo>
                  <a:lnTo>
                    <a:pt x="102" y="62"/>
                  </a:lnTo>
                  <a:lnTo>
                    <a:pt x="105" y="57"/>
                  </a:lnTo>
                  <a:close/>
                  <a:moveTo>
                    <a:pt x="105" y="65"/>
                  </a:moveTo>
                  <a:lnTo>
                    <a:pt x="102" y="65"/>
                  </a:lnTo>
                  <a:lnTo>
                    <a:pt x="102" y="62"/>
                  </a:lnTo>
                  <a:lnTo>
                    <a:pt x="105" y="65"/>
                  </a:lnTo>
                  <a:close/>
                  <a:moveTo>
                    <a:pt x="105" y="24"/>
                  </a:moveTo>
                  <a:lnTo>
                    <a:pt x="106" y="33"/>
                  </a:lnTo>
                  <a:lnTo>
                    <a:pt x="109" y="30"/>
                  </a:lnTo>
                  <a:lnTo>
                    <a:pt x="109" y="34"/>
                  </a:lnTo>
                  <a:lnTo>
                    <a:pt x="108" y="37"/>
                  </a:lnTo>
                  <a:lnTo>
                    <a:pt x="108" y="41"/>
                  </a:lnTo>
                  <a:lnTo>
                    <a:pt x="108" y="45"/>
                  </a:lnTo>
                  <a:lnTo>
                    <a:pt x="108" y="49"/>
                  </a:lnTo>
                  <a:lnTo>
                    <a:pt x="108" y="53"/>
                  </a:lnTo>
                  <a:lnTo>
                    <a:pt x="108" y="54"/>
                  </a:lnTo>
                  <a:lnTo>
                    <a:pt x="108" y="55"/>
                  </a:lnTo>
                  <a:lnTo>
                    <a:pt x="109" y="57"/>
                  </a:lnTo>
                  <a:lnTo>
                    <a:pt x="109" y="58"/>
                  </a:lnTo>
                  <a:lnTo>
                    <a:pt x="102" y="62"/>
                  </a:lnTo>
                  <a:lnTo>
                    <a:pt x="101" y="61"/>
                  </a:lnTo>
                  <a:lnTo>
                    <a:pt x="99" y="58"/>
                  </a:lnTo>
                  <a:lnTo>
                    <a:pt x="99" y="57"/>
                  </a:lnTo>
                  <a:lnTo>
                    <a:pt x="99" y="54"/>
                  </a:lnTo>
                  <a:lnTo>
                    <a:pt x="98" y="50"/>
                  </a:lnTo>
                  <a:lnTo>
                    <a:pt x="98" y="45"/>
                  </a:lnTo>
                  <a:lnTo>
                    <a:pt x="99" y="41"/>
                  </a:lnTo>
                  <a:lnTo>
                    <a:pt x="99" y="35"/>
                  </a:lnTo>
                  <a:lnTo>
                    <a:pt x="101" y="31"/>
                  </a:lnTo>
                  <a:lnTo>
                    <a:pt x="102" y="27"/>
                  </a:lnTo>
                  <a:lnTo>
                    <a:pt x="105" y="24"/>
                  </a:lnTo>
                  <a:close/>
                  <a:moveTo>
                    <a:pt x="102" y="27"/>
                  </a:moveTo>
                  <a:lnTo>
                    <a:pt x="102" y="26"/>
                  </a:lnTo>
                  <a:lnTo>
                    <a:pt x="105" y="24"/>
                  </a:lnTo>
                  <a:lnTo>
                    <a:pt x="102" y="27"/>
                  </a:lnTo>
                  <a:close/>
                  <a:moveTo>
                    <a:pt x="129" y="28"/>
                  </a:moveTo>
                  <a:lnTo>
                    <a:pt x="137" y="28"/>
                  </a:lnTo>
                  <a:lnTo>
                    <a:pt x="133" y="33"/>
                  </a:lnTo>
                  <a:lnTo>
                    <a:pt x="128" y="33"/>
                  </a:lnTo>
                  <a:lnTo>
                    <a:pt x="120" y="33"/>
                  </a:lnTo>
                  <a:lnTo>
                    <a:pt x="116" y="33"/>
                  </a:lnTo>
                  <a:lnTo>
                    <a:pt x="112" y="33"/>
                  </a:lnTo>
                  <a:lnTo>
                    <a:pt x="109" y="33"/>
                  </a:lnTo>
                  <a:lnTo>
                    <a:pt x="106" y="33"/>
                  </a:lnTo>
                  <a:lnTo>
                    <a:pt x="105" y="24"/>
                  </a:lnTo>
                  <a:lnTo>
                    <a:pt x="108" y="24"/>
                  </a:lnTo>
                  <a:lnTo>
                    <a:pt x="112" y="24"/>
                  </a:lnTo>
                  <a:lnTo>
                    <a:pt x="116" y="24"/>
                  </a:lnTo>
                  <a:lnTo>
                    <a:pt x="120"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1" y="24"/>
                  </a:moveTo>
                  <a:lnTo>
                    <a:pt x="40" y="33"/>
                  </a:lnTo>
                  <a:lnTo>
                    <a:pt x="40" y="33"/>
                  </a:lnTo>
                  <a:lnTo>
                    <a:pt x="35" y="33"/>
                  </a:lnTo>
                  <a:lnTo>
                    <a:pt x="27" y="33"/>
                  </a:lnTo>
                  <a:lnTo>
                    <a:pt x="19" y="33"/>
                  </a:lnTo>
                  <a:lnTo>
                    <a:pt x="12" y="33"/>
                  </a:lnTo>
                  <a:lnTo>
                    <a:pt x="12" y="24"/>
                  </a:lnTo>
                  <a:lnTo>
                    <a:pt x="17" y="24"/>
                  </a:lnTo>
                  <a:lnTo>
                    <a:pt x="27" y="24"/>
                  </a:lnTo>
                  <a:lnTo>
                    <a:pt x="35" y="24"/>
                  </a:lnTo>
                  <a:lnTo>
                    <a:pt x="41" y="24"/>
                  </a:lnTo>
                  <a:lnTo>
                    <a:pt x="41" y="24"/>
                  </a:lnTo>
                  <a:close/>
                  <a:moveTo>
                    <a:pt x="44" y="64"/>
                  </a:moveTo>
                  <a:lnTo>
                    <a:pt x="40" y="55"/>
                  </a:lnTo>
                  <a:lnTo>
                    <a:pt x="39" y="58"/>
                  </a:lnTo>
                  <a:lnTo>
                    <a:pt x="39" y="57"/>
                  </a:lnTo>
                  <a:lnTo>
                    <a:pt x="39" y="54"/>
                  </a:lnTo>
                  <a:lnTo>
                    <a:pt x="39" y="49"/>
                  </a:lnTo>
                  <a:lnTo>
                    <a:pt x="39" y="43"/>
                  </a:lnTo>
                  <a:lnTo>
                    <a:pt x="39" y="38"/>
                  </a:lnTo>
                  <a:lnTo>
                    <a:pt x="39" y="34"/>
                  </a:lnTo>
                  <a:lnTo>
                    <a:pt x="39" y="33"/>
                  </a:lnTo>
                  <a:lnTo>
                    <a:pt x="39" y="31"/>
                  </a:lnTo>
                  <a:lnTo>
                    <a:pt x="39" y="31"/>
                  </a:lnTo>
                  <a:lnTo>
                    <a:pt x="39" y="31"/>
                  </a:lnTo>
                  <a:lnTo>
                    <a:pt x="39" y="33"/>
                  </a:lnTo>
                  <a:lnTo>
                    <a:pt x="40" y="33"/>
                  </a:lnTo>
                  <a:lnTo>
                    <a:pt x="41" y="24"/>
                  </a:lnTo>
                  <a:lnTo>
                    <a:pt x="43" y="24"/>
                  </a:lnTo>
                  <a:lnTo>
                    <a:pt x="44" y="26"/>
                  </a:lnTo>
                  <a:lnTo>
                    <a:pt x="46" y="27"/>
                  </a:lnTo>
                  <a:lnTo>
                    <a:pt x="46" y="28"/>
                  </a:lnTo>
                  <a:lnTo>
                    <a:pt x="47" y="30"/>
                  </a:lnTo>
                  <a:lnTo>
                    <a:pt x="47" y="33"/>
                  </a:lnTo>
                  <a:lnTo>
                    <a:pt x="48" y="38"/>
                  </a:lnTo>
                  <a:lnTo>
                    <a:pt x="48" y="43"/>
                  </a:lnTo>
                  <a:lnTo>
                    <a:pt x="47" y="50"/>
                  </a:lnTo>
                  <a:lnTo>
                    <a:pt x="47" y="54"/>
                  </a:lnTo>
                  <a:lnTo>
                    <a:pt x="47" y="58"/>
                  </a:lnTo>
                  <a:lnTo>
                    <a:pt x="46" y="61"/>
                  </a:lnTo>
                  <a:lnTo>
                    <a:pt x="44" y="64"/>
                  </a:lnTo>
                  <a:close/>
                  <a:moveTo>
                    <a:pt x="46" y="61"/>
                  </a:moveTo>
                  <a:lnTo>
                    <a:pt x="46" y="64"/>
                  </a:lnTo>
                  <a:lnTo>
                    <a:pt x="44" y="64"/>
                  </a:lnTo>
                  <a:lnTo>
                    <a:pt x="46" y="61"/>
                  </a:lnTo>
                  <a:close/>
                  <a:moveTo>
                    <a:pt x="36" y="65"/>
                  </a:moveTo>
                  <a:lnTo>
                    <a:pt x="35" y="57"/>
                  </a:lnTo>
                  <a:lnTo>
                    <a:pt x="35" y="57"/>
                  </a:lnTo>
                  <a:lnTo>
                    <a:pt x="36" y="57"/>
                  </a:lnTo>
                  <a:lnTo>
                    <a:pt x="37" y="57"/>
                  </a:lnTo>
                  <a:lnTo>
                    <a:pt x="40" y="57"/>
                  </a:lnTo>
                  <a:lnTo>
                    <a:pt x="40" y="55"/>
                  </a:lnTo>
                  <a:lnTo>
                    <a:pt x="44" y="64"/>
                  </a:lnTo>
                  <a:lnTo>
                    <a:pt x="41" y="65"/>
                  </a:lnTo>
                  <a:lnTo>
                    <a:pt x="39" y="65"/>
                  </a:lnTo>
                  <a:lnTo>
                    <a:pt x="36" y="65"/>
                  </a:lnTo>
                  <a:lnTo>
                    <a:pt x="35" y="65"/>
                  </a:lnTo>
                  <a:lnTo>
                    <a:pt x="36" y="65"/>
                  </a:lnTo>
                  <a:close/>
                  <a:moveTo>
                    <a:pt x="35" y="57"/>
                  </a:moveTo>
                  <a:lnTo>
                    <a:pt x="35" y="57"/>
                  </a:lnTo>
                  <a:lnTo>
                    <a:pt x="35" y="57"/>
                  </a:lnTo>
                  <a:lnTo>
                    <a:pt x="35" y="57"/>
                  </a:lnTo>
                  <a:close/>
                  <a:moveTo>
                    <a:pt x="9" y="81"/>
                  </a:moveTo>
                  <a:lnTo>
                    <a:pt x="1" y="80"/>
                  </a:lnTo>
                  <a:lnTo>
                    <a:pt x="2" y="78"/>
                  </a:lnTo>
                  <a:lnTo>
                    <a:pt x="6" y="73"/>
                  </a:lnTo>
                  <a:lnTo>
                    <a:pt x="9" y="69"/>
                  </a:lnTo>
                  <a:lnTo>
                    <a:pt x="12" y="66"/>
                  </a:lnTo>
                  <a:lnTo>
                    <a:pt x="13" y="65"/>
                  </a:lnTo>
                  <a:lnTo>
                    <a:pt x="14" y="64"/>
                  </a:lnTo>
                  <a:lnTo>
                    <a:pt x="17" y="62"/>
                  </a:lnTo>
                  <a:lnTo>
                    <a:pt x="19" y="61"/>
                  </a:lnTo>
                  <a:lnTo>
                    <a:pt x="21" y="59"/>
                  </a:lnTo>
                  <a:lnTo>
                    <a:pt x="23" y="59"/>
                  </a:lnTo>
                  <a:lnTo>
                    <a:pt x="25" y="58"/>
                  </a:lnTo>
                  <a:lnTo>
                    <a:pt x="29" y="57"/>
                  </a:lnTo>
                  <a:lnTo>
                    <a:pt x="35" y="57"/>
                  </a:lnTo>
                  <a:lnTo>
                    <a:pt x="36"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9" y="82"/>
                  </a:lnTo>
                  <a:lnTo>
                    <a:pt x="9" y="81"/>
                  </a:lnTo>
                  <a:close/>
                  <a:moveTo>
                    <a:pt x="1" y="80"/>
                  </a:moveTo>
                  <a:lnTo>
                    <a:pt x="1" y="78"/>
                  </a:lnTo>
                  <a:lnTo>
                    <a:pt x="2"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72">
              <a:extLst>
                <a:ext uri="{FF2B5EF4-FFF2-40B4-BE49-F238E27FC236}">
                  <a16:creationId xmlns:a16="http://schemas.microsoft.com/office/drawing/2014/main" id="{0DB40889-4D73-425D-9DCB-F46FDE82D969}"/>
                </a:ext>
              </a:extLst>
            </p:cNvPr>
            <p:cNvSpPr>
              <a:spLocks/>
            </p:cNvSpPr>
            <p:nvPr/>
          </p:nvSpPr>
          <p:spPr bwMode="auto">
            <a:xfrm>
              <a:off x="8826500" y="6499225"/>
              <a:ext cx="222250" cy="307975"/>
            </a:xfrm>
            <a:custGeom>
              <a:avLst/>
              <a:gdLst>
                <a:gd name="T0" fmla="*/ 0 w 140"/>
                <a:gd name="T1" fmla="*/ 1 h 194"/>
                <a:gd name="T2" fmla="*/ 140 w 140"/>
                <a:gd name="T3" fmla="*/ 0 h 194"/>
                <a:gd name="T4" fmla="*/ 140 w 140"/>
                <a:gd name="T5" fmla="*/ 167 h 194"/>
                <a:gd name="T6" fmla="*/ 140 w 140"/>
                <a:gd name="T7" fmla="*/ 177 h 194"/>
                <a:gd name="T8" fmla="*/ 138 w 140"/>
                <a:gd name="T9" fmla="*/ 183 h 194"/>
                <a:gd name="T10" fmla="*/ 133 w 140"/>
                <a:gd name="T11" fmla="*/ 187 h 194"/>
                <a:gd name="T12" fmla="*/ 128 w 140"/>
                <a:gd name="T13" fmla="*/ 190 h 194"/>
                <a:gd name="T14" fmla="*/ 121 w 140"/>
                <a:gd name="T15" fmla="*/ 193 h 194"/>
                <a:gd name="T16" fmla="*/ 115 w 140"/>
                <a:gd name="T17" fmla="*/ 194 h 194"/>
                <a:gd name="T18" fmla="*/ 106 w 140"/>
                <a:gd name="T19" fmla="*/ 194 h 194"/>
                <a:gd name="T20" fmla="*/ 100 w 140"/>
                <a:gd name="T21" fmla="*/ 194 h 194"/>
                <a:gd name="T22" fmla="*/ 85 w 140"/>
                <a:gd name="T23" fmla="*/ 194 h 194"/>
                <a:gd name="T24" fmla="*/ 66 w 140"/>
                <a:gd name="T25" fmla="*/ 194 h 194"/>
                <a:gd name="T26" fmla="*/ 47 w 140"/>
                <a:gd name="T27" fmla="*/ 194 h 194"/>
                <a:gd name="T28" fmla="*/ 35 w 140"/>
                <a:gd name="T29" fmla="*/ 194 h 194"/>
                <a:gd name="T30" fmla="*/ 28 w 140"/>
                <a:gd name="T31" fmla="*/ 194 h 194"/>
                <a:gd name="T32" fmla="*/ 21 w 140"/>
                <a:gd name="T33" fmla="*/ 193 h 194"/>
                <a:gd name="T34" fmla="*/ 16 w 140"/>
                <a:gd name="T35" fmla="*/ 193 h 194"/>
                <a:gd name="T36" fmla="*/ 11 w 140"/>
                <a:gd name="T37" fmla="*/ 190 h 194"/>
                <a:gd name="T38" fmla="*/ 7 w 140"/>
                <a:gd name="T39" fmla="*/ 187 h 194"/>
                <a:gd name="T40" fmla="*/ 3 w 140"/>
                <a:gd name="T41" fmla="*/ 182 h 194"/>
                <a:gd name="T42" fmla="*/ 1 w 140"/>
                <a:gd name="T43" fmla="*/ 175 h 194"/>
                <a:gd name="T44" fmla="*/ 0 w 140"/>
                <a:gd name="T45" fmla="*/ 167 h 194"/>
                <a:gd name="T46" fmla="*/ 0 w 140"/>
                <a:gd name="T47" fmla="*/ 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94">
                  <a:moveTo>
                    <a:pt x="0" y="1"/>
                  </a:moveTo>
                  <a:lnTo>
                    <a:pt x="140" y="0"/>
                  </a:lnTo>
                  <a:lnTo>
                    <a:pt x="140" y="167"/>
                  </a:lnTo>
                  <a:lnTo>
                    <a:pt x="140" y="177"/>
                  </a:lnTo>
                  <a:lnTo>
                    <a:pt x="138" y="183"/>
                  </a:lnTo>
                  <a:lnTo>
                    <a:pt x="133" y="187"/>
                  </a:lnTo>
                  <a:lnTo>
                    <a:pt x="128" y="190"/>
                  </a:lnTo>
                  <a:lnTo>
                    <a:pt x="121" y="193"/>
                  </a:lnTo>
                  <a:lnTo>
                    <a:pt x="115" y="194"/>
                  </a:lnTo>
                  <a:lnTo>
                    <a:pt x="106" y="194"/>
                  </a:lnTo>
                  <a:lnTo>
                    <a:pt x="100" y="194"/>
                  </a:lnTo>
                  <a:lnTo>
                    <a:pt x="85" y="194"/>
                  </a:lnTo>
                  <a:lnTo>
                    <a:pt x="66" y="194"/>
                  </a:lnTo>
                  <a:lnTo>
                    <a:pt x="47" y="194"/>
                  </a:lnTo>
                  <a:lnTo>
                    <a:pt x="35" y="194"/>
                  </a:lnTo>
                  <a:lnTo>
                    <a:pt x="28" y="194"/>
                  </a:lnTo>
                  <a:lnTo>
                    <a:pt x="21" y="193"/>
                  </a:lnTo>
                  <a:lnTo>
                    <a:pt x="16" y="193"/>
                  </a:lnTo>
                  <a:lnTo>
                    <a:pt x="11" y="190"/>
                  </a:lnTo>
                  <a:lnTo>
                    <a:pt x="7" y="187"/>
                  </a:lnTo>
                  <a:lnTo>
                    <a:pt x="3" y="182"/>
                  </a:lnTo>
                  <a:lnTo>
                    <a:pt x="1" y="175"/>
                  </a:lnTo>
                  <a:lnTo>
                    <a:pt x="0" y="167"/>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73">
              <a:extLst>
                <a:ext uri="{FF2B5EF4-FFF2-40B4-BE49-F238E27FC236}">
                  <a16:creationId xmlns:a16="http://schemas.microsoft.com/office/drawing/2014/main" id="{FA2D5C5B-11A3-4A27-9FE6-35FFFF969EA4}"/>
                </a:ext>
              </a:extLst>
            </p:cNvPr>
            <p:cNvSpPr>
              <a:spLocks/>
            </p:cNvSpPr>
            <p:nvPr/>
          </p:nvSpPr>
          <p:spPr bwMode="auto">
            <a:xfrm>
              <a:off x="8826500" y="6688138"/>
              <a:ext cx="222250" cy="119063"/>
            </a:xfrm>
            <a:custGeom>
              <a:avLst/>
              <a:gdLst>
                <a:gd name="T0" fmla="*/ 0 w 140"/>
                <a:gd name="T1" fmla="*/ 0 h 75"/>
                <a:gd name="T2" fmla="*/ 140 w 140"/>
                <a:gd name="T3" fmla="*/ 0 h 75"/>
                <a:gd name="T4" fmla="*/ 140 w 140"/>
                <a:gd name="T5" fmla="*/ 48 h 75"/>
                <a:gd name="T6" fmla="*/ 140 w 140"/>
                <a:gd name="T7" fmla="*/ 58 h 75"/>
                <a:gd name="T8" fmla="*/ 138 w 140"/>
                <a:gd name="T9" fmla="*/ 64 h 75"/>
                <a:gd name="T10" fmla="*/ 133 w 140"/>
                <a:gd name="T11" fmla="*/ 68 h 75"/>
                <a:gd name="T12" fmla="*/ 128 w 140"/>
                <a:gd name="T13" fmla="*/ 71 h 75"/>
                <a:gd name="T14" fmla="*/ 121 w 140"/>
                <a:gd name="T15" fmla="*/ 74 h 75"/>
                <a:gd name="T16" fmla="*/ 115 w 140"/>
                <a:gd name="T17" fmla="*/ 75 h 75"/>
                <a:gd name="T18" fmla="*/ 106 w 140"/>
                <a:gd name="T19" fmla="*/ 75 h 75"/>
                <a:gd name="T20" fmla="*/ 100 w 140"/>
                <a:gd name="T21" fmla="*/ 75 h 75"/>
                <a:gd name="T22" fmla="*/ 85 w 140"/>
                <a:gd name="T23" fmla="*/ 75 h 75"/>
                <a:gd name="T24" fmla="*/ 66 w 140"/>
                <a:gd name="T25" fmla="*/ 75 h 75"/>
                <a:gd name="T26" fmla="*/ 47 w 140"/>
                <a:gd name="T27" fmla="*/ 75 h 75"/>
                <a:gd name="T28" fmla="*/ 35 w 140"/>
                <a:gd name="T29" fmla="*/ 75 h 75"/>
                <a:gd name="T30" fmla="*/ 28 w 140"/>
                <a:gd name="T31" fmla="*/ 75 h 75"/>
                <a:gd name="T32" fmla="*/ 21 w 140"/>
                <a:gd name="T33" fmla="*/ 74 h 75"/>
                <a:gd name="T34" fmla="*/ 16 w 140"/>
                <a:gd name="T35" fmla="*/ 74 h 75"/>
                <a:gd name="T36" fmla="*/ 11 w 140"/>
                <a:gd name="T37" fmla="*/ 71 h 75"/>
                <a:gd name="T38" fmla="*/ 7 w 140"/>
                <a:gd name="T39" fmla="*/ 68 h 75"/>
                <a:gd name="T40" fmla="*/ 3 w 140"/>
                <a:gd name="T41" fmla="*/ 63 h 75"/>
                <a:gd name="T42" fmla="*/ 1 w 140"/>
                <a:gd name="T43" fmla="*/ 56 h 75"/>
                <a:gd name="T44" fmla="*/ 0 w 140"/>
                <a:gd name="T45" fmla="*/ 48 h 75"/>
                <a:gd name="T46" fmla="*/ 0 w 140"/>
                <a:gd name="T4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75">
                  <a:moveTo>
                    <a:pt x="0" y="0"/>
                  </a:moveTo>
                  <a:lnTo>
                    <a:pt x="140" y="0"/>
                  </a:lnTo>
                  <a:lnTo>
                    <a:pt x="140" y="48"/>
                  </a:lnTo>
                  <a:lnTo>
                    <a:pt x="140" y="58"/>
                  </a:lnTo>
                  <a:lnTo>
                    <a:pt x="138" y="64"/>
                  </a:lnTo>
                  <a:lnTo>
                    <a:pt x="133" y="68"/>
                  </a:lnTo>
                  <a:lnTo>
                    <a:pt x="128" y="71"/>
                  </a:lnTo>
                  <a:lnTo>
                    <a:pt x="121" y="74"/>
                  </a:lnTo>
                  <a:lnTo>
                    <a:pt x="115" y="75"/>
                  </a:lnTo>
                  <a:lnTo>
                    <a:pt x="106" y="75"/>
                  </a:lnTo>
                  <a:lnTo>
                    <a:pt x="100" y="75"/>
                  </a:lnTo>
                  <a:lnTo>
                    <a:pt x="85" y="75"/>
                  </a:lnTo>
                  <a:lnTo>
                    <a:pt x="66" y="75"/>
                  </a:lnTo>
                  <a:lnTo>
                    <a:pt x="47" y="75"/>
                  </a:lnTo>
                  <a:lnTo>
                    <a:pt x="35" y="75"/>
                  </a:lnTo>
                  <a:lnTo>
                    <a:pt x="28" y="75"/>
                  </a:lnTo>
                  <a:lnTo>
                    <a:pt x="21" y="74"/>
                  </a:lnTo>
                  <a:lnTo>
                    <a:pt x="16" y="74"/>
                  </a:lnTo>
                  <a:lnTo>
                    <a:pt x="11" y="71"/>
                  </a:lnTo>
                  <a:lnTo>
                    <a:pt x="7" y="68"/>
                  </a:lnTo>
                  <a:lnTo>
                    <a:pt x="3" y="63"/>
                  </a:lnTo>
                  <a:lnTo>
                    <a:pt x="1" y="56"/>
                  </a:lnTo>
                  <a:lnTo>
                    <a:pt x="0" y="48"/>
                  </a:lnTo>
                  <a:lnTo>
                    <a:pt x="0" y="0"/>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74">
              <a:extLst>
                <a:ext uri="{FF2B5EF4-FFF2-40B4-BE49-F238E27FC236}">
                  <a16:creationId xmlns:a16="http://schemas.microsoft.com/office/drawing/2014/main" id="{859A85DF-9888-41DC-A63E-7AAD6F1265FB}"/>
                </a:ext>
              </a:extLst>
            </p:cNvPr>
            <p:cNvSpPr>
              <a:spLocks noEditPoints="1"/>
            </p:cNvSpPr>
            <p:nvPr/>
          </p:nvSpPr>
          <p:spPr bwMode="auto">
            <a:xfrm>
              <a:off x="8820150" y="6370638"/>
              <a:ext cx="238125" cy="442913"/>
            </a:xfrm>
            <a:custGeom>
              <a:avLst/>
              <a:gdLst>
                <a:gd name="T0" fmla="*/ 1 w 150"/>
                <a:gd name="T1" fmla="*/ 80 h 279"/>
                <a:gd name="T2" fmla="*/ 1 w 150"/>
                <a:gd name="T3" fmla="*/ 81 h 279"/>
                <a:gd name="T4" fmla="*/ 8 w 150"/>
                <a:gd name="T5" fmla="*/ 88 h 279"/>
                <a:gd name="T6" fmla="*/ 0 w 150"/>
                <a:gd name="T7" fmla="*/ 248 h 279"/>
                <a:gd name="T8" fmla="*/ 0 w 150"/>
                <a:gd name="T9" fmla="*/ 248 h 279"/>
                <a:gd name="T10" fmla="*/ 19 w 150"/>
                <a:gd name="T11" fmla="*/ 278 h 279"/>
                <a:gd name="T12" fmla="*/ 4 w 150"/>
                <a:gd name="T13" fmla="*/ 267 h 279"/>
                <a:gd name="T14" fmla="*/ 0 w 150"/>
                <a:gd name="T15" fmla="*/ 248 h 279"/>
                <a:gd name="T16" fmla="*/ 11 w 150"/>
                <a:gd name="T17" fmla="*/ 262 h 279"/>
                <a:gd name="T18" fmla="*/ 19 w 150"/>
                <a:gd name="T19" fmla="*/ 268 h 279"/>
                <a:gd name="T20" fmla="*/ 104 w 150"/>
                <a:gd name="T21" fmla="*/ 279 h 279"/>
                <a:gd name="T22" fmla="*/ 51 w 150"/>
                <a:gd name="T23" fmla="*/ 279 h 279"/>
                <a:gd name="T24" fmla="*/ 70 w 150"/>
                <a:gd name="T25" fmla="*/ 271 h 279"/>
                <a:gd name="T26" fmla="*/ 104 w 150"/>
                <a:gd name="T27" fmla="*/ 271 h 279"/>
                <a:gd name="T28" fmla="*/ 148 w 150"/>
                <a:gd name="T29" fmla="*/ 256 h 279"/>
                <a:gd name="T30" fmla="*/ 143 w 150"/>
                <a:gd name="T31" fmla="*/ 270 h 279"/>
                <a:gd name="T32" fmla="*/ 123 w 150"/>
                <a:gd name="T33" fmla="*/ 278 h 279"/>
                <a:gd name="T34" fmla="*/ 121 w 150"/>
                <a:gd name="T35" fmla="*/ 270 h 279"/>
                <a:gd name="T36" fmla="*/ 136 w 150"/>
                <a:gd name="T37" fmla="*/ 263 h 279"/>
                <a:gd name="T38" fmla="*/ 140 w 150"/>
                <a:gd name="T39" fmla="*/ 255 h 279"/>
                <a:gd name="T40" fmla="*/ 150 w 150"/>
                <a:gd name="T41" fmla="*/ 248 h 279"/>
                <a:gd name="T42" fmla="*/ 148 w 150"/>
                <a:gd name="T43" fmla="*/ 86 h 279"/>
                <a:gd name="T44" fmla="*/ 139 w 150"/>
                <a:gd name="T45" fmla="*/ 82 h 279"/>
                <a:gd name="T46" fmla="*/ 143 w 150"/>
                <a:gd name="T47" fmla="*/ 72 h 279"/>
                <a:gd name="T48" fmla="*/ 143 w 150"/>
                <a:gd name="T49" fmla="*/ 72 h 279"/>
                <a:gd name="T50" fmla="*/ 137 w 150"/>
                <a:gd name="T51" fmla="*/ 66 h 279"/>
                <a:gd name="T52" fmla="*/ 128 w 150"/>
                <a:gd name="T53" fmla="*/ 70 h 279"/>
                <a:gd name="T54" fmla="*/ 125 w 150"/>
                <a:gd name="T55" fmla="*/ 59 h 279"/>
                <a:gd name="T56" fmla="*/ 127 w 150"/>
                <a:gd name="T57" fmla="*/ 70 h 279"/>
                <a:gd name="T58" fmla="*/ 128 w 150"/>
                <a:gd name="T59" fmla="*/ 61 h 279"/>
                <a:gd name="T60" fmla="*/ 124 w 150"/>
                <a:gd name="T61" fmla="*/ 59 h 279"/>
                <a:gd name="T62" fmla="*/ 113 w 150"/>
                <a:gd name="T63" fmla="*/ 65 h 279"/>
                <a:gd name="T64" fmla="*/ 113 w 150"/>
                <a:gd name="T65" fmla="*/ 65 h 279"/>
                <a:gd name="T66" fmla="*/ 105 w 150"/>
                <a:gd name="T67" fmla="*/ 65 h 279"/>
                <a:gd name="T68" fmla="*/ 108 w 150"/>
                <a:gd name="T69" fmla="*/ 45 h 279"/>
                <a:gd name="T70" fmla="*/ 102 w 150"/>
                <a:gd name="T71" fmla="*/ 62 h 279"/>
                <a:gd name="T72" fmla="*/ 100 w 150"/>
                <a:gd name="T73" fmla="*/ 41 h 279"/>
                <a:gd name="T74" fmla="*/ 105 w 150"/>
                <a:gd name="T75" fmla="*/ 24 h 279"/>
                <a:gd name="T76" fmla="*/ 116 w 150"/>
                <a:gd name="T77" fmla="*/ 33 h 279"/>
                <a:gd name="T78" fmla="*/ 116 w 150"/>
                <a:gd name="T79" fmla="*/ 24 h 279"/>
                <a:gd name="T80" fmla="*/ 133 w 150"/>
                <a:gd name="T81" fmla="*/ 33 h 279"/>
                <a:gd name="T82" fmla="*/ 137 w 150"/>
                <a:gd name="T83" fmla="*/ 4 h 279"/>
                <a:gd name="T84" fmla="*/ 133 w 150"/>
                <a:gd name="T85" fmla="*/ 8 h 279"/>
                <a:gd name="T86" fmla="*/ 8 w 150"/>
                <a:gd name="T87" fmla="*/ 4 h 279"/>
                <a:gd name="T88" fmla="*/ 12 w 150"/>
                <a:gd name="T89" fmla="*/ 33 h 279"/>
                <a:gd name="T90" fmla="*/ 35 w 150"/>
                <a:gd name="T91" fmla="*/ 33 h 279"/>
                <a:gd name="T92" fmla="*/ 35 w 150"/>
                <a:gd name="T93" fmla="*/ 24 h 279"/>
                <a:gd name="T94" fmla="*/ 39 w 150"/>
                <a:gd name="T95" fmla="*/ 54 h 279"/>
                <a:gd name="T96" fmla="*/ 39 w 150"/>
                <a:gd name="T97" fmla="*/ 31 h 279"/>
                <a:gd name="T98" fmla="*/ 46 w 150"/>
                <a:gd name="T99" fmla="*/ 27 h 279"/>
                <a:gd name="T100" fmla="*/ 47 w 150"/>
                <a:gd name="T101" fmla="*/ 54 h 279"/>
                <a:gd name="T102" fmla="*/ 46 w 150"/>
                <a:gd name="T103" fmla="*/ 61 h 279"/>
                <a:gd name="T104" fmla="*/ 40 w 150"/>
                <a:gd name="T105" fmla="*/ 55 h 279"/>
                <a:gd name="T106" fmla="*/ 35 w 150"/>
                <a:gd name="T107" fmla="*/ 57 h 279"/>
                <a:gd name="T108" fmla="*/ 7 w 150"/>
                <a:gd name="T109" fmla="*/ 73 h 279"/>
                <a:gd name="T110" fmla="*/ 21 w 150"/>
                <a:gd name="T111" fmla="*/ 59 h 279"/>
                <a:gd name="T112" fmla="*/ 28 w 150"/>
                <a:gd name="T113" fmla="*/ 66 h 279"/>
                <a:gd name="T114" fmla="*/ 17 w 150"/>
                <a:gd name="T115" fmla="*/ 73 h 279"/>
                <a:gd name="T116" fmla="*/ 3 w 150"/>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279">
                  <a:moveTo>
                    <a:pt x="9" y="82"/>
                  </a:moveTo>
                  <a:lnTo>
                    <a:pt x="1" y="81"/>
                  </a:lnTo>
                  <a:lnTo>
                    <a:pt x="1" y="80"/>
                  </a:lnTo>
                  <a:lnTo>
                    <a:pt x="3" y="78"/>
                  </a:lnTo>
                  <a:lnTo>
                    <a:pt x="1" y="80"/>
                  </a:lnTo>
                  <a:lnTo>
                    <a:pt x="1" y="81"/>
                  </a:lnTo>
                  <a:lnTo>
                    <a:pt x="1" y="80"/>
                  </a:lnTo>
                  <a:lnTo>
                    <a:pt x="9" y="81"/>
                  </a:lnTo>
                  <a:lnTo>
                    <a:pt x="9" y="81"/>
                  </a:lnTo>
                  <a:lnTo>
                    <a:pt x="9" y="82"/>
                  </a:lnTo>
                  <a:lnTo>
                    <a:pt x="8" y="85"/>
                  </a:lnTo>
                  <a:lnTo>
                    <a:pt x="8" y="85"/>
                  </a:lnTo>
                  <a:lnTo>
                    <a:pt x="9" y="82"/>
                  </a:lnTo>
                  <a:close/>
                  <a:moveTo>
                    <a:pt x="1" y="81"/>
                  </a:moveTo>
                  <a:lnTo>
                    <a:pt x="1" y="81"/>
                  </a:lnTo>
                  <a:lnTo>
                    <a:pt x="1" y="80"/>
                  </a:lnTo>
                  <a:lnTo>
                    <a:pt x="1" y="81"/>
                  </a:lnTo>
                  <a:close/>
                  <a:moveTo>
                    <a:pt x="0" y="86"/>
                  </a:moveTo>
                  <a:lnTo>
                    <a:pt x="1" y="81"/>
                  </a:lnTo>
                  <a:lnTo>
                    <a:pt x="9" y="82"/>
                  </a:lnTo>
                  <a:lnTo>
                    <a:pt x="8" y="88"/>
                  </a:lnTo>
                  <a:lnTo>
                    <a:pt x="0" y="86"/>
                  </a:lnTo>
                  <a:lnTo>
                    <a:pt x="0" y="86"/>
                  </a:lnTo>
                  <a:close/>
                  <a:moveTo>
                    <a:pt x="0" y="86"/>
                  </a:moveTo>
                  <a:lnTo>
                    <a:pt x="0" y="86"/>
                  </a:lnTo>
                  <a:lnTo>
                    <a:pt x="0" y="86"/>
                  </a:lnTo>
                  <a:lnTo>
                    <a:pt x="0" y="86"/>
                  </a:lnTo>
                  <a:close/>
                  <a:moveTo>
                    <a:pt x="0" y="248"/>
                  </a:moveTo>
                  <a:lnTo>
                    <a:pt x="0" y="86"/>
                  </a:lnTo>
                  <a:lnTo>
                    <a:pt x="8" y="86"/>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3" y="278"/>
                  </a:lnTo>
                  <a:lnTo>
                    <a:pt x="19" y="278"/>
                  </a:lnTo>
                  <a:lnTo>
                    <a:pt x="16" y="277"/>
                  </a:lnTo>
                  <a:lnTo>
                    <a:pt x="13" y="275"/>
                  </a:lnTo>
                  <a:lnTo>
                    <a:pt x="11" y="273"/>
                  </a:lnTo>
                  <a:lnTo>
                    <a:pt x="8" y="271"/>
                  </a:lnTo>
                  <a:lnTo>
                    <a:pt x="7" y="270"/>
                  </a:lnTo>
                  <a:lnTo>
                    <a:pt x="5" y="268"/>
                  </a:lnTo>
                  <a:lnTo>
                    <a:pt x="4" y="267"/>
                  </a:lnTo>
                  <a:lnTo>
                    <a:pt x="4" y="264"/>
                  </a:lnTo>
                  <a:lnTo>
                    <a:pt x="3" y="263"/>
                  </a:lnTo>
                  <a:lnTo>
                    <a:pt x="1" y="262"/>
                  </a:lnTo>
                  <a:lnTo>
                    <a:pt x="1" y="259"/>
                  </a:lnTo>
                  <a:lnTo>
                    <a:pt x="1" y="258"/>
                  </a:lnTo>
                  <a:lnTo>
                    <a:pt x="0" y="252"/>
                  </a:lnTo>
                  <a:lnTo>
                    <a:pt x="0" y="248"/>
                  </a:lnTo>
                  <a:lnTo>
                    <a:pt x="8" y="248"/>
                  </a:lnTo>
                  <a:lnTo>
                    <a:pt x="8" y="252"/>
                  </a:lnTo>
                  <a:lnTo>
                    <a:pt x="9" y="256"/>
                  </a:lnTo>
                  <a:lnTo>
                    <a:pt x="9" y="258"/>
                  </a:lnTo>
                  <a:lnTo>
                    <a:pt x="9" y="259"/>
                  </a:lnTo>
                  <a:lnTo>
                    <a:pt x="11" y="260"/>
                  </a:lnTo>
                  <a:lnTo>
                    <a:pt x="11" y="262"/>
                  </a:lnTo>
                  <a:lnTo>
                    <a:pt x="12" y="262"/>
                  </a:lnTo>
                  <a:lnTo>
                    <a:pt x="12" y="263"/>
                  </a:lnTo>
                  <a:lnTo>
                    <a:pt x="13" y="264"/>
                  </a:lnTo>
                  <a:lnTo>
                    <a:pt x="13" y="264"/>
                  </a:lnTo>
                  <a:lnTo>
                    <a:pt x="15" y="266"/>
                  </a:lnTo>
                  <a:lnTo>
                    <a:pt x="17" y="267"/>
                  </a:lnTo>
                  <a:lnTo>
                    <a:pt x="19" y="268"/>
                  </a:lnTo>
                  <a:lnTo>
                    <a:pt x="21" y="270"/>
                  </a:lnTo>
                  <a:lnTo>
                    <a:pt x="24" y="270"/>
                  </a:lnTo>
                  <a:lnTo>
                    <a:pt x="27" y="270"/>
                  </a:lnTo>
                  <a:lnTo>
                    <a:pt x="32" y="271"/>
                  </a:lnTo>
                  <a:lnTo>
                    <a:pt x="39" y="271"/>
                  </a:lnTo>
                  <a:close/>
                  <a:moveTo>
                    <a:pt x="104" y="271"/>
                  </a:moveTo>
                  <a:lnTo>
                    <a:pt x="104" y="279"/>
                  </a:lnTo>
                  <a:lnTo>
                    <a:pt x="104" y="279"/>
                  </a:lnTo>
                  <a:lnTo>
                    <a:pt x="97" y="279"/>
                  </a:lnTo>
                  <a:lnTo>
                    <a:pt x="89" y="279"/>
                  </a:lnTo>
                  <a:lnTo>
                    <a:pt x="79" y="279"/>
                  </a:lnTo>
                  <a:lnTo>
                    <a:pt x="70" y="279"/>
                  </a:lnTo>
                  <a:lnTo>
                    <a:pt x="61" y="279"/>
                  </a:lnTo>
                  <a:lnTo>
                    <a:pt x="51" y="279"/>
                  </a:lnTo>
                  <a:lnTo>
                    <a:pt x="44" y="279"/>
                  </a:lnTo>
                  <a:lnTo>
                    <a:pt x="39" y="279"/>
                  </a:lnTo>
                  <a:lnTo>
                    <a:pt x="39" y="271"/>
                  </a:lnTo>
                  <a:lnTo>
                    <a:pt x="44" y="271"/>
                  </a:lnTo>
                  <a:lnTo>
                    <a:pt x="51" y="271"/>
                  </a:lnTo>
                  <a:lnTo>
                    <a:pt x="61" y="271"/>
                  </a:lnTo>
                  <a:lnTo>
                    <a:pt x="70" y="271"/>
                  </a:lnTo>
                  <a:lnTo>
                    <a:pt x="79" y="271"/>
                  </a:lnTo>
                  <a:lnTo>
                    <a:pt x="89" y="271"/>
                  </a:lnTo>
                  <a:lnTo>
                    <a:pt x="97" y="271"/>
                  </a:lnTo>
                  <a:lnTo>
                    <a:pt x="104" y="271"/>
                  </a:lnTo>
                  <a:lnTo>
                    <a:pt x="104" y="271"/>
                  </a:lnTo>
                  <a:close/>
                  <a:moveTo>
                    <a:pt x="104" y="271"/>
                  </a:moveTo>
                  <a:lnTo>
                    <a:pt x="104" y="271"/>
                  </a:lnTo>
                  <a:lnTo>
                    <a:pt x="104" y="271"/>
                  </a:lnTo>
                  <a:close/>
                  <a:moveTo>
                    <a:pt x="140" y="248"/>
                  </a:moveTo>
                  <a:lnTo>
                    <a:pt x="150" y="248"/>
                  </a:lnTo>
                  <a:lnTo>
                    <a:pt x="150" y="248"/>
                  </a:lnTo>
                  <a:lnTo>
                    <a:pt x="148" y="251"/>
                  </a:lnTo>
                  <a:lnTo>
                    <a:pt x="148" y="254"/>
                  </a:lnTo>
                  <a:lnTo>
                    <a:pt x="148" y="256"/>
                  </a:lnTo>
                  <a:lnTo>
                    <a:pt x="148" y="259"/>
                  </a:lnTo>
                  <a:lnTo>
                    <a:pt x="147" y="260"/>
                  </a:lnTo>
                  <a:lnTo>
                    <a:pt x="147" y="263"/>
                  </a:lnTo>
                  <a:lnTo>
                    <a:pt x="146" y="264"/>
                  </a:lnTo>
                  <a:lnTo>
                    <a:pt x="144" y="266"/>
                  </a:lnTo>
                  <a:lnTo>
                    <a:pt x="144" y="267"/>
                  </a:lnTo>
                  <a:lnTo>
                    <a:pt x="143" y="270"/>
                  </a:lnTo>
                  <a:lnTo>
                    <a:pt x="142" y="271"/>
                  </a:lnTo>
                  <a:lnTo>
                    <a:pt x="140" y="273"/>
                  </a:lnTo>
                  <a:lnTo>
                    <a:pt x="136" y="274"/>
                  </a:lnTo>
                  <a:lnTo>
                    <a:pt x="133" y="275"/>
                  </a:lnTo>
                  <a:lnTo>
                    <a:pt x="129" y="277"/>
                  </a:lnTo>
                  <a:lnTo>
                    <a:pt x="127" y="278"/>
                  </a:lnTo>
                  <a:lnTo>
                    <a:pt x="123" y="278"/>
                  </a:lnTo>
                  <a:lnTo>
                    <a:pt x="119" y="279"/>
                  </a:lnTo>
                  <a:lnTo>
                    <a:pt x="110" y="279"/>
                  </a:lnTo>
                  <a:lnTo>
                    <a:pt x="104" y="279"/>
                  </a:lnTo>
                  <a:lnTo>
                    <a:pt x="104" y="271"/>
                  </a:lnTo>
                  <a:lnTo>
                    <a:pt x="110" y="271"/>
                  </a:lnTo>
                  <a:lnTo>
                    <a:pt x="119" y="271"/>
                  </a:lnTo>
                  <a:lnTo>
                    <a:pt x="121" y="270"/>
                  </a:lnTo>
                  <a:lnTo>
                    <a:pt x="124" y="270"/>
                  </a:lnTo>
                  <a:lnTo>
                    <a:pt x="127" y="268"/>
                  </a:lnTo>
                  <a:lnTo>
                    <a:pt x="129" y="268"/>
                  </a:lnTo>
                  <a:lnTo>
                    <a:pt x="132" y="267"/>
                  </a:lnTo>
                  <a:lnTo>
                    <a:pt x="135" y="266"/>
                  </a:lnTo>
                  <a:lnTo>
                    <a:pt x="135" y="264"/>
                  </a:lnTo>
                  <a:lnTo>
                    <a:pt x="136" y="263"/>
                  </a:lnTo>
                  <a:lnTo>
                    <a:pt x="137" y="263"/>
                  </a:lnTo>
                  <a:lnTo>
                    <a:pt x="137" y="262"/>
                  </a:lnTo>
                  <a:lnTo>
                    <a:pt x="139" y="260"/>
                  </a:lnTo>
                  <a:lnTo>
                    <a:pt x="139" y="259"/>
                  </a:lnTo>
                  <a:lnTo>
                    <a:pt x="139" y="258"/>
                  </a:lnTo>
                  <a:lnTo>
                    <a:pt x="140" y="256"/>
                  </a:lnTo>
                  <a:lnTo>
                    <a:pt x="140" y="255"/>
                  </a:lnTo>
                  <a:lnTo>
                    <a:pt x="140" y="252"/>
                  </a:lnTo>
                  <a:lnTo>
                    <a:pt x="140" y="251"/>
                  </a:lnTo>
                  <a:lnTo>
                    <a:pt x="140" y="248"/>
                  </a:lnTo>
                  <a:lnTo>
                    <a:pt x="140" y="248"/>
                  </a:lnTo>
                  <a:close/>
                  <a:moveTo>
                    <a:pt x="150" y="248"/>
                  </a:moveTo>
                  <a:lnTo>
                    <a:pt x="150" y="248"/>
                  </a:lnTo>
                  <a:lnTo>
                    <a:pt x="150" y="248"/>
                  </a:lnTo>
                  <a:close/>
                  <a:moveTo>
                    <a:pt x="150" y="88"/>
                  </a:moveTo>
                  <a:lnTo>
                    <a:pt x="150" y="248"/>
                  </a:lnTo>
                  <a:lnTo>
                    <a:pt x="140" y="248"/>
                  </a:lnTo>
                  <a:lnTo>
                    <a:pt x="140" y="88"/>
                  </a:lnTo>
                  <a:lnTo>
                    <a:pt x="148" y="86"/>
                  </a:lnTo>
                  <a:lnTo>
                    <a:pt x="150" y="88"/>
                  </a:lnTo>
                  <a:close/>
                  <a:moveTo>
                    <a:pt x="148" y="86"/>
                  </a:moveTo>
                  <a:lnTo>
                    <a:pt x="150" y="86"/>
                  </a:lnTo>
                  <a:lnTo>
                    <a:pt x="150" y="88"/>
                  </a:lnTo>
                  <a:lnTo>
                    <a:pt x="148" y="86"/>
                  </a:lnTo>
                  <a:close/>
                  <a:moveTo>
                    <a:pt x="148" y="80"/>
                  </a:moveTo>
                  <a:lnTo>
                    <a:pt x="148" y="86"/>
                  </a:lnTo>
                  <a:lnTo>
                    <a:pt x="140" y="88"/>
                  </a:lnTo>
                  <a:lnTo>
                    <a:pt x="139" y="82"/>
                  </a:lnTo>
                  <a:lnTo>
                    <a:pt x="147" y="78"/>
                  </a:lnTo>
                  <a:lnTo>
                    <a:pt x="148" y="80"/>
                  </a:lnTo>
                  <a:close/>
                  <a:moveTo>
                    <a:pt x="147" y="78"/>
                  </a:moveTo>
                  <a:lnTo>
                    <a:pt x="148" y="80"/>
                  </a:lnTo>
                  <a:lnTo>
                    <a:pt x="148" y="80"/>
                  </a:lnTo>
                  <a:lnTo>
                    <a:pt x="147" y="78"/>
                  </a:lnTo>
                  <a:close/>
                  <a:moveTo>
                    <a:pt x="143" y="72"/>
                  </a:moveTo>
                  <a:lnTo>
                    <a:pt x="147" y="78"/>
                  </a:lnTo>
                  <a:lnTo>
                    <a:pt x="140" y="84"/>
                  </a:lnTo>
                  <a:lnTo>
                    <a:pt x="136" y="77"/>
                  </a:lnTo>
                  <a:lnTo>
                    <a:pt x="143" y="72"/>
                  </a:lnTo>
                  <a:lnTo>
                    <a:pt x="143" y="72"/>
                  </a:lnTo>
                  <a:close/>
                  <a:moveTo>
                    <a:pt x="143" y="72"/>
                  </a:moveTo>
                  <a:lnTo>
                    <a:pt x="143" y="72"/>
                  </a:lnTo>
                  <a:lnTo>
                    <a:pt x="143" y="72"/>
                  </a:lnTo>
                  <a:lnTo>
                    <a:pt x="143" y="72"/>
                  </a:lnTo>
                  <a:close/>
                  <a:moveTo>
                    <a:pt x="129" y="70"/>
                  </a:moveTo>
                  <a:lnTo>
                    <a:pt x="131" y="62"/>
                  </a:lnTo>
                  <a:lnTo>
                    <a:pt x="132" y="62"/>
                  </a:lnTo>
                  <a:lnTo>
                    <a:pt x="135" y="65"/>
                  </a:lnTo>
                  <a:lnTo>
                    <a:pt x="137" y="66"/>
                  </a:lnTo>
                  <a:lnTo>
                    <a:pt x="140" y="69"/>
                  </a:lnTo>
                  <a:lnTo>
                    <a:pt x="143" y="72"/>
                  </a:lnTo>
                  <a:lnTo>
                    <a:pt x="136" y="77"/>
                  </a:lnTo>
                  <a:lnTo>
                    <a:pt x="135" y="76"/>
                  </a:lnTo>
                  <a:lnTo>
                    <a:pt x="132" y="73"/>
                  </a:lnTo>
                  <a:lnTo>
                    <a:pt x="129" y="72"/>
                  </a:lnTo>
                  <a:lnTo>
                    <a:pt x="128" y="70"/>
                  </a:lnTo>
                  <a:lnTo>
                    <a:pt x="129" y="70"/>
                  </a:lnTo>
                  <a:close/>
                  <a:moveTo>
                    <a:pt x="131" y="62"/>
                  </a:moveTo>
                  <a:lnTo>
                    <a:pt x="131" y="62"/>
                  </a:lnTo>
                  <a:lnTo>
                    <a:pt x="132" y="62"/>
                  </a:lnTo>
                  <a:lnTo>
                    <a:pt x="131" y="62"/>
                  </a:lnTo>
                  <a:close/>
                  <a:moveTo>
                    <a:pt x="124" y="68"/>
                  </a:moveTo>
                  <a:lnTo>
                    <a:pt x="125" y="59"/>
                  </a:lnTo>
                  <a:lnTo>
                    <a:pt x="128" y="61"/>
                  </a:lnTo>
                  <a:lnTo>
                    <a:pt x="128" y="61"/>
                  </a:lnTo>
                  <a:lnTo>
                    <a:pt x="129" y="61"/>
                  </a:lnTo>
                  <a:lnTo>
                    <a:pt x="129" y="62"/>
                  </a:lnTo>
                  <a:lnTo>
                    <a:pt x="131" y="62"/>
                  </a:lnTo>
                  <a:lnTo>
                    <a:pt x="129" y="70"/>
                  </a:lnTo>
                  <a:lnTo>
                    <a:pt x="127" y="70"/>
                  </a:lnTo>
                  <a:lnTo>
                    <a:pt x="125" y="69"/>
                  </a:lnTo>
                  <a:lnTo>
                    <a:pt x="124" y="68"/>
                  </a:lnTo>
                  <a:lnTo>
                    <a:pt x="123" y="66"/>
                  </a:lnTo>
                  <a:lnTo>
                    <a:pt x="124" y="68"/>
                  </a:lnTo>
                  <a:close/>
                  <a:moveTo>
                    <a:pt x="125" y="59"/>
                  </a:moveTo>
                  <a:lnTo>
                    <a:pt x="127" y="59"/>
                  </a:lnTo>
                  <a:lnTo>
                    <a:pt x="128" y="61"/>
                  </a:lnTo>
                  <a:lnTo>
                    <a:pt x="125" y="59"/>
                  </a:lnTo>
                  <a:close/>
                  <a:moveTo>
                    <a:pt x="113" y="65"/>
                  </a:moveTo>
                  <a:lnTo>
                    <a:pt x="113" y="57"/>
                  </a:lnTo>
                  <a:lnTo>
                    <a:pt x="115" y="57"/>
                  </a:lnTo>
                  <a:lnTo>
                    <a:pt x="117" y="57"/>
                  </a:lnTo>
                  <a:lnTo>
                    <a:pt x="120" y="58"/>
                  </a:lnTo>
                  <a:lnTo>
                    <a:pt x="124" y="59"/>
                  </a:lnTo>
                  <a:lnTo>
                    <a:pt x="125" y="59"/>
                  </a:lnTo>
                  <a:lnTo>
                    <a:pt x="124" y="68"/>
                  </a:lnTo>
                  <a:lnTo>
                    <a:pt x="121" y="68"/>
                  </a:lnTo>
                  <a:lnTo>
                    <a:pt x="117" y="66"/>
                  </a:lnTo>
                  <a:lnTo>
                    <a:pt x="115" y="65"/>
                  </a:lnTo>
                  <a:lnTo>
                    <a:pt x="112" y="65"/>
                  </a:lnTo>
                  <a:lnTo>
                    <a:pt x="113" y="65"/>
                  </a:lnTo>
                  <a:close/>
                  <a:moveTo>
                    <a:pt x="113" y="57"/>
                  </a:moveTo>
                  <a:lnTo>
                    <a:pt x="115" y="57"/>
                  </a:lnTo>
                  <a:lnTo>
                    <a:pt x="115" y="57"/>
                  </a:lnTo>
                  <a:lnTo>
                    <a:pt x="113" y="57"/>
                  </a:lnTo>
                  <a:close/>
                  <a:moveTo>
                    <a:pt x="105" y="57"/>
                  </a:moveTo>
                  <a:lnTo>
                    <a:pt x="113" y="57"/>
                  </a:lnTo>
                  <a:lnTo>
                    <a:pt x="113" y="65"/>
                  </a:lnTo>
                  <a:lnTo>
                    <a:pt x="105" y="65"/>
                  </a:lnTo>
                  <a:lnTo>
                    <a:pt x="102" y="62"/>
                  </a:lnTo>
                  <a:lnTo>
                    <a:pt x="105" y="57"/>
                  </a:lnTo>
                  <a:close/>
                  <a:moveTo>
                    <a:pt x="105" y="65"/>
                  </a:moveTo>
                  <a:lnTo>
                    <a:pt x="102" y="65"/>
                  </a:lnTo>
                  <a:lnTo>
                    <a:pt x="102" y="62"/>
                  </a:lnTo>
                  <a:lnTo>
                    <a:pt x="105" y="65"/>
                  </a:lnTo>
                  <a:close/>
                  <a:moveTo>
                    <a:pt x="105" y="24"/>
                  </a:moveTo>
                  <a:lnTo>
                    <a:pt x="106" y="33"/>
                  </a:lnTo>
                  <a:lnTo>
                    <a:pt x="110" y="30"/>
                  </a:lnTo>
                  <a:lnTo>
                    <a:pt x="109" y="34"/>
                  </a:lnTo>
                  <a:lnTo>
                    <a:pt x="108" y="37"/>
                  </a:lnTo>
                  <a:lnTo>
                    <a:pt x="108" y="41"/>
                  </a:lnTo>
                  <a:lnTo>
                    <a:pt x="108" y="45"/>
                  </a:lnTo>
                  <a:lnTo>
                    <a:pt x="108" y="49"/>
                  </a:lnTo>
                  <a:lnTo>
                    <a:pt x="108" y="53"/>
                  </a:lnTo>
                  <a:lnTo>
                    <a:pt x="108" y="54"/>
                  </a:lnTo>
                  <a:lnTo>
                    <a:pt x="108" y="55"/>
                  </a:lnTo>
                  <a:lnTo>
                    <a:pt x="109" y="57"/>
                  </a:lnTo>
                  <a:lnTo>
                    <a:pt x="109" y="58"/>
                  </a:lnTo>
                  <a:lnTo>
                    <a:pt x="102" y="62"/>
                  </a:lnTo>
                  <a:lnTo>
                    <a:pt x="101" y="61"/>
                  </a:lnTo>
                  <a:lnTo>
                    <a:pt x="100" y="58"/>
                  </a:lnTo>
                  <a:lnTo>
                    <a:pt x="100" y="57"/>
                  </a:lnTo>
                  <a:lnTo>
                    <a:pt x="100" y="54"/>
                  </a:lnTo>
                  <a:lnTo>
                    <a:pt x="98" y="50"/>
                  </a:lnTo>
                  <a:lnTo>
                    <a:pt x="98" y="45"/>
                  </a:lnTo>
                  <a:lnTo>
                    <a:pt x="100" y="41"/>
                  </a:lnTo>
                  <a:lnTo>
                    <a:pt x="100" y="35"/>
                  </a:lnTo>
                  <a:lnTo>
                    <a:pt x="101" y="31"/>
                  </a:lnTo>
                  <a:lnTo>
                    <a:pt x="102" y="27"/>
                  </a:lnTo>
                  <a:lnTo>
                    <a:pt x="105" y="24"/>
                  </a:lnTo>
                  <a:close/>
                  <a:moveTo>
                    <a:pt x="102" y="27"/>
                  </a:moveTo>
                  <a:lnTo>
                    <a:pt x="102" y="26"/>
                  </a:lnTo>
                  <a:lnTo>
                    <a:pt x="105" y="24"/>
                  </a:lnTo>
                  <a:lnTo>
                    <a:pt x="102" y="27"/>
                  </a:lnTo>
                  <a:close/>
                  <a:moveTo>
                    <a:pt x="129" y="28"/>
                  </a:moveTo>
                  <a:lnTo>
                    <a:pt x="137" y="28"/>
                  </a:lnTo>
                  <a:lnTo>
                    <a:pt x="133" y="33"/>
                  </a:lnTo>
                  <a:lnTo>
                    <a:pt x="128" y="33"/>
                  </a:lnTo>
                  <a:lnTo>
                    <a:pt x="120" y="33"/>
                  </a:lnTo>
                  <a:lnTo>
                    <a:pt x="116" y="33"/>
                  </a:lnTo>
                  <a:lnTo>
                    <a:pt x="112" y="33"/>
                  </a:lnTo>
                  <a:lnTo>
                    <a:pt x="109" y="33"/>
                  </a:lnTo>
                  <a:lnTo>
                    <a:pt x="106" y="33"/>
                  </a:lnTo>
                  <a:lnTo>
                    <a:pt x="105" y="24"/>
                  </a:lnTo>
                  <a:lnTo>
                    <a:pt x="108" y="24"/>
                  </a:lnTo>
                  <a:lnTo>
                    <a:pt x="112" y="24"/>
                  </a:lnTo>
                  <a:lnTo>
                    <a:pt x="116" y="24"/>
                  </a:lnTo>
                  <a:lnTo>
                    <a:pt x="120" y="24"/>
                  </a:lnTo>
                  <a:lnTo>
                    <a:pt x="128" y="24"/>
                  </a:lnTo>
                  <a:lnTo>
                    <a:pt x="133" y="24"/>
                  </a:lnTo>
                  <a:lnTo>
                    <a:pt x="129" y="28"/>
                  </a:lnTo>
                  <a:close/>
                  <a:moveTo>
                    <a:pt x="137" y="28"/>
                  </a:moveTo>
                  <a:lnTo>
                    <a:pt x="137" y="33"/>
                  </a:lnTo>
                  <a:lnTo>
                    <a:pt x="133" y="33"/>
                  </a:lnTo>
                  <a:lnTo>
                    <a:pt x="137" y="28"/>
                  </a:lnTo>
                  <a:close/>
                  <a:moveTo>
                    <a:pt x="137" y="4"/>
                  </a:moveTo>
                  <a:lnTo>
                    <a:pt x="137" y="28"/>
                  </a:lnTo>
                  <a:lnTo>
                    <a:pt x="129" y="28"/>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8"/>
                  </a:moveTo>
                  <a:lnTo>
                    <a:pt x="8" y="4"/>
                  </a:lnTo>
                  <a:lnTo>
                    <a:pt x="16" y="4"/>
                  </a:lnTo>
                  <a:lnTo>
                    <a:pt x="16" y="28"/>
                  </a:lnTo>
                  <a:lnTo>
                    <a:pt x="12" y="33"/>
                  </a:lnTo>
                  <a:lnTo>
                    <a:pt x="8" y="28"/>
                  </a:lnTo>
                  <a:close/>
                  <a:moveTo>
                    <a:pt x="12" y="33"/>
                  </a:moveTo>
                  <a:lnTo>
                    <a:pt x="8" y="33"/>
                  </a:lnTo>
                  <a:lnTo>
                    <a:pt x="8" y="28"/>
                  </a:lnTo>
                  <a:lnTo>
                    <a:pt x="12" y="33"/>
                  </a:lnTo>
                  <a:close/>
                  <a:moveTo>
                    <a:pt x="42" y="24"/>
                  </a:moveTo>
                  <a:lnTo>
                    <a:pt x="40" y="33"/>
                  </a:lnTo>
                  <a:lnTo>
                    <a:pt x="40" y="33"/>
                  </a:lnTo>
                  <a:lnTo>
                    <a:pt x="35" y="33"/>
                  </a:lnTo>
                  <a:lnTo>
                    <a:pt x="27" y="33"/>
                  </a:lnTo>
                  <a:lnTo>
                    <a:pt x="19" y="33"/>
                  </a:lnTo>
                  <a:lnTo>
                    <a:pt x="12" y="33"/>
                  </a:lnTo>
                  <a:lnTo>
                    <a:pt x="12" y="24"/>
                  </a:lnTo>
                  <a:lnTo>
                    <a:pt x="19" y="24"/>
                  </a:lnTo>
                  <a:lnTo>
                    <a:pt x="27" y="24"/>
                  </a:lnTo>
                  <a:lnTo>
                    <a:pt x="35" y="24"/>
                  </a:lnTo>
                  <a:lnTo>
                    <a:pt x="42" y="24"/>
                  </a:lnTo>
                  <a:lnTo>
                    <a:pt x="42" y="24"/>
                  </a:lnTo>
                  <a:close/>
                  <a:moveTo>
                    <a:pt x="44" y="64"/>
                  </a:moveTo>
                  <a:lnTo>
                    <a:pt x="40" y="55"/>
                  </a:lnTo>
                  <a:lnTo>
                    <a:pt x="39" y="58"/>
                  </a:lnTo>
                  <a:lnTo>
                    <a:pt x="39" y="57"/>
                  </a:lnTo>
                  <a:lnTo>
                    <a:pt x="39" y="54"/>
                  </a:lnTo>
                  <a:lnTo>
                    <a:pt x="39" y="49"/>
                  </a:lnTo>
                  <a:lnTo>
                    <a:pt x="39" y="43"/>
                  </a:lnTo>
                  <a:lnTo>
                    <a:pt x="39" y="38"/>
                  </a:lnTo>
                  <a:lnTo>
                    <a:pt x="39" y="34"/>
                  </a:lnTo>
                  <a:lnTo>
                    <a:pt x="39" y="33"/>
                  </a:lnTo>
                  <a:lnTo>
                    <a:pt x="39" y="31"/>
                  </a:lnTo>
                  <a:lnTo>
                    <a:pt x="39" y="31"/>
                  </a:lnTo>
                  <a:lnTo>
                    <a:pt x="39" y="31"/>
                  </a:lnTo>
                  <a:lnTo>
                    <a:pt x="39" y="33"/>
                  </a:lnTo>
                  <a:lnTo>
                    <a:pt x="40" y="33"/>
                  </a:lnTo>
                  <a:lnTo>
                    <a:pt x="42" y="24"/>
                  </a:lnTo>
                  <a:lnTo>
                    <a:pt x="43" y="24"/>
                  </a:lnTo>
                  <a:lnTo>
                    <a:pt x="44" y="26"/>
                  </a:lnTo>
                  <a:lnTo>
                    <a:pt x="46" y="27"/>
                  </a:lnTo>
                  <a:lnTo>
                    <a:pt x="46" y="28"/>
                  </a:lnTo>
                  <a:lnTo>
                    <a:pt x="47" y="30"/>
                  </a:lnTo>
                  <a:lnTo>
                    <a:pt x="47" y="33"/>
                  </a:lnTo>
                  <a:lnTo>
                    <a:pt x="48" y="38"/>
                  </a:lnTo>
                  <a:lnTo>
                    <a:pt x="48" y="43"/>
                  </a:lnTo>
                  <a:lnTo>
                    <a:pt x="48" y="50"/>
                  </a:lnTo>
                  <a:lnTo>
                    <a:pt x="47" y="54"/>
                  </a:lnTo>
                  <a:lnTo>
                    <a:pt x="47" y="58"/>
                  </a:lnTo>
                  <a:lnTo>
                    <a:pt x="46" y="61"/>
                  </a:lnTo>
                  <a:lnTo>
                    <a:pt x="44" y="64"/>
                  </a:lnTo>
                  <a:close/>
                  <a:moveTo>
                    <a:pt x="46" y="61"/>
                  </a:moveTo>
                  <a:lnTo>
                    <a:pt x="46" y="64"/>
                  </a:lnTo>
                  <a:lnTo>
                    <a:pt x="44" y="64"/>
                  </a:lnTo>
                  <a:lnTo>
                    <a:pt x="46" y="61"/>
                  </a:lnTo>
                  <a:close/>
                  <a:moveTo>
                    <a:pt x="36" y="65"/>
                  </a:moveTo>
                  <a:lnTo>
                    <a:pt x="35" y="57"/>
                  </a:lnTo>
                  <a:lnTo>
                    <a:pt x="35" y="57"/>
                  </a:lnTo>
                  <a:lnTo>
                    <a:pt x="36" y="57"/>
                  </a:lnTo>
                  <a:lnTo>
                    <a:pt x="38" y="57"/>
                  </a:lnTo>
                  <a:lnTo>
                    <a:pt x="40" y="57"/>
                  </a:lnTo>
                  <a:lnTo>
                    <a:pt x="40" y="55"/>
                  </a:lnTo>
                  <a:lnTo>
                    <a:pt x="44" y="64"/>
                  </a:lnTo>
                  <a:lnTo>
                    <a:pt x="42" y="65"/>
                  </a:lnTo>
                  <a:lnTo>
                    <a:pt x="39" y="65"/>
                  </a:lnTo>
                  <a:lnTo>
                    <a:pt x="36" y="65"/>
                  </a:lnTo>
                  <a:lnTo>
                    <a:pt x="35" y="65"/>
                  </a:lnTo>
                  <a:lnTo>
                    <a:pt x="36" y="65"/>
                  </a:lnTo>
                  <a:close/>
                  <a:moveTo>
                    <a:pt x="35" y="57"/>
                  </a:moveTo>
                  <a:lnTo>
                    <a:pt x="35" y="57"/>
                  </a:lnTo>
                  <a:lnTo>
                    <a:pt x="35" y="57"/>
                  </a:lnTo>
                  <a:lnTo>
                    <a:pt x="35" y="57"/>
                  </a:lnTo>
                  <a:close/>
                  <a:moveTo>
                    <a:pt x="9" y="81"/>
                  </a:moveTo>
                  <a:lnTo>
                    <a:pt x="1" y="80"/>
                  </a:lnTo>
                  <a:lnTo>
                    <a:pt x="3" y="78"/>
                  </a:lnTo>
                  <a:lnTo>
                    <a:pt x="7" y="73"/>
                  </a:lnTo>
                  <a:lnTo>
                    <a:pt x="9" y="69"/>
                  </a:lnTo>
                  <a:lnTo>
                    <a:pt x="12" y="66"/>
                  </a:lnTo>
                  <a:lnTo>
                    <a:pt x="13" y="65"/>
                  </a:lnTo>
                  <a:lnTo>
                    <a:pt x="15" y="64"/>
                  </a:lnTo>
                  <a:lnTo>
                    <a:pt x="17" y="62"/>
                  </a:lnTo>
                  <a:lnTo>
                    <a:pt x="19" y="61"/>
                  </a:lnTo>
                  <a:lnTo>
                    <a:pt x="21" y="59"/>
                  </a:lnTo>
                  <a:lnTo>
                    <a:pt x="23" y="59"/>
                  </a:lnTo>
                  <a:lnTo>
                    <a:pt x="25" y="58"/>
                  </a:lnTo>
                  <a:lnTo>
                    <a:pt x="30" y="57"/>
                  </a:lnTo>
                  <a:lnTo>
                    <a:pt x="35" y="57"/>
                  </a:lnTo>
                  <a:lnTo>
                    <a:pt x="36" y="65"/>
                  </a:lnTo>
                  <a:lnTo>
                    <a:pt x="31" y="66"/>
                  </a:lnTo>
                  <a:lnTo>
                    <a:pt x="28" y="66"/>
                  </a:lnTo>
                  <a:lnTo>
                    <a:pt x="25" y="68"/>
                  </a:lnTo>
                  <a:lnTo>
                    <a:pt x="24" y="68"/>
                  </a:lnTo>
                  <a:lnTo>
                    <a:pt x="23" y="69"/>
                  </a:lnTo>
                  <a:lnTo>
                    <a:pt x="21" y="69"/>
                  </a:lnTo>
                  <a:lnTo>
                    <a:pt x="20" y="70"/>
                  </a:lnTo>
                  <a:lnTo>
                    <a:pt x="19" y="72"/>
                  </a:lnTo>
                  <a:lnTo>
                    <a:pt x="17" y="73"/>
                  </a:lnTo>
                  <a:lnTo>
                    <a:pt x="16" y="74"/>
                  </a:lnTo>
                  <a:lnTo>
                    <a:pt x="12" y="78"/>
                  </a:lnTo>
                  <a:lnTo>
                    <a:pt x="9" y="82"/>
                  </a:lnTo>
                  <a:lnTo>
                    <a:pt x="9" y="81"/>
                  </a:lnTo>
                  <a:close/>
                  <a:moveTo>
                    <a:pt x="1" y="80"/>
                  </a:moveTo>
                  <a:lnTo>
                    <a:pt x="1" y="78"/>
                  </a:lnTo>
                  <a:lnTo>
                    <a:pt x="3"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75">
              <a:extLst>
                <a:ext uri="{FF2B5EF4-FFF2-40B4-BE49-F238E27FC236}">
                  <a16:creationId xmlns:a16="http://schemas.microsoft.com/office/drawing/2014/main" id="{FA2B57E4-B0ED-4C5D-BFC5-C99ED0EBC459}"/>
                </a:ext>
              </a:extLst>
            </p:cNvPr>
            <p:cNvSpPr>
              <a:spLocks/>
            </p:cNvSpPr>
            <p:nvPr/>
          </p:nvSpPr>
          <p:spPr bwMode="auto">
            <a:xfrm>
              <a:off x="7642225" y="539115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1 w 140"/>
                <a:gd name="T15" fmla="*/ 144 h 145"/>
                <a:gd name="T16" fmla="*/ 113 w 140"/>
                <a:gd name="T17" fmla="*/ 145 h 145"/>
                <a:gd name="T18" fmla="*/ 106 w 140"/>
                <a:gd name="T19" fmla="*/ 145 h 145"/>
                <a:gd name="T20" fmla="*/ 98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1 w 140"/>
                <a:gd name="T33" fmla="*/ 144 h 145"/>
                <a:gd name="T34" fmla="*/ 16 w 140"/>
                <a:gd name="T35" fmla="*/ 144 h 145"/>
                <a:gd name="T36" fmla="*/ 11 w 140"/>
                <a:gd name="T37" fmla="*/ 141 h 145"/>
                <a:gd name="T38" fmla="*/ 5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1" y="144"/>
                  </a:lnTo>
                  <a:lnTo>
                    <a:pt x="113" y="145"/>
                  </a:lnTo>
                  <a:lnTo>
                    <a:pt x="106" y="145"/>
                  </a:lnTo>
                  <a:lnTo>
                    <a:pt x="98" y="145"/>
                  </a:lnTo>
                  <a:lnTo>
                    <a:pt x="85" y="145"/>
                  </a:lnTo>
                  <a:lnTo>
                    <a:pt x="66" y="145"/>
                  </a:lnTo>
                  <a:lnTo>
                    <a:pt x="47" y="145"/>
                  </a:lnTo>
                  <a:lnTo>
                    <a:pt x="35" y="145"/>
                  </a:lnTo>
                  <a:lnTo>
                    <a:pt x="28" y="145"/>
                  </a:lnTo>
                  <a:lnTo>
                    <a:pt x="21" y="144"/>
                  </a:lnTo>
                  <a:lnTo>
                    <a:pt x="16" y="144"/>
                  </a:lnTo>
                  <a:lnTo>
                    <a:pt x="11" y="141"/>
                  </a:lnTo>
                  <a:lnTo>
                    <a:pt x="5" y="139"/>
                  </a:lnTo>
                  <a:lnTo>
                    <a:pt x="3" y="133"/>
                  </a:lnTo>
                  <a:lnTo>
                    <a:pt x="0" y="126"/>
                  </a:lnTo>
                  <a:lnTo>
                    <a:pt x="0" y="118"/>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76">
              <a:extLst>
                <a:ext uri="{FF2B5EF4-FFF2-40B4-BE49-F238E27FC236}">
                  <a16:creationId xmlns:a16="http://schemas.microsoft.com/office/drawing/2014/main" id="{4F459FBC-02CA-41BF-9DE2-696D6B3AE287}"/>
                </a:ext>
              </a:extLst>
            </p:cNvPr>
            <p:cNvSpPr>
              <a:spLocks noEditPoints="1"/>
            </p:cNvSpPr>
            <p:nvPr/>
          </p:nvSpPr>
          <p:spPr bwMode="auto">
            <a:xfrm>
              <a:off x="7635875" y="5184775"/>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9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7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60 h 279"/>
                <a:gd name="T56" fmla="*/ 127 w 148"/>
                <a:gd name="T57" fmla="*/ 70 h 279"/>
                <a:gd name="T58" fmla="*/ 128 w 148"/>
                <a:gd name="T59" fmla="*/ 61 h 279"/>
                <a:gd name="T60" fmla="*/ 123 w 148"/>
                <a:gd name="T61" fmla="*/ 60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5 h 279"/>
                <a:gd name="T76" fmla="*/ 114 w 148"/>
                <a:gd name="T77" fmla="*/ 33 h 279"/>
                <a:gd name="T78" fmla="*/ 114 w 148"/>
                <a:gd name="T79" fmla="*/ 25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5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6 h 279"/>
                <a:gd name="T106" fmla="*/ 34 w 148"/>
                <a:gd name="T107" fmla="*/ 57 h 279"/>
                <a:gd name="T108" fmla="*/ 5 w 148"/>
                <a:gd name="T109" fmla="*/ 73 h 279"/>
                <a:gd name="T110" fmla="*/ 20 w 148"/>
                <a:gd name="T111" fmla="*/ 60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7" y="271"/>
                  </a:lnTo>
                  <a:lnTo>
                    <a:pt x="5" y="270"/>
                  </a:lnTo>
                  <a:lnTo>
                    <a:pt x="5"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9"/>
                  </a:lnTo>
                  <a:lnTo>
                    <a:pt x="21"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9" y="279"/>
                  </a:lnTo>
                  <a:lnTo>
                    <a:pt x="110" y="279"/>
                  </a:lnTo>
                  <a:lnTo>
                    <a:pt x="102" y="279"/>
                  </a:lnTo>
                  <a:lnTo>
                    <a:pt x="102" y="271"/>
                  </a:lnTo>
                  <a:lnTo>
                    <a:pt x="110" y="271"/>
                  </a:lnTo>
                  <a:lnTo>
                    <a:pt x="117" y="271"/>
                  </a:lnTo>
                  <a:lnTo>
                    <a:pt x="121" y="270"/>
                  </a:lnTo>
                  <a:lnTo>
                    <a:pt x="124" y="270"/>
                  </a:lnTo>
                  <a:lnTo>
                    <a:pt x="127" y="269"/>
                  </a:lnTo>
                  <a:lnTo>
                    <a:pt x="129" y="269"/>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7"/>
                  </a:lnTo>
                  <a:lnTo>
                    <a:pt x="148" y="88"/>
                  </a:lnTo>
                  <a:close/>
                  <a:moveTo>
                    <a:pt x="148" y="87"/>
                  </a:moveTo>
                  <a:lnTo>
                    <a:pt x="148" y="87"/>
                  </a:lnTo>
                  <a:lnTo>
                    <a:pt x="148" y="88"/>
                  </a:lnTo>
                  <a:lnTo>
                    <a:pt x="148" y="87"/>
                  </a:lnTo>
                  <a:close/>
                  <a:moveTo>
                    <a:pt x="147" y="80"/>
                  </a:moveTo>
                  <a:lnTo>
                    <a:pt x="148"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60"/>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60"/>
                  </a:moveTo>
                  <a:lnTo>
                    <a:pt x="127" y="60"/>
                  </a:lnTo>
                  <a:lnTo>
                    <a:pt x="128" y="61"/>
                  </a:lnTo>
                  <a:lnTo>
                    <a:pt x="125" y="60"/>
                  </a:lnTo>
                  <a:close/>
                  <a:moveTo>
                    <a:pt x="112" y="65"/>
                  </a:moveTo>
                  <a:lnTo>
                    <a:pt x="113" y="57"/>
                  </a:lnTo>
                  <a:lnTo>
                    <a:pt x="114" y="57"/>
                  </a:lnTo>
                  <a:lnTo>
                    <a:pt x="116" y="57"/>
                  </a:lnTo>
                  <a:lnTo>
                    <a:pt x="120" y="58"/>
                  </a:lnTo>
                  <a:lnTo>
                    <a:pt x="123" y="60"/>
                  </a:lnTo>
                  <a:lnTo>
                    <a:pt x="125" y="60"/>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5"/>
                  </a:moveTo>
                  <a:lnTo>
                    <a:pt x="106" y="33"/>
                  </a:lnTo>
                  <a:lnTo>
                    <a:pt x="109" y="30"/>
                  </a:lnTo>
                  <a:lnTo>
                    <a:pt x="108" y="34"/>
                  </a:lnTo>
                  <a:lnTo>
                    <a:pt x="108" y="37"/>
                  </a:lnTo>
                  <a:lnTo>
                    <a:pt x="106" y="41"/>
                  </a:lnTo>
                  <a:lnTo>
                    <a:pt x="106" y="45"/>
                  </a:lnTo>
                  <a:lnTo>
                    <a:pt x="106" y="49"/>
                  </a:lnTo>
                  <a:lnTo>
                    <a:pt x="106" y="53"/>
                  </a:lnTo>
                  <a:lnTo>
                    <a:pt x="108" y="54"/>
                  </a:lnTo>
                  <a:lnTo>
                    <a:pt x="108" y="56"/>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5"/>
                  </a:lnTo>
                  <a:close/>
                  <a:moveTo>
                    <a:pt x="101" y="27"/>
                  </a:moveTo>
                  <a:lnTo>
                    <a:pt x="102" y="26"/>
                  </a:lnTo>
                  <a:lnTo>
                    <a:pt x="104" y="25"/>
                  </a:lnTo>
                  <a:lnTo>
                    <a:pt x="101" y="27"/>
                  </a:lnTo>
                  <a:close/>
                  <a:moveTo>
                    <a:pt x="129" y="29"/>
                  </a:moveTo>
                  <a:lnTo>
                    <a:pt x="137" y="29"/>
                  </a:lnTo>
                  <a:lnTo>
                    <a:pt x="133" y="33"/>
                  </a:lnTo>
                  <a:lnTo>
                    <a:pt x="127" y="33"/>
                  </a:lnTo>
                  <a:lnTo>
                    <a:pt x="119" y="33"/>
                  </a:lnTo>
                  <a:lnTo>
                    <a:pt x="114" y="33"/>
                  </a:lnTo>
                  <a:lnTo>
                    <a:pt x="110" y="33"/>
                  </a:lnTo>
                  <a:lnTo>
                    <a:pt x="108" y="33"/>
                  </a:lnTo>
                  <a:lnTo>
                    <a:pt x="106" y="33"/>
                  </a:lnTo>
                  <a:lnTo>
                    <a:pt x="104" y="25"/>
                  </a:lnTo>
                  <a:lnTo>
                    <a:pt x="108" y="25"/>
                  </a:lnTo>
                  <a:lnTo>
                    <a:pt x="110" y="25"/>
                  </a:lnTo>
                  <a:lnTo>
                    <a:pt x="114" y="25"/>
                  </a:lnTo>
                  <a:lnTo>
                    <a:pt x="119" y="25"/>
                  </a:lnTo>
                  <a:lnTo>
                    <a:pt x="128" y="25"/>
                  </a:lnTo>
                  <a:lnTo>
                    <a:pt x="133" y="25"/>
                  </a:lnTo>
                  <a:lnTo>
                    <a:pt x="129" y="29"/>
                  </a:lnTo>
                  <a:close/>
                  <a:moveTo>
                    <a:pt x="137" y="29"/>
                  </a:moveTo>
                  <a:lnTo>
                    <a:pt x="137" y="33"/>
                  </a:lnTo>
                  <a:lnTo>
                    <a:pt x="133" y="33"/>
                  </a:lnTo>
                  <a:lnTo>
                    <a:pt x="137" y="29"/>
                  </a:lnTo>
                  <a:close/>
                  <a:moveTo>
                    <a:pt x="137" y="4"/>
                  </a:moveTo>
                  <a:lnTo>
                    <a:pt x="137" y="29"/>
                  </a:lnTo>
                  <a:lnTo>
                    <a:pt x="129" y="29"/>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0" y="25"/>
                  </a:moveTo>
                  <a:lnTo>
                    <a:pt x="40" y="33"/>
                  </a:lnTo>
                  <a:lnTo>
                    <a:pt x="40" y="33"/>
                  </a:lnTo>
                  <a:lnTo>
                    <a:pt x="35" y="33"/>
                  </a:lnTo>
                  <a:lnTo>
                    <a:pt x="27" y="33"/>
                  </a:lnTo>
                  <a:lnTo>
                    <a:pt x="17" y="33"/>
                  </a:lnTo>
                  <a:lnTo>
                    <a:pt x="12" y="33"/>
                  </a:lnTo>
                  <a:lnTo>
                    <a:pt x="12" y="25"/>
                  </a:lnTo>
                  <a:lnTo>
                    <a:pt x="17" y="25"/>
                  </a:lnTo>
                  <a:lnTo>
                    <a:pt x="27" y="25"/>
                  </a:lnTo>
                  <a:lnTo>
                    <a:pt x="35" y="25"/>
                  </a:lnTo>
                  <a:lnTo>
                    <a:pt x="40" y="25"/>
                  </a:lnTo>
                  <a:lnTo>
                    <a:pt x="40" y="25"/>
                  </a:lnTo>
                  <a:close/>
                  <a:moveTo>
                    <a:pt x="43" y="64"/>
                  </a:moveTo>
                  <a:lnTo>
                    <a:pt x="40"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0" y="33"/>
                  </a:lnTo>
                  <a:lnTo>
                    <a:pt x="40" y="25"/>
                  </a:lnTo>
                  <a:lnTo>
                    <a:pt x="43" y="25"/>
                  </a:lnTo>
                  <a:lnTo>
                    <a:pt x="44"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0" y="56"/>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60"/>
                  </a:lnTo>
                  <a:lnTo>
                    <a:pt x="23" y="60"/>
                  </a:lnTo>
                  <a:lnTo>
                    <a:pt x="24" y="58"/>
                  </a:lnTo>
                  <a:lnTo>
                    <a:pt x="29" y="57"/>
                  </a:lnTo>
                  <a:lnTo>
                    <a:pt x="34"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77">
              <a:extLst>
                <a:ext uri="{FF2B5EF4-FFF2-40B4-BE49-F238E27FC236}">
                  <a16:creationId xmlns:a16="http://schemas.microsoft.com/office/drawing/2014/main" id="{B9F944A4-9248-4D4C-9C55-77BCDC5FD1F0}"/>
                </a:ext>
              </a:extLst>
            </p:cNvPr>
            <p:cNvSpPr>
              <a:spLocks/>
            </p:cNvSpPr>
            <p:nvPr/>
          </p:nvSpPr>
          <p:spPr bwMode="auto">
            <a:xfrm>
              <a:off x="7642225" y="539115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1 w 140"/>
                <a:gd name="T15" fmla="*/ 144 h 145"/>
                <a:gd name="T16" fmla="*/ 113 w 140"/>
                <a:gd name="T17" fmla="*/ 145 h 145"/>
                <a:gd name="T18" fmla="*/ 106 w 140"/>
                <a:gd name="T19" fmla="*/ 145 h 145"/>
                <a:gd name="T20" fmla="*/ 98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1 w 140"/>
                <a:gd name="T33" fmla="*/ 144 h 145"/>
                <a:gd name="T34" fmla="*/ 16 w 140"/>
                <a:gd name="T35" fmla="*/ 144 h 145"/>
                <a:gd name="T36" fmla="*/ 11 w 140"/>
                <a:gd name="T37" fmla="*/ 141 h 145"/>
                <a:gd name="T38" fmla="*/ 5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1" y="144"/>
                  </a:lnTo>
                  <a:lnTo>
                    <a:pt x="113" y="145"/>
                  </a:lnTo>
                  <a:lnTo>
                    <a:pt x="106" y="145"/>
                  </a:lnTo>
                  <a:lnTo>
                    <a:pt x="98" y="145"/>
                  </a:lnTo>
                  <a:lnTo>
                    <a:pt x="85" y="145"/>
                  </a:lnTo>
                  <a:lnTo>
                    <a:pt x="66" y="145"/>
                  </a:lnTo>
                  <a:lnTo>
                    <a:pt x="47" y="145"/>
                  </a:lnTo>
                  <a:lnTo>
                    <a:pt x="35" y="145"/>
                  </a:lnTo>
                  <a:lnTo>
                    <a:pt x="28" y="145"/>
                  </a:lnTo>
                  <a:lnTo>
                    <a:pt x="21" y="144"/>
                  </a:lnTo>
                  <a:lnTo>
                    <a:pt x="16" y="144"/>
                  </a:lnTo>
                  <a:lnTo>
                    <a:pt x="11" y="141"/>
                  </a:lnTo>
                  <a:lnTo>
                    <a:pt x="5" y="139"/>
                  </a:lnTo>
                  <a:lnTo>
                    <a:pt x="3" y="133"/>
                  </a:lnTo>
                  <a:lnTo>
                    <a:pt x="0" y="126"/>
                  </a:lnTo>
                  <a:lnTo>
                    <a:pt x="0" y="118"/>
                  </a:lnTo>
                  <a:lnTo>
                    <a:pt x="0" y="1"/>
                  </a:lnTo>
                  <a:close/>
                </a:path>
              </a:pathLst>
            </a:custGeom>
            <a:solidFill>
              <a:srgbClr val="C8F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78">
              <a:extLst>
                <a:ext uri="{FF2B5EF4-FFF2-40B4-BE49-F238E27FC236}">
                  <a16:creationId xmlns:a16="http://schemas.microsoft.com/office/drawing/2014/main" id="{9FEE56C8-990E-4A82-8372-9B62C944780D}"/>
                </a:ext>
              </a:extLst>
            </p:cNvPr>
            <p:cNvSpPr>
              <a:spLocks noEditPoints="1"/>
            </p:cNvSpPr>
            <p:nvPr/>
          </p:nvSpPr>
          <p:spPr bwMode="auto">
            <a:xfrm>
              <a:off x="7635875" y="5184775"/>
              <a:ext cx="234950" cy="442913"/>
            </a:xfrm>
            <a:custGeom>
              <a:avLst/>
              <a:gdLst>
                <a:gd name="T0" fmla="*/ 1 w 148"/>
                <a:gd name="T1" fmla="*/ 80 h 279"/>
                <a:gd name="T2" fmla="*/ 0 w 148"/>
                <a:gd name="T3" fmla="*/ 81 h 279"/>
                <a:gd name="T4" fmla="*/ 8 w 148"/>
                <a:gd name="T5" fmla="*/ 88 h 279"/>
                <a:gd name="T6" fmla="*/ 0 w 148"/>
                <a:gd name="T7" fmla="*/ 248 h 279"/>
                <a:gd name="T8" fmla="*/ 0 w 148"/>
                <a:gd name="T9" fmla="*/ 248 h 279"/>
                <a:gd name="T10" fmla="*/ 19 w 148"/>
                <a:gd name="T11" fmla="*/ 278 h 279"/>
                <a:gd name="T12" fmla="*/ 4 w 148"/>
                <a:gd name="T13" fmla="*/ 267 h 279"/>
                <a:gd name="T14" fmla="*/ 0 w 148"/>
                <a:gd name="T15" fmla="*/ 248 h 279"/>
                <a:gd name="T16" fmla="*/ 11 w 148"/>
                <a:gd name="T17" fmla="*/ 262 h 279"/>
                <a:gd name="T18" fmla="*/ 19 w 148"/>
                <a:gd name="T19" fmla="*/ 269 h 279"/>
                <a:gd name="T20" fmla="*/ 102 w 148"/>
                <a:gd name="T21" fmla="*/ 279 h 279"/>
                <a:gd name="T22" fmla="*/ 51 w 148"/>
                <a:gd name="T23" fmla="*/ 279 h 279"/>
                <a:gd name="T24" fmla="*/ 70 w 148"/>
                <a:gd name="T25" fmla="*/ 271 h 279"/>
                <a:gd name="T26" fmla="*/ 102 w 148"/>
                <a:gd name="T27" fmla="*/ 271 h 279"/>
                <a:gd name="T28" fmla="*/ 148 w 148"/>
                <a:gd name="T29" fmla="*/ 256 h 279"/>
                <a:gd name="T30" fmla="*/ 141 w 148"/>
                <a:gd name="T31" fmla="*/ 270 h 279"/>
                <a:gd name="T32" fmla="*/ 123 w 148"/>
                <a:gd name="T33" fmla="*/ 278 h 279"/>
                <a:gd name="T34" fmla="*/ 121 w 148"/>
                <a:gd name="T35" fmla="*/ 270 h 279"/>
                <a:gd name="T36" fmla="*/ 136 w 148"/>
                <a:gd name="T37" fmla="*/ 263 h 279"/>
                <a:gd name="T38" fmla="*/ 140 w 148"/>
                <a:gd name="T39" fmla="*/ 255 h 279"/>
                <a:gd name="T40" fmla="*/ 148 w 148"/>
                <a:gd name="T41" fmla="*/ 248 h 279"/>
                <a:gd name="T42" fmla="*/ 148 w 148"/>
                <a:gd name="T43" fmla="*/ 87 h 279"/>
                <a:gd name="T44" fmla="*/ 139 w 148"/>
                <a:gd name="T45" fmla="*/ 82 h 279"/>
                <a:gd name="T46" fmla="*/ 143 w 148"/>
                <a:gd name="T47" fmla="*/ 72 h 279"/>
                <a:gd name="T48" fmla="*/ 143 w 148"/>
                <a:gd name="T49" fmla="*/ 72 h 279"/>
                <a:gd name="T50" fmla="*/ 137 w 148"/>
                <a:gd name="T51" fmla="*/ 66 h 279"/>
                <a:gd name="T52" fmla="*/ 128 w 148"/>
                <a:gd name="T53" fmla="*/ 70 h 279"/>
                <a:gd name="T54" fmla="*/ 125 w 148"/>
                <a:gd name="T55" fmla="*/ 60 h 279"/>
                <a:gd name="T56" fmla="*/ 127 w 148"/>
                <a:gd name="T57" fmla="*/ 70 h 279"/>
                <a:gd name="T58" fmla="*/ 128 w 148"/>
                <a:gd name="T59" fmla="*/ 61 h 279"/>
                <a:gd name="T60" fmla="*/ 123 w 148"/>
                <a:gd name="T61" fmla="*/ 60 h 279"/>
                <a:gd name="T62" fmla="*/ 112 w 148"/>
                <a:gd name="T63" fmla="*/ 65 h 279"/>
                <a:gd name="T64" fmla="*/ 112 w 148"/>
                <a:gd name="T65" fmla="*/ 65 h 279"/>
                <a:gd name="T66" fmla="*/ 105 w 148"/>
                <a:gd name="T67" fmla="*/ 65 h 279"/>
                <a:gd name="T68" fmla="*/ 106 w 148"/>
                <a:gd name="T69" fmla="*/ 45 h 279"/>
                <a:gd name="T70" fmla="*/ 101 w 148"/>
                <a:gd name="T71" fmla="*/ 62 h 279"/>
                <a:gd name="T72" fmla="*/ 98 w 148"/>
                <a:gd name="T73" fmla="*/ 41 h 279"/>
                <a:gd name="T74" fmla="*/ 104 w 148"/>
                <a:gd name="T75" fmla="*/ 25 h 279"/>
                <a:gd name="T76" fmla="*/ 114 w 148"/>
                <a:gd name="T77" fmla="*/ 33 h 279"/>
                <a:gd name="T78" fmla="*/ 114 w 148"/>
                <a:gd name="T79" fmla="*/ 25 h 279"/>
                <a:gd name="T80" fmla="*/ 133 w 148"/>
                <a:gd name="T81" fmla="*/ 33 h 279"/>
                <a:gd name="T82" fmla="*/ 137 w 148"/>
                <a:gd name="T83" fmla="*/ 4 h 279"/>
                <a:gd name="T84" fmla="*/ 133 w 148"/>
                <a:gd name="T85" fmla="*/ 8 h 279"/>
                <a:gd name="T86" fmla="*/ 8 w 148"/>
                <a:gd name="T87" fmla="*/ 4 h 279"/>
                <a:gd name="T88" fmla="*/ 12 w 148"/>
                <a:gd name="T89" fmla="*/ 33 h 279"/>
                <a:gd name="T90" fmla="*/ 35 w 148"/>
                <a:gd name="T91" fmla="*/ 33 h 279"/>
                <a:gd name="T92" fmla="*/ 35 w 148"/>
                <a:gd name="T93" fmla="*/ 25 h 279"/>
                <a:gd name="T94" fmla="*/ 39 w 148"/>
                <a:gd name="T95" fmla="*/ 54 h 279"/>
                <a:gd name="T96" fmla="*/ 38 w 148"/>
                <a:gd name="T97" fmla="*/ 31 h 279"/>
                <a:gd name="T98" fmla="*/ 46 w 148"/>
                <a:gd name="T99" fmla="*/ 27 h 279"/>
                <a:gd name="T100" fmla="*/ 47 w 148"/>
                <a:gd name="T101" fmla="*/ 54 h 279"/>
                <a:gd name="T102" fmla="*/ 46 w 148"/>
                <a:gd name="T103" fmla="*/ 61 h 279"/>
                <a:gd name="T104" fmla="*/ 40 w 148"/>
                <a:gd name="T105" fmla="*/ 56 h 279"/>
                <a:gd name="T106" fmla="*/ 34 w 148"/>
                <a:gd name="T107" fmla="*/ 57 h 279"/>
                <a:gd name="T108" fmla="*/ 5 w 148"/>
                <a:gd name="T109" fmla="*/ 73 h 279"/>
                <a:gd name="T110" fmla="*/ 20 w 148"/>
                <a:gd name="T111" fmla="*/ 60 h 279"/>
                <a:gd name="T112" fmla="*/ 27 w 148"/>
                <a:gd name="T113" fmla="*/ 66 h 279"/>
                <a:gd name="T114" fmla="*/ 17 w 148"/>
                <a:gd name="T115" fmla="*/ 73 h 279"/>
                <a:gd name="T116" fmla="*/ 1 w 148"/>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8" h="279">
                  <a:moveTo>
                    <a:pt x="8" y="82"/>
                  </a:moveTo>
                  <a:lnTo>
                    <a:pt x="0" y="81"/>
                  </a:lnTo>
                  <a:lnTo>
                    <a:pt x="1" y="80"/>
                  </a:lnTo>
                  <a:lnTo>
                    <a:pt x="1" y="78"/>
                  </a:lnTo>
                  <a:lnTo>
                    <a:pt x="1" y="80"/>
                  </a:lnTo>
                  <a:lnTo>
                    <a:pt x="1" y="81"/>
                  </a:lnTo>
                  <a:lnTo>
                    <a:pt x="1" y="80"/>
                  </a:lnTo>
                  <a:lnTo>
                    <a:pt x="9" y="81"/>
                  </a:lnTo>
                  <a:lnTo>
                    <a:pt x="9" y="81"/>
                  </a:lnTo>
                  <a:lnTo>
                    <a:pt x="9"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5" y="278"/>
                  </a:lnTo>
                  <a:lnTo>
                    <a:pt x="21" y="278"/>
                  </a:lnTo>
                  <a:lnTo>
                    <a:pt x="19" y="278"/>
                  </a:lnTo>
                  <a:lnTo>
                    <a:pt x="16" y="277"/>
                  </a:lnTo>
                  <a:lnTo>
                    <a:pt x="12" y="275"/>
                  </a:lnTo>
                  <a:lnTo>
                    <a:pt x="9" y="273"/>
                  </a:lnTo>
                  <a:lnTo>
                    <a:pt x="7" y="271"/>
                  </a:lnTo>
                  <a:lnTo>
                    <a:pt x="5" y="270"/>
                  </a:lnTo>
                  <a:lnTo>
                    <a:pt x="5"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9" y="258"/>
                  </a:lnTo>
                  <a:lnTo>
                    <a:pt x="9" y="259"/>
                  </a:lnTo>
                  <a:lnTo>
                    <a:pt x="9" y="260"/>
                  </a:lnTo>
                  <a:lnTo>
                    <a:pt x="11" y="262"/>
                  </a:lnTo>
                  <a:lnTo>
                    <a:pt x="11" y="262"/>
                  </a:lnTo>
                  <a:lnTo>
                    <a:pt x="12" y="263"/>
                  </a:lnTo>
                  <a:lnTo>
                    <a:pt x="12" y="264"/>
                  </a:lnTo>
                  <a:lnTo>
                    <a:pt x="13" y="264"/>
                  </a:lnTo>
                  <a:lnTo>
                    <a:pt x="15" y="266"/>
                  </a:lnTo>
                  <a:lnTo>
                    <a:pt x="16" y="267"/>
                  </a:lnTo>
                  <a:lnTo>
                    <a:pt x="19" y="269"/>
                  </a:lnTo>
                  <a:lnTo>
                    <a:pt x="21" y="270"/>
                  </a:lnTo>
                  <a:lnTo>
                    <a:pt x="23" y="270"/>
                  </a:lnTo>
                  <a:lnTo>
                    <a:pt x="25" y="270"/>
                  </a:lnTo>
                  <a:lnTo>
                    <a:pt x="32" y="271"/>
                  </a:lnTo>
                  <a:lnTo>
                    <a:pt x="39" y="271"/>
                  </a:lnTo>
                  <a:close/>
                  <a:moveTo>
                    <a:pt x="102" y="271"/>
                  </a:moveTo>
                  <a:lnTo>
                    <a:pt x="102" y="279"/>
                  </a:lnTo>
                  <a:lnTo>
                    <a:pt x="102" y="279"/>
                  </a:lnTo>
                  <a:lnTo>
                    <a:pt x="97" y="279"/>
                  </a:lnTo>
                  <a:lnTo>
                    <a:pt x="89" y="279"/>
                  </a:lnTo>
                  <a:lnTo>
                    <a:pt x="79" y="279"/>
                  </a:lnTo>
                  <a:lnTo>
                    <a:pt x="70" y="279"/>
                  </a:lnTo>
                  <a:lnTo>
                    <a:pt x="59" y="279"/>
                  </a:lnTo>
                  <a:lnTo>
                    <a:pt x="51" y="279"/>
                  </a:lnTo>
                  <a:lnTo>
                    <a:pt x="44" y="279"/>
                  </a:lnTo>
                  <a:lnTo>
                    <a:pt x="39" y="279"/>
                  </a:lnTo>
                  <a:lnTo>
                    <a:pt x="39" y="271"/>
                  </a:lnTo>
                  <a:lnTo>
                    <a:pt x="44" y="271"/>
                  </a:lnTo>
                  <a:lnTo>
                    <a:pt x="51" y="271"/>
                  </a:lnTo>
                  <a:lnTo>
                    <a:pt x="59" y="271"/>
                  </a:lnTo>
                  <a:lnTo>
                    <a:pt x="70" y="271"/>
                  </a:lnTo>
                  <a:lnTo>
                    <a:pt x="79" y="271"/>
                  </a:lnTo>
                  <a:lnTo>
                    <a:pt x="89" y="271"/>
                  </a:lnTo>
                  <a:lnTo>
                    <a:pt x="97" y="271"/>
                  </a:lnTo>
                  <a:lnTo>
                    <a:pt x="102" y="271"/>
                  </a:lnTo>
                  <a:lnTo>
                    <a:pt x="102" y="271"/>
                  </a:lnTo>
                  <a:close/>
                  <a:moveTo>
                    <a:pt x="102" y="271"/>
                  </a:moveTo>
                  <a:lnTo>
                    <a:pt x="102" y="271"/>
                  </a:lnTo>
                  <a:lnTo>
                    <a:pt x="102" y="271"/>
                  </a:lnTo>
                  <a:close/>
                  <a:moveTo>
                    <a:pt x="140" y="248"/>
                  </a:moveTo>
                  <a:lnTo>
                    <a:pt x="148" y="248"/>
                  </a:lnTo>
                  <a:lnTo>
                    <a:pt x="148" y="248"/>
                  </a:lnTo>
                  <a:lnTo>
                    <a:pt x="148" y="251"/>
                  </a:lnTo>
                  <a:lnTo>
                    <a:pt x="148" y="254"/>
                  </a:lnTo>
                  <a:lnTo>
                    <a:pt x="148" y="256"/>
                  </a:lnTo>
                  <a:lnTo>
                    <a:pt x="147" y="259"/>
                  </a:lnTo>
                  <a:lnTo>
                    <a:pt x="147" y="260"/>
                  </a:lnTo>
                  <a:lnTo>
                    <a:pt x="146" y="263"/>
                  </a:lnTo>
                  <a:lnTo>
                    <a:pt x="146" y="264"/>
                  </a:lnTo>
                  <a:lnTo>
                    <a:pt x="144" y="266"/>
                  </a:lnTo>
                  <a:lnTo>
                    <a:pt x="143" y="267"/>
                  </a:lnTo>
                  <a:lnTo>
                    <a:pt x="141" y="270"/>
                  </a:lnTo>
                  <a:lnTo>
                    <a:pt x="140" y="271"/>
                  </a:lnTo>
                  <a:lnTo>
                    <a:pt x="139" y="273"/>
                  </a:lnTo>
                  <a:lnTo>
                    <a:pt x="136" y="274"/>
                  </a:lnTo>
                  <a:lnTo>
                    <a:pt x="133" y="275"/>
                  </a:lnTo>
                  <a:lnTo>
                    <a:pt x="129" y="277"/>
                  </a:lnTo>
                  <a:lnTo>
                    <a:pt x="125" y="278"/>
                  </a:lnTo>
                  <a:lnTo>
                    <a:pt x="123" y="278"/>
                  </a:lnTo>
                  <a:lnTo>
                    <a:pt x="119" y="279"/>
                  </a:lnTo>
                  <a:lnTo>
                    <a:pt x="110" y="279"/>
                  </a:lnTo>
                  <a:lnTo>
                    <a:pt x="102" y="279"/>
                  </a:lnTo>
                  <a:lnTo>
                    <a:pt x="102" y="271"/>
                  </a:lnTo>
                  <a:lnTo>
                    <a:pt x="110" y="271"/>
                  </a:lnTo>
                  <a:lnTo>
                    <a:pt x="117" y="271"/>
                  </a:lnTo>
                  <a:lnTo>
                    <a:pt x="121" y="270"/>
                  </a:lnTo>
                  <a:lnTo>
                    <a:pt x="124" y="270"/>
                  </a:lnTo>
                  <a:lnTo>
                    <a:pt x="127" y="269"/>
                  </a:lnTo>
                  <a:lnTo>
                    <a:pt x="129" y="269"/>
                  </a:lnTo>
                  <a:lnTo>
                    <a:pt x="132" y="267"/>
                  </a:lnTo>
                  <a:lnTo>
                    <a:pt x="133" y="266"/>
                  </a:lnTo>
                  <a:lnTo>
                    <a:pt x="135" y="264"/>
                  </a:lnTo>
                  <a:lnTo>
                    <a:pt x="136" y="263"/>
                  </a:lnTo>
                  <a:lnTo>
                    <a:pt x="136" y="263"/>
                  </a:lnTo>
                  <a:lnTo>
                    <a:pt x="137" y="262"/>
                  </a:lnTo>
                  <a:lnTo>
                    <a:pt x="137" y="260"/>
                  </a:lnTo>
                  <a:lnTo>
                    <a:pt x="139" y="259"/>
                  </a:lnTo>
                  <a:lnTo>
                    <a:pt x="139" y="258"/>
                  </a:lnTo>
                  <a:lnTo>
                    <a:pt x="139" y="256"/>
                  </a:lnTo>
                  <a:lnTo>
                    <a:pt x="140" y="255"/>
                  </a:lnTo>
                  <a:lnTo>
                    <a:pt x="140" y="252"/>
                  </a:lnTo>
                  <a:lnTo>
                    <a:pt x="140" y="251"/>
                  </a:lnTo>
                  <a:lnTo>
                    <a:pt x="140" y="248"/>
                  </a:lnTo>
                  <a:lnTo>
                    <a:pt x="140" y="248"/>
                  </a:lnTo>
                  <a:close/>
                  <a:moveTo>
                    <a:pt x="148" y="248"/>
                  </a:moveTo>
                  <a:lnTo>
                    <a:pt x="148" y="248"/>
                  </a:lnTo>
                  <a:lnTo>
                    <a:pt x="148" y="248"/>
                  </a:lnTo>
                  <a:close/>
                  <a:moveTo>
                    <a:pt x="148" y="88"/>
                  </a:moveTo>
                  <a:lnTo>
                    <a:pt x="148" y="248"/>
                  </a:lnTo>
                  <a:lnTo>
                    <a:pt x="140" y="248"/>
                  </a:lnTo>
                  <a:lnTo>
                    <a:pt x="140" y="88"/>
                  </a:lnTo>
                  <a:lnTo>
                    <a:pt x="148" y="87"/>
                  </a:lnTo>
                  <a:lnTo>
                    <a:pt x="148" y="88"/>
                  </a:lnTo>
                  <a:close/>
                  <a:moveTo>
                    <a:pt x="148" y="87"/>
                  </a:moveTo>
                  <a:lnTo>
                    <a:pt x="148" y="87"/>
                  </a:lnTo>
                  <a:lnTo>
                    <a:pt x="148" y="88"/>
                  </a:lnTo>
                  <a:lnTo>
                    <a:pt x="148" y="87"/>
                  </a:lnTo>
                  <a:close/>
                  <a:moveTo>
                    <a:pt x="147" y="80"/>
                  </a:moveTo>
                  <a:lnTo>
                    <a:pt x="148"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1" y="72"/>
                  </a:lnTo>
                  <a:lnTo>
                    <a:pt x="143" y="72"/>
                  </a:lnTo>
                  <a:close/>
                  <a:moveTo>
                    <a:pt x="141" y="72"/>
                  </a:moveTo>
                  <a:lnTo>
                    <a:pt x="143" y="72"/>
                  </a:lnTo>
                  <a:lnTo>
                    <a:pt x="143" y="72"/>
                  </a:lnTo>
                  <a:lnTo>
                    <a:pt x="141" y="72"/>
                  </a:lnTo>
                  <a:close/>
                  <a:moveTo>
                    <a:pt x="128" y="70"/>
                  </a:moveTo>
                  <a:lnTo>
                    <a:pt x="131" y="62"/>
                  </a:lnTo>
                  <a:lnTo>
                    <a:pt x="131" y="62"/>
                  </a:lnTo>
                  <a:lnTo>
                    <a:pt x="135" y="65"/>
                  </a:lnTo>
                  <a:lnTo>
                    <a:pt x="137" y="66"/>
                  </a:lnTo>
                  <a:lnTo>
                    <a:pt x="140" y="69"/>
                  </a:lnTo>
                  <a:lnTo>
                    <a:pt x="141" y="72"/>
                  </a:lnTo>
                  <a:lnTo>
                    <a:pt x="136" y="77"/>
                  </a:lnTo>
                  <a:lnTo>
                    <a:pt x="135" y="76"/>
                  </a:lnTo>
                  <a:lnTo>
                    <a:pt x="132" y="73"/>
                  </a:lnTo>
                  <a:lnTo>
                    <a:pt x="129" y="72"/>
                  </a:lnTo>
                  <a:lnTo>
                    <a:pt x="128" y="70"/>
                  </a:lnTo>
                  <a:lnTo>
                    <a:pt x="128" y="70"/>
                  </a:lnTo>
                  <a:close/>
                  <a:moveTo>
                    <a:pt x="131" y="62"/>
                  </a:moveTo>
                  <a:lnTo>
                    <a:pt x="131" y="62"/>
                  </a:lnTo>
                  <a:lnTo>
                    <a:pt x="131" y="62"/>
                  </a:lnTo>
                  <a:lnTo>
                    <a:pt x="131" y="62"/>
                  </a:lnTo>
                  <a:close/>
                  <a:moveTo>
                    <a:pt x="124" y="68"/>
                  </a:moveTo>
                  <a:lnTo>
                    <a:pt x="125" y="60"/>
                  </a:lnTo>
                  <a:lnTo>
                    <a:pt x="128" y="61"/>
                  </a:lnTo>
                  <a:lnTo>
                    <a:pt x="128" y="61"/>
                  </a:lnTo>
                  <a:lnTo>
                    <a:pt x="128" y="61"/>
                  </a:lnTo>
                  <a:lnTo>
                    <a:pt x="129" y="62"/>
                  </a:lnTo>
                  <a:lnTo>
                    <a:pt x="131" y="62"/>
                  </a:lnTo>
                  <a:lnTo>
                    <a:pt x="128" y="70"/>
                  </a:lnTo>
                  <a:lnTo>
                    <a:pt x="127" y="70"/>
                  </a:lnTo>
                  <a:lnTo>
                    <a:pt x="125" y="69"/>
                  </a:lnTo>
                  <a:lnTo>
                    <a:pt x="123" y="68"/>
                  </a:lnTo>
                  <a:lnTo>
                    <a:pt x="121" y="66"/>
                  </a:lnTo>
                  <a:lnTo>
                    <a:pt x="124" y="68"/>
                  </a:lnTo>
                  <a:close/>
                  <a:moveTo>
                    <a:pt x="125" y="60"/>
                  </a:moveTo>
                  <a:lnTo>
                    <a:pt x="127" y="60"/>
                  </a:lnTo>
                  <a:lnTo>
                    <a:pt x="128" y="61"/>
                  </a:lnTo>
                  <a:lnTo>
                    <a:pt x="125" y="60"/>
                  </a:lnTo>
                  <a:close/>
                  <a:moveTo>
                    <a:pt x="112" y="65"/>
                  </a:moveTo>
                  <a:lnTo>
                    <a:pt x="113" y="57"/>
                  </a:lnTo>
                  <a:lnTo>
                    <a:pt x="114" y="57"/>
                  </a:lnTo>
                  <a:lnTo>
                    <a:pt x="116" y="57"/>
                  </a:lnTo>
                  <a:lnTo>
                    <a:pt x="120" y="58"/>
                  </a:lnTo>
                  <a:lnTo>
                    <a:pt x="123" y="60"/>
                  </a:lnTo>
                  <a:lnTo>
                    <a:pt x="125" y="60"/>
                  </a:lnTo>
                  <a:lnTo>
                    <a:pt x="124" y="68"/>
                  </a:lnTo>
                  <a:lnTo>
                    <a:pt x="121" y="68"/>
                  </a:lnTo>
                  <a:lnTo>
                    <a:pt x="117" y="66"/>
                  </a:lnTo>
                  <a:lnTo>
                    <a:pt x="113" y="65"/>
                  </a:lnTo>
                  <a:lnTo>
                    <a:pt x="110" y="65"/>
                  </a:lnTo>
                  <a:lnTo>
                    <a:pt x="112" y="65"/>
                  </a:lnTo>
                  <a:close/>
                  <a:moveTo>
                    <a:pt x="113" y="57"/>
                  </a:moveTo>
                  <a:lnTo>
                    <a:pt x="113" y="57"/>
                  </a:lnTo>
                  <a:lnTo>
                    <a:pt x="114" y="57"/>
                  </a:lnTo>
                  <a:lnTo>
                    <a:pt x="113" y="57"/>
                  </a:lnTo>
                  <a:close/>
                  <a:moveTo>
                    <a:pt x="105" y="57"/>
                  </a:moveTo>
                  <a:lnTo>
                    <a:pt x="113" y="57"/>
                  </a:lnTo>
                  <a:lnTo>
                    <a:pt x="112" y="65"/>
                  </a:lnTo>
                  <a:lnTo>
                    <a:pt x="105" y="65"/>
                  </a:lnTo>
                  <a:lnTo>
                    <a:pt x="101" y="62"/>
                  </a:lnTo>
                  <a:lnTo>
                    <a:pt x="105" y="57"/>
                  </a:lnTo>
                  <a:close/>
                  <a:moveTo>
                    <a:pt x="105" y="65"/>
                  </a:moveTo>
                  <a:lnTo>
                    <a:pt x="102" y="65"/>
                  </a:lnTo>
                  <a:lnTo>
                    <a:pt x="101" y="62"/>
                  </a:lnTo>
                  <a:lnTo>
                    <a:pt x="105" y="65"/>
                  </a:lnTo>
                  <a:close/>
                  <a:moveTo>
                    <a:pt x="104" y="25"/>
                  </a:moveTo>
                  <a:lnTo>
                    <a:pt x="106" y="33"/>
                  </a:lnTo>
                  <a:lnTo>
                    <a:pt x="109" y="30"/>
                  </a:lnTo>
                  <a:lnTo>
                    <a:pt x="108" y="34"/>
                  </a:lnTo>
                  <a:lnTo>
                    <a:pt x="108" y="37"/>
                  </a:lnTo>
                  <a:lnTo>
                    <a:pt x="106" y="41"/>
                  </a:lnTo>
                  <a:lnTo>
                    <a:pt x="106" y="45"/>
                  </a:lnTo>
                  <a:lnTo>
                    <a:pt x="106" y="49"/>
                  </a:lnTo>
                  <a:lnTo>
                    <a:pt x="106" y="53"/>
                  </a:lnTo>
                  <a:lnTo>
                    <a:pt x="108" y="54"/>
                  </a:lnTo>
                  <a:lnTo>
                    <a:pt x="108" y="56"/>
                  </a:lnTo>
                  <a:lnTo>
                    <a:pt x="108" y="57"/>
                  </a:lnTo>
                  <a:lnTo>
                    <a:pt x="109" y="58"/>
                  </a:lnTo>
                  <a:lnTo>
                    <a:pt x="101" y="62"/>
                  </a:lnTo>
                  <a:lnTo>
                    <a:pt x="101" y="61"/>
                  </a:lnTo>
                  <a:lnTo>
                    <a:pt x="100" y="58"/>
                  </a:lnTo>
                  <a:lnTo>
                    <a:pt x="100" y="57"/>
                  </a:lnTo>
                  <a:lnTo>
                    <a:pt x="98" y="54"/>
                  </a:lnTo>
                  <a:lnTo>
                    <a:pt x="98" y="50"/>
                  </a:lnTo>
                  <a:lnTo>
                    <a:pt x="98" y="45"/>
                  </a:lnTo>
                  <a:lnTo>
                    <a:pt x="98" y="41"/>
                  </a:lnTo>
                  <a:lnTo>
                    <a:pt x="100" y="35"/>
                  </a:lnTo>
                  <a:lnTo>
                    <a:pt x="100" y="31"/>
                  </a:lnTo>
                  <a:lnTo>
                    <a:pt x="101" y="27"/>
                  </a:lnTo>
                  <a:lnTo>
                    <a:pt x="104" y="25"/>
                  </a:lnTo>
                  <a:close/>
                  <a:moveTo>
                    <a:pt x="101" y="27"/>
                  </a:moveTo>
                  <a:lnTo>
                    <a:pt x="102" y="26"/>
                  </a:lnTo>
                  <a:lnTo>
                    <a:pt x="104" y="25"/>
                  </a:lnTo>
                  <a:lnTo>
                    <a:pt x="101" y="27"/>
                  </a:lnTo>
                  <a:close/>
                  <a:moveTo>
                    <a:pt x="129" y="29"/>
                  </a:moveTo>
                  <a:lnTo>
                    <a:pt x="137" y="29"/>
                  </a:lnTo>
                  <a:lnTo>
                    <a:pt x="133" y="33"/>
                  </a:lnTo>
                  <a:lnTo>
                    <a:pt x="127" y="33"/>
                  </a:lnTo>
                  <a:lnTo>
                    <a:pt x="119" y="33"/>
                  </a:lnTo>
                  <a:lnTo>
                    <a:pt x="114" y="33"/>
                  </a:lnTo>
                  <a:lnTo>
                    <a:pt x="110" y="33"/>
                  </a:lnTo>
                  <a:lnTo>
                    <a:pt x="108" y="33"/>
                  </a:lnTo>
                  <a:lnTo>
                    <a:pt x="106" y="33"/>
                  </a:lnTo>
                  <a:lnTo>
                    <a:pt x="104" y="25"/>
                  </a:lnTo>
                  <a:lnTo>
                    <a:pt x="108" y="25"/>
                  </a:lnTo>
                  <a:lnTo>
                    <a:pt x="110" y="25"/>
                  </a:lnTo>
                  <a:lnTo>
                    <a:pt x="114" y="25"/>
                  </a:lnTo>
                  <a:lnTo>
                    <a:pt x="119" y="25"/>
                  </a:lnTo>
                  <a:lnTo>
                    <a:pt x="128" y="25"/>
                  </a:lnTo>
                  <a:lnTo>
                    <a:pt x="133" y="25"/>
                  </a:lnTo>
                  <a:lnTo>
                    <a:pt x="129" y="29"/>
                  </a:lnTo>
                  <a:close/>
                  <a:moveTo>
                    <a:pt x="137" y="29"/>
                  </a:moveTo>
                  <a:lnTo>
                    <a:pt x="137" y="33"/>
                  </a:lnTo>
                  <a:lnTo>
                    <a:pt x="133" y="33"/>
                  </a:lnTo>
                  <a:lnTo>
                    <a:pt x="137" y="29"/>
                  </a:lnTo>
                  <a:close/>
                  <a:moveTo>
                    <a:pt x="137" y="4"/>
                  </a:moveTo>
                  <a:lnTo>
                    <a:pt x="137" y="29"/>
                  </a:lnTo>
                  <a:lnTo>
                    <a:pt x="129" y="29"/>
                  </a:lnTo>
                  <a:lnTo>
                    <a:pt x="129" y="4"/>
                  </a:lnTo>
                  <a:lnTo>
                    <a:pt x="133" y="0"/>
                  </a:lnTo>
                  <a:lnTo>
                    <a:pt x="137" y="4"/>
                  </a:lnTo>
                  <a:close/>
                  <a:moveTo>
                    <a:pt x="133" y="0"/>
                  </a:moveTo>
                  <a:lnTo>
                    <a:pt x="137" y="0"/>
                  </a:lnTo>
                  <a:lnTo>
                    <a:pt x="137" y="4"/>
                  </a:lnTo>
                  <a:lnTo>
                    <a:pt x="133" y="0"/>
                  </a:lnTo>
                  <a:close/>
                  <a:moveTo>
                    <a:pt x="12" y="0"/>
                  </a:moveTo>
                  <a:lnTo>
                    <a:pt x="133" y="0"/>
                  </a:lnTo>
                  <a:lnTo>
                    <a:pt x="133"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0" y="25"/>
                  </a:moveTo>
                  <a:lnTo>
                    <a:pt x="40" y="33"/>
                  </a:lnTo>
                  <a:lnTo>
                    <a:pt x="40" y="33"/>
                  </a:lnTo>
                  <a:lnTo>
                    <a:pt x="35" y="33"/>
                  </a:lnTo>
                  <a:lnTo>
                    <a:pt x="27" y="33"/>
                  </a:lnTo>
                  <a:lnTo>
                    <a:pt x="17" y="33"/>
                  </a:lnTo>
                  <a:lnTo>
                    <a:pt x="12" y="33"/>
                  </a:lnTo>
                  <a:lnTo>
                    <a:pt x="12" y="25"/>
                  </a:lnTo>
                  <a:lnTo>
                    <a:pt x="17" y="25"/>
                  </a:lnTo>
                  <a:lnTo>
                    <a:pt x="27" y="25"/>
                  </a:lnTo>
                  <a:lnTo>
                    <a:pt x="35" y="25"/>
                  </a:lnTo>
                  <a:lnTo>
                    <a:pt x="40" y="25"/>
                  </a:lnTo>
                  <a:lnTo>
                    <a:pt x="40" y="25"/>
                  </a:lnTo>
                  <a:close/>
                  <a:moveTo>
                    <a:pt x="43" y="64"/>
                  </a:moveTo>
                  <a:lnTo>
                    <a:pt x="40"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0" y="33"/>
                  </a:lnTo>
                  <a:lnTo>
                    <a:pt x="40" y="25"/>
                  </a:lnTo>
                  <a:lnTo>
                    <a:pt x="43" y="25"/>
                  </a:lnTo>
                  <a:lnTo>
                    <a:pt x="44"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0" y="56"/>
                  </a:lnTo>
                  <a:lnTo>
                    <a:pt x="43" y="64"/>
                  </a:lnTo>
                  <a:lnTo>
                    <a:pt x="40" y="65"/>
                  </a:lnTo>
                  <a:lnTo>
                    <a:pt x="38" y="65"/>
                  </a:lnTo>
                  <a:lnTo>
                    <a:pt x="36" y="65"/>
                  </a:lnTo>
                  <a:lnTo>
                    <a:pt x="35" y="65"/>
                  </a:lnTo>
                  <a:lnTo>
                    <a:pt x="35" y="65"/>
                  </a:lnTo>
                  <a:close/>
                  <a:moveTo>
                    <a:pt x="34" y="57"/>
                  </a:moveTo>
                  <a:lnTo>
                    <a:pt x="35" y="57"/>
                  </a:lnTo>
                  <a:lnTo>
                    <a:pt x="35" y="57"/>
                  </a:lnTo>
                  <a:lnTo>
                    <a:pt x="34" y="57"/>
                  </a:lnTo>
                  <a:close/>
                  <a:moveTo>
                    <a:pt x="9" y="81"/>
                  </a:moveTo>
                  <a:lnTo>
                    <a:pt x="1" y="80"/>
                  </a:lnTo>
                  <a:lnTo>
                    <a:pt x="1" y="78"/>
                  </a:lnTo>
                  <a:lnTo>
                    <a:pt x="5" y="73"/>
                  </a:lnTo>
                  <a:lnTo>
                    <a:pt x="9" y="69"/>
                  </a:lnTo>
                  <a:lnTo>
                    <a:pt x="11" y="66"/>
                  </a:lnTo>
                  <a:lnTo>
                    <a:pt x="13" y="65"/>
                  </a:lnTo>
                  <a:lnTo>
                    <a:pt x="15" y="64"/>
                  </a:lnTo>
                  <a:lnTo>
                    <a:pt x="16" y="62"/>
                  </a:lnTo>
                  <a:lnTo>
                    <a:pt x="19" y="61"/>
                  </a:lnTo>
                  <a:lnTo>
                    <a:pt x="20" y="60"/>
                  </a:lnTo>
                  <a:lnTo>
                    <a:pt x="23" y="60"/>
                  </a:lnTo>
                  <a:lnTo>
                    <a:pt x="24" y="58"/>
                  </a:lnTo>
                  <a:lnTo>
                    <a:pt x="29" y="57"/>
                  </a:lnTo>
                  <a:lnTo>
                    <a:pt x="34" y="57"/>
                  </a:lnTo>
                  <a:lnTo>
                    <a:pt x="35" y="65"/>
                  </a:lnTo>
                  <a:lnTo>
                    <a:pt x="31" y="66"/>
                  </a:lnTo>
                  <a:lnTo>
                    <a:pt x="27" y="66"/>
                  </a:lnTo>
                  <a:lnTo>
                    <a:pt x="25" y="68"/>
                  </a:lnTo>
                  <a:lnTo>
                    <a:pt x="24" y="68"/>
                  </a:lnTo>
                  <a:lnTo>
                    <a:pt x="23" y="69"/>
                  </a:lnTo>
                  <a:lnTo>
                    <a:pt x="21" y="69"/>
                  </a:lnTo>
                  <a:lnTo>
                    <a:pt x="20" y="70"/>
                  </a:lnTo>
                  <a:lnTo>
                    <a:pt x="19" y="72"/>
                  </a:lnTo>
                  <a:lnTo>
                    <a:pt x="17" y="73"/>
                  </a:lnTo>
                  <a:lnTo>
                    <a:pt x="16" y="74"/>
                  </a:lnTo>
                  <a:lnTo>
                    <a:pt x="12" y="78"/>
                  </a:lnTo>
                  <a:lnTo>
                    <a:pt x="8" y="82"/>
                  </a:lnTo>
                  <a:lnTo>
                    <a:pt x="9"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79">
              <a:extLst>
                <a:ext uri="{FF2B5EF4-FFF2-40B4-BE49-F238E27FC236}">
                  <a16:creationId xmlns:a16="http://schemas.microsoft.com/office/drawing/2014/main" id="{0E7544AA-9CFE-412E-9060-E84E4595CD7F}"/>
                </a:ext>
              </a:extLst>
            </p:cNvPr>
            <p:cNvSpPr>
              <a:spLocks/>
            </p:cNvSpPr>
            <p:nvPr/>
          </p:nvSpPr>
          <p:spPr bwMode="auto">
            <a:xfrm>
              <a:off x="8588375" y="539115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2 w 140"/>
                <a:gd name="T15" fmla="*/ 144 h 145"/>
                <a:gd name="T16" fmla="*/ 113 w 140"/>
                <a:gd name="T17" fmla="*/ 145 h 145"/>
                <a:gd name="T18" fmla="*/ 107 w 140"/>
                <a:gd name="T19" fmla="*/ 145 h 145"/>
                <a:gd name="T20" fmla="*/ 99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2 w 140"/>
                <a:gd name="T33" fmla="*/ 144 h 145"/>
                <a:gd name="T34" fmla="*/ 16 w 140"/>
                <a:gd name="T35" fmla="*/ 144 h 145"/>
                <a:gd name="T36" fmla="*/ 11 w 140"/>
                <a:gd name="T37" fmla="*/ 141 h 145"/>
                <a:gd name="T38" fmla="*/ 6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2" y="144"/>
                  </a:lnTo>
                  <a:lnTo>
                    <a:pt x="113" y="145"/>
                  </a:lnTo>
                  <a:lnTo>
                    <a:pt x="107" y="145"/>
                  </a:lnTo>
                  <a:lnTo>
                    <a:pt x="99" y="145"/>
                  </a:lnTo>
                  <a:lnTo>
                    <a:pt x="85" y="145"/>
                  </a:lnTo>
                  <a:lnTo>
                    <a:pt x="66" y="145"/>
                  </a:lnTo>
                  <a:lnTo>
                    <a:pt x="47" y="145"/>
                  </a:lnTo>
                  <a:lnTo>
                    <a:pt x="35" y="145"/>
                  </a:lnTo>
                  <a:lnTo>
                    <a:pt x="28" y="145"/>
                  </a:lnTo>
                  <a:lnTo>
                    <a:pt x="22" y="144"/>
                  </a:lnTo>
                  <a:lnTo>
                    <a:pt x="16" y="144"/>
                  </a:lnTo>
                  <a:lnTo>
                    <a:pt x="11" y="141"/>
                  </a:lnTo>
                  <a:lnTo>
                    <a:pt x="6" y="139"/>
                  </a:lnTo>
                  <a:lnTo>
                    <a:pt x="3" y="133"/>
                  </a:lnTo>
                  <a:lnTo>
                    <a:pt x="0" y="126"/>
                  </a:lnTo>
                  <a:lnTo>
                    <a:pt x="0" y="11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80">
              <a:extLst>
                <a:ext uri="{FF2B5EF4-FFF2-40B4-BE49-F238E27FC236}">
                  <a16:creationId xmlns:a16="http://schemas.microsoft.com/office/drawing/2014/main" id="{CB2E75C0-00B5-42A4-87CE-5B02C718A9D8}"/>
                </a:ext>
              </a:extLst>
            </p:cNvPr>
            <p:cNvSpPr>
              <a:spLocks noEditPoints="1"/>
            </p:cNvSpPr>
            <p:nvPr/>
          </p:nvSpPr>
          <p:spPr bwMode="auto">
            <a:xfrm>
              <a:off x="8582025" y="5184775"/>
              <a:ext cx="236538" cy="442913"/>
            </a:xfrm>
            <a:custGeom>
              <a:avLst/>
              <a:gdLst>
                <a:gd name="T0" fmla="*/ 1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9 h 279"/>
                <a:gd name="T20" fmla="*/ 103 w 149"/>
                <a:gd name="T21" fmla="*/ 279 h 279"/>
                <a:gd name="T22" fmla="*/ 51 w 149"/>
                <a:gd name="T23" fmla="*/ 279 h 279"/>
                <a:gd name="T24" fmla="*/ 70 w 149"/>
                <a:gd name="T25" fmla="*/ 271 h 279"/>
                <a:gd name="T26" fmla="*/ 103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7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60 h 279"/>
                <a:gd name="T56" fmla="*/ 127 w 149"/>
                <a:gd name="T57" fmla="*/ 70 h 279"/>
                <a:gd name="T58" fmla="*/ 128 w 149"/>
                <a:gd name="T59" fmla="*/ 61 h 279"/>
                <a:gd name="T60" fmla="*/ 123 w 149"/>
                <a:gd name="T61" fmla="*/ 60 h 279"/>
                <a:gd name="T62" fmla="*/ 112 w 149"/>
                <a:gd name="T63" fmla="*/ 65 h 279"/>
                <a:gd name="T64" fmla="*/ 112 w 149"/>
                <a:gd name="T65" fmla="*/ 65 h 279"/>
                <a:gd name="T66" fmla="*/ 105 w 149"/>
                <a:gd name="T67" fmla="*/ 65 h 279"/>
                <a:gd name="T68" fmla="*/ 107 w 149"/>
                <a:gd name="T69" fmla="*/ 45 h 279"/>
                <a:gd name="T70" fmla="*/ 101 w 149"/>
                <a:gd name="T71" fmla="*/ 62 h 279"/>
                <a:gd name="T72" fmla="*/ 99 w 149"/>
                <a:gd name="T73" fmla="*/ 41 h 279"/>
                <a:gd name="T74" fmla="*/ 104 w 149"/>
                <a:gd name="T75" fmla="*/ 25 h 279"/>
                <a:gd name="T76" fmla="*/ 115 w 149"/>
                <a:gd name="T77" fmla="*/ 33 h 279"/>
                <a:gd name="T78" fmla="*/ 115 w 149"/>
                <a:gd name="T79" fmla="*/ 25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5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6 h 279"/>
                <a:gd name="T106" fmla="*/ 34 w 149"/>
                <a:gd name="T107" fmla="*/ 57 h 279"/>
                <a:gd name="T108" fmla="*/ 6 w 149"/>
                <a:gd name="T109" fmla="*/ 73 h 279"/>
                <a:gd name="T110" fmla="*/ 20 w 149"/>
                <a:gd name="T111" fmla="*/ 60 h 279"/>
                <a:gd name="T112" fmla="*/ 27 w 149"/>
                <a:gd name="T113" fmla="*/ 66 h 279"/>
                <a:gd name="T114" fmla="*/ 18 w 149"/>
                <a:gd name="T115" fmla="*/ 73 h 279"/>
                <a:gd name="T116" fmla="*/ 1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1" y="80"/>
                  </a:lnTo>
                  <a:lnTo>
                    <a:pt x="1" y="78"/>
                  </a:lnTo>
                  <a:lnTo>
                    <a:pt x="1" y="80"/>
                  </a:lnTo>
                  <a:lnTo>
                    <a:pt x="1" y="81"/>
                  </a:lnTo>
                  <a:lnTo>
                    <a:pt x="1" y="80"/>
                  </a:lnTo>
                  <a:lnTo>
                    <a:pt x="10" y="81"/>
                  </a:lnTo>
                  <a:lnTo>
                    <a:pt x="10" y="81"/>
                  </a:lnTo>
                  <a:lnTo>
                    <a:pt x="10"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10" y="273"/>
                  </a:lnTo>
                  <a:lnTo>
                    <a:pt x="7" y="271"/>
                  </a:lnTo>
                  <a:lnTo>
                    <a:pt x="6" y="270"/>
                  </a:lnTo>
                  <a:lnTo>
                    <a:pt x="6"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10" y="258"/>
                  </a:lnTo>
                  <a:lnTo>
                    <a:pt x="10" y="259"/>
                  </a:lnTo>
                  <a:lnTo>
                    <a:pt x="10" y="260"/>
                  </a:lnTo>
                  <a:lnTo>
                    <a:pt x="11" y="262"/>
                  </a:lnTo>
                  <a:lnTo>
                    <a:pt x="11" y="262"/>
                  </a:lnTo>
                  <a:lnTo>
                    <a:pt x="12" y="263"/>
                  </a:lnTo>
                  <a:lnTo>
                    <a:pt x="12" y="264"/>
                  </a:lnTo>
                  <a:lnTo>
                    <a:pt x="14" y="264"/>
                  </a:lnTo>
                  <a:lnTo>
                    <a:pt x="15" y="266"/>
                  </a:lnTo>
                  <a:lnTo>
                    <a:pt x="16" y="267"/>
                  </a:lnTo>
                  <a:lnTo>
                    <a:pt x="19" y="269"/>
                  </a:lnTo>
                  <a:lnTo>
                    <a:pt x="22" y="270"/>
                  </a:lnTo>
                  <a:lnTo>
                    <a:pt x="23" y="270"/>
                  </a:lnTo>
                  <a:lnTo>
                    <a:pt x="26" y="270"/>
                  </a:lnTo>
                  <a:lnTo>
                    <a:pt x="32" y="271"/>
                  </a:lnTo>
                  <a:lnTo>
                    <a:pt x="39" y="271"/>
                  </a:lnTo>
                  <a:close/>
                  <a:moveTo>
                    <a:pt x="103" y="271"/>
                  </a:moveTo>
                  <a:lnTo>
                    <a:pt x="103" y="279"/>
                  </a:lnTo>
                  <a:lnTo>
                    <a:pt x="103" y="279"/>
                  </a:lnTo>
                  <a:lnTo>
                    <a:pt x="97" y="279"/>
                  </a:lnTo>
                  <a:lnTo>
                    <a:pt x="89" y="279"/>
                  </a:lnTo>
                  <a:lnTo>
                    <a:pt x="80" y="279"/>
                  </a:lnTo>
                  <a:lnTo>
                    <a:pt x="70" y="279"/>
                  </a:lnTo>
                  <a:lnTo>
                    <a:pt x="59" y="279"/>
                  </a:lnTo>
                  <a:lnTo>
                    <a:pt x="51" y="279"/>
                  </a:lnTo>
                  <a:lnTo>
                    <a:pt x="45" y="279"/>
                  </a:lnTo>
                  <a:lnTo>
                    <a:pt x="39" y="279"/>
                  </a:lnTo>
                  <a:lnTo>
                    <a:pt x="39" y="271"/>
                  </a:lnTo>
                  <a:lnTo>
                    <a:pt x="45" y="271"/>
                  </a:lnTo>
                  <a:lnTo>
                    <a:pt x="51" y="271"/>
                  </a:lnTo>
                  <a:lnTo>
                    <a:pt x="59" y="271"/>
                  </a:lnTo>
                  <a:lnTo>
                    <a:pt x="70" y="271"/>
                  </a:lnTo>
                  <a:lnTo>
                    <a:pt x="80" y="271"/>
                  </a:lnTo>
                  <a:lnTo>
                    <a:pt x="89" y="271"/>
                  </a:lnTo>
                  <a:lnTo>
                    <a:pt x="97" y="271"/>
                  </a:lnTo>
                  <a:lnTo>
                    <a:pt x="103" y="271"/>
                  </a:lnTo>
                  <a:lnTo>
                    <a:pt x="103" y="271"/>
                  </a:lnTo>
                  <a:close/>
                  <a:moveTo>
                    <a:pt x="103" y="271"/>
                  </a:moveTo>
                  <a:lnTo>
                    <a:pt x="103"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3" y="271"/>
                  </a:lnTo>
                  <a:lnTo>
                    <a:pt x="111" y="271"/>
                  </a:lnTo>
                  <a:lnTo>
                    <a:pt x="117" y="271"/>
                  </a:lnTo>
                  <a:lnTo>
                    <a:pt x="122" y="270"/>
                  </a:lnTo>
                  <a:lnTo>
                    <a:pt x="124" y="270"/>
                  </a:lnTo>
                  <a:lnTo>
                    <a:pt x="127" y="269"/>
                  </a:lnTo>
                  <a:lnTo>
                    <a:pt x="130" y="269"/>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7"/>
                  </a:lnTo>
                  <a:lnTo>
                    <a:pt x="149" y="88"/>
                  </a:lnTo>
                  <a:close/>
                  <a:moveTo>
                    <a:pt x="149" y="87"/>
                  </a:moveTo>
                  <a:lnTo>
                    <a:pt x="149" y="87"/>
                  </a:lnTo>
                  <a:lnTo>
                    <a:pt x="149" y="88"/>
                  </a:lnTo>
                  <a:lnTo>
                    <a:pt x="149" y="87"/>
                  </a:lnTo>
                  <a:close/>
                  <a:moveTo>
                    <a:pt x="147" y="80"/>
                  </a:moveTo>
                  <a:lnTo>
                    <a:pt x="149"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2" y="72"/>
                  </a:lnTo>
                  <a:lnTo>
                    <a:pt x="143" y="72"/>
                  </a:lnTo>
                  <a:close/>
                  <a:moveTo>
                    <a:pt x="142" y="72"/>
                  </a:moveTo>
                  <a:lnTo>
                    <a:pt x="143" y="72"/>
                  </a:lnTo>
                  <a:lnTo>
                    <a:pt x="143" y="72"/>
                  </a:lnTo>
                  <a:lnTo>
                    <a:pt x="142" y="72"/>
                  </a:lnTo>
                  <a:close/>
                  <a:moveTo>
                    <a:pt x="128" y="70"/>
                  </a:moveTo>
                  <a:lnTo>
                    <a:pt x="131" y="62"/>
                  </a:lnTo>
                  <a:lnTo>
                    <a:pt x="131" y="62"/>
                  </a:lnTo>
                  <a:lnTo>
                    <a:pt x="135" y="65"/>
                  </a:lnTo>
                  <a:lnTo>
                    <a:pt x="138" y="66"/>
                  </a:lnTo>
                  <a:lnTo>
                    <a:pt x="140" y="69"/>
                  </a:lnTo>
                  <a:lnTo>
                    <a:pt x="142" y="72"/>
                  </a:lnTo>
                  <a:lnTo>
                    <a:pt x="136" y="77"/>
                  </a:lnTo>
                  <a:lnTo>
                    <a:pt x="135" y="76"/>
                  </a:lnTo>
                  <a:lnTo>
                    <a:pt x="132" y="73"/>
                  </a:lnTo>
                  <a:lnTo>
                    <a:pt x="130" y="72"/>
                  </a:lnTo>
                  <a:lnTo>
                    <a:pt x="128" y="70"/>
                  </a:lnTo>
                  <a:lnTo>
                    <a:pt x="128" y="70"/>
                  </a:lnTo>
                  <a:close/>
                  <a:moveTo>
                    <a:pt x="131" y="62"/>
                  </a:moveTo>
                  <a:lnTo>
                    <a:pt x="131" y="62"/>
                  </a:lnTo>
                  <a:lnTo>
                    <a:pt x="131" y="62"/>
                  </a:lnTo>
                  <a:lnTo>
                    <a:pt x="131" y="62"/>
                  </a:lnTo>
                  <a:close/>
                  <a:moveTo>
                    <a:pt x="124" y="68"/>
                  </a:moveTo>
                  <a:lnTo>
                    <a:pt x="126" y="60"/>
                  </a:lnTo>
                  <a:lnTo>
                    <a:pt x="128" y="61"/>
                  </a:lnTo>
                  <a:lnTo>
                    <a:pt x="128" y="61"/>
                  </a:lnTo>
                  <a:lnTo>
                    <a:pt x="128" y="61"/>
                  </a:lnTo>
                  <a:lnTo>
                    <a:pt x="130" y="62"/>
                  </a:lnTo>
                  <a:lnTo>
                    <a:pt x="131" y="62"/>
                  </a:lnTo>
                  <a:lnTo>
                    <a:pt x="128" y="70"/>
                  </a:lnTo>
                  <a:lnTo>
                    <a:pt x="127" y="70"/>
                  </a:lnTo>
                  <a:lnTo>
                    <a:pt x="126" y="69"/>
                  </a:lnTo>
                  <a:lnTo>
                    <a:pt x="123" y="68"/>
                  </a:lnTo>
                  <a:lnTo>
                    <a:pt x="122" y="66"/>
                  </a:lnTo>
                  <a:lnTo>
                    <a:pt x="124" y="68"/>
                  </a:lnTo>
                  <a:close/>
                  <a:moveTo>
                    <a:pt x="126" y="60"/>
                  </a:moveTo>
                  <a:lnTo>
                    <a:pt x="127" y="60"/>
                  </a:lnTo>
                  <a:lnTo>
                    <a:pt x="128" y="61"/>
                  </a:lnTo>
                  <a:lnTo>
                    <a:pt x="126" y="60"/>
                  </a:lnTo>
                  <a:close/>
                  <a:moveTo>
                    <a:pt x="112" y="65"/>
                  </a:moveTo>
                  <a:lnTo>
                    <a:pt x="113" y="57"/>
                  </a:lnTo>
                  <a:lnTo>
                    <a:pt x="115" y="57"/>
                  </a:lnTo>
                  <a:lnTo>
                    <a:pt x="116" y="57"/>
                  </a:lnTo>
                  <a:lnTo>
                    <a:pt x="120" y="58"/>
                  </a:lnTo>
                  <a:lnTo>
                    <a:pt x="123" y="60"/>
                  </a:lnTo>
                  <a:lnTo>
                    <a:pt x="126" y="60"/>
                  </a:lnTo>
                  <a:lnTo>
                    <a:pt x="124" y="68"/>
                  </a:lnTo>
                  <a:lnTo>
                    <a:pt x="122"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3" y="65"/>
                  </a:lnTo>
                  <a:lnTo>
                    <a:pt x="101" y="62"/>
                  </a:lnTo>
                  <a:lnTo>
                    <a:pt x="105" y="65"/>
                  </a:lnTo>
                  <a:close/>
                  <a:moveTo>
                    <a:pt x="104" y="25"/>
                  </a:moveTo>
                  <a:lnTo>
                    <a:pt x="107" y="33"/>
                  </a:lnTo>
                  <a:lnTo>
                    <a:pt x="109" y="30"/>
                  </a:lnTo>
                  <a:lnTo>
                    <a:pt x="108" y="34"/>
                  </a:lnTo>
                  <a:lnTo>
                    <a:pt x="108" y="37"/>
                  </a:lnTo>
                  <a:lnTo>
                    <a:pt x="107" y="41"/>
                  </a:lnTo>
                  <a:lnTo>
                    <a:pt x="107" y="45"/>
                  </a:lnTo>
                  <a:lnTo>
                    <a:pt x="107" y="49"/>
                  </a:lnTo>
                  <a:lnTo>
                    <a:pt x="107" y="53"/>
                  </a:lnTo>
                  <a:lnTo>
                    <a:pt x="108" y="54"/>
                  </a:lnTo>
                  <a:lnTo>
                    <a:pt x="108" y="56"/>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0" y="31"/>
                  </a:lnTo>
                  <a:lnTo>
                    <a:pt x="101" y="27"/>
                  </a:lnTo>
                  <a:lnTo>
                    <a:pt x="104" y="25"/>
                  </a:lnTo>
                  <a:close/>
                  <a:moveTo>
                    <a:pt x="101" y="27"/>
                  </a:moveTo>
                  <a:lnTo>
                    <a:pt x="103" y="26"/>
                  </a:lnTo>
                  <a:lnTo>
                    <a:pt x="104" y="25"/>
                  </a:lnTo>
                  <a:lnTo>
                    <a:pt x="101" y="27"/>
                  </a:lnTo>
                  <a:close/>
                  <a:moveTo>
                    <a:pt x="130" y="29"/>
                  </a:moveTo>
                  <a:lnTo>
                    <a:pt x="138" y="29"/>
                  </a:lnTo>
                  <a:lnTo>
                    <a:pt x="134" y="33"/>
                  </a:lnTo>
                  <a:lnTo>
                    <a:pt x="127" y="33"/>
                  </a:lnTo>
                  <a:lnTo>
                    <a:pt x="119" y="33"/>
                  </a:lnTo>
                  <a:lnTo>
                    <a:pt x="115" y="33"/>
                  </a:lnTo>
                  <a:lnTo>
                    <a:pt x="111" y="33"/>
                  </a:lnTo>
                  <a:lnTo>
                    <a:pt x="108" y="33"/>
                  </a:lnTo>
                  <a:lnTo>
                    <a:pt x="107" y="33"/>
                  </a:lnTo>
                  <a:lnTo>
                    <a:pt x="104" y="25"/>
                  </a:lnTo>
                  <a:lnTo>
                    <a:pt x="108" y="25"/>
                  </a:lnTo>
                  <a:lnTo>
                    <a:pt x="111" y="25"/>
                  </a:lnTo>
                  <a:lnTo>
                    <a:pt x="115" y="25"/>
                  </a:lnTo>
                  <a:lnTo>
                    <a:pt x="119" y="25"/>
                  </a:lnTo>
                  <a:lnTo>
                    <a:pt x="128" y="25"/>
                  </a:lnTo>
                  <a:lnTo>
                    <a:pt x="134" y="25"/>
                  </a:lnTo>
                  <a:lnTo>
                    <a:pt x="130" y="29"/>
                  </a:lnTo>
                  <a:close/>
                  <a:moveTo>
                    <a:pt x="138" y="29"/>
                  </a:moveTo>
                  <a:lnTo>
                    <a:pt x="138" y="33"/>
                  </a:lnTo>
                  <a:lnTo>
                    <a:pt x="134" y="33"/>
                  </a:lnTo>
                  <a:lnTo>
                    <a:pt x="138" y="29"/>
                  </a:lnTo>
                  <a:close/>
                  <a:moveTo>
                    <a:pt x="138" y="4"/>
                  </a:moveTo>
                  <a:lnTo>
                    <a:pt x="138" y="29"/>
                  </a:lnTo>
                  <a:lnTo>
                    <a:pt x="130" y="29"/>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1" y="25"/>
                  </a:moveTo>
                  <a:lnTo>
                    <a:pt x="41" y="33"/>
                  </a:lnTo>
                  <a:lnTo>
                    <a:pt x="41" y="33"/>
                  </a:lnTo>
                  <a:lnTo>
                    <a:pt x="35" y="33"/>
                  </a:lnTo>
                  <a:lnTo>
                    <a:pt x="27" y="33"/>
                  </a:lnTo>
                  <a:lnTo>
                    <a:pt x="18" y="33"/>
                  </a:lnTo>
                  <a:lnTo>
                    <a:pt x="12" y="33"/>
                  </a:lnTo>
                  <a:lnTo>
                    <a:pt x="12" y="25"/>
                  </a:lnTo>
                  <a:lnTo>
                    <a:pt x="18" y="25"/>
                  </a:lnTo>
                  <a:lnTo>
                    <a:pt x="27" y="25"/>
                  </a:lnTo>
                  <a:lnTo>
                    <a:pt x="35" y="25"/>
                  </a:lnTo>
                  <a:lnTo>
                    <a:pt x="41" y="25"/>
                  </a:lnTo>
                  <a:lnTo>
                    <a:pt x="41" y="25"/>
                  </a:lnTo>
                  <a:close/>
                  <a:moveTo>
                    <a:pt x="43" y="64"/>
                  </a:moveTo>
                  <a:lnTo>
                    <a:pt x="41"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1" y="33"/>
                  </a:lnTo>
                  <a:lnTo>
                    <a:pt x="41" y="25"/>
                  </a:lnTo>
                  <a:lnTo>
                    <a:pt x="43" y="25"/>
                  </a:lnTo>
                  <a:lnTo>
                    <a:pt x="45"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1" y="56"/>
                  </a:lnTo>
                  <a:lnTo>
                    <a:pt x="43" y="64"/>
                  </a:lnTo>
                  <a:lnTo>
                    <a:pt x="41" y="65"/>
                  </a:lnTo>
                  <a:lnTo>
                    <a:pt x="38" y="65"/>
                  </a:lnTo>
                  <a:lnTo>
                    <a:pt x="37" y="65"/>
                  </a:lnTo>
                  <a:lnTo>
                    <a:pt x="35" y="65"/>
                  </a:lnTo>
                  <a:lnTo>
                    <a:pt x="35" y="65"/>
                  </a:lnTo>
                  <a:close/>
                  <a:moveTo>
                    <a:pt x="34" y="57"/>
                  </a:moveTo>
                  <a:lnTo>
                    <a:pt x="35" y="57"/>
                  </a:lnTo>
                  <a:lnTo>
                    <a:pt x="35" y="57"/>
                  </a:lnTo>
                  <a:lnTo>
                    <a:pt x="34" y="57"/>
                  </a:lnTo>
                  <a:close/>
                  <a:moveTo>
                    <a:pt x="10" y="81"/>
                  </a:moveTo>
                  <a:lnTo>
                    <a:pt x="1" y="80"/>
                  </a:lnTo>
                  <a:lnTo>
                    <a:pt x="1" y="78"/>
                  </a:lnTo>
                  <a:lnTo>
                    <a:pt x="6" y="73"/>
                  </a:lnTo>
                  <a:lnTo>
                    <a:pt x="10" y="69"/>
                  </a:lnTo>
                  <a:lnTo>
                    <a:pt x="11" y="66"/>
                  </a:lnTo>
                  <a:lnTo>
                    <a:pt x="14" y="65"/>
                  </a:lnTo>
                  <a:lnTo>
                    <a:pt x="15" y="64"/>
                  </a:lnTo>
                  <a:lnTo>
                    <a:pt x="16" y="62"/>
                  </a:lnTo>
                  <a:lnTo>
                    <a:pt x="19" y="61"/>
                  </a:lnTo>
                  <a:lnTo>
                    <a:pt x="20" y="60"/>
                  </a:lnTo>
                  <a:lnTo>
                    <a:pt x="23" y="60"/>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81">
              <a:extLst>
                <a:ext uri="{FF2B5EF4-FFF2-40B4-BE49-F238E27FC236}">
                  <a16:creationId xmlns:a16="http://schemas.microsoft.com/office/drawing/2014/main" id="{8E138B4C-4490-49E9-9703-C801547542CA}"/>
                </a:ext>
              </a:extLst>
            </p:cNvPr>
            <p:cNvSpPr>
              <a:spLocks/>
            </p:cNvSpPr>
            <p:nvPr/>
          </p:nvSpPr>
          <p:spPr bwMode="auto">
            <a:xfrm>
              <a:off x="8588375" y="5391150"/>
              <a:ext cx="222250" cy="230188"/>
            </a:xfrm>
            <a:custGeom>
              <a:avLst/>
              <a:gdLst>
                <a:gd name="T0" fmla="*/ 0 w 140"/>
                <a:gd name="T1" fmla="*/ 1 h 145"/>
                <a:gd name="T2" fmla="*/ 140 w 140"/>
                <a:gd name="T3" fmla="*/ 0 h 145"/>
                <a:gd name="T4" fmla="*/ 140 w 140"/>
                <a:gd name="T5" fmla="*/ 118 h 145"/>
                <a:gd name="T6" fmla="*/ 139 w 140"/>
                <a:gd name="T7" fmla="*/ 128 h 145"/>
                <a:gd name="T8" fmla="*/ 136 w 140"/>
                <a:gd name="T9" fmla="*/ 134 h 145"/>
                <a:gd name="T10" fmla="*/ 132 w 140"/>
                <a:gd name="T11" fmla="*/ 139 h 145"/>
                <a:gd name="T12" fmla="*/ 127 w 140"/>
                <a:gd name="T13" fmla="*/ 141 h 145"/>
                <a:gd name="T14" fmla="*/ 122 w 140"/>
                <a:gd name="T15" fmla="*/ 144 h 145"/>
                <a:gd name="T16" fmla="*/ 113 w 140"/>
                <a:gd name="T17" fmla="*/ 145 h 145"/>
                <a:gd name="T18" fmla="*/ 107 w 140"/>
                <a:gd name="T19" fmla="*/ 145 h 145"/>
                <a:gd name="T20" fmla="*/ 99 w 140"/>
                <a:gd name="T21" fmla="*/ 145 h 145"/>
                <a:gd name="T22" fmla="*/ 85 w 140"/>
                <a:gd name="T23" fmla="*/ 145 h 145"/>
                <a:gd name="T24" fmla="*/ 66 w 140"/>
                <a:gd name="T25" fmla="*/ 145 h 145"/>
                <a:gd name="T26" fmla="*/ 47 w 140"/>
                <a:gd name="T27" fmla="*/ 145 h 145"/>
                <a:gd name="T28" fmla="*/ 35 w 140"/>
                <a:gd name="T29" fmla="*/ 145 h 145"/>
                <a:gd name="T30" fmla="*/ 28 w 140"/>
                <a:gd name="T31" fmla="*/ 145 h 145"/>
                <a:gd name="T32" fmla="*/ 22 w 140"/>
                <a:gd name="T33" fmla="*/ 144 h 145"/>
                <a:gd name="T34" fmla="*/ 16 w 140"/>
                <a:gd name="T35" fmla="*/ 144 h 145"/>
                <a:gd name="T36" fmla="*/ 11 w 140"/>
                <a:gd name="T37" fmla="*/ 141 h 145"/>
                <a:gd name="T38" fmla="*/ 6 w 140"/>
                <a:gd name="T39" fmla="*/ 139 h 145"/>
                <a:gd name="T40" fmla="*/ 3 w 140"/>
                <a:gd name="T41" fmla="*/ 133 h 145"/>
                <a:gd name="T42" fmla="*/ 0 w 140"/>
                <a:gd name="T43" fmla="*/ 126 h 145"/>
                <a:gd name="T44" fmla="*/ 0 w 140"/>
                <a:gd name="T45" fmla="*/ 118 h 145"/>
                <a:gd name="T46" fmla="*/ 0 w 140"/>
                <a:gd name="T4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0" h="145">
                  <a:moveTo>
                    <a:pt x="0" y="1"/>
                  </a:moveTo>
                  <a:lnTo>
                    <a:pt x="140" y="0"/>
                  </a:lnTo>
                  <a:lnTo>
                    <a:pt x="140" y="118"/>
                  </a:lnTo>
                  <a:lnTo>
                    <a:pt x="139" y="128"/>
                  </a:lnTo>
                  <a:lnTo>
                    <a:pt x="136" y="134"/>
                  </a:lnTo>
                  <a:lnTo>
                    <a:pt x="132" y="139"/>
                  </a:lnTo>
                  <a:lnTo>
                    <a:pt x="127" y="141"/>
                  </a:lnTo>
                  <a:lnTo>
                    <a:pt x="122" y="144"/>
                  </a:lnTo>
                  <a:lnTo>
                    <a:pt x="113" y="145"/>
                  </a:lnTo>
                  <a:lnTo>
                    <a:pt x="107" y="145"/>
                  </a:lnTo>
                  <a:lnTo>
                    <a:pt x="99" y="145"/>
                  </a:lnTo>
                  <a:lnTo>
                    <a:pt x="85" y="145"/>
                  </a:lnTo>
                  <a:lnTo>
                    <a:pt x="66" y="145"/>
                  </a:lnTo>
                  <a:lnTo>
                    <a:pt x="47" y="145"/>
                  </a:lnTo>
                  <a:lnTo>
                    <a:pt x="35" y="145"/>
                  </a:lnTo>
                  <a:lnTo>
                    <a:pt x="28" y="145"/>
                  </a:lnTo>
                  <a:lnTo>
                    <a:pt x="22" y="144"/>
                  </a:lnTo>
                  <a:lnTo>
                    <a:pt x="16" y="144"/>
                  </a:lnTo>
                  <a:lnTo>
                    <a:pt x="11" y="141"/>
                  </a:lnTo>
                  <a:lnTo>
                    <a:pt x="6" y="139"/>
                  </a:lnTo>
                  <a:lnTo>
                    <a:pt x="3" y="133"/>
                  </a:lnTo>
                  <a:lnTo>
                    <a:pt x="0" y="126"/>
                  </a:lnTo>
                  <a:lnTo>
                    <a:pt x="0" y="118"/>
                  </a:lnTo>
                  <a:lnTo>
                    <a:pt x="0" y="1"/>
                  </a:lnTo>
                  <a:close/>
                </a:path>
              </a:pathLst>
            </a:custGeom>
            <a:solidFill>
              <a:srgbClr val="FFA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82">
              <a:extLst>
                <a:ext uri="{FF2B5EF4-FFF2-40B4-BE49-F238E27FC236}">
                  <a16:creationId xmlns:a16="http://schemas.microsoft.com/office/drawing/2014/main" id="{61600FA3-6A35-4F3E-A10B-55B89FB9EB44}"/>
                </a:ext>
              </a:extLst>
            </p:cNvPr>
            <p:cNvSpPr>
              <a:spLocks noEditPoints="1"/>
            </p:cNvSpPr>
            <p:nvPr/>
          </p:nvSpPr>
          <p:spPr bwMode="auto">
            <a:xfrm>
              <a:off x="8582025" y="5184775"/>
              <a:ext cx="236538" cy="442913"/>
            </a:xfrm>
            <a:custGeom>
              <a:avLst/>
              <a:gdLst>
                <a:gd name="T0" fmla="*/ 1 w 149"/>
                <a:gd name="T1" fmla="*/ 80 h 279"/>
                <a:gd name="T2" fmla="*/ 0 w 149"/>
                <a:gd name="T3" fmla="*/ 81 h 279"/>
                <a:gd name="T4" fmla="*/ 8 w 149"/>
                <a:gd name="T5" fmla="*/ 88 h 279"/>
                <a:gd name="T6" fmla="*/ 0 w 149"/>
                <a:gd name="T7" fmla="*/ 248 h 279"/>
                <a:gd name="T8" fmla="*/ 0 w 149"/>
                <a:gd name="T9" fmla="*/ 248 h 279"/>
                <a:gd name="T10" fmla="*/ 19 w 149"/>
                <a:gd name="T11" fmla="*/ 278 h 279"/>
                <a:gd name="T12" fmla="*/ 4 w 149"/>
                <a:gd name="T13" fmla="*/ 267 h 279"/>
                <a:gd name="T14" fmla="*/ 0 w 149"/>
                <a:gd name="T15" fmla="*/ 248 h 279"/>
                <a:gd name="T16" fmla="*/ 11 w 149"/>
                <a:gd name="T17" fmla="*/ 262 h 279"/>
                <a:gd name="T18" fmla="*/ 19 w 149"/>
                <a:gd name="T19" fmla="*/ 269 h 279"/>
                <a:gd name="T20" fmla="*/ 103 w 149"/>
                <a:gd name="T21" fmla="*/ 279 h 279"/>
                <a:gd name="T22" fmla="*/ 51 w 149"/>
                <a:gd name="T23" fmla="*/ 279 h 279"/>
                <a:gd name="T24" fmla="*/ 70 w 149"/>
                <a:gd name="T25" fmla="*/ 271 h 279"/>
                <a:gd name="T26" fmla="*/ 103 w 149"/>
                <a:gd name="T27" fmla="*/ 271 h 279"/>
                <a:gd name="T28" fmla="*/ 149 w 149"/>
                <a:gd name="T29" fmla="*/ 256 h 279"/>
                <a:gd name="T30" fmla="*/ 142 w 149"/>
                <a:gd name="T31" fmla="*/ 270 h 279"/>
                <a:gd name="T32" fmla="*/ 123 w 149"/>
                <a:gd name="T33" fmla="*/ 278 h 279"/>
                <a:gd name="T34" fmla="*/ 122 w 149"/>
                <a:gd name="T35" fmla="*/ 270 h 279"/>
                <a:gd name="T36" fmla="*/ 136 w 149"/>
                <a:gd name="T37" fmla="*/ 263 h 279"/>
                <a:gd name="T38" fmla="*/ 140 w 149"/>
                <a:gd name="T39" fmla="*/ 255 h 279"/>
                <a:gd name="T40" fmla="*/ 149 w 149"/>
                <a:gd name="T41" fmla="*/ 248 h 279"/>
                <a:gd name="T42" fmla="*/ 149 w 149"/>
                <a:gd name="T43" fmla="*/ 87 h 279"/>
                <a:gd name="T44" fmla="*/ 139 w 149"/>
                <a:gd name="T45" fmla="*/ 82 h 279"/>
                <a:gd name="T46" fmla="*/ 143 w 149"/>
                <a:gd name="T47" fmla="*/ 72 h 279"/>
                <a:gd name="T48" fmla="*/ 143 w 149"/>
                <a:gd name="T49" fmla="*/ 72 h 279"/>
                <a:gd name="T50" fmla="*/ 138 w 149"/>
                <a:gd name="T51" fmla="*/ 66 h 279"/>
                <a:gd name="T52" fmla="*/ 128 w 149"/>
                <a:gd name="T53" fmla="*/ 70 h 279"/>
                <a:gd name="T54" fmla="*/ 126 w 149"/>
                <a:gd name="T55" fmla="*/ 60 h 279"/>
                <a:gd name="T56" fmla="*/ 127 w 149"/>
                <a:gd name="T57" fmla="*/ 70 h 279"/>
                <a:gd name="T58" fmla="*/ 128 w 149"/>
                <a:gd name="T59" fmla="*/ 61 h 279"/>
                <a:gd name="T60" fmla="*/ 123 w 149"/>
                <a:gd name="T61" fmla="*/ 60 h 279"/>
                <a:gd name="T62" fmla="*/ 112 w 149"/>
                <a:gd name="T63" fmla="*/ 65 h 279"/>
                <a:gd name="T64" fmla="*/ 112 w 149"/>
                <a:gd name="T65" fmla="*/ 65 h 279"/>
                <a:gd name="T66" fmla="*/ 105 w 149"/>
                <a:gd name="T67" fmla="*/ 65 h 279"/>
                <a:gd name="T68" fmla="*/ 107 w 149"/>
                <a:gd name="T69" fmla="*/ 45 h 279"/>
                <a:gd name="T70" fmla="*/ 101 w 149"/>
                <a:gd name="T71" fmla="*/ 62 h 279"/>
                <a:gd name="T72" fmla="*/ 99 w 149"/>
                <a:gd name="T73" fmla="*/ 41 h 279"/>
                <a:gd name="T74" fmla="*/ 104 w 149"/>
                <a:gd name="T75" fmla="*/ 25 h 279"/>
                <a:gd name="T76" fmla="*/ 115 w 149"/>
                <a:gd name="T77" fmla="*/ 33 h 279"/>
                <a:gd name="T78" fmla="*/ 115 w 149"/>
                <a:gd name="T79" fmla="*/ 25 h 279"/>
                <a:gd name="T80" fmla="*/ 134 w 149"/>
                <a:gd name="T81" fmla="*/ 33 h 279"/>
                <a:gd name="T82" fmla="*/ 138 w 149"/>
                <a:gd name="T83" fmla="*/ 4 h 279"/>
                <a:gd name="T84" fmla="*/ 134 w 149"/>
                <a:gd name="T85" fmla="*/ 8 h 279"/>
                <a:gd name="T86" fmla="*/ 8 w 149"/>
                <a:gd name="T87" fmla="*/ 4 h 279"/>
                <a:gd name="T88" fmla="*/ 12 w 149"/>
                <a:gd name="T89" fmla="*/ 33 h 279"/>
                <a:gd name="T90" fmla="*/ 35 w 149"/>
                <a:gd name="T91" fmla="*/ 33 h 279"/>
                <a:gd name="T92" fmla="*/ 35 w 149"/>
                <a:gd name="T93" fmla="*/ 25 h 279"/>
                <a:gd name="T94" fmla="*/ 39 w 149"/>
                <a:gd name="T95" fmla="*/ 54 h 279"/>
                <a:gd name="T96" fmla="*/ 38 w 149"/>
                <a:gd name="T97" fmla="*/ 31 h 279"/>
                <a:gd name="T98" fmla="*/ 46 w 149"/>
                <a:gd name="T99" fmla="*/ 27 h 279"/>
                <a:gd name="T100" fmla="*/ 47 w 149"/>
                <a:gd name="T101" fmla="*/ 54 h 279"/>
                <a:gd name="T102" fmla="*/ 46 w 149"/>
                <a:gd name="T103" fmla="*/ 61 h 279"/>
                <a:gd name="T104" fmla="*/ 41 w 149"/>
                <a:gd name="T105" fmla="*/ 56 h 279"/>
                <a:gd name="T106" fmla="*/ 34 w 149"/>
                <a:gd name="T107" fmla="*/ 57 h 279"/>
                <a:gd name="T108" fmla="*/ 6 w 149"/>
                <a:gd name="T109" fmla="*/ 73 h 279"/>
                <a:gd name="T110" fmla="*/ 20 w 149"/>
                <a:gd name="T111" fmla="*/ 60 h 279"/>
                <a:gd name="T112" fmla="*/ 27 w 149"/>
                <a:gd name="T113" fmla="*/ 66 h 279"/>
                <a:gd name="T114" fmla="*/ 18 w 149"/>
                <a:gd name="T115" fmla="*/ 73 h 279"/>
                <a:gd name="T116" fmla="*/ 1 w 149"/>
                <a:gd name="T117" fmla="*/ 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 h="279">
                  <a:moveTo>
                    <a:pt x="8" y="82"/>
                  </a:moveTo>
                  <a:lnTo>
                    <a:pt x="0" y="81"/>
                  </a:lnTo>
                  <a:lnTo>
                    <a:pt x="1" y="80"/>
                  </a:lnTo>
                  <a:lnTo>
                    <a:pt x="1" y="78"/>
                  </a:lnTo>
                  <a:lnTo>
                    <a:pt x="1" y="80"/>
                  </a:lnTo>
                  <a:lnTo>
                    <a:pt x="1" y="81"/>
                  </a:lnTo>
                  <a:lnTo>
                    <a:pt x="1" y="80"/>
                  </a:lnTo>
                  <a:lnTo>
                    <a:pt x="10" y="81"/>
                  </a:lnTo>
                  <a:lnTo>
                    <a:pt x="10" y="81"/>
                  </a:lnTo>
                  <a:lnTo>
                    <a:pt x="10" y="82"/>
                  </a:lnTo>
                  <a:lnTo>
                    <a:pt x="8" y="85"/>
                  </a:lnTo>
                  <a:lnTo>
                    <a:pt x="8" y="85"/>
                  </a:lnTo>
                  <a:lnTo>
                    <a:pt x="8" y="82"/>
                  </a:lnTo>
                  <a:close/>
                  <a:moveTo>
                    <a:pt x="0" y="81"/>
                  </a:moveTo>
                  <a:lnTo>
                    <a:pt x="0" y="81"/>
                  </a:lnTo>
                  <a:lnTo>
                    <a:pt x="1" y="80"/>
                  </a:lnTo>
                  <a:lnTo>
                    <a:pt x="0" y="81"/>
                  </a:lnTo>
                  <a:close/>
                  <a:moveTo>
                    <a:pt x="0" y="87"/>
                  </a:moveTo>
                  <a:lnTo>
                    <a:pt x="0" y="81"/>
                  </a:lnTo>
                  <a:lnTo>
                    <a:pt x="8" y="82"/>
                  </a:lnTo>
                  <a:lnTo>
                    <a:pt x="8" y="88"/>
                  </a:lnTo>
                  <a:lnTo>
                    <a:pt x="0" y="87"/>
                  </a:lnTo>
                  <a:lnTo>
                    <a:pt x="0" y="87"/>
                  </a:lnTo>
                  <a:close/>
                  <a:moveTo>
                    <a:pt x="0" y="87"/>
                  </a:moveTo>
                  <a:lnTo>
                    <a:pt x="0" y="87"/>
                  </a:lnTo>
                  <a:lnTo>
                    <a:pt x="0" y="87"/>
                  </a:lnTo>
                  <a:lnTo>
                    <a:pt x="0" y="87"/>
                  </a:lnTo>
                  <a:close/>
                  <a:moveTo>
                    <a:pt x="0" y="248"/>
                  </a:moveTo>
                  <a:lnTo>
                    <a:pt x="0" y="87"/>
                  </a:lnTo>
                  <a:lnTo>
                    <a:pt x="8" y="87"/>
                  </a:lnTo>
                  <a:lnTo>
                    <a:pt x="8" y="248"/>
                  </a:lnTo>
                  <a:lnTo>
                    <a:pt x="0" y="248"/>
                  </a:lnTo>
                  <a:lnTo>
                    <a:pt x="0" y="248"/>
                  </a:lnTo>
                  <a:close/>
                  <a:moveTo>
                    <a:pt x="0" y="248"/>
                  </a:moveTo>
                  <a:lnTo>
                    <a:pt x="0" y="248"/>
                  </a:lnTo>
                  <a:lnTo>
                    <a:pt x="0" y="248"/>
                  </a:lnTo>
                  <a:close/>
                  <a:moveTo>
                    <a:pt x="39" y="271"/>
                  </a:moveTo>
                  <a:lnTo>
                    <a:pt x="39" y="279"/>
                  </a:lnTo>
                  <a:lnTo>
                    <a:pt x="32" y="279"/>
                  </a:lnTo>
                  <a:lnTo>
                    <a:pt x="26" y="278"/>
                  </a:lnTo>
                  <a:lnTo>
                    <a:pt x="22" y="278"/>
                  </a:lnTo>
                  <a:lnTo>
                    <a:pt x="19" y="278"/>
                  </a:lnTo>
                  <a:lnTo>
                    <a:pt x="16" y="277"/>
                  </a:lnTo>
                  <a:lnTo>
                    <a:pt x="12" y="275"/>
                  </a:lnTo>
                  <a:lnTo>
                    <a:pt x="10" y="273"/>
                  </a:lnTo>
                  <a:lnTo>
                    <a:pt x="7" y="271"/>
                  </a:lnTo>
                  <a:lnTo>
                    <a:pt x="6" y="270"/>
                  </a:lnTo>
                  <a:lnTo>
                    <a:pt x="6" y="269"/>
                  </a:lnTo>
                  <a:lnTo>
                    <a:pt x="4" y="267"/>
                  </a:lnTo>
                  <a:lnTo>
                    <a:pt x="3" y="264"/>
                  </a:lnTo>
                  <a:lnTo>
                    <a:pt x="3" y="263"/>
                  </a:lnTo>
                  <a:lnTo>
                    <a:pt x="1" y="262"/>
                  </a:lnTo>
                  <a:lnTo>
                    <a:pt x="1" y="259"/>
                  </a:lnTo>
                  <a:lnTo>
                    <a:pt x="0" y="258"/>
                  </a:lnTo>
                  <a:lnTo>
                    <a:pt x="0" y="252"/>
                  </a:lnTo>
                  <a:lnTo>
                    <a:pt x="0" y="248"/>
                  </a:lnTo>
                  <a:lnTo>
                    <a:pt x="8" y="248"/>
                  </a:lnTo>
                  <a:lnTo>
                    <a:pt x="8" y="252"/>
                  </a:lnTo>
                  <a:lnTo>
                    <a:pt x="8" y="256"/>
                  </a:lnTo>
                  <a:lnTo>
                    <a:pt x="10" y="258"/>
                  </a:lnTo>
                  <a:lnTo>
                    <a:pt x="10" y="259"/>
                  </a:lnTo>
                  <a:lnTo>
                    <a:pt x="10" y="260"/>
                  </a:lnTo>
                  <a:lnTo>
                    <a:pt x="11" y="262"/>
                  </a:lnTo>
                  <a:lnTo>
                    <a:pt x="11" y="262"/>
                  </a:lnTo>
                  <a:lnTo>
                    <a:pt x="12" y="263"/>
                  </a:lnTo>
                  <a:lnTo>
                    <a:pt x="12" y="264"/>
                  </a:lnTo>
                  <a:lnTo>
                    <a:pt x="14" y="264"/>
                  </a:lnTo>
                  <a:lnTo>
                    <a:pt x="15" y="266"/>
                  </a:lnTo>
                  <a:lnTo>
                    <a:pt x="16" y="267"/>
                  </a:lnTo>
                  <a:lnTo>
                    <a:pt x="19" y="269"/>
                  </a:lnTo>
                  <a:lnTo>
                    <a:pt x="22" y="270"/>
                  </a:lnTo>
                  <a:lnTo>
                    <a:pt x="23" y="270"/>
                  </a:lnTo>
                  <a:lnTo>
                    <a:pt x="26" y="270"/>
                  </a:lnTo>
                  <a:lnTo>
                    <a:pt x="32" y="271"/>
                  </a:lnTo>
                  <a:lnTo>
                    <a:pt x="39" y="271"/>
                  </a:lnTo>
                  <a:close/>
                  <a:moveTo>
                    <a:pt x="103" y="271"/>
                  </a:moveTo>
                  <a:lnTo>
                    <a:pt x="103" y="279"/>
                  </a:lnTo>
                  <a:lnTo>
                    <a:pt x="103" y="279"/>
                  </a:lnTo>
                  <a:lnTo>
                    <a:pt x="97" y="279"/>
                  </a:lnTo>
                  <a:lnTo>
                    <a:pt x="89" y="279"/>
                  </a:lnTo>
                  <a:lnTo>
                    <a:pt x="80" y="279"/>
                  </a:lnTo>
                  <a:lnTo>
                    <a:pt x="70" y="279"/>
                  </a:lnTo>
                  <a:lnTo>
                    <a:pt x="59" y="279"/>
                  </a:lnTo>
                  <a:lnTo>
                    <a:pt x="51" y="279"/>
                  </a:lnTo>
                  <a:lnTo>
                    <a:pt x="45" y="279"/>
                  </a:lnTo>
                  <a:lnTo>
                    <a:pt x="39" y="279"/>
                  </a:lnTo>
                  <a:lnTo>
                    <a:pt x="39" y="271"/>
                  </a:lnTo>
                  <a:lnTo>
                    <a:pt x="45" y="271"/>
                  </a:lnTo>
                  <a:lnTo>
                    <a:pt x="51" y="271"/>
                  </a:lnTo>
                  <a:lnTo>
                    <a:pt x="59" y="271"/>
                  </a:lnTo>
                  <a:lnTo>
                    <a:pt x="70" y="271"/>
                  </a:lnTo>
                  <a:lnTo>
                    <a:pt x="80" y="271"/>
                  </a:lnTo>
                  <a:lnTo>
                    <a:pt x="89" y="271"/>
                  </a:lnTo>
                  <a:lnTo>
                    <a:pt x="97" y="271"/>
                  </a:lnTo>
                  <a:lnTo>
                    <a:pt x="103" y="271"/>
                  </a:lnTo>
                  <a:lnTo>
                    <a:pt x="103" y="271"/>
                  </a:lnTo>
                  <a:close/>
                  <a:moveTo>
                    <a:pt x="103" y="271"/>
                  </a:moveTo>
                  <a:lnTo>
                    <a:pt x="103" y="271"/>
                  </a:lnTo>
                  <a:lnTo>
                    <a:pt x="103" y="271"/>
                  </a:lnTo>
                  <a:close/>
                  <a:moveTo>
                    <a:pt x="140" y="248"/>
                  </a:moveTo>
                  <a:lnTo>
                    <a:pt x="149" y="248"/>
                  </a:lnTo>
                  <a:lnTo>
                    <a:pt x="149" y="248"/>
                  </a:lnTo>
                  <a:lnTo>
                    <a:pt x="149" y="251"/>
                  </a:lnTo>
                  <a:lnTo>
                    <a:pt x="149" y="254"/>
                  </a:lnTo>
                  <a:lnTo>
                    <a:pt x="149" y="256"/>
                  </a:lnTo>
                  <a:lnTo>
                    <a:pt x="147" y="259"/>
                  </a:lnTo>
                  <a:lnTo>
                    <a:pt x="147" y="260"/>
                  </a:lnTo>
                  <a:lnTo>
                    <a:pt x="146" y="263"/>
                  </a:lnTo>
                  <a:lnTo>
                    <a:pt x="146" y="264"/>
                  </a:lnTo>
                  <a:lnTo>
                    <a:pt x="144" y="266"/>
                  </a:lnTo>
                  <a:lnTo>
                    <a:pt x="143" y="267"/>
                  </a:lnTo>
                  <a:lnTo>
                    <a:pt x="142" y="270"/>
                  </a:lnTo>
                  <a:lnTo>
                    <a:pt x="140" y="271"/>
                  </a:lnTo>
                  <a:lnTo>
                    <a:pt x="139" y="273"/>
                  </a:lnTo>
                  <a:lnTo>
                    <a:pt x="136" y="274"/>
                  </a:lnTo>
                  <a:lnTo>
                    <a:pt x="134" y="275"/>
                  </a:lnTo>
                  <a:lnTo>
                    <a:pt x="130" y="277"/>
                  </a:lnTo>
                  <a:lnTo>
                    <a:pt x="126" y="278"/>
                  </a:lnTo>
                  <a:lnTo>
                    <a:pt x="123" y="278"/>
                  </a:lnTo>
                  <a:lnTo>
                    <a:pt x="119" y="279"/>
                  </a:lnTo>
                  <a:lnTo>
                    <a:pt x="111" y="279"/>
                  </a:lnTo>
                  <a:lnTo>
                    <a:pt x="103" y="279"/>
                  </a:lnTo>
                  <a:lnTo>
                    <a:pt x="103" y="271"/>
                  </a:lnTo>
                  <a:lnTo>
                    <a:pt x="111" y="271"/>
                  </a:lnTo>
                  <a:lnTo>
                    <a:pt x="117" y="271"/>
                  </a:lnTo>
                  <a:lnTo>
                    <a:pt x="122" y="270"/>
                  </a:lnTo>
                  <a:lnTo>
                    <a:pt x="124" y="270"/>
                  </a:lnTo>
                  <a:lnTo>
                    <a:pt x="127" y="269"/>
                  </a:lnTo>
                  <a:lnTo>
                    <a:pt x="130" y="269"/>
                  </a:lnTo>
                  <a:lnTo>
                    <a:pt x="132" y="267"/>
                  </a:lnTo>
                  <a:lnTo>
                    <a:pt x="134" y="266"/>
                  </a:lnTo>
                  <a:lnTo>
                    <a:pt x="135" y="264"/>
                  </a:lnTo>
                  <a:lnTo>
                    <a:pt x="136" y="263"/>
                  </a:lnTo>
                  <a:lnTo>
                    <a:pt x="136" y="263"/>
                  </a:lnTo>
                  <a:lnTo>
                    <a:pt x="138" y="262"/>
                  </a:lnTo>
                  <a:lnTo>
                    <a:pt x="138" y="260"/>
                  </a:lnTo>
                  <a:lnTo>
                    <a:pt x="139" y="259"/>
                  </a:lnTo>
                  <a:lnTo>
                    <a:pt x="139" y="258"/>
                  </a:lnTo>
                  <a:lnTo>
                    <a:pt x="139" y="256"/>
                  </a:lnTo>
                  <a:lnTo>
                    <a:pt x="140" y="255"/>
                  </a:lnTo>
                  <a:lnTo>
                    <a:pt x="140" y="252"/>
                  </a:lnTo>
                  <a:lnTo>
                    <a:pt x="140" y="251"/>
                  </a:lnTo>
                  <a:lnTo>
                    <a:pt x="140" y="248"/>
                  </a:lnTo>
                  <a:lnTo>
                    <a:pt x="140" y="248"/>
                  </a:lnTo>
                  <a:close/>
                  <a:moveTo>
                    <a:pt x="149" y="248"/>
                  </a:moveTo>
                  <a:lnTo>
                    <a:pt x="149" y="248"/>
                  </a:lnTo>
                  <a:lnTo>
                    <a:pt x="149" y="248"/>
                  </a:lnTo>
                  <a:close/>
                  <a:moveTo>
                    <a:pt x="149" y="88"/>
                  </a:moveTo>
                  <a:lnTo>
                    <a:pt x="149" y="248"/>
                  </a:lnTo>
                  <a:lnTo>
                    <a:pt x="140" y="248"/>
                  </a:lnTo>
                  <a:lnTo>
                    <a:pt x="140" y="88"/>
                  </a:lnTo>
                  <a:lnTo>
                    <a:pt x="149" y="87"/>
                  </a:lnTo>
                  <a:lnTo>
                    <a:pt x="149" y="88"/>
                  </a:lnTo>
                  <a:close/>
                  <a:moveTo>
                    <a:pt x="149" y="87"/>
                  </a:moveTo>
                  <a:lnTo>
                    <a:pt x="149" y="87"/>
                  </a:lnTo>
                  <a:lnTo>
                    <a:pt x="149" y="88"/>
                  </a:lnTo>
                  <a:lnTo>
                    <a:pt x="149" y="87"/>
                  </a:lnTo>
                  <a:close/>
                  <a:moveTo>
                    <a:pt x="147" y="80"/>
                  </a:moveTo>
                  <a:lnTo>
                    <a:pt x="149" y="87"/>
                  </a:lnTo>
                  <a:lnTo>
                    <a:pt x="140" y="88"/>
                  </a:lnTo>
                  <a:lnTo>
                    <a:pt x="139" y="82"/>
                  </a:lnTo>
                  <a:lnTo>
                    <a:pt x="147" y="78"/>
                  </a:lnTo>
                  <a:lnTo>
                    <a:pt x="147" y="80"/>
                  </a:lnTo>
                  <a:close/>
                  <a:moveTo>
                    <a:pt x="147" y="78"/>
                  </a:moveTo>
                  <a:lnTo>
                    <a:pt x="147" y="80"/>
                  </a:lnTo>
                  <a:lnTo>
                    <a:pt x="147" y="80"/>
                  </a:lnTo>
                  <a:lnTo>
                    <a:pt x="147" y="78"/>
                  </a:lnTo>
                  <a:close/>
                  <a:moveTo>
                    <a:pt x="143" y="72"/>
                  </a:moveTo>
                  <a:lnTo>
                    <a:pt x="147" y="78"/>
                  </a:lnTo>
                  <a:lnTo>
                    <a:pt x="139" y="84"/>
                  </a:lnTo>
                  <a:lnTo>
                    <a:pt x="136" y="77"/>
                  </a:lnTo>
                  <a:lnTo>
                    <a:pt x="142" y="72"/>
                  </a:lnTo>
                  <a:lnTo>
                    <a:pt x="143" y="72"/>
                  </a:lnTo>
                  <a:close/>
                  <a:moveTo>
                    <a:pt x="142" y="72"/>
                  </a:moveTo>
                  <a:lnTo>
                    <a:pt x="143" y="72"/>
                  </a:lnTo>
                  <a:lnTo>
                    <a:pt x="143" y="72"/>
                  </a:lnTo>
                  <a:lnTo>
                    <a:pt x="142" y="72"/>
                  </a:lnTo>
                  <a:close/>
                  <a:moveTo>
                    <a:pt x="128" y="70"/>
                  </a:moveTo>
                  <a:lnTo>
                    <a:pt x="131" y="62"/>
                  </a:lnTo>
                  <a:lnTo>
                    <a:pt x="131" y="62"/>
                  </a:lnTo>
                  <a:lnTo>
                    <a:pt x="135" y="65"/>
                  </a:lnTo>
                  <a:lnTo>
                    <a:pt x="138" y="66"/>
                  </a:lnTo>
                  <a:lnTo>
                    <a:pt x="140" y="69"/>
                  </a:lnTo>
                  <a:lnTo>
                    <a:pt x="142" y="72"/>
                  </a:lnTo>
                  <a:lnTo>
                    <a:pt x="136" y="77"/>
                  </a:lnTo>
                  <a:lnTo>
                    <a:pt x="135" y="76"/>
                  </a:lnTo>
                  <a:lnTo>
                    <a:pt x="132" y="73"/>
                  </a:lnTo>
                  <a:lnTo>
                    <a:pt x="130" y="72"/>
                  </a:lnTo>
                  <a:lnTo>
                    <a:pt x="128" y="70"/>
                  </a:lnTo>
                  <a:lnTo>
                    <a:pt x="128" y="70"/>
                  </a:lnTo>
                  <a:close/>
                  <a:moveTo>
                    <a:pt x="131" y="62"/>
                  </a:moveTo>
                  <a:lnTo>
                    <a:pt x="131" y="62"/>
                  </a:lnTo>
                  <a:lnTo>
                    <a:pt x="131" y="62"/>
                  </a:lnTo>
                  <a:lnTo>
                    <a:pt x="131" y="62"/>
                  </a:lnTo>
                  <a:close/>
                  <a:moveTo>
                    <a:pt x="124" y="68"/>
                  </a:moveTo>
                  <a:lnTo>
                    <a:pt x="126" y="60"/>
                  </a:lnTo>
                  <a:lnTo>
                    <a:pt x="128" y="61"/>
                  </a:lnTo>
                  <a:lnTo>
                    <a:pt x="128" y="61"/>
                  </a:lnTo>
                  <a:lnTo>
                    <a:pt x="128" y="61"/>
                  </a:lnTo>
                  <a:lnTo>
                    <a:pt x="130" y="62"/>
                  </a:lnTo>
                  <a:lnTo>
                    <a:pt x="131" y="62"/>
                  </a:lnTo>
                  <a:lnTo>
                    <a:pt x="128" y="70"/>
                  </a:lnTo>
                  <a:lnTo>
                    <a:pt x="127" y="70"/>
                  </a:lnTo>
                  <a:lnTo>
                    <a:pt x="126" y="69"/>
                  </a:lnTo>
                  <a:lnTo>
                    <a:pt x="123" y="68"/>
                  </a:lnTo>
                  <a:lnTo>
                    <a:pt x="122" y="66"/>
                  </a:lnTo>
                  <a:lnTo>
                    <a:pt x="124" y="68"/>
                  </a:lnTo>
                  <a:close/>
                  <a:moveTo>
                    <a:pt x="126" y="60"/>
                  </a:moveTo>
                  <a:lnTo>
                    <a:pt x="127" y="60"/>
                  </a:lnTo>
                  <a:lnTo>
                    <a:pt x="128" y="61"/>
                  </a:lnTo>
                  <a:lnTo>
                    <a:pt x="126" y="60"/>
                  </a:lnTo>
                  <a:close/>
                  <a:moveTo>
                    <a:pt x="112" y="65"/>
                  </a:moveTo>
                  <a:lnTo>
                    <a:pt x="113" y="57"/>
                  </a:lnTo>
                  <a:lnTo>
                    <a:pt x="115" y="57"/>
                  </a:lnTo>
                  <a:lnTo>
                    <a:pt x="116" y="57"/>
                  </a:lnTo>
                  <a:lnTo>
                    <a:pt x="120" y="58"/>
                  </a:lnTo>
                  <a:lnTo>
                    <a:pt x="123" y="60"/>
                  </a:lnTo>
                  <a:lnTo>
                    <a:pt x="126" y="60"/>
                  </a:lnTo>
                  <a:lnTo>
                    <a:pt x="124" y="68"/>
                  </a:lnTo>
                  <a:lnTo>
                    <a:pt x="122" y="68"/>
                  </a:lnTo>
                  <a:lnTo>
                    <a:pt x="117" y="66"/>
                  </a:lnTo>
                  <a:lnTo>
                    <a:pt x="113" y="65"/>
                  </a:lnTo>
                  <a:lnTo>
                    <a:pt x="111" y="65"/>
                  </a:lnTo>
                  <a:lnTo>
                    <a:pt x="112" y="65"/>
                  </a:lnTo>
                  <a:close/>
                  <a:moveTo>
                    <a:pt x="113" y="57"/>
                  </a:moveTo>
                  <a:lnTo>
                    <a:pt x="113" y="57"/>
                  </a:lnTo>
                  <a:lnTo>
                    <a:pt x="115" y="57"/>
                  </a:lnTo>
                  <a:lnTo>
                    <a:pt x="113" y="57"/>
                  </a:lnTo>
                  <a:close/>
                  <a:moveTo>
                    <a:pt x="105" y="57"/>
                  </a:moveTo>
                  <a:lnTo>
                    <a:pt x="113" y="57"/>
                  </a:lnTo>
                  <a:lnTo>
                    <a:pt x="112" y="65"/>
                  </a:lnTo>
                  <a:lnTo>
                    <a:pt x="105" y="65"/>
                  </a:lnTo>
                  <a:lnTo>
                    <a:pt x="101" y="62"/>
                  </a:lnTo>
                  <a:lnTo>
                    <a:pt x="105" y="57"/>
                  </a:lnTo>
                  <a:close/>
                  <a:moveTo>
                    <a:pt x="105" y="65"/>
                  </a:moveTo>
                  <a:lnTo>
                    <a:pt x="103" y="65"/>
                  </a:lnTo>
                  <a:lnTo>
                    <a:pt x="101" y="62"/>
                  </a:lnTo>
                  <a:lnTo>
                    <a:pt x="105" y="65"/>
                  </a:lnTo>
                  <a:close/>
                  <a:moveTo>
                    <a:pt x="104" y="25"/>
                  </a:moveTo>
                  <a:lnTo>
                    <a:pt x="107" y="33"/>
                  </a:lnTo>
                  <a:lnTo>
                    <a:pt x="109" y="30"/>
                  </a:lnTo>
                  <a:lnTo>
                    <a:pt x="108" y="34"/>
                  </a:lnTo>
                  <a:lnTo>
                    <a:pt x="108" y="37"/>
                  </a:lnTo>
                  <a:lnTo>
                    <a:pt x="107" y="41"/>
                  </a:lnTo>
                  <a:lnTo>
                    <a:pt x="107" y="45"/>
                  </a:lnTo>
                  <a:lnTo>
                    <a:pt x="107" y="49"/>
                  </a:lnTo>
                  <a:lnTo>
                    <a:pt x="107" y="53"/>
                  </a:lnTo>
                  <a:lnTo>
                    <a:pt x="108" y="54"/>
                  </a:lnTo>
                  <a:lnTo>
                    <a:pt x="108" y="56"/>
                  </a:lnTo>
                  <a:lnTo>
                    <a:pt x="108" y="57"/>
                  </a:lnTo>
                  <a:lnTo>
                    <a:pt x="109" y="58"/>
                  </a:lnTo>
                  <a:lnTo>
                    <a:pt x="101" y="62"/>
                  </a:lnTo>
                  <a:lnTo>
                    <a:pt x="101" y="61"/>
                  </a:lnTo>
                  <a:lnTo>
                    <a:pt x="100" y="58"/>
                  </a:lnTo>
                  <a:lnTo>
                    <a:pt x="100" y="57"/>
                  </a:lnTo>
                  <a:lnTo>
                    <a:pt x="99" y="54"/>
                  </a:lnTo>
                  <a:lnTo>
                    <a:pt x="99" y="50"/>
                  </a:lnTo>
                  <a:lnTo>
                    <a:pt x="99" y="45"/>
                  </a:lnTo>
                  <a:lnTo>
                    <a:pt x="99" y="41"/>
                  </a:lnTo>
                  <a:lnTo>
                    <a:pt x="100" y="35"/>
                  </a:lnTo>
                  <a:lnTo>
                    <a:pt x="100" y="31"/>
                  </a:lnTo>
                  <a:lnTo>
                    <a:pt x="101" y="27"/>
                  </a:lnTo>
                  <a:lnTo>
                    <a:pt x="104" y="25"/>
                  </a:lnTo>
                  <a:close/>
                  <a:moveTo>
                    <a:pt x="101" y="27"/>
                  </a:moveTo>
                  <a:lnTo>
                    <a:pt x="103" y="26"/>
                  </a:lnTo>
                  <a:lnTo>
                    <a:pt x="104" y="25"/>
                  </a:lnTo>
                  <a:lnTo>
                    <a:pt x="101" y="27"/>
                  </a:lnTo>
                  <a:close/>
                  <a:moveTo>
                    <a:pt x="130" y="29"/>
                  </a:moveTo>
                  <a:lnTo>
                    <a:pt x="138" y="29"/>
                  </a:lnTo>
                  <a:lnTo>
                    <a:pt x="134" y="33"/>
                  </a:lnTo>
                  <a:lnTo>
                    <a:pt x="127" y="33"/>
                  </a:lnTo>
                  <a:lnTo>
                    <a:pt x="119" y="33"/>
                  </a:lnTo>
                  <a:lnTo>
                    <a:pt x="115" y="33"/>
                  </a:lnTo>
                  <a:lnTo>
                    <a:pt x="111" y="33"/>
                  </a:lnTo>
                  <a:lnTo>
                    <a:pt x="108" y="33"/>
                  </a:lnTo>
                  <a:lnTo>
                    <a:pt x="107" y="33"/>
                  </a:lnTo>
                  <a:lnTo>
                    <a:pt x="104" y="25"/>
                  </a:lnTo>
                  <a:lnTo>
                    <a:pt x="108" y="25"/>
                  </a:lnTo>
                  <a:lnTo>
                    <a:pt x="111" y="25"/>
                  </a:lnTo>
                  <a:lnTo>
                    <a:pt x="115" y="25"/>
                  </a:lnTo>
                  <a:lnTo>
                    <a:pt x="119" y="25"/>
                  </a:lnTo>
                  <a:lnTo>
                    <a:pt x="128" y="25"/>
                  </a:lnTo>
                  <a:lnTo>
                    <a:pt x="134" y="25"/>
                  </a:lnTo>
                  <a:lnTo>
                    <a:pt x="130" y="29"/>
                  </a:lnTo>
                  <a:close/>
                  <a:moveTo>
                    <a:pt x="138" y="29"/>
                  </a:moveTo>
                  <a:lnTo>
                    <a:pt x="138" y="33"/>
                  </a:lnTo>
                  <a:lnTo>
                    <a:pt x="134" y="33"/>
                  </a:lnTo>
                  <a:lnTo>
                    <a:pt x="138" y="29"/>
                  </a:lnTo>
                  <a:close/>
                  <a:moveTo>
                    <a:pt x="138" y="4"/>
                  </a:moveTo>
                  <a:lnTo>
                    <a:pt x="138" y="29"/>
                  </a:lnTo>
                  <a:lnTo>
                    <a:pt x="130" y="29"/>
                  </a:lnTo>
                  <a:lnTo>
                    <a:pt x="130" y="4"/>
                  </a:lnTo>
                  <a:lnTo>
                    <a:pt x="134" y="0"/>
                  </a:lnTo>
                  <a:lnTo>
                    <a:pt x="138" y="4"/>
                  </a:lnTo>
                  <a:close/>
                  <a:moveTo>
                    <a:pt x="134" y="0"/>
                  </a:moveTo>
                  <a:lnTo>
                    <a:pt x="138" y="0"/>
                  </a:lnTo>
                  <a:lnTo>
                    <a:pt x="138" y="4"/>
                  </a:lnTo>
                  <a:lnTo>
                    <a:pt x="134" y="0"/>
                  </a:lnTo>
                  <a:close/>
                  <a:moveTo>
                    <a:pt x="12" y="0"/>
                  </a:moveTo>
                  <a:lnTo>
                    <a:pt x="134" y="0"/>
                  </a:lnTo>
                  <a:lnTo>
                    <a:pt x="134" y="8"/>
                  </a:lnTo>
                  <a:lnTo>
                    <a:pt x="12" y="8"/>
                  </a:lnTo>
                  <a:lnTo>
                    <a:pt x="8" y="4"/>
                  </a:lnTo>
                  <a:lnTo>
                    <a:pt x="12" y="0"/>
                  </a:lnTo>
                  <a:close/>
                  <a:moveTo>
                    <a:pt x="8" y="4"/>
                  </a:moveTo>
                  <a:lnTo>
                    <a:pt x="8" y="0"/>
                  </a:lnTo>
                  <a:lnTo>
                    <a:pt x="12" y="0"/>
                  </a:lnTo>
                  <a:lnTo>
                    <a:pt x="8" y="4"/>
                  </a:lnTo>
                  <a:close/>
                  <a:moveTo>
                    <a:pt x="8" y="29"/>
                  </a:moveTo>
                  <a:lnTo>
                    <a:pt x="8" y="4"/>
                  </a:lnTo>
                  <a:lnTo>
                    <a:pt x="16" y="4"/>
                  </a:lnTo>
                  <a:lnTo>
                    <a:pt x="16" y="29"/>
                  </a:lnTo>
                  <a:lnTo>
                    <a:pt x="12" y="33"/>
                  </a:lnTo>
                  <a:lnTo>
                    <a:pt x="8" y="29"/>
                  </a:lnTo>
                  <a:close/>
                  <a:moveTo>
                    <a:pt x="12" y="33"/>
                  </a:moveTo>
                  <a:lnTo>
                    <a:pt x="8" y="33"/>
                  </a:lnTo>
                  <a:lnTo>
                    <a:pt x="8" y="29"/>
                  </a:lnTo>
                  <a:lnTo>
                    <a:pt x="12" y="33"/>
                  </a:lnTo>
                  <a:close/>
                  <a:moveTo>
                    <a:pt x="41" y="25"/>
                  </a:moveTo>
                  <a:lnTo>
                    <a:pt x="41" y="33"/>
                  </a:lnTo>
                  <a:lnTo>
                    <a:pt x="41" y="33"/>
                  </a:lnTo>
                  <a:lnTo>
                    <a:pt x="35" y="33"/>
                  </a:lnTo>
                  <a:lnTo>
                    <a:pt x="27" y="33"/>
                  </a:lnTo>
                  <a:lnTo>
                    <a:pt x="18" y="33"/>
                  </a:lnTo>
                  <a:lnTo>
                    <a:pt x="12" y="33"/>
                  </a:lnTo>
                  <a:lnTo>
                    <a:pt x="12" y="25"/>
                  </a:lnTo>
                  <a:lnTo>
                    <a:pt x="18" y="25"/>
                  </a:lnTo>
                  <a:lnTo>
                    <a:pt x="27" y="25"/>
                  </a:lnTo>
                  <a:lnTo>
                    <a:pt x="35" y="25"/>
                  </a:lnTo>
                  <a:lnTo>
                    <a:pt x="41" y="25"/>
                  </a:lnTo>
                  <a:lnTo>
                    <a:pt x="41" y="25"/>
                  </a:lnTo>
                  <a:close/>
                  <a:moveTo>
                    <a:pt x="43" y="64"/>
                  </a:moveTo>
                  <a:lnTo>
                    <a:pt x="41" y="56"/>
                  </a:lnTo>
                  <a:lnTo>
                    <a:pt x="38" y="58"/>
                  </a:lnTo>
                  <a:lnTo>
                    <a:pt x="38" y="57"/>
                  </a:lnTo>
                  <a:lnTo>
                    <a:pt x="39" y="54"/>
                  </a:lnTo>
                  <a:lnTo>
                    <a:pt x="39" y="49"/>
                  </a:lnTo>
                  <a:lnTo>
                    <a:pt x="39" y="43"/>
                  </a:lnTo>
                  <a:lnTo>
                    <a:pt x="39" y="38"/>
                  </a:lnTo>
                  <a:lnTo>
                    <a:pt x="39" y="34"/>
                  </a:lnTo>
                  <a:lnTo>
                    <a:pt x="39" y="33"/>
                  </a:lnTo>
                  <a:lnTo>
                    <a:pt x="38" y="31"/>
                  </a:lnTo>
                  <a:lnTo>
                    <a:pt x="38" y="31"/>
                  </a:lnTo>
                  <a:lnTo>
                    <a:pt x="38" y="31"/>
                  </a:lnTo>
                  <a:lnTo>
                    <a:pt x="39" y="33"/>
                  </a:lnTo>
                  <a:lnTo>
                    <a:pt x="41" y="33"/>
                  </a:lnTo>
                  <a:lnTo>
                    <a:pt x="41" y="25"/>
                  </a:lnTo>
                  <a:lnTo>
                    <a:pt x="43" y="25"/>
                  </a:lnTo>
                  <a:lnTo>
                    <a:pt x="45" y="26"/>
                  </a:lnTo>
                  <a:lnTo>
                    <a:pt x="46" y="27"/>
                  </a:lnTo>
                  <a:lnTo>
                    <a:pt x="46" y="29"/>
                  </a:lnTo>
                  <a:lnTo>
                    <a:pt x="47" y="30"/>
                  </a:lnTo>
                  <a:lnTo>
                    <a:pt x="47" y="33"/>
                  </a:lnTo>
                  <a:lnTo>
                    <a:pt x="47" y="38"/>
                  </a:lnTo>
                  <a:lnTo>
                    <a:pt x="47" y="43"/>
                  </a:lnTo>
                  <a:lnTo>
                    <a:pt x="47" y="50"/>
                  </a:lnTo>
                  <a:lnTo>
                    <a:pt x="47" y="54"/>
                  </a:lnTo>
                  <a:lnTo>
                    <a:pt x="46" y="58"/>
                  </a:lnTo>
                  <a:lnTo>
                    <a:pt x="46" y="61"/>
                  </a:lnTo>
                  <a:lnTo>
                    <a:pt x="43" y="64"/>
                  </a:lnTo>
                  <a:close/>
                  <a:moveTo>
                    <a:pt x="46" y="61"/>
                  </a:moveTo>
                  <a:lnTo>
                    <a:pt x="46" y="64"/>
                  </a:lnTo>
                  <a:lnTo>
                    <a:pt x="43" y="64"/>
                  </a:lnTo>
                  <a:lnTo>
                    <a:pt x="46" y="61"/>
                  </a:lnTo>
                  <a:close/>
                  <a:moveTo>
                    <a:pt x="35" y="65"/>
                  </a:moveTo>
                  <a:lnTo>
                    <a:pt x="34" y="57"/>
                  </a:lnTo>
                  <a:lnTo>
                    <a:pt x="35" y="57"/>
                  </a:lnTo>
                  <a:lnTo>
                    <a:pt x="35" y="57"/>
                  </a:lnTo>
                  <a:lnTo>
                    <a:pt x="38" y="57"/>
                  </a:lnTo>
                  <a:lnTo>
                    <a:pt x="39" y="56"/>
                  </a:lnTo>
                  <a:lnTo>
                    <a:pt x="41" y="56"/>
                  </a:lnTo>
                  <a:lnTo>
                    <a:pt x="43" y="64"/>
                  </a:lnTo>
                  <a:lnTo>
                    <a:pt x="41" y="65"/>
                  </a:lnTo>
                  <a:lnTo>
                    <a:pt x="38" y="65"/>
                  </a:lnTo>
                  <a:lnTo>
                    <a:pt x="37" y="65"/>
                  </a:lnTo>
                  <a:lnTo>
                    <a:pt x="35" y="65"/>
                  </a:lnTo>
                  <a:lnTo>
                    <a:pt x="35" y="65"/>
                  </a:lnTo>
                  <a:close/>
                  <a:moveTo>
                    <a:pt x="34" y="57"/>
                  </a:moveTo>
                  <a:lnTo>
                    <a:pt x="35" y="57"/>
                  </a:lnTo>
                  <a:lnTo>
                    <a:pt x="35" y="57"/>
                  </a:lnTo>
                  <a:lnTo>
                    <a:pt x="34" y="57"/>
                  </a:lnTo>
                  <a:close/>
                  <a:moveTo>
                    <a:pt x="10" y="81"/>
                  </a:moveTo>
                  <a:lnTo>
                    <a:pt x="1" y="80"/>
                  </a:lnTo>
                  <a:lnTo>
                    <a:pt x="1" y="78"/>
                  </a:lnTo>
                  <a:lnTo>
                    <a:pt x="6" y="73"/>
                  </a:lnTo>
                  <a:lnTo>
                    <a:pt x="10" y="69"/>
                  </a:lnTo>
                  <a:lnTo>
                    <a:pt x="11" y="66"/>
                  </a:lnTo>
                  <a:lnTo>
                    <a:pt x="14" y="65"/>
                  </a:lnTo>
                  <a:lnTo>
                    <a:pt x="15" y="64"/>
                  </a:lnTo>
                  <a:lnTo>
                    <a:pt x="16" y="62"/>
                  </a:lnTo>
                  <a:lnTo>
                    <a:pt x="19" y="61"/>
                  </a:lnTo>
                  <a:lnTo>
                    <a:pt x="20" y="60"/>
                  </a:lnTo>
                  <a:lnTo>
                    <a:pt x="23" y="60"/>
                  </a:lnTo>
                  <a:lnTo>
                    <a:pt x="24" y="58"/>
                  </a:lnTo>
                  <a:lnTo>
                    <a:pt x="30" y="57"/>
                  </a:lnTo>
                  <a:lnTo>
                    <a:pt x="34" y="57"/>
                  </a:lnTo>
                  <a:lnTo>
                    <a:pt x="35" y="65"/>
                  </a:lnTo>
                  <a:lnTo>
                    <a:pt x="31" y="66"/>
                  </a:lnTo>
                  <a:lnTo>
                    <a:pt x="27" y="66"/>
                  </a:lnTo>
                  <a:lnTo>
                    <a:pt x="26" y="68"/>
                  </a:lnTo>
                  <a:lnTo>
                    <a:pt x="24" y="68"/>
                  </a:lnTo>
                  <a:lnTo>
                    <a:pt x="23" y="69"/>
                  </a:lnTo>
                  <a:lnTo>
                    <a:pt x="22" y="69"/>
                  </a:lnTo>
                  <a:lnTo>
                    <a:pt x="20" y="70"/>
                  </a:lnTo>
                  <a:lnTo>
                    <a:pt x="19" y="72"/>
                  </a:lnTo>
                  <a:lnTo>
                    <a:pt x="18" y="73"/>
                  </a:lnTo>
                  <a:lnTo>
                    <a:pt x="16" y="74"/>
                  </a:lnTo>
                  <a:lnTo>
                    <a:pt x="12" y="78"/>
                  </a:lnTo>
                  <a:lnTo>
                    <a:pt x="8" y="82"/>
                  </a:lnTo>
                  <a:lnTo>
                    <a:pt x="10" y="81"/>
                  </a:lnTo>
                  <a:close/>
                  <a:moveTo>
                    <a:pt x="1" y="80"/>
                  </a:moveTo>
                  <a:lnTo>
                    <a:pt x="1" y="78"/>
                  </a:lnTo>
                  <a:lnTo>
                    <a:pt x="1" y="78"/>
                  </a:lnTo>
                  <a:lnTo>
                    <a:pt x="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Rectangle 183">
              <a:extLst>
                <a:ext uri="{FF2B5EF4-FFF2-40B4-BE49-F238E27FC236}">
                  <a16:creationId xmlns:a16="http://schemas.microsoft.com/office/drawing/2014/main" id="{F0443BDC-DA2A-47BD-B58D-D28A94BEB1AE}"/>
                </a:ext>
              </a:extLst>
            </p:cNvPr>
            <p:cNvSpPr>
              <a:spLocks noChangeArrowheads="1"/>
            </p:cNvSpPr>
            <p:nvPr/>
          </p:nvSpPr>
          <p:spPr bwMode="auto">
            <a:xfrm>
              <a:off x="7564438" y="4851400"/>
              <a:ext cx="465138"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Sample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7" name="Rectangle 184">
              <a:extLst>
                <a:ext uri="{FF2B5EF4-FFF2-40B4-BE49-F238E27FC236}">
                  <a16:creationId xmlns:a16="http://schemas.microsoft.com/office/drawing/2014/main" id="{C848268C-02D5-4771-80EA-B0E1642CCDA9}"/>
                </a:ext>
              </a:extLst>
            </p:cNvPr>
            <p:cNvSpPr>
              <a:spLocks noChangeArrowheads="1"/>
            </p:cNvSpPr>
            <p:nvPr/>
          </p:nvSpPr>
          <p:spPr bwMode="auto">
            <a:xfrm>
              <a:off x="7551738" y="4972050"/>
              <a:ext cx="4603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Material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8" name="Rectangle 185">
              <a:extLst>
                <a:ext uri="{FF2B5EF4-FFF2-40B4-BE49-F238E27FC236}">
                  <a16:creationId xmlns:a16="http://schemas.microsoft.com/office/drawing/2014/main" id="{C5B697D9-3761-4570-AB42-9847B2BE9C38}"/>
                </a:ext>
              </a:extLst>
            </p:cNvPr>
            <p:cNvSpPr>
              <a:spLocks noChangeArrowheads="1"/>
            </p:cNvSpPr>
            <p:nvPr/>
          </p:nvSpPr>
          <p:spPr bwMode="auto">
            <a:xfrm>
              <a:off x="8531225" y="4862512"/>
              <a:ext cx="4429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Internal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9" name="Rectangle 186">
              <a:extLst>
                <a:ext uri="{FF2B5EF4-FFF2-40B4-BE49-F238E27FC236}">
                  <a16:creationId xmlns:a16="http://schemas.microsoft.com/office/drawing/2014/main" id="{58F17630-EBC8-46E1-9410-47CE500B22ED}"/>
                </a:ext>
              </a:extLst>
            </p:cNvPr>
            <p:cNvSpPr>
              <a:spLocks noChangeArrowheads="1"/>
            </p:cNvSpPr>
            <p:nvPr/>
          </p:nvSpPr>
          <p:spPr bwMode="auto">
            <a:xfrm>
              <a:off x="8489950" y="4979988"/>
              <a:ext cx="5207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Standard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0" name="Rectangle 187">
              <a:extLst>
                <a:ext uri="{FF2B5EF4-FFF2-40B4-BE49-F238E27FC236}">
                  <a16:creationId xmlns:a16="http://schemas.microsoft.com/office/drawing/2014/main" id="{EA1A57E0-79F5-4904-9DB2-D9280AF1C0E8}"/>
                </a:ext>
              </a:extLst>
            </p:cNvPr>
            <p:cNvSpPr>
              <a:spLocks noChangeArrowheads="1"/>
            </p:cNvSpPr>
            <p:nvPr/>
          </p:nvSpPr>
          <p:spPr bwMode="auto">
            <a:xfrm>
              <a:off x="7994650" y="6165850"/>
              <a:ext cx="4953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Samples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1" name="Freeform 188">
              <a:extLst>
                <a:ext uri="{FF2B5EF4-FFF2-40B4-BE49-F238E27FC236}">
                  <a16:creationId xmlns:a16="http://schemas.microsoft.com/office/drawing/2014/main" id="{17D12179-1D8F-4846-8FB0-E2D25CCB98D7}"/>
                </a:ext>
              </a:extLst>
            </p:cNvPr>
            <p:cNvSpPr>
              <a:spLocks noEditPoints="1"/>
            </p:cNvSpPr>
            <p:nvPr/>
          </p:nvSpPr>
          <p:spPr bwMode="auto">
            <a:xfrm>
              <a:off x="7751763" y="5761038"/>
              <a:ext cx="174625" cy="296863"/>
            </a:xfrm>
            <a:custGeom>
              <a:avLst/>
              <a:gdLst>
                <a:gd name="T0" fmla="*/ 82 w 110"/>
                <a:gd name="T1" fmla="*/ 147 h 187"/>
                <a:gd name="T2" fmla="*/ 0 w 110"/>
                <a:gd name="T3" fmla="*/ 4 h 187"/>
                <a:gd name="T4" fmla="*/ 6 w 110"/>
                <a:gd name="T5" fmla="*/ 0 h 187"/>
                <a:gd name="T6" fmla="*/ 90 w 110"/>
                <a:gd name="T7" fmla="*/ 143 h 187"/>
                <a:gd name="T8" fmla="*/ 82 w 110"/>
                <a:gd name="T9" fmla="*/ 147 h 187"/>
                <a:gd name="T10" fmla="*/ 110 w 110"/>
                <a:gd name="T11" fmla="*/ 187 h 187"/>
                <a:gd name="T12" fmla="*/ 62 w 110"/>
                <a:gd name="T13" fmla="*/ 156 h 187"/>
                <a:gd name="T14" fmla="*/ 108 w 110"/>
                <a:gd name="T15" fmla="*/ 129 h 187"/>
                <a:gd name="T16" fmla="*/ 110 w 110"/>
                <a:gd name="T17"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87">
                  <a:moveTo>
                    <a:pt x="82" y="147"/>
                  </a:moveTo>
                  <a:lnTo>
                    <a:pt x="0" y="4"/>
                  </a:lnTo>
                  <a:lnTo>
                    <a:pt x="6" y="0"/>
                  </a:lnTo>
                  <a:lnTo>
                    <a:pt x="90" y="143"/>
                  </a:lnTo>
                  <a:lnTo>
                    <a:pt x="82" y="147"/>
                  </a:lnTo>
                  <a:close/>
                  <a:moveTo>
                    <a:pt x="110" y="187"/>
                  </a:moveTo>
                  <a:lnTo>
                    <a:pt x="62" y="156"/>
                  </a:lnTo>
                  <a:lnTo>
                    <a:pt x="108" y="129"/>
                  </a:lnTo>
                  <a:lnTo>
                    <a:pt x="110" y="18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89">
              <a:extLst>
                <a:ext uri="{FF2B5EF4-FFF2-40B4-BE49-F238E27FC236}">
                  <a16:creationId xmlns:a16="http://schemas.microsoft.com/office/drawing/2014/main" id="{4E85C085-45D0-47AD-8B83-620913A2D3C5}"/>
                </a:ext>
              </a:extLst>
            </p:cNvPr>
            <p:cNvSpPr>
              <a:spLocks noEditPoints="1"/>
            </p:cNvSpPr>
            <p:nvPr/>
          </p:nvSpPr>
          <p:spPr bwMode="auto">
            <a:xfrm>
              <a:off x="8515350" y="5767388"/>
              <a:ext cx="176213" cy="296863"/>
            </a:xfrm>
            <a:custGeom>
              <a:avLst/>
              <a:gdLst>
                <a:gd name="T0" fmla="*/ 22 w 111"/>
                <a:gd name="T1" fmla="*/ 143 h 187"/>
                <a:gd name="T2" fmla="*/ 104 w 111"/>
                <a:gd name="T3" fmla="*/ 0 h 187"/>
                <a:gd name="T4" fmla="*/ 111 w 111"/>
                <a:gd name="T5" fmla="*/ 4 h 187"/>
                <a:gd name="T6" fmla="*/ 29 w 111"/>
                <a:gd name="T7" fmla="*/ 147 h 187"/>
                <a:gd name="T8" fmla="*/ 22 w 111"/>
                <a:gd name="T9" fmla="*/ 143 h 187"/>
                <a:gd name="T10" fmla="*/ 0 w 111"/>
                <a:gd name="T11" fmla="*/ 187 h 187"/>
                <a:gd name="T12" fmla="*/ 4 w 111"/>
                <a:gd name="T13" fmla="*/ 131 h 187"/>
                <a:gd name="T14" fmla="*/ 49 w 111"/>
                <a:gd name="T15" fmla="*/ 156 h 187"/>
                <a:gd name="T16" fmla="*/ 0 w 111"/>
                <a:gd name="T17"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87">
                  <a:moveTo>
                    <a:pt x="22" y="143"/>
                  </a:moveTo>
                  <a:lnTo>
                    <a:pt x="104" y="0"/>
                  </a:lnTo>
                  <a:lnTo>
                    <a:pt x="111" y="4"/>
                  </a:lnTo>
                  <a:lnTo>
                    <a:pt x="29" y="147"/>
                  </a:lnTo>
                  <a:lnTo>
                    <a:pt x="22" y="143"/>
                  </a:lnTo>
                  <a:close/>
                  <a:moveTo>
                    <a:pt x="0" y="187"/>
                  </a:moveTo>
                  <a:lnTo>
                    <a:pt x="4" y="131"/>
                  </a:lnTo>
                  <a:lnTo>
                    <a:pt x="49" y="156"/>
                  </a:lnTo>
                  <a:lnTo>
                    <a:pt x="0" y="18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6" name="5a">
            <a:hlinkClick r:id="" action="ppaction://media"/>
            <a:extLst>
              <a:ext uri="{FF2B5EF4-FFF2-40B4-BE49-F238E27FC236}">
                <a16:creationId xmlns:a16="http://schemas.microsoft.com/office/drawing/2014/main" id="{09CCBA91-4EF2-4705-9EBC-128763D39B6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052425" y="5514975"/>
            <a:ext cx="487363" cy="487363"/>
          </a:xfrm>
          <a:prstGeom prst="rect">
            <a:avLst/>
          </a:prstGeom>
        </p:spPr>
      </p:pic>
    </p:spTree>
    <p:custDataLst>
      <p:tags r:id="rId1"/>
    </p:custDataLst>
    <p:extLst>
      <p:ext uri="{BB962C8B-B14F-4D97-AF65-F5344CB8AC3E}">
        <p14:creationId xmlns:p14="http://schemas.microsoft.com/office/powerpoint/2010/main" val="3460927033"/>
      </p:ext>
    </p:extLst>
  </p:cSld>
  <p:clrMapOvr>
    <a:masterClrMapping/>
  </p:clrMapOvr>
  <mc:AlternateContent xmlns:mc="http://schemas.openxmlformats.org/markup-compatibility/2006" xmlns:p14="http://schemas.microsoft.com/office/powerpoint/2010/main">
    <mc:Choice Requires="p14">
      <p:transition spd="med" p14:dur="700" advTm="60703">
        <p:fade/>
      </p:transition>
    </mc:Choice>
    <mc:Fallback xmlns="">
      <p:transition spd="med" advTm="607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879"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6"/>
                </p:tgtEl>
              </p:cMediaNode>
            </p:audio>
          </p:childTnLst>
        </p:cTn>
      </p:par>
    </p:tnLst>
    <p:bldLst>
      <p:bldP spid="5" grpId="0"/>
      <p:bldP spid="8" grpId="0" animBg="1"/>
      <p:bldP spid="17" grpId="0"/>
      <p:bldP spid="18" grpId="0"/>
    </p:bldLst>
  </p:timing>
  <p:extLst>
    <p:ext uri="{E180D4A7-C9FB-4DFB-919C-405C955672EB}">
      <p14:showEvtLst xmlns:p14="http://schemas.microsoft.com/office/powerpoint/2010/main">
        <p14:playEvt time="0" objId="6"/>
        <p14:stopEvt time="60703" objId="6"/>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EDE07-8D77-4A71-8B0C-C9896225F8DD}"/>
              </a:ext>
            </a:extLst>
          </p:cNvPr>
          <p:cNvSpPr>
            <a:spLocks noGrp="1"/>
          </p:cNvSpPr>
          <p:nvPr>
            <p:ph type="title"/>
          </p:nvPr>
        </p:nvSpPr>
        <p:spPr/>
        <p:txBody>
          <a:bodyPr/>
          <a:lstStyle/>
          <a:p>
            <a:endParaRPr lang="en-US" dirty="0"/>
          </a:p>
        </p:txBody>
      </p:sp>
      <p:pic>
        <p:nvPicPr>
          <p:cNvPr id="4" name="6g">
            <a:hlinkClick r:id="" action="ppaction://media"/>
            <a:extLst>
              <a:ext uri="{FF2B5EF4-FFF2-40B4-BE49-F238E27FC236}">
                <a16:creationId xmlns:a16="http://schemas.microsoft.com/office/drawing/2014/main" id="{EB73D07F-F840-4B62-946D-4AFB548C3A5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580479140"/>
      </p:ext>
    </p:extLst>
  </p:cSld>
  <p:clrMapOvr>
    <a:masterClrMapping/>
  </p:clrMapOvr>
  <mc:AlternateContent xmlns:mc="http://schemas.openxmlformats.org/markup-compatibility/2006" xmlns:p14="http://schemas.microsoft.com/office/powerpoint/2010/main">
    <mc:Choice Requires="p14">
      <p:transition spd="med" p14:dur="700" advTm="219632">
        <p:fade/>
      </p:transition>
    </mc:Choice>
    <mc:Fallback xmlns="">
      <p:transition spd="med" advTm="2196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9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extLst>
    <p:ext uri="{E180D4A7-C9FB-4DFB-919C-405C955672EB}">
      <p14:showEvtLst xmlns:p14="http://schemas.microsoft.com/office/powerpoint/2010/main">
        <p14:playEvt time="0" objId="8"/>
        <p14:pauseEvt time="216940" objId="8"/>
        <p14:stopEvt time="219632" objId="8"/>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0D65-9174-4102-952D-81426A843898}"/>
              </a:ext>
            </a:extLst>
          </p:cNvPr>
          <p:cNvSpPr>
            <a:spLocks noGrp="1"/>
          </p:cNvSpPr>
          <p:nvPr>
            <p:ph type="title"/>
          </p:nvPr>
        </p:nvSpPr>
        <p:spPr/>
        <p:txBody>
          <a:bodyPr/>
          <a:lstStyle/>
          <a:p>
            <a:r>
              <a:rPr lang="en-US" dirty="0"/>
              <a:t>Calibration Data Tables</a:t>
            </a:r>
          </a:p>
        </p:txBody>
      </p:sp>
      <p:pic>
        <p:nvPicPr>
          <p:cNvPr id="3" name="7d">
            <a:hlinkClick r:id="" action="ppaction://media"/>
            <a:extLst>
              <a:ext uri="{FF2B5EF4-FFF2-40B4-BE49-F238E27FC236}">
                <a16:creationId xmlns:a16="http://schemas.microsoft.com/office/drawing/2014/main" id="{1389BE47-61B4-47D7-BC4B-CFC22C81128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18738824"/>
      </p:ext>
    </p:extLst>
  </p:cSld>
  <p:clrMapOvr>
    <a:masterClrMapping/>
  </p:clrMapOvr>
  <mc:AlternateContent xmlns:mc="http://schemas.openxmlformats.org/markup-compatibility/2006" xmlns:p14="http://schemas.microsoft.com/office/powerpoint/2010/main">
    <mc:Choice Requires="p14">
      <p:transition spd="med" p14:dur="700" advTm="131410">
        <p:fade/>
      </p:transition>
    </mc:Choice>
    <mc:Fallback xmlns="">
      <p:transition spd="med" advTm="1314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38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extLst>
    <p:ext uri="{E180D4A7-C9FB-4DFB-919C-405C955672EB}">
      <p14:showEvtLst xmlns:p14="http://schemas.microsoft.com/office/powerpoint/2010/main">
        <p14:playEvt time="4" objId="4"/>
        <p14:stopEvt time="131410" objId="4"/>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D6390-3DB6-4CB3-8A5B-3DEC419AEF94}"/>
              </a:ext>
            </a:extLst>
          </p:cNvPr>
          <p:cNvSpPr>
            <a:spLocks noGrp="1"/>
          </p:cNvSpPr>
          <p:nvPr>
            <p:ph type="title"/>
          </p:nvPr>
        </p:nvSpPr>
        <p:spPr/>
        <p:txBody>
          <a:bodyPr/>
          <a:lstStyle/>
          <a:p>
            <a:r>
              <a:rPr lang="en-US" dirty="0"/>
              <a:t>Sample Data Table</a:t>
            </a:r>
          </a:p>
        </p:txBody>
      </p:sp>
      <p:pic>
        <p:nvPicPr>
          <p:cNvPr id="3" name="8d">
            <a:hlinkClick r:id="" action="ppaction://media"/>
            <a:extLst>
              <a:ext uri="{FF2B5EF4-FFF2-40B4-BE49-F238E27FC236}">
                <a16:creationId xmlns:a16="http://schemas.microsoft.com/office/drawing/2014/main" id="{873338BB-FEF8-4EED-97EF-0F55211675D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003953326"/>
      </p:ext>
    </p:extLst>
  </p:cSld>
  <p:clrMapOvr>
    <a:masterClrMapping/>
  </p:clrMapOvr>
  <mc:AlternateContent xmlns:mc="http://schemas.openxmlformats.org/markup-compatibility/2006" xmlns:p14="http://schemas.microsoft.com/office/powerpoint/2010/main">
    <mc:Choice Requires="p14">
      <p:transition spd="med" p14:dur="700" advTm="79432">
        <p:fade/>
      </p:transition>
    </mc:Choice>
    <mc:Fallback xmlns="">
      <p:transition spd="med" advTm="794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4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extLst>
    <p:ext uri="{E180D4A7-C9FB-4DFB-919C-405C955672EB}">
      <p14:showEvtLst xmlns:p14="http://schemas.microsoft.com/office/powerpoint/2010/main">
        <p14:playEvt time="0" objId="4"/>
        <p14:stopEvt time="78132" objId="4"/>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FAB39-6E4E-4922-9A10-47168A9C3B4F}"/>
              </a:ext>
            </a:extLst>
          </p:cNvPr>
          <p:cNvSpPr>
            <a:spLocks noGrp="1"/>
          </p:cNvSpPr>
          <p:nvPr>
            <p:ph type="title"/>
          </p:nvPr>
        </p:nvSpPr>
        <p:spPr/>
        <p:txBody>
          <a:bodyPr/>
          <a:lstStyle/>
          <a:p>
            <a:endParaRPr lang="en-US"/>
          </a:p>
        </p:txBody>
      </p:sp>
      <p:pic>
        <p:nvPicPr>
          <p:cNvPr id="6" name="SLIDE10">
            <a:hlinkClick r:id="" action="ppaction://media"/>
            <a:extLst>
              <a:ext uri="{FF2B5EF4-FFF2-40B4-BE49-F238E27FC236}">
                <a16:creationId xmlns:a16="http://schemas.microsoft.com/office/drawing/2014/main" id="{6EB9B79F-F0A7-4BDD-9BB2-CB9F574248D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2192000" cy="6858000"/>
          </a:xfrm>
          <a:prstGeom prst="rect">
            <a:avLst/>
          </a:prstGeom>
        </p:spPr>
      </p:pic>
      <p:pic>
        <p:nvPicPr>
          <p:cNvPr id="3" name="9">
            <a:hlinkClick r:id="" action="ppaction://media"/>
            <a:extLst>
              <a:ext uri="{FF2B5EF4-FFF2-40B4-BE49-F238E27FC236}">
                <a16:creationId xmlns:a16="http://schemas.microsoft.com/office/drawing/2014/main" id="{03FF595F-0B5C-4B1E-A7C9-0CF8E9C1C5B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3139738" y="6384925"/>
            <a:ext cx="487362" cy="487363"/>
          </a:xfrm>
          <a:prstGeom prst="rect">
            <a:avLst/>
          </a:prstGeom>
        </p:spPr>
      </p:pic>
    </p:spTree>
    <p:extLst>
      <p:ext uri="{BB962C8B-B14F-4D97-AF65-F5344CB8AC3E}">
        <p14:creationId xmlns:p14="http://schemas.microsoft.com/office/powerpoint/2010/main" val="1635369336"/>
      </p:ext>
    </p:extLst>
  </p:cSld>
  <p:clrMapOvr>
    <a:masterClrMapping/>
  </p:clrMapOvr>
  <mc:AlternateContent xmlns:mc="http://schemas.openxmlformats.org/markup-compatibility/2006" xmlns:p14="http://schemas.microsoft.com/office/powerpoint/2010/main">
    <mc:Choice Requires="p14">
      <p:transition spd="med" p14:dur="700" advTm="132804">
        <p:fade/>
      </p:transition>
    </mc:Choice>
    <mc:Fallback xmlns="">
      <p:transition spd="med" advTm="1328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36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6"/>
                </p:tgtEl>
              </p:cMediaNode>
            </p:video>
            <p:audio>
              <p:cMediaNode vol="80000">
                <p:cTn id="8"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6"/>
        <p14:pauseEvt time="132260" objId="6"/>
        <p14:stopEvt time="132804" objId="6"/>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5.8|10.5|12.5|4.3|18.6|6.8|9.3"/>
</p:tagLst>
</file>

<file path=ppt/tags/tag2.xml><?xml version="1.0" encoding="utf-8"?>
<p:tagLst xmlns:a="http://schemas.openxmlformats.org/drawingml/2006/main" xmlns:r="http://schemas.openxmlformats.org/officeDocument/2006/relationships" xmlns:p="http://schemas.openxmlformats.org/presentationml/2006/main">
  <p:tag name="TIMING" val="|12|34.3|42.4"/>
</p:tagLst>
</file>

<file path=ppt/tags/tag3.xml><?xml version="1.0" encoding="utf-8"?>
<p:tagLst xmlns:a="http://schemas.openxmlformats.org/drawingml/2006/main" xmlns:r="http://schemas.openxmlformats.org/officeDocument/2006/relationships" xmlns:p="http://schemas.openxmlformats.org/presentationml/2006/main">
  <p:tag name="TIMING" val="|6.8|9.7|4.9|8.6|5.2|3.4|3.8"/>
</p:tagLst>
</file>

<file path=ppt/tags/tag4.xml><?xml version="1.0" encoding="utf-8"?>
<p:tagLst xmlns:a="http://schemas.openxmlformats.org/drawingml/2006/main" xmlns:r="http://schemas.openxmlformats.org/officeDocument/2006/relationships" xmlns:p="http://schemas.openxmlformats.org/presentationml/2006/main">
  <p:tag name="TIMING" val="|35.3"/>
</p:tagLst>
</file>

<file path=ppt/tags/tag5.xml><?xml version="1.0" encoding="utf-8"?>
<p:tagLst xmlns:a="http://schemas.openxmlformats.org/drawingml/2006/main" xmlns:r="http://schemas.openxmlformats.org/officeDocument/2006/relationships" xmlns:p="http://schemas.openxmlformats.org/presentationml/2006/main">
  <p:tag name="TIMING" val="|6.1|10.4|5.8|10.4|3.6|3.7|4.9"/>
</p:tagLst>
</file>

<file path=ppt/tags/tag6.xml><?xml version="1.0" encoding="utf-8"?>
<p:tagLst xmlns:a="http://schemas.openxmlformats.org/drawingml/2006/main" xmlns:r="http://schemas.openxmlformats.org/officeDocument/2006/relationships" xmlns:p="http://schemas.openxmlformats.org/presentationml/2006/main">
  <p:tag name="TIMING" val="|6.1|10.4|5.8|10.4|3.6|3.7|4.9"/>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3642</Words>
  <Application>Microsoft Office PowerPoint</Application>
  <PresentationFormat>Widescreen</PresentationFormat>
  <Paragraphs>212</Paragraphs>
  <Slides>16</Slides>
  <Notes>15</Notes>
  <HiddenSlides>2</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Wingdings</vt:lpstr>
      <vt:lpstr>Layers</vt:lpstr>
      <vt:lpstr>NIST ABACUS Chemical Analysis Package </vt:lpstr>
      <vt:lpstr>Scope and Applications</vt:lpstr>
      <vt:lpstr>The Modules</vt:lpstr>
      <vt:lpstr>PowerPoint Presentation</vt:lpstr>
      <vt:lpstr>Pre-Experiment Module:  Example</vt:lpstr>
      <vt:lpstr>PowerPoint Presentation</vt:lpstr>
      <vt:lpstr>Calibration Data Tables</vt:lpstr>
      <vt:lpstr>Sample Data Table</vt:lpstr>
      <vt:lpstr>PowerPoint Presentation</vt:lpstr>
      <vt:lpstr>PowerPoint Presentation</vt:lpstr>
      <vt:lpstr>PowerPoint Presentation</vt:lpstr>
      <vt:lpstr>“Design of Experiment” App</vt:lpstr>
      <vt:lpstr>“Analysis” App</vt:lpstr>
      <vt:lpstr>ABACUS –  https://abacus.nist.gov/</vt:lpstr>
      <vt:lpstr>Pre-Experiment App:  Example</vt:lpstr>
      <vt:lpstr>Pre-Experiment App: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2020-03-26T21:34:18Z</dcterms:created>
  <dcterms:modified xsi:type="dcterms:W3CDTF">2022-09-08T21:16:41Z</dcterms:modified>
</cp:coreProperties>
</file>