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9" d="100"/>
          <a:sy n="199" d="100"/>
        </p:scale>
        <p:origin x="3222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3e406a15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e3e406a15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49312540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f49312540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69986467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69986467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49312540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f49312540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fabed1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fabed1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401bbf48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401bbf48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401bbf48c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401bbf48c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01bbf48c7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401bbf48c7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e530efad7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e530efad7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4f298649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4f298649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4f298649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e4f298649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358524775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e358524775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e35852477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e35852477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e3e406a15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e3e406a15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369986467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369986467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369986467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369986467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49312540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493125408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369986467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369986467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69986467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69986467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Procedural Model Generators for RSoXS Simulation Suite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Aaron Tian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Mentored by Dr. Peter Beaucage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750" y="4441326"/>
            <a:ext cx="2128359" cy="5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000" y="4441325"/>
            <a:ext cx="2013526" cy="5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Collision Checking</a:t>
            </a: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168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Point generation and shapes know nothing about each other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Accelerated Spatial Partition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Bucket / Chunking System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Create arbitrarily sized buckets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Check which buckets bounding box is in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Perform axis aligned cube overlap with other shapes in the buckets</a:t>
            </a:r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33" name="Google Shape;133;p22"/>
          <p:cNvPicPr preferRelativeResize="0"/>
          <p:nvPr/>
        </p:nvPicPr>
        <p:blipFill rotWithShape="1">
          <a:blip r:embed="rId3">
            <a:alphaModFix/>
          </a:blip>
          <a:srcRect r="62114"/>
          <a:stretch/>
        </p:blipFill>
        <p:spPr>
          <a:xfrm>
            <a:off x="6513600" y="851850"/>
            <a:ext cx="1823176" cy="343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HDF5 Serialization</a:t>
            </a:r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 file name, shape object, physical size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Everything is automatically created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Other optional parameters</a:t>
            </a:r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41" name="Google Shape;1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913" y="2567013"/>
            <a:ext cx="7286625" cy="77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Use Case</a:t>
            </a:r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CyRoXS 1.1 Tutorial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Core Shell Morphology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Random points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body" idx="1"/>
          </p:nvPr>
        </p:nvSpPr>
        <p:spPr>
          <a:xfrm>
            <a:off x="45789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u="sng"/>
              <a:t>80% less code</a:t>
            </a:r>
            <a:endParaRPr b="1" u="sng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Original: Over </a:t>
            </a:r>
            <a:r>
              <a:rPr lang="en" b="1"/>
              <a:t>40</a:t>
            </a:r>
            <a:r>
              <a:rPr lang="en"/>
              <a:t> lines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Library: </a:t>
            </a:r>
            <a:r>
              <a:rPr lang="en" b="1"/>
              <a:t>7</a:t>
            </a:r>
            <a:r>
              <a:rPr lang="en"/>
              <a:t> lines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0" name="Google Shape;1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" y="2571950"/>
            <a:ext cx="2672701" cy="2215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 rotWithShape="1">
          <a:blip r:embed="rId4">
            <a:alphaModFix/>
          </a:blip>
          <a:srcRect r="50553"/>
          <a:stretch/>
        </p:blipFill>
        <p:spPr>
          <a:xfrm>
            <a:off x="3204503" y="2554700"/>
            <a:ext cx="2735002" cy="22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 rotWithShape="1">
          <a:blip r:embed="rId4">
            <a:alphaModFix/>
          </a:blip>
          <a:srcRect l="49839"/>
          <a:stretch/>
        </p:blipFill>
        <p:spPr>
          <a:xfrm>
            <a:off x="6221198" y="2554700"/>
            <a:ext cx="2774502" cy="224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Simulation Scattering Patterns (1 NM)</a:t>
            </a:r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159" name="Google Shape;15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00" y="1538349"/>
            <a:ext cx="8244177" cy="2451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Vertical Projection Data</a:t>
            </a:r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3488" y="1076775"/>
            <a:ext cx="5097022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Anisotropy</a:t>
            </a:r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173" name="Google Shape;1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4275749" cy="3335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401" y="1170125"/>
            <a:ext cx="4275751" cy="3297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Horizontal and Vertical</a:t>
            </a:r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181" name="Google Shape;18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900" y="1017725"/>
            <a:ext cx="4938182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Possible Future Steps</a:t>
            </a:r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More preset shapes 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More non-isotropic morphologies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More point algorithms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Random sequential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Volume in space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More robust collision detection system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Octree</a:t>
            </a:r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0351" y="1542737"/>
            <a:ext cx="3381950" cy="205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195" name="Google Shape;195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Dr. Peter Beaucage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Dr. Peter Dudenas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Dr. Dean DeLongchamp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CHRNS / NCNR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Internship directors Julie Borchers and Joe Dura</a:t>
            </a:r>
            <a:endParaRPr/>
          </a:p>
          <a:p>
            <a:pPr marL="0" lvl="0" indent="0" algn="l" rtl="0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6" name="Google Shape;19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750" y="4441326"/>
            <a:ext cx="2128359" cy="5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000" y="4441325"/>
            <a:ext cx="2013526" cy="5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Resonant Soft X Ray Scattering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Small angle scattering technique</a:t>
            </a:r>
            <a:endParaRPr sz="1700"/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Similar to SAXS and SANS</a:t>
            </a:r>
            <a:endParaRPr sz="1300"/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Capable of determining orientation at nanoscale</a:t>
            </a:r>
            <a:endParaRPr sz="1700"/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Establish processing structure performance correlation </a:t>
            </a:r>
            <a:endParaRPr sz="1300"/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Cy-RSoXS Scattering Simulator</a:t>
            </a:r>
            <a:endParaRPr sz="1700"/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Voxel based forward scattering simulator</a:t>
            </a:r>
            <a:endParaRPr sz="1300"/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Analyze simulated scattering patterns</a:t>
            </a:r>
            <a:endParaRPr sz="1300"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0000" y="1334888"/>
            <a:ext cx="3442300" cy="19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Simulation Suite and Programmatic Model Generation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3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Cy-RSoXS Scattering simulator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Many parameters means much data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Lack of abstraction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Must hard code each individual step in generating morphology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Voxel Placement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Voxel Alignment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Shape tiling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File serialization</a:t>
            </a: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7068" t="24525" r="12722" b="5180"/>
          <a:stretch/>
        </p:blipFill>
        <p:spPr>
          <a:xfrm>
            <a:off x="5598875" y="1399138"/>
            <a:ext cx="2900724" cy="288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Build software library to abstract morphology creation process</a:t>
            </a:r>
            <a:endParaRPr sz="19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Individual morphology shape generation</a:t>
            </a:r>
            <a:endParaRPr sz="15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Choosing points within space</a:t>
            </a:r>
            <a:endParaRPr sz="15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Placing morphologies at those points</a:t>
            </a:r>
            <a:endParaRPr sz="15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Serializing morphology to disk for simulation</a:t>
            </a:r>
            <a:endParaRPr sz="150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Easy to use and maintain </a:t>
            </a:r>
            <a:endParaRPr sz="19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Add extra point generation algorithms</a:t>
            </a:r>
            <a:endParaRPr sz="15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Add extra preset morphologies to tile</a:t>
            </a:r>
            <a:endParaRPr sz="1500"/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Still provide option to create your own morphology</a:t>
            </a:r>
            <a:endParaRPr sz="1500"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Morphology Structure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73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Shape Object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Euler</a:t>
            </a:r>
            <a:endParaRPr sz="2000"/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Volume Fraction (Vfrac)</a:t>
            </a:r>
            <a:endParaRPr sz="1600"/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Alignment Magnitude (S)</a:t>
            </a:r>
            <a:endParaRPr sz="1600"/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Theta</a:t>
            </a:r>
            <a:endParaRPr sz="1600"/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Psi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Euler object for each material in the shape</a:t>
            </a:r>
            <a:endParaRPr sz="1600"/>
          </a:p>
        </p:txBody>
      </p:sp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t="3476" b="2820"/>
          <a:stretch/>
        </p:blipFill>
        <p:spPr>
          <a:xfrm>
            <a:off x="4026525" y="1367675"/>
            <a:ext cx="4712426" cy="240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Individual Morphology Generation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Create Volume Array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Create Alignment Array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Calculate Angles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Theta: Inverse tangent y / x 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Psi: Inverse tangent r / z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Apply rotation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Non-isotropic only</a:t>
            </a: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t="3476" b="2820"/>
          <a:stretch/>
        </p:blipFill>
        <p:spPr>
          <a:xfrm>
            <a:off x="4026525" y="1367675"/>
            <a:ext cx="4712426" cy="240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Default Shapes</a:t>
            </a: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72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Sphere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Core-Shell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Same or different material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Ellipsoid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Random generation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Create n shapes with randomized parameters</a:t>
            </a:r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7600" y="847675"/>
            <a:ext cx="1801926" cy="180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6125" y="870550"/>
            <a:ext cx="1801926" cy="180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7600" y="2761475"/>
            <a:ext cx="1801925" cy="1784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Generation</a:t>
            </a: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3">
            <a:alphaModFix/>
          </a:blip>
          <a:srcRect r="7842" b="8542"/>
          <a:stretch/>
        </p:blipFill>
        <p:spPr>
          <a:xfrm>
            <a:off x="5602875" y="265675"/>
            <a:ext cx="2989849" cy="222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157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Poisson Disk Sampling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Random points but at least X distance away from all others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Uniform Grid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Point placed every X distance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Random Offset Grid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Uniform but with random offsets</a:t>
            </a: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 rotWithShape="1">
          <a:blip r:embed="rId4">
            <a:alphaModFix/>
          </a:blip>
          <a:srcRect r="50828"/>
          <a:stretch/>
        </p:blipFill>
        <p:spPr>
          <a:xfrm>
            <a:off x="6426675" y="2606125"/>
            <a:ext cx="2114499" cy="211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Morphology Tiling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402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Copy individual morphologies at points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 Collide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Overwrite</a:t>
            </a:r>
            <a:endParaRPr/>
          </a:p>
          <a:p>
            <a:pPr marL="914400" lvl="1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Skip</a:t>
            </a: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8975" y="1090100"/>
            <a:ext cx="2506950" cy="250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7751" y="1096725"/>
            <a:ext cx="2506950" cy="249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 rotWithShape="1">
          <a:blip r:embed="rId5">
            <a:alphaModFix/>
          </a:blip>
          <a:srcRect t="9041"/>
          <a:stretch/>
        </p:blipFill>
        <p:spPr>
          <a:xfrm>
            <a:off x="3933200" y="3685575"/>
            <a:ext cx="5051501" cy="5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On-screen Show (16:9)</PresentationFormat>
  <Paragraphs>119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Simple Light</vt:lpstr>
      <vt:lpstr>Procedural Model Generators for RSoXS Simulation Suite</vt:lpstr>
      <vt:lpstr>Resonant Soft X Ray Scattering</vt:lpstr>
      <vt:lpstr>Simulation Suite and Programmatic Model Generation</vt:lpstr>
      <vt:lpstr>Goals</vt:lpstr>
      <vt:lpstr>Morphology Structure</vt:lpstr>
      <vt:lpstr>Individual Morphology Generation</vt:lpstr>
      <vt:lpstr>Default Shapes</vt:lpstr>
      <vt:lpstr>Point Generation</vt:lpstr>
      <vt:lpstr>Morphology Tiling</vt:lpstr>
      <vt:lpstr>Collision Checking</vt:lpstr>
      <vt:lpstr>HDF5 Serialization</vt:lpstr>
      <vt:lpstr>Example Use Case</vt:lpstr>
      <vt:lpstr>Simulation Scattering Patterns (1 NM)</vt:lpstr>
      <vt:lpstr>Vertical Projection Data</vt:lpstr>
      <vt:lpstr>Anisotropy</vt:lpstr>
      <vt:lpstr>Horizontal and Vertical</vt:lpstr>
      <vt:lpstr>Possible Future Steps</vt:lpstr>
      <vt:lpstr>Acknowledgements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Procedural Model Generators for RSoXS Simulation Suite</dc:title>
  <cp:lastModifiedBy>Tian, Aaron C (Student)</cp:lastModifiedBy>
  <cp:revision>1</cp:revision>
  <dcterms:modified xsi:type="dcterms:W3CDTF">2022-08-11T15:02:39Z</dcterms:modified>
</cp:coreProperties>
</file>