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73" r:id="rId3"/>
    <p:sldId id="274" r:id="rId4"/>
    <p:sldId id="269" r:id="rId5"/>
    <p:sldId id="270" r:id="rId6"/>
    <p:sldId id="271" r:id="rId7"/>
    <p:sldId id="268" r:id="rId8"/>
    <p:sldId id="266" r:id="rId9"/>
    <p:sldId id="272" r:id="rId10"/>
    <p:sldId id="275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42"/>
    <p:restoredTop sz="94676"/>
  </p:normalViewPr>
  <p:slideViewPr>
    <p:cSldViewPr snapToGrid="0" snapToObjects="1">
      <p:cViewPr varScale="1">
        <p:scale>
          <a:sx n="87" d="100"/>
          <a:sy n="87" d="100"/>
        </p:scale>
        <p:origin x="49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EF51-0B7E-8E40-ABA0-C37F8D964163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D1B1-A7FD-2D4A-8D78-71DCBB0A1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79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EF51-0B7E-8E40-ABA0-C37F8D964163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D1B1-A7FD-2D4A-8D78-71DCBB0A1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734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EF51-0B7E-8E40-ABA0-C37F8D964163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D1B1-A7FD-2D4A-8D78-71DCBB0A1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0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EF51-0B7E-8E40-ABA0-C37F8D964163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D1B1-A7FD-2D4A-8D78-71DCBB0A1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098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EF51-0B7E-8E40-ABA0-C37F8D964163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D1B1-A7FD-2D4A-8D78-71DCBB0A1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EF51-0B7E-8E40-ABA0-C37F8D964163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D1B1-A7FD-2D4A-8D78-71DCBB0A1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02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EF51-0B7E-8E40-ABA0-C37F8D964163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D1B1-A7FD-2D4A-8D78-71DCBB0A1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29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EF51-0B7E-8E40-ABA0-C37F8D964163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D1B1-A7FD-2D4A-8D78-71DCBB0A1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925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EF51-0B7E-8E40-ABA0-C37F8D964163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D1B1-A7FD-2D4A-8D78-71DCBB0A1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970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EF51-0B7E-8E40-ABA0-C37F8D964163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D1B1-A7FD-2D4A-8D78-71DCBB0A1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8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EF51-0B7E-8E40-ABA0-C37F8D964163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D1B1-A7FD-2D4A-8D78-71DCBB0A1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793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AEF51-0B7E-8E40-ABA0-C37F8D964163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0D1B1-A7FD-2D4A-8D78-71DCBB0A1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328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77" y="252109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Discussion on Challenges, Quantitation, Gating, and Best Practices and Strategies </a:t>
            </a:r>
          </a:p>
        </p:txBody>
      </p:sp>
    </p:spTree>
    <p:extLst>
      <p:ext uri="{BB962C8B-B14F-4D97-AF65-F5344CB8AC3E}">
        <p14:creationId xmlns:p14="http://schemas.microsoft.com/office/powerpoint/2010/main" val="663460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01" y="1811215"/>
            <a:ext cx="10515600" cy="2760785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(1) Reference Standards to Aid Measurement Assurance</a:t>
            </a:r>
            <a:br>
              <a:rPr lang="en-US" sz="3200" dirty="0"/>
            </a:br>
            <a:r>
              <a:rPr lang="en-US" sz="3200" dirty="0"/>
              <a:t>and </a:t>
            </a:r>
            <a:br>
              <a:rPr lang="en-US" sz="3200" dirty="0"/>
            </a:br>
            <a:r>
              <a:rPr lang="en-US" sz="3200" dirty="0"/>
              <a:t>(2) Best Practices/Strategies to Enhance Result Comparability across Multiple Flow Cytometers </a:t>
            </a:r>
          </a:p>
        </p:txBody>
      </p:sp>
    </p:spTree>
    <p:extLst>
      <p:ext uri="{BB962C8B-B14F-4D97-AF65-F5344CB8AC3E}">
        <p14:creationId xmlns:p14="http://schemas.microsoft.com/office/powerpoint/2010/main" val="954363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Various samples are measured by flow cytometry in cell therapy applications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9822" y="1825625"/>
            <a:ext cx="6228202" cy="4351338"/>
          </a:xfrm>
        </p:spPr>
      </p:pic>
    </p:spTree>
    <p:extLst>
      <p:ext uri="{BB962C8B-B14F-4D97-AF65-F5344CB8AC3E}">
        <p14:creationId xmlns:p14="http://schemas.microsoft.com/office/powerpoint/2010/main" val="3518909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Wide range of fluorescent parameter is used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924" y="1825625"/>
            <a:ext cx="6116151" cy="4351338"/>
          </a:xfrm>
        </p:spPr>
      </p:pic>
    </p:spTree>
    <p:extLst>
      <p:ext uri="{BB962C8B-B14F-4D97-AF65-F5344CB8AC3E}">
        <p14:creationId xmlns:p14="http://schemas.microsoft.com/office/powerpoint/2010/main" val="1905980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Cytometer standardization is generally a high priority for their organization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638" y="1825625"/>
            <a:ext cx="7008724" cy="4351338"/>
          </a:xfrm>
        </p:spPr>
      </p:pic>
    </p:spTree>
    <p:extLst>
      <p:ext uri="{BB962C8B-B14F-4D97-AF65-F5344CB8AC3E}">
        <p14:creationId xmlns:p14="http://schemas.microsoft.com/office/powerpoint/2010/main" val="717699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No consensus about the compatibility/comparability of results from flow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843" y="1825625"/>
            <a:ext cx="6286314" cy="4351338"/>
          </a:xfrm>
        </p:spPr>
      </p:pic>
    </p:spTree>
    <p:extLst>
      <p:ext uri="{BB962C8B-B14F-4D97-AF65-F5344CB8AC3E}">
        <p14:creationId xmlns:p14="http://schemas.microsoft.com/office/powerpoint/2010/main" val="1920089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Many obstacles for achieve high confidence in flow measurements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8324" y="1825625"/>
            <a:ext cx="5407268" cy="4351338"/>
          </a:xfrm>
        </p:spPr>
      </p:pic>
    </p:spTree>
    <p:extLst>
      <p:ext uri="{BB962C8B-B14F-4D97-AF65-F5344CB8AC3E}">
        <p14:creationId xmlns:p14="http://schemas.microsoft.com/office/powerpoint/2010/main" val="1394934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362" y="365125"/>
            <a:ext cx="1083927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/>
              <a:t>Importance of fit for purpose as objective of flow assay can vary: quantitation of cell count and biomarker expression is important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597" y="1750124"/>
            <a:ext cx="5260806" cy="4351338"/>
          </a:xfrm>
        </p:spPr>
      </p:pic>
    </p:spTree>
    <p:extLst>
      <p:ext uri="{BB962C8B-B14F-4D97-AF65-F5344CB8AC3E}">
        <p14:creationId xmlns:p14="http://schemas.microsoft.com/office/powerpoint/2010/main" val="1028437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Consensus on gating strategies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9324" y="1825625"/>
            <a:ext cx="5993352" cy="4351338"/>
          </a:xfrm>
        </p:spPr>
      </p:pic>
    </p:spTree>
    <p:extLst>
      <p:ext uri="{BB962C8B-B14F-4D97-AF65-F5344CB8AC3E}">
        <p14:creationId xmlns:p14="http://schemas.microsoft.com/office/powerpoint/2010/main" val="1603797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Some agreement on tools for achieving measurement assurance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090" y="1825625"/>
            <a:ext cx="5601819" cy="4351338"/>
          </a:xfrm>
        </p:spPr>
      </p:pic>
    </p:spTree>
    <p:extLst>
      <p:ext uri="{BB962C8B-B14F-4D97-AF65-F5344CB8AC3E}">
        <p14:creationId xmlns:p14="http://schemas.microsoft.com/office/powerpoint/2010/main" val="2050204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1206</TotalTime>
  <Words>104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Discussion on Challenges, Quantitation, Gating, and Best Practices and Strategies </vt:lpstr>
      <vt:lpstr>Various samples are measured by flow cytometry in cell therapy applications</vt:lpstr>
      <vt:lpstr>Wide range of fluorescent parameter is used </vt:lpstr>
      <vt:lpstr>Cytometer standardization is generally a high priority for their organization </vt:lpstr>
      <vt:lpstr>No consensus about the compatibility/comparability of results from flow</vt:lpstr>
      <vt:lpstr>Many obstacles for achieve high confidence in flow measurements </vt:lpstr>
      <vt:lpstr>Importance of fit for purpose as objective of flow assay can vary: quantitation of cell count and biomarker expression is important</vt:lpstr>
      <vt:lpstr>Consensus on gating strategies </vt:lpstr>
      <vt:lpstr>Some agreement on tools for achieving measurement assurance </vt:lpstr>
      <vt:lpstr>(1) Reference Standards to Aid Measurement Assurance and  (2) Best Practices/Strategies to Enhance Result Comparability across Multiple Flow Cytometers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Lin-Gibson, Sheng (Fed)</dc:creator>
  <cp:lastModifiedBy>Wang, Lili (Fed)</cp:lastModifiedBy>
  <cp:revision>17</cp:revision>
  <cp:lastPrinted>2017-10-24T19:24:35Z</cp:lastPrinted>
  <dcterms:created xsi:type="dcterms:W3CDTF">2017-10-21T19:08:05Z</dcterms:created>
  <dcterms:modified xsi:type="dcterms:W3CDTF">2017-10-25T07:39:49Z</dcterms:modified>
</cp:coreProperties>
</file>