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26FC-55E0-483B-ACDA-BC4FF5DBB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97C61-A34A-4E47-A2DD-F333D0218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00F83-88E2-4F65-B25C-3807E6C7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711AB-9ADD-483D-8BC0-74F4D6A5A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95B07-1023-479D-8B74-3306E9E92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4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CB6DC-698D-4AF9-A47E-60C3B041D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905CA-C00A-4FC9-BA0C-A68E40626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11E83-74F8-4D60-9BCF-87E679F92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44F26-1EEA-434F-9D36-17A2C69C8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533B4-8F17-461E-88E0-AEEF856A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3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60B721-6726-447E-969C-40FBB82D42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A17CFF-87FB-4B03-AD37-FC8F065A8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FFDCB-4EAF-4140-B76F-1483C614E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ECC5F-19C5-4626-A37E-6E135B1D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E1146-962A-4CED-BF82-BA91E093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9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8DBEC-6E5A-4F0C-B8C2-7450D8A81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CE333-039D-494A-9B2E-5B8C3ABEC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99377-A2DD-4640-8B78-2393DC7B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0A0A8-AC5E-4E1F-9226-3C8572B02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9FEAB-FC18-45BD-8699-D4175F11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9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4983F-94E4-407F-96A0-DF77B94C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A5526-0BF8-4D47-832A-A1B4DDD62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CCC8-3DE6-4B98-836C-B84C5905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EB451-E199-444E-B436-75EAF2B9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CEED8-67E7-4650-9D51-AEB1CAF6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3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3651-4EB5-48B1-9392-B6AF3FCFB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5659-929D-4A4E-AC75-DD1103434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489D7F-EF9E-4D57-9286-F9081AED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821B1-C5CC-458C-BA77-EB5678A4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B798E-E2CE-4D53-9D26-04D3A5922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138CC-0DB0-41FD-9E40-F6CC5A67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8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4704-0DFA-455D-8F5A-59419D71F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B4D98-55E1-417E-9E4B-79C74659A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5E6A8-31DF-4956-B825-14AE60CB7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652ABA-DB67-4E22-8B08-3F7DC85C93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40DFB-54CB-4FBA-A99E-F6CCD3FC1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2474AD-4F92-4816-817D-65CAAB851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E530CD-DFA6-493A-9FB2-7FE2828C6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94BBAC-8D62-4AA7-877A-338DA86B6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20B4E-C9A5-46A0-96B7-8E8F3354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DE017D-C1E9-45A8-B652-A0C2DAA5D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377E52-CA6E-4508-AB72-5B99689EB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F923-3119-42C4-BAE9-0A023D5A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6E5B3B-3DFA-49A4-B392-F2CFAFC44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9FC80-0AF6-4388-9AA0-6A06D0830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61D1C-3D2D-43EE-9F8B-B197E464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F585-4EF7-415E-BA00-050D7CBF5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D24BE-C7B3-442F-BEC7-41D522A6E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E3B77-863F-4CFA-BD51-3670D0CD8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A4260-29FF-45B7-974C-3C2469A9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6CE63-FDD3-4523-8726-AC6EAF109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B86946-B949-494B-811A-51D554A0F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8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BC21-A9B7-423C-AD41-A40C650F0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922326-E995-42D7-BEB5-4E42FBBCA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731B0-31F1-4BE7-94EA-7DE39B5AA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2C094-FDCF-483E-A820-1D1B61C2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73CFB-C5C3-4343-9110-344BA5B6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7A61A-9063-417D-92F3-797F2B058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4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E1DCB7-5C88-47CC-83EF-0B43E657E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F9013-A3F2-420D-B131-6B47D967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834FA-5E8B-4F89-A773-857184819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1ED1F-CF37-4EF8-A5FC-1158F070713B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24836-A5A5-4890-9395-3A7892C0C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516DD-4C3C-41DC-A528-B5A7B4E05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5B0D9-C2C6-4D4B-B2AE-E9DA20C4F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1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4B879-F891-4625-B250-36802EF2E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Survey Snippets:  Calibration and Reference Materials for Cytometer Measurement “Standardization”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1207C-2A6F-4742-8EB9-43596A04E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3491"/>
            <a:ext cx="9144000" cy="1655762"/>
          </a:xfrm>
        </p:spPr>
        <p:txBody>
          <a:bodyPr/>
          <a:lstStyle/>
          <a:p>
            <a:r>
              <a:rPr lang="en-US" dirty="0"/>
              <a:t>NIST-FDA Flow Cytometry Workshop:  Building Measurement Assurance in Flow Cytometry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Wide range of fluorescent parameter is used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924" y="1825625"/>
            <a:ext cx="6116151" cy="4351338"/>
          </a:xfrm>
        </p:spPr>
      </p:pic>
    </p:spTree>
    <p:extLst>
      <p:ext uri="{BB962C8B-B14F-4D97-AF65-F5344CB8AC3E}">
        <p14:creationId xmlns:p14="http://schemas.microsoft.com/office/powerpoint/2010/main" val="1905980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Several approaches to QC the flow cytometer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805" y="1825625"/>
            <a:ext cx="5060389" cy="435133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6965EB-2C8D-41E9-A319-CA23DE5E3B9E}"/>
              </a:ext>
            </a:extLst>
          </p:cNvPr>
          <p:cNvSpPr txBox="1"/>
          <p:nvPr/>
        </p:nvSpPr>
        <p:spPr>
          <a:xfrm>
            <a:off x="1904301" y="3506598"/>
            <a:ext cx="18455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(w/o further calibration/characterization)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D1AB9-B12B-4E1B-A8AA-C05FCB937220}"/>
              </a:ext>
            </a:extLst>
          </p:cNvPr>
          <p:cNvSpPr txBox="1"/>
          <p:nvPr/>
        </p:nvSpPr>
        <p:spPr>
          <a:xfrm>
            <a:off x="1904301" y="4089885"/>
            <a:ext cx="18455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(w further calibration/characterization)</a:t>
            </a:r>
          </a:p>
        </p:txBody>
      </p:sp>
    </p:spTree>
    <p:extLst>
      <p:ext uri="{BB962C8B-B14F-4D97-AF65-F5344CB8AC3E}">
        <p14:creationId xmlns:p14="http://schemas.microsoft.com/office/powerpoint/2010/main" val="8461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 consensus approach for QC and performance characterization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647" y="1825625"/>
            <a:ext cx="5704706" cy="435133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36D220-B7E1-48AE-A48B-F0CB4A9D672E}"/>
              </a:ext>
            </a:extLst>
          </p:cNvPr>
          <p:cNvSpPr txBox="1"/>
          <p:nvPr/>
        </p:nvSpPr>
        <p:spPr>
          <a:xfrm>
            <a:off x="2248249" y="3862794"/>
            <a:ext cx="13706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(to NIST standards)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A3A022-93EC-483B-90CA-A7910251881F}"/>
              </a:ext>
            </a:extLst>
          </p:cNvPr>
          <p:cNvSpPr txBox="1"/>
          <p:nvPr/>
        </p:nvSpPr>
        <p:spPr>
          <a:xfrm>
            <a:off x="2308617" y="4392698"/>
            <a:ext cx="1249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(to </a:t>
            </a:r>
            <a:r>
              <a:rPr lang="en-US" sz="1200" dirty="0" err="1"/>
              <a:t>mfg</a:t>
            </a:r>
            <a:r>
              <a:rPr lang="en-US" sz="1200" dirty="0"/>
              <a:t> assigned intensities)</a:t>
            </a:r>
          </a:p>
        </p:txBody>
      </p:sp>
    </p:spTree>
    <p:extLst>
      <p:ext uri="{BB962C8B-B14F-4D97-AF65-F5344CB8AC3E}">
        <p14:creationId xmlns:p14="http://schemas.microsoft.com/office/powerpoint/2010/main" val="40681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 consensus on how to perform cytometer compensation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388" y="1825625"/>
            <a:ext cx="5909224" cy="4351338"/>
          </a:xfrm>
        </p:spPr>
      </p:pic>
    </p:spTree>
    <p:extLst>
      <p:ext uri="{BB962C8B-B14F-4D97-AF65-F5344CB8AC3E}">
        <p14:creationId xmlns:p14="http://schemas.microsoft.com/office/powerpoint/2010/main" val="97954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 consensus about the compatibility/comparability of results from flow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843" y="1825625"/>
            <a:ext cx="6286314" cy="4351338"/>
          </a:xfrm>
        </p:spPr>
      </p:pic>
    </p:spTree>
    <p:extLst>
      <p:ext uri="{BB962C8B-B14F-4D97-AF65-F5344CB8AC3E}">
        <p14:creationId xmlns:p14="http://schemas.microsoft.com/office/powerpoint/2010/main" val="192008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Some efforts to perform inter-laboratory flow cytometry studies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118" y="1825625"/>
            <a:ext cx="6605764" cy="4351338"/>
          </a:xfrm>
        </p:spPr>
      </p:pic>
    </p:spTree>
    <p:extLst>
      <p:ext uri="{BB962C8B-B14F-4D97-AF65-F5344CB8AC3E}">
        <p14:creationId xmlns:p14="http://schemas.microsoft.com/office/powerpoint/2010/main" val="13719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26A6E-3A60-4C4C-98BA-348113F8C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DC6A7-109E-49E1-9E16-7BC3FBC07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Reference materials for 12 color flow (calibration/compensation)?</a:t>
            </a:r>
          </a:p>
          <a:p>
            <a:r>
              <a:rPr lang="en-US" dirty="0"/>
              <a:t>Comparability between instruments?</a:t>
            </a:r>
          </a:p>
          <a:p>
            <a:r>
              <a:rPr lang="en-US" dirty="0"/>
              <a:t>Reliance on MFG calibration?</a:t>
            </a:r>
          </a:p>
          <a:p>
            <a:r>
              <a:rPr lang="en-US" dirty="0"/>
              <a:t>What are home-built protocols/materials based 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84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131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Survey Snippets:  Calibration and Reference Materials for Cytometer Measurement “Standardization”</vt:lpstr>
      <vt:lpstr>Wide range of fluorescent parameter is used </vt:lpstr>
      <vt:lpstr>Several approaches to QC the flow cytometer</vt:lpstr>
      <vt:lpstr>No consensus approach for QC and performance characterization </vt:lpstr>
      <vt:lpstr>No consensus on how to perform cytometer compensation</vt:lpstr>
      <vt:lpstr>No consensus about the compatibility/comparability of results from flow</vt:lpstr>
      <vt:lpstr>Some efforts to perform inter-laboratory flow cytometry studies </vt:lpstr>
      <vt:lpstr>Discussion 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Snippets:  Calibration and Reference Materials, Cytometer “Standardization”</dc:title>
  <dc:creator>Elliott, John T. (Fed)</dc:creator>
  <cp:lastModifiedBy>Elliott, John T. (Fed)</cp:lastModifiedBy>
  <cp:revision>2</cp:revision>
  <dcterms:created xsi:type="dcterms:W3CDTF">2017-10-25T10:52:21Z</dcterms:created>
  <dcterms:modified xsi:type="dcterms:W3CDTF">2017-10-25T10:59:46Z</dcterms:modified>
</cp:coreProperties>
</file>