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9"/>
  </p:notesMasterIdLst>
  <p:sldIdLst>
    <p:sldId id="288" r:id="rId5"/>
    <p:sldId id="290" r:id="rId6"/>
    <p:sldId id="291" r:id="rId7"/>
    <p:sldId id="28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2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949" userDrawn="1">
          <p15:clr>
            <a:srgbClr val="A4A3A4"/>
          </p15:clr>
        </p15:guide>
        <p15:guide id="4" pos="360" userDrawn="1">
          <p15:clr>
            <a:srgbClr val="A4A3A4"/>
          </p15:clr>
        </p15:guide>
        <p15:guide id="5" pos="7272" userDrawn="1">
          <p15:clr>
            <a:srgbClr val="A4A3A4"/>
          </p15:clr>
        </p15:guide>
        <p15:guide id="6" orient="horz" pos="347" userDrawn="1">
          <p15:clr>
            <a:srgbClr val="A4A3A4"/>
          </p15:clr>
        </p15:guide>
        <p15:guide id="7" orient="horz" pos="744" userDrawn="1">
          <p15:clr>
            <a:srgbClr val="A4A3A4"/>
          </p15:clr>
        </p15:guide>
        <p15:guide id="8" orient="horz" pos="37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B517B"/>
    <a:srgbClr val="073050"/>
    <a:srgbClr val="24607A"/>
    <a:srgbClr val="B2D5E1"/>
    <a:srgbClr val="B1EEEE"/>
    <a:srgbClr val="0E79A5"/>
    <a:srgbClr val="3C76AA"/>
    <a:srgbClr val="157BAB"/>
    <a:srgbClr val="3E7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289" autoAdjust="0"/>
  </p:normalViewPr>
  <p:slideViewPr>
    <p:cSldViewPr snapToGrid="0" snapToObjects="1" showGuides="1">
      <p:cViewPr varScale="1">
        <p:scale>
          <a:sx n="73" d="100"/>
          <a:sy n="73" d="100"/>
        </p:scale>
        <p:origin x="1070" y="67"/>
      </p:cViewPr>
      <p:guideLst>
        <p:guide orient="horz" pos="3312"/>
        <p:guide pos="3864"/>
        <p:guide orient="horz" pos="949"/>
        <p:guide pos="360"/>
        <p:guide pos="7272"/>
        <p:guide orient="horz" pos="347"/>
        <p:guide orient="horz" pos="744"/>
        <p:guide orient="horz" pos="3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5" d="100"/>
          <a:sy n="105" d="100"/>
        </p:scale>
        <p:origin x="309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CD054-F9F0-2A44-B5A6-DB315E3E317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0C026-B9ED-2F4B-9D2A-0294D00AC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92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0C026-B9ED-2F4B-9D2A-0294D00ACE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302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0C026-B9ED-2F4B-9D2A-0294D00ACE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83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0C026-B9ED-2F4B-9D2A-0294D00ACE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04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6138CF-12D6-4F45-98B1-14E74009B36A}"/>
              </a:ext>
            </a:extLst>
          </p:cNvPr>
          <p:cNvSpPr>
            <a:spLocks/>
          </p:cNvSpPr>
          <p:nvPr userDrawn="1"/>
        </p:nvSpPr>
        <p:spPr>
          <a:xfrm>
            <a:off x="-1" y="-1"/>
            <a:ext cx="12188952" cy="4754881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DBF558-8300-42F2-8E89-8E2CF1B3D7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754880"/>
            <a:ext cx="12202160" cy="2103119"/>
          </a:xfrm>
          <a:prstGeom prst="rect">
            <a:avLst/>
          </a:prstGeom>
        </p:spPr>
      </p:pic>
      <p:sp>
        <p:nvSpPr>
          <p:cNvPr id="42" name="Rectangle 41"/>
          <p:cNvSpPr/>
          <p:nvPr userDrawn="1"/>
        </p:nvSpPr>
        <p:spPr>
          <a:xfrm>
            <a:off x="-7112" y="4893833"/>
            <a:ext cx="12188952" cy="0"/>
          </a:xfrm>
          <a:prstGeom prst="rect">
            <a:avLst/>
          </a:prstGeom>
          <a:solidFill>
            <a:schemeClr val="bg1">
              <a:lumMod val="9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0528" y="0"/>
            <a:ext cx="1906329" cy="190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8970" y="365125"/>
            <a:ext cx="579482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Oval 5"/>
          <p:cNvSpPr/>
          <p:nvPr userDrawn="1"/>
        </p:nvSpPr>
        <p:spPr>
          <a:xfrm>
            <a:off x="5741894" y="2921439"/>
            <a:ext cx="1020264" cy="102026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5741894" y="4403248"/>
            <a:ext cx="1020264" cy="1020264"/>
          </a:xfrm>
          <a:prstGeom prst="ellipse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716652" y="4162705"/>
            <a:ext cx="5611906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C1DA1A8-CF16-4348-B069-4E1DEFFA02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725545"/>
            <a:ext cx="4191001" cy="519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3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fld id="{7B4815E7-029E-6945-878E-738A5C96D660}" type="datetimeFigureOut">
              <a:rPr lang="en-US" smtClean="0"/>
              <a:pPr/>
              <a:t>12/9/2019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fld id="{A80616F9-FE95-834F-B80C-D4174256B1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813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" y="0"/>
            <a:ext cx="12178082" cy="6858000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D1A0F7-A84B-4E50-8B1C-2710253E77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376" y="0"/>
            <a:ext cx="6639119" cy="24812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640080"/>
            <a:ext cx="6146800" cy="1168400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0424C0-7CB7-4BFC-A1C0-55AFE50321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6358" y="4682"/>
            <a:ext cx="612648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11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5EF1A3-1BD0-490B-9FB0-C99E09BAC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3615" y="4682"/>
            <a:ext cx="612648" cy="612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A1408E-C981-463F-9D1B-68AA425069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376" y="0"/>
            <a:ext cx="6639119" cy="248128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F36CA05-1471-4F91-8093-BF1D08886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640080"/>
            <a:ext cx="6144768" cy="1170432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4093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" y="0"/>
            <a:ext cx="12188952" cy="6858000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11718E-5123-4AD1-B3FE-7FCF57F78D4A}"/>
              </a:ext>
            </a:extLst>
          </p:cNvPr>
          <p:cNvSpPr/>
          <p:nvPr userDrawn="1"/>
        </p:nvSpPr>
        <p:spPr>
          <a:xfrm>
            <a:off x="3008376" y="0"/>
            <a:ext cx="6636139" cy="2480873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640080"/>
            <a:ext cx="6146800" cy="1168400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ACBE82-2A70-476C-9654-A0C998D2C1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14208" y="-2636482"/>
            <a:ext cx="612648" cy="612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866B55-37C2-456D-8917-4B296A7ACE3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6251" y="0"/>
            <a:ext cx="615749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51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0" y="0"/>
            <a:ext cx="12191030" cy="6858000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6162E6-1E01-4BAA-918F-8021B5B9B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376" y="0"/>
            <a:ext cx="6639119" cy="24812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B46F9D-D10A-43A3-929B-F4DA1C1C6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6358" y="4682"/>
            <a:ext cx="612648" cy="6126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399" y="640080"/>
            <a:ext cx="6144768" cy="1168400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8408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69841" y="668214"/>
            <a:ext cx="3646921" cy="104726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284504" y="668214"/>
            <a:ext cx="3646921" cy="104726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69841" y="1842634"/>
            <a:ext cx="3646921" cy="35754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4284504" y="1842634"/>
            <a:ext cx="3646921" cy="35754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369841" y="5584991"/>
            <a:ext cx="3646921" cy="104726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4284504" y="5584991"/>
            <a:ext cx="3646921" cy="104726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8199167" y="668214"/>
            <a:ext cx="3646921" cy="104726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8199167" y="1842634"/>
            <a:ext cx="3646921" cy="35754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8199167" y="5584991"/>
            <a:ext cx="3646921" cy="104726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976628" y="2820327"/>
            <a:ext cx="2428605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4912523" y="2820327"/>
            <a:ext cx="2428605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8808662" y="2820327"/>
            <a:ext cx="2428605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979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7391404" cy="6858001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6906637" y="298585"/>
            <a:ext cx="1161827" cy="1138539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6906637" y="1584271"/>
            <a:ext cx="1161827" cy="113853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6906637" y="2869957"/>
            <a:ext cx="1161827" cy="1138539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8405766" y="1437124"/>
            <a:ext cx="3138534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>
            <a:off x="8405766" y="2722810"/>
            <a:ext cx="3138534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8405766" y="4008496"/>
            <a:ext cx="3138534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3FC2D36-28B6-C646-8F07-1405E9C2D69E}"/>
              </a:ext>
            </a:extLst>
          </p:cNvPr>
          <p:cNvSpPr/>
          <p:nvPr userDrawn="1"/>
        </p:nvSpPr>
        <p:spPr>
          <a:xfrm>
            <a:off x="6906637" y="4155643"/>
            <a:ext cx="1161827" cy="113853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AE3158-6983-CF47-A9D8-9298B96CE20D}"/>
              </a:ext>
            </a:extLst>
          </p:cNvPr>
          <p:cNvSpPr/>
          <p:nvPr userDrawn="1"/>
        </p:nvSpPr>
        <p:spPr>
          <a:xfrm>
            <a:off x="6906637" y="5441329"/>
            <a:ext cx="1161827" cy="1138539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CB2BE5-F53F-AD41-A450-69337DFBE660}"/>
              </a:ext>
            </a:extLst>
          </p:cNvPr>
          <p:cNvCxnSpPr/>
          <p:nvPr userDrawn="1"/>
        </p:nvCxnSpPr>
        <p:spPr>
          <a:xfrm>
            <a:off x="8405766" y="5294182"/>
            <a:ext cx="3138534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A6BEF3A-BDBA-4342-BEC5-1E3E3C061A2C}"/>
              </a:ext>
            </a:extLst>
          </p:cNvPr>
          <p:cNvCxnSpPr/>
          <p:nvPr userDrawn="1"/>
        </p:nvCxnSpPr>
        <p:spPr>
          <a:xfrm>
            <a:off x="8405766" y="6513317"/>
            <a:ext cx="3138534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141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600865" y="613356"/>
            <a:ext cx="6189674" cy="5742994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7113494" y="778371"/>
            <a:ext cx="4706471" cy="10181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7113494" y="2205069"/>
            <a:ext cx="4706471" cy="10938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7113494" y="3677846"/>
            <a:ext cx="4706471" cy="10938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7113494" y="5180216"/>
            <a:ext cx="4706471" cy="10938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994856" y="948134"/>
            <a:ext cx="1811322" cy="1775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 userDrawn="1"/>
        </p:nvSpPr>
        <p:spPr>
          <a:xfrm>
            <a:off x="7325108" y="894346"/>
            <a:ext cx="522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73050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1.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7325108" y="2400417"/>
            <a:ext cx="522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73050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2.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7325108" y="3893040"/>
            <a:ext cx="522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73050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3.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7325108" y="5412558"/>
            <a:ext cx="522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73050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4.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744EBC-9D7B-4B69-BE89-59BBF8B9D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7160" y="1"/>
            <a:ext cx="612648" cy="6096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2737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71499" y="3560876"/>
            <a:ext cx="5373755" cy="2808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71499" y="804672"/>
            <a:ext cx="5373755" cy="2554754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170545" y="3560876"/>
            <a:ext cx="5373755" cy="2808563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170545" y="804672"/>
            <a:ext cx="5373755" cy="25547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973179" y="1090382"/>
            <a:ext cx="0" cy="19410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973179" y="4026318"/>
            <a:ext cx="0" cy="1941095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7555832" y="1090382"/>
            <a:ext cx="0" cy="1941095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7555832" y="4026318"/>
            <a:ext cx="0" cy="19410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93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Rectangle 3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/>
          <p:cNvSpPr/>
          <p:nvPr userDrawn="1"/>
        </p:nvSpPr>
        <p:spPr>
          <a:xfrm>
            <a:off x="-2032" y="4939883"/>
            <a:ext cx="12194032" cy="1918118"/>
          </a:xfrm>
          <a:prstGeom prst="rect">
            <a:avLst/>
          </a:prstGeom>
          <a:solidFill>
            <a:schemeClr val="bg1">
              <a:lumMod val="9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86C12E-12D0-4D46-8CB3-384556E333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2080" y="0"/>
            <a:ext cx="1911096" cy="191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162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77780" y="1883802"/>
            <a:ext cx="1111590" cy="1152671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86" y="3271524"/>
            <a:ext cx="4968071" cy="279454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1985210" y="2272631"/>
            <a:ext cx="362362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6422741" y="1883802"/>
            <a:ext cx="1111590" cy="1152671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cxnSpLocks/>
          </p:cNvCxnSpPr>
          <p:nvPr userDrawn="1"/>
        </p:nvCxnSpPr>
        <p:spPr>
          <a:xfrm>
            <a:off x="7730171" y="2272631"/>
            <a:ext cx="375788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341ED48-F353-44F3-959A-E67DD012BC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0408" y="3271524"/>
            <a:ext cx="5356335" cy="279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94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77780" y="1883802"/>
            <a:ext cx="1111590" cy="1152671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73"/>
          <a:stretch/>
        </p:blipFill>
        <p:spPr>
          <a:xfrm>
            <a:off x="565355" y="3271524"/>
            <a:ext cx="5303520" cy="27432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1985210" y="2272631"/>
            <a:ext cx="362362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6422741" y="1883802"/>
            <a:ext cx="1111590" cy="1152671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cxnSpLocks/>
          </p:cNvCxnSpPr>
          <p:nvPr userDrawn="1"/>
        </p:nvCxnSpPr>
        <p:spPr>
          <a:xfrm>
            <a:off x="7730171" y="2272631"/>
            <a:ext cx="375788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341ED48-F353-44F3-959A-E67DD012BC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334" b="-1"/>
          <a:stretch/>
        </p:blipFill>
        <p:spPr>
          <a:xfrm>
            <a:off x="6422741" y="2875284"/>
            <a:ext cx="530352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20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18" y="-1693"/>
            <a:ext cx="12198018" cy="686138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152691" y="1073426"/>
            <a:ext cx="9880600" cy="5057790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2550332" y="1642297"/>
            <a:ext cx="70011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STAY IN TOUCH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6DF9FD-0DE0-412C-BE54-2C879E97D858}"/>
              </a:ext>
            </a:extLst>
          </p:cNvPr>
          <p:cNvSpPr txBox="1"/>
          <p:nvPr userDrawn="1"/>
        </p:nvSpPr>
        <p:spPr>
          <a:xfrm>
            <a:off x="7987557" y="4830528"/>
            <a:ext cx="156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@</a:t>
            </a:r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NISTcyber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Arial" charset="0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3CED06-73E9-413F-8015-96E7E090A880}"/>
              </a:ext>
            </a:extLst>
          </p:cNvPr>
          <p:cNvSpPr txBox="1"/>
          <p:nvPr userDrawn="1"/>
        </p:nvSpPr>
        <p:spPr>
          <a:xfrm>
            <a:off x="4285062" y="4692029"/>
            <a:ext cx="3671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NIST.gov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/topics/</a:t>
            </a:r>
          </a:p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cybersecurity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4382462" y="3566990"/>
            <a:ext cx="3005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CONTACT US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3344310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7046805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307" y="4652443"/>
            <a:ext cx="779059" cy="725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507" y="4561416"/>
            <a:ext cx="974555" cy="9075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3F8363-E064-4FA8-901E-380DDDD73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7160" y="1"/>
            <a:ext cx="612648" cy="609600"/>
          </a:xfrm>
          <a:prstGeom prst="rect">
            <a:avLst/>
          </a:prstGeom>
          <a:effectLst/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18" y="-1693"/>
            <a:ext cx="12198018" cy="686138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152691" y="1084613"/>
            <a:ext cx="9880600" cy="5057790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0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534848" y="2269884"/>
            <a:ext cx="4918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QUESTIONS ?</a:t>
            </a:r>
            <a:endParaRPr lang="en-US" sz="4800" dirty="0">
              <a:solidFill>
                <a:schemeClr val="bg1"/>
              </a:solidFill>
              <a:latin typeface="+mj-lt"/>
              <a:ea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165506-867B-49F6-BF0F-DAF62D385A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7160" y="1"/>
            <a:ext cx="612648" cy="6096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70200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electronics&#10;&#10;Description generated with high confidence">
            <a:extLst>
              <a:ext uri="{FF2B5EF4-FFF2-40B4-BE49-F238E27FC236}">
                <a16:creationId xmlns:a16="http://schemas.microsoft.com/office/drawing/2014/main" id="{A59970B5-2F6D-47C0-9C0C-5D0410BF2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" y="6126480"/>
            <a:ext cx="12188952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1790947"/>
            <a:ext cx="12192000" cy="509336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4587688" y="2810435"/>
            <a:ext cx="3007659" cy="1290918"/>
          </a:xfrm>
          <a:prstGeom prst="rect">
            <a:avLst/>
          </a:prstGeom>
          <a:solidFill>
            <a:srgbClr val="30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8113059" y="2810435"/>
            <a:ext cx="3007659" cy="1290918"/>
          </a:xfrm>
          <a:prstGeom prst="rect">
            <a:avLst/>
          </a:prstGeom>
          <a:solidFill>
            <a:srgbClr val="30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1062317" y="4583392"/>
            <a:ext cx="3007659" cy="129091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4587688" y="4583392"/>
            <a:ext cx="3007659" cy="129091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8113059" y="4583392"/>
            <a:ext cx="3007659" cy="129091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 userDrawn="1"/>
        </p:nvSpPr>
        <p:spPr>
          <a:xfrm>
            <a:off x="4578723" y="2810435"/>
            <a:ext cx="3007659" cy="129091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8104094" y="2810435"/>
            <a:ext cx="3007659" cy="129091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E078F7-8360-3840-93FE-F084D1D81CCC}"/>
              </a:ext>
            </a:extLst>
          </p:cNvPr>
          <p:cNvSpPr/>
          <p:nvPr userDrawn="1"/>
        </p:nvSpPr>
        <p:spPr>
          <a:xfrm>
            <a:off x="1053352" y="2810435"/>
            <a:ext cx="3007659" cy="129091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361765"/>
            <a:ext cx="12192000" cy="34962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066799" y="2810435"/>
            <a:ext cx="3007659" cy="129091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4592170" y="2810435"/>
            <a:ext cx="3007659" cy="129091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8117541" y="2810435"/>
            <a:ext cx="3007659" cy="129091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1963270"/>
            <a:ext cx="3155576" cy="3013844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6096001" y="1963270"/>
            <a:ext cx="3155576" cy="30138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930" userDrawn="1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3361765"/>
            <a:ext cx="12192000" cy="3496235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838200" y="2089482"/>
            <a:ext cx="2166729" cy="2111774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3581400" y="2089482"/>
            <a:ext cx="2166729" cy="21117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6361250" y="2089482"/>
            <a:ext cx="2166729" cy="2111774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9141101" y="2089482"/>
            <a:ext cx="2166729" cy="21117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98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625642" y="4682"/>
            <a:ext cx="4427621" cy="150653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25642" y="1506539"/>
            <a:ext cx="10956758" cy="4669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1066800" y="2118434"/>
            <a:ext cx="1452525" cy="1452525"/>
          </a:xfrm>
          <a:prstGeom prst="ellipse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1066800" y="4043487"/>
            <a:ext cx="1452525" cy="145252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541FCE-086D-48BD-8C1D-B13A8F79E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7160" y="1"/>
            <a:ext cx="612648" cy="6096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824753" y="4192484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824753" y="2155068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470159" y="4192484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6470159" y="2155068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24754" y="4192484"/>
            <a:ext cx="624698" cy="57009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24754" y="2155068"/>
            <a:ext cx="624698" cy="57009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6470160" y="4192484"/>
            <a:ext cx="624698" cy="57009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6470160" y="2155068"/>
            <a:ext cx="624698" cy="57009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951202" y="2195408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6612414" y="2195408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951202" y="4239361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3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6612414" y="4239361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4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microsoft.com/office/2007/relationships/hdphoto" Target="../media/hdphoto1.wdp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E40173-E1B4-4515-8D70-BDBB1DE5D1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email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7160" y="1"/>
            <a:ext cx="612648" cy="6096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395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51" r:id="rId3"/>
    <p:sldLayoutId id="2147483656" r:id="rId4"/>
    <p:sldLayoutId id="2147483650" r:id="rId5"/>
    <p:sldLayoutId id="2147483654" r:id="rId6"/>
    <p:sldLayoutId id="2147483672" r:id="rId7"/>
    <p:sldLayoutId id="2147483657" r:id="rId8"/>
    <p:sldLayoutId id="2147483667" r:id="rId9"/>
    <p:sldLayoutId id="2147483668" r:id="rId10"/>
    <p:sldLayoutId id="2147483675" r:id="rId11"/>
    <p:sldLayoutId id="2147483662" r:id="rId12"/>
    <p:sldLayoutId id="2147483681" r:id="rId13"/>
    <p:sldLayoutId id="2147483682" r:id="rId14"/>
    <p:sldLayoutId id="2147483683" r:id="rId15"/>
    <p:sldLayoutId id="2147483663" r:id="rId16"/>
    <p:sldLayoutId id="2147483679" r:id="rId17"/>
    <p:sldLayoutId id="2147483665" r:id="rId18"/>
    <p:sldLayoutId id="2147483666" r:id="rId19"/>
    <p:sldLayoutId id="2147483669" r:id="rId20"/>
    <p:sldLayoutId id="2147483684" r:id="rId21"/>
    <p:sldLayoutId id="2147483673" r:id="rId22"/>
    <p:sldLayoutId id="2147483680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26849" y="4924927"/>
            <a:ext cx="11570861" cy="1684420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Next up! Cybersecurity Framework Webinar:</a:t>
            </a:r>
            <a:br>
              <a:rPr lang="en-US" sz="3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Arial" charset="0"/>
                <a:cs typeface="Arial" charset="0"/>
              </a:rPr>
            </a:br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Helping Small &amp; Medium-sized Businesses </a:t>
            </a:r>
          </a:p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to Manage Cybersecurity Risk</a:t>
            </a:r>
          </a:p>
        </p:txBody>
      </p:sp>
    </p:spTree>
    <p:extLst>
      <p:ext uri="{BB962C8B-B14F-4D97-AF65-F5344CB8AC3E}">
        <p14:creationId xmlns:p14="http://schemas.microsoft.com/office/powerpoint/2010/main" val="1283023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FC5D468-20E9-44C6-A7DE-7B04CE2303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" t="1298" r="25267" b="31039"/>
          <a:stretch>
            <a:fillRect/>
          </a:stretch>
        </p:blipFill>
        <p:spPr>
          <a:xfrm>
            <a:off x="3469459" y="1858650"/>
            <a:ext cx="2636628" cy="2636628"/>
          </a:xfrm>
          <a:custGeom>
            <a:avLst/>
            <a:gdLst>
              <a:gd name="connsiteX0" fmla="*/ 1318314 w 2636628"/>
              <a:gd name="connsiteY0" fmla="*/ 0 h 2636628"/>
              <a:gd name="connsiteX1" fmla="*/ 2636628 w 2636628"/>
              <a:gd name="connsiteY1" fmla="*/ 1318314 h 2636628"/>
              <a:gd name="connsiteX2" fmla="*/ 1318314 w 2636628"/>
              <a:gd name="connsiteY2" fmla="*/ 2636628 h 2636628"/>
              <a:gd name="connsiteX3" fmla="*/ 0 w 2636628"/>
              <a:gd name="connsiteY3" fmla="*/ 1318314 h 2636628"/>
              <a:gd name="connsiteX4" fmla="*/ 1318314 w 2636628"/>
              <a:gd name="connsiteY4" fmla="*/ 0 h 263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6628" h="2636628">
                <a:moveTo>
                  <a:pt x="1318314" y="0"/>
                </a:moveTo>
                <a:cubicBezTo>
                  <a:pt x="2046399" y="0"/>
                  <a:pt x="2636628" y="590229"/>
                  <a:pt x="2636628" y="1318314"/>
                </a:cubicBezTo>
                <a:cubicBezTo>
                  <a:pt x="2636628" y="2046399"/>
                  <a:pt x="2046399" y="2636628"/>
                  <a:pt x="1318314" y="2636628"/>
                </a:cubicBezTo>
                <a:cubicBezTo>
                  <a:pt x="590229" y="2636628"/>
                  <a:pt x="0" y="2046399"/>
                  <a:pt x="0" y="1318314"/>
                </a:cubicBezTo>
                <a:cubicBezTo>
                  <a:pt x="0" y="590229"/>
                  <a:pt x="590229" y="0"/>
                  <a:pt x="1318314" y="0"/>
                </a:cubicBezTo>
                <a:close/>
              </a:path>
            </a:pathLst>
          </a:cu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152DB51-E11A-4E53-B976-21D2CC625B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9214" b="28241"/>
          <a:stretch/>
        </p:blipFill>
        <p:spPr>
          <a:xfrm>
            <a:off x="9195111" y="1028167"/>
            <a:ext cx="2719400" cy="3463501"/>
          </a:xfrm>
          <a:custGeom>
            <a:avLst/>
            <a:gdLst>
              <a:gd name="connsiteX0" fmla="*/ 1367638 w 2719400"/>
              <a:gd name="connsiteY0" fmla="*/ 882935 h 3463501"/>
              <a:gd name="connsiteX1" fmla="*/ 2657921 w 2719400"/>
              <a:gd name="connsiteY1" fmla="*/ 2173218 h 3463501"/>
              <a:gd name="connsiteX2" fmla="*/ 1367638 w 2719400"/>
              <a:gd name="connsiteY2" fmla="*/ 3463501 h 3463501"/>
              <a:gd name="connsiteX3" fmla="*/ 77355 w 2719400"/>
              <a:gd name="connsiteY3" fmla="*/ 2173218 h 3463501"/>
              <a:gd name="connsiteX4" fmla="*/ 1367638 w 2719400"/>
              <a:gd name="connsiteY4" fmla="*/ 882935 h 3463501"/>
              <a:gd name="connsiteX5" fmla="*/ 0 w 2719400"/>
              <a:gd name="connsiteY5" fmla="*/ 0 h 3463501"/>
              <a:gd name="connsiteX6" fmla="*/ 2719400 w 2719400"/>
              <a:gd name="connsiteY6" fmla="*/ 0 h 3463501"/>
              <a:gd name="connsiteX7" fmla="*/ 2719400 w 2719400"/>
              <a:gd name="connsiteY7" fmla="*/ 296686 h 3463501"/>
              <a:gd name="connsiteX8" fmla="*/ 0 w 2719400"/>
              <a:gd name="connsiteY8" fmla="*/ 296686 h 346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9400" h="3463501">
                <a:moveTo>
                  <a:pt x="1367638" y="882935"/>
                </a:moveTo>
                <a:cubicBezTo>
                  <a:pt x="2080242" y="882935"/>
                  <a:pt x="2657921" y="1460614"/>
                  <a:pt x="2657921" y="2173218"/>
                </a:cubicBezTo>
                <a:cubicBezTo>
                  <a:pt x="2657921" y="2885822"/>
                  <a:pt x="2080242" y="3463501"/>
                  <a:pt x="1367638" y="3463501"/>
                </a:cubicBezTo>
                <a:cubicBezTo>
                  <a:pt x="655034" y="3463501"/>
                  <a:pt x="77355" y="2885822"/>
                  <a:pt x="77355" y="2173218"/>
                </a:cubicBezTo>
                <a:cubicBezTo>
                  <a:pt x="77355" y="1460614"/>
                  <a:pt x="655034" y="882935"/>
                  <a:pt x="1367638" y="882935"/>
                </a:cubicBezTo>
                <a:close/>
                <a:moveTo>
                  <a:pt x="0" y="0"/>
                </a:moveTo>
                <a:lnTo>
                  <a:pt x="2719400" y="0"/>
                </a:lnTo>
                <a:lnTo>
                  <a:pt x="2719400" y="296686"/>
                </a:lnTo>
                <a:lnTo>
                  <a:pt x="0" y="296686"/>
                </a:lnTo>
                <a:close/>
              </a:path>
            </a:pathLst>
          </a:cu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AA1A4F5-CA7D-4A52-B235-BD177186C5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30307" b="34317"/>
          <a:stretch/>
        </p:blipFill>
        <p:spPr>
          <a:xfrm>
            <a:off x="5996962" y="437022"/>
            <a:ext cx="3168008" cy="4054646"/>
          </a:xfrm>
          <a:custGeom>
            <a:avLst/>
            <a:gdLst>
              <a:gd name="connsiteX0" fmla="*/ 1593097 w 3168008"/>
              <a:gd name="connsiteY0" fmla="*/ 1451190 h 4054646"/>
              <a:gd name="connsiteX1" fmla="*/ 2894825 w 3168008"/>
              <a:gd name="connsiteY1" fmla="*/ 2752918 h 4054646"/>
              <a:gd name="connsiteX2" fmla="*/ 1593097 w 3168008"/>
              <a:gd name="connsiteY2" fmla="*/ 4054646 h 4054646"/>
              <a:gd name="connsiteX3" fmla="*/ 291369 w 3168008"/>
              <a:gd name="connsiteY3" fmla="*/ 2752918 h 4054646"/>
              <a:gd name="connsiteX4" fmla="*/ 1593097 w 3168008"/>
              <a:gd name="connsiteY4" fmla="*/ 1451190 h 4054646"/>
              <a:gd name="connsiteX5" fmla="*/ 0 w 3168008"/>
              <a:gd name="connsiteY5" fmla="*/ 0 h 4054646"/>
              <a:gd name="connsiteX6" fmla="*/ 3168008 w 3168008"/>
              <a:gd name="connsiteY6" fmla="*/ 0 h 4054646"/>
              <a:gd name="connsiteX7" fmla="*/ 3168008 w 3168008"/>
              <a:gd name="connsiteY7" fmla="*/ 1058641 h 4054646"/>
              <a:gd name="connsiteX8" fmla="*/ 0 w 3168008"/>
              <a:gd name="connsiteY8" fmla="*/ 1058641 h 405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8008" h="4054646">
                <a:moveTo>
                  <a:pt x="1593097" y="1451190"/>
                </a:moveTo>
                <a:cubicBezTo>
                  <a:pt x="2312022" y="1451190"/>
                  <a:pt x="2894825" y="2033993"/>
                  <a:pt x="2894825" y="2752918"/>
                </a:cubicBezTo>
                <a:cubicBezTo>
                  <a:pt x="2894825" y="3471843"/>
                  <a:pt x="2312022" y="4054646"/>
                  <a:pt x="1593097" y="4054646"/>
                </a:cubicBezTo>
                <a:cubicBezTo>
                  <a:pt x="874172" y="4054646"/>
                  <a:pt x="291369" y="3471843"/>
                  <a:pt x="291369" y="2752918"/>
                </a:cubicBezTo>
                <a:cubicBezTo>
                  <a:pt x="291369" y="2033993"/>
                  <a:pt x="874172" y="1451190"/>
                  <a:pt x="1593097" y="1451190"/>
                </a:cubicBezTo>
                <a:close/>
                <a:moveTo>
                  <a:pt x="0" y="0"/>
                </a:moveTo>
                <a:lnTo>
                  <a:pt x="3168008" y="0"/>
                </a:lnTo>
                <a:lnTo>
                  <a:pt x="3168008" y="1058641"/>
                </a:lnTo>
                <a:lnTo>
                  <a:pt x="0" y="1058641"/>
                </a:lnTo>
                <a:close/>
              </a:path>
            </a:pathLst>
          </a:custGeom>
        </p:spPr>
      </p:pic>
      <p:sp>
        <p:nvSpPr>
          <p:cNvPr id="10" name="TextBox 9"/>
          <p:cNvSpPr txBox="1"/>
          <p:nvPr/>
        </p:nvSpPr>
        <p:spPr>
          <a:xfrm>
            <a:off x="408536" y="4558402"/>
            <a:ext cx="2580566" cy="132343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Moderator:</a:t>
            </a:r>
            <a:b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Arial" charset="0"/>
                <a:cs typeface="Arial" charset="0"/>
              </a:rPr>
            </a:b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Jeff Marron,</a:t>
            </a:r>
          </a:p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NIST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79251" y="4588822"/>
            <a:ext cx="2580566" cy="132343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Panelist:</a:t>
            </a:r>
            <a:b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Arial" charset="0"/>
                <a:cs typeface="Arial" charset="0"/>
              </a:rPr>
            </a:b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Pat Toth,</a:t>
            </a:r>
            <a:b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Arial" charset="0"/>
                <a:cs typeface="Arial" charset="0"/>
              </a:rPr>
            </a:b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NIST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32316" y="4583510"/>
            <a:ext cx="2580566" cy="132343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Panelist:</a:t>
            </a:r>
            <a:b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Arial" charset="0"/>
                <a:cs typeface="Arial" charset="0"/>
              </a:rPr>
            </a:b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Daniel Eliot,</a:t>
            </a:r>
          </a:p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NCSA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71485" y="4578561"/>
            <a:ext cx="2580566" cy="132343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Panelist:</a:t>
            </a:r>
            <a:b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Arial" charset="0"/>
                <a:cs typeface="Arial" charset="0"/>
              </a:rPr>
            </a:b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Mary Smith,</a:t>
            </a:r>
          </a:p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L’Anse Manuf.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Arial" charset="0"/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7123" y="484614"/>
            <a:ext cx="11570861" cy="132343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Introducing: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046A571-A3A2-4B2F-A652-8B7E3FFD2B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25569" b="31349"/>
          <a:stretch/>
        </p:blipFill>
        <p:spPr>
          <a:xfrm>
            <a:off x="293881" y="785237"/>
            <a:ext cx="2809875" cy="3706431"/>
          </a:xfrm>
          <a:custGeom>
            <a:avLst/>
            <a:gdLst>
              <a:gd name="connsiteX0" fmla="*/ 1405234 w 2809875"/>
              <a:gd name="connsiteY0" fmla="*/ 1102975 h 3706431"/>
              <a:gd name="connsiteX1" fmla="*/ 2706962 w 2809875"/>
              <a:gd name="connsiteY1" fmla="*/ 2404703 h 3706431"/>
              <a:gd name="connsiteX2" fmla="*/ 1405234 w 2809875"/>
              <a:gd name="connsiteY2" fmla="*/ 3706431 h 3706431"/>
              <a:gd name="connsiteX3" fmla="*/ 103506 w 2809875"/>
              <a:gd name="connsiteY3" fmla="*/ 2404703 h 3706431"/>
              <a:gd name="connsiteX4" fmla="*/ 1405234 w 2809875"/>
              <a:gd name="connsiteY4" fmla="*/ 1102975 h 3706431"/>
              <a:gd name="connsiteX5" fmla="*/ 0 w 2809875"/>
              <a:gd name="connsiteY5" fmla="*/ 0 h 3706431"/>
              <a:gd name="connsiteX6" fmla="*/ 2809875 w 2809875"/>
              <a:gd name="connsiteY6" fmla="*/ 0 h 3706431"/>
              <a:gd name="connsiteX7" fmla="*/ 2809875 w 2809875"/>
              <a:gd name="connsiteY7" fmla="*/ 710426 h 3706431"/>
              <a:gd name="connsiteX8" fmla="*/ 0 w 2809875"/>
              <a:gd name="connsiteY8" fmla="*/ 710426 h 370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9875" h="3706431">
                <a:moveTo>
                  <a:pt x="1405234" y="1102975"/>
                </a:moveTo>
                <a:cubicBezTo>
                  <a:pt x="2124159" y="1102975"/>
                  <a:pt x="2706962" y="1685778"/>
                  <a:pt x="2706962" y="2404703"/>
                </a:cubicBezTo>
                <a:cubicBezTo>
                  <a:pt x="2706962" y="3123628"/>
                  <a:pt x="2124159" y="3706431"/>
                  <a:pt x="1405234" y="3706431"/>
                </a:cubicBezTo>
                <a:cubicBezTo>
                  <a:pt x="686309" y="3706431"/>
                  <a:pt x="103506" y="3123628"/>
                  <a:pt x="103506" y="2404703"/>
                </a:cubicBezTo>
                <a:cubicBezTo>
                  <a:pt x="103506" y="1685778"/>
                  <a:pt x="686309" y="1102975"/>
                  <a:pt x="1405234" y="1102975"/>
                </a:cubicBezTo>
                <a:close/>
                <a:moveTo>
                  <a:pt x="0" y="0"/>
                </a:moveTo>
                <a:lnTo>
                  <a:pt x="2809875" y="0"/>
                </a:lnTo>
                <a:lnTo>
                  <a:pt x="2809875" y="710426"/>
                </a:lnTo>
                <a:lnTo>
                  <a:pt x="0" y="7104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3975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974B83-057A-445A-B3D3-BC1274293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04" y="0"/>
            <a:ext cx="9804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52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882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B517B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D PowerPoint Template DRAFT" id="{7AABC728-7246-4144-9335-36FA4BBEF1B6}" vid="{3BFFB42D-61DB-4BFA-BCEB-6E70CD9E89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884782EBE0AC40B79C4ABBCC18EF29" ma:contentTypeVersion="5" ma:contentTypeDescription="Create a new document." ma:contentTypeScope="" ma:versionID="f900ea23fd44dd800ee16a114301d1f5">
  <xsd:schema xmlns:xsd="http://www.w3.org/2001/XMLSchema" xmlns:xs="http://www.w3.org/2001/XMLSchema" xmlns:p="http://schemas.microsoft.com/office/2006/metadata/properties" xmlns:ns2="0a005485-acef-47eb-9797-706c3edc0723" targetNamespace="http://schemas.microsoft.com/office/2006/metadata/properties" ma:root="true" ma:fieldsID="cfd6986052abc2f12661a7582eddd758" ns2:_="">
    <xsd:import namespace="0a005485-acef-47eb-9797-706c3edc07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005485-acef-47eb-9797-706c3edc07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A9EE54-AB2E-438A-9391-83236BF0D4A4}">
  <ds:schemaRefs>
    <ds:schemaRef ds:uri="http://purl.org/dc/elements/1.1/"/>
    <ds:schemaRef ds:uri="http://schemas.microsoft.com/office/2006/metadata/properties"/>
    <ds:schemaRef ds:uri="0a005485-acef-47eb-9797-706c3edc072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B2D1E57-BE01-45A3-805A-71862529CE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005485-acef-47eb-9797-706c3edc07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CEF5D8-BE80-4CDC-828D-18508E773F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ACD PowerPoint Template DRAFT</Template>
  <TotalTime>608</TotalTime>
  <Words>20</Words>
  <Application>Microsoft Office PowerPoint</Application>
  <PresentationFormat>Widescreen</PresentationFormat>
  <Paragraphs>13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 Szwerc</dc:creator>
  <cp:lastModifiedBy>Dan Topper</cp:lastModifiedBy>
  <cp:revision>46</cp:revision>
  <dcterms:created xsi:type="dcterms:W3CDTF">2018-08-01T13:56:07Z</dcterms:created>
  <dcterms:modified xsi:type="dcterms:W3CDTF">2019-12-09T21:16:54Z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0x010100B5884782EBE0AC40B79C4ABBCC18EF29</vt:lpwstr>
  </property>
</Properties>
</file>