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0.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21.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22.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2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1"/>
  </p:notesMasterIdLst>
  <p:handoutMasterIdLst>
    <p:handoutMasterId r:id="rId32"/>
  </p:handoutMasterIdLst>
  <p:sldIdLst>
    <p:sldId id="293" r:id="rId2"/>
    <p:sldId id="282" r:id="rId3"/>
    <p:sldId id="288" r:id="rId4"/>
    <p:sldId id="295" r:id="rId5"/>
    <p:sldId id="289" r:id="rId6"/>
    <p:sldId id="268" r:id="rId7"/>
    <p:sldId id="287" r:id="rId8"/>
    <p:sldId id="264" r:id="rId9"/>
    <p:sldId id="300" r:id="rId10"/>
    <p:sldId id="265" r:id="rId11"/>
    <p:sldId id="266" r:id="rId12"/>
    <p:sldId id="267" r:id="rId13"/>
    <p:sldId id="269" r:id="rId14"/>
    <p:sldId id="270" r:id="rId15"/>
    <p:sldId id="273" r:id="rId16"/>
    <p:sldId id="275" r:id="rId17"/>
    <p:sldId id="276" r:id="rId18"/>
    <p:sldId id="277" r:id="rId19"/>
    <p:sldId id="298" r:id="rId20"/>
    <p:sldId id="279" r:id="rId21"/>
    <p:sldId id="299" r:id="rId22"/>
    <p:sldId id="281" r:id="rId23"/>
    <p:sldId id="290" r:id="rId24"/>
    <p:sldId id="274" r:id="rId25"/>
    <p:sldId id="296" r:id="rId26"/>
    <p:sldId id="271" r:id="rId27"/>
    <p:sldId id="301" r:id="rId28"/>
    <p:sldId id="297" r:id="rId29"/>
    <p:sldId id="261" r:id="rId30"/>
  </p:sldIdLst>
  <p:sldSz cx="10058400" cy="7772400"/>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448">
          <p15:clr>
            <a:srgbClr val="A4A3A4"/>
          </p15:clr>
        </p15:guide>
        <p15:guide id="2" orient="horz" pos="1133">
          <p15:clr>
            <a:srgbClr val="A4A3A4"/>
          </p15:clr>
        </p15:guide>
        <p15:guide id="3" orient="horz" pos="4608">
          <p15:clr>
            <a:srgbClr val="A4A3A4"/>
          </p15:clr>
        </p15:guide>
        <p15:guide id="4" orient="horz" pos="288">
          <p15:clr>
            <a:srgbClr val="A4A3A4"/>
          </p15:clr>
        </p15:guide>
        <p15:guide id="5" pos="3168">
          <p15:clr>
            <a:srgbClr val="A4A3A4"/>
          </p15:clr>
        </p15:guide>
        <p15:guide id="6" pos="5904">
          <p15:clr>
            <a:srgbClr val="A4A3A4"/>
          </p15:clr>
        </p15:guide>
        <p15:guide id="7" pos="346">
          <p15:clr>
            <a:srgbClr val="A4A3A4"/>
          </p15:clr>
        </p15:guide>
        <p15:guide id="8" pos="432">
          <p15:clr>
            <a:srgbClr val="A4A3A4"/>
          </p15:clr>
        </p15:guide>
      </p15:sldGuideLst>
    </p:ext>
    <p:ext uri="{2D200454-40CA-4A62-9FC3-DE9A4176ACB9}">
      <p15:notesGuideLst xmlns:p15="http://schemas.microsoft.com/office/powerpoint/2012/main">
        <p15:guide id="1" orient="horz" pos="2986"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CC"/>
    <a:srgbClr val="A50021"/>
    <a:srgbClr val="CC0000"/>
    <a:srgbClr val="997801"/>
    <a:srgbClr val="0C2D83"/>
    <a:srgbClr val="FFFFCC"/>
    <a:srgbClr val="B1FEFC"/>
    <a:srgbClr val="0066CC"/>
    <a:srgbClr val="330099"/>
    <a:srgbClr val="006DE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751" autoAdjust="0"/>
  </p:normalViewPr>
  <p:slideViewPr>
    <p:cSldViewPr snapToGrid="0" snapToObjects="1">
      <p:cViewPr varScale="1">
        <p:scale>
          <a:sx n="56" d="100"/>
          <a:sy n="56" d="100"/>
        </p:scale>
        <p:origin x="1982" y="58"/>
      </p:cViewPr>
      <p:guideLst>
        <p:guide orient="horz" pos="2448"/>
        <p:guide orient="horz" pos="1133"/>
        <p:guide orient="horz" pos="4608"/>
        <p:guide orient="horz" pos="288"/>
        <p:guide pos="3168"/>
        <p:guide pos="5904"/>
        <p:guide pos="346"/>
        <p:guide pos="43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notesViewPr>
    <p:cSldViewPr snapToGrid="0" snapToObjects="1">
      <p:cViewPr>
        <p:scale>
          <a:sx n="80" d="100"/>
          <a:sy n="80" d="100"/>
        </p:scale>
        <p:origin x="1387" y="48"/>
      </p:cViewPr>
      <p:guideLst>
        <p:guide orient="horz" pos="2986"/>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D39EF3-006D-4F0F-A665-02368763C2AD}" type="doc">
      <dgm:prSet loTypeId="urn:diagrams.loki3.com/VaryingWidthList" loCatId="list" qsTypeId="urn:microsoft.com/office/officeart/2005/8/quickstyle/simple1" qsCatId="simple" csTypeId="urn:microsoft.com/office/officeart/2005/8/colors/accent1_2" csCatId="accent1" phldr="1"/>
      <dgm:spPr/>
    </dgm:pt>
    <dgm:pt modelId="{E4ECB4B6-D89C-4610-92C4-8D45F4C43693}">
      <dgm:prSet phldrT="[Text]"/>
      <dgm:spPr/>
      <dgm:t>
        <a:bodyPr/>
        <a:lstStyle/>
        <a:p>
          <a:r>
            <a:rPr lang="en-US" dirty="0">
              <a:solidFill>
                <a:schemeClr val="tx1"/>
              </a:solidFill>
            </a:rPr>
            <a:t>Systems perspective</a:t>
          </a:r>
        </a:p>
      </dgm:t>
    </dgm:pt>
    <dgm:pt modelId="{B131BC83-EFCA-4855-9AB3-95ACA957AD46}" type="parTrans" cxnId="{591029D7-FFE7-40E6-9F82-954753B7E27A}">
      <dgm:prSet/>
      <dgm:spPr/>
      <dgm:t>
        <a:bodyPr/>
        <a:lstStyle/>
        <a:p>
          <a:endParaRPr lang="en-US">
            <a:solidFill>
              <a:schemeClr val="tx1"/>
            </a:solidFill>
          </a:endParaRPr>
        </a:p>
      </dgm:t>
    </dgm:pt>
    <dgm:pt modelId="{DE340907-C040-4461-A422-D2366E81819B}" type="sibTrans" cxnId="{591029D7-FFE7-40E6-9F82-954753B7E27A}">
      <dgm:prSet/>
      <dgm:spPr/>
      <dgm:t>
        <a:bodyPr/>
        <a:lstStyle/>
        <a:p>
          <a:endParaRPr lang="en-US">
            <a:solidFill>
              <a:schemeClr val="tx1"/>
            </a:solidFill>
          </a:endParaRPr>
        </a:p>
      </dgm:t>
    </dgm:pt>
    <dgm:pt modelId="{286888C8-4E50-4EFA-8997-4E71544D7EE1}">
      <dgm:prSet/>
      <dgm:spPr/>
      <dgm:t>
        <a:bodyPr/>
        <a:lstStyle/>
        <a:p>
          <a:r>
            <a:rPr lang="en-US">
              <a:solidFill>
                <a:schemeClr val="tx1"/>
              </a:solidFill>
            </a:rPr>
            <a:t>Visionary leadership</a:t>
          </a:r>
          <a:endParaRPr lang="en-US" dirty="0">
            <a:solidFill>
              <a:schemeClr val="tx1"/>
            </a:solidFill>
          </a:endParaRPr>
        </a:p>
      </dgm:t>
    </dgm:pt>
    <dgm:pt modelId="{A3E54268-2FA9-4FA3-B4DE-C7378E6F10F5}" type="parTrans" cxnId="{188C2032-431F-4F5E-BC1A-E324E3BA4014}">
      <dgm:prSet/>
      <dgm:spPr/>
      <dgm:t>
        <a:bodyPr/>
        <a:lstStyle/>
        <a:p>
          <a:endParaRPr lang="en-US">
            <a:solidFill>
              <a:schemeClr val="tx1"/>
            </a:solidFill>
          </a:endParaRPr>
        </a:p>
      </dgm:t>
    </dgm:pt>
    <dgm:pt modelId="{34D0ABD4-6831-42DD-A4F4-7B55E3E2D555}" type="sibTrans" cxnId="{188C2032-431F-4F5E-BC1A-E324E3BA4014}">
      <dgm:prSet/>
      <dgm:spPr/>
      <dgm:t>
        <a:bodyPr/>
        <a:lstStyle/>
        <a:p>
          <a:endParaRPr lang="en-US">
            <a:solidFill>
              <a:schemeClr val="tx1"/>
            </a:solidFill>
          </a:endParaRPr>
        </a:p>
      </dgm:t>
    </dgm:pt>
    <dgm:pt modelId="{5CF0C5C9-7F82-4577-AB37-8E2BF00D1C18}" type="pres">
      <dgm:prSet presAssocID="{52D39EF3-006D-4F0F-A665-02368763C2AD}" presName="Name0" presStyleCnt="0">
        <dgm:presLayoutVars>
          <dgm:resizeHandles/>
        </dgm:presLayoutVars>
      </dgm:prSet>
      <dgm:spPr/>
    </dgm:pt>
    <dgm:pt modelId="{11FCA469-DF35-465A-B81B-AF38D520A811}" type="pres">
      <dgm:prSet presAssocID="{E4ECB4B6-D89C-4610-92C4-8D45F4C43693}" presName="text" presStyleLbl="node1" presStyleIdx="0" presStyleCnt="2">
        <dgm:presLayoutVars>
          <dgm:bulletEnabled val="1"/>
        </dgm:presLayoutVars>
      </dgm:prSet>
      <dgm:spPr/>
    </dgm:pt>
    <dgm:pt modelId="{BA6BFABE-E753-4AE2-981C-E37BEA00DCD1}" type="pres">
      <dgm:prSet presAssocID="{DE340907-C040-4461-A422-D2366E81819B}" presName="space" presStyleCnt="0"/>
      <dgm:spPr/>
    </dgm:pt>
    <dgm:pt modelId="{E55AB3F0-C126-42E9-9B9F-8AF7E360BFE3}" type="pres">
      <dgm:prSet presAssocID="{286888C8-4E50-4EFA-8997-4E71544D7EE1}" presName="text" presStyleLbl="node1" presStyleIdx="1" presStyleCnt="2">
        <dgm:presLayoutVars>
          <dgm:bulletEnabled val="1"/>
        </dgm:presLayoutVars>
      </dgm:prSet>
      <dgm:spPr/>
    </dgm:pt>
  </dgm:ptLst>
  <dgm:cxnLst>
    <dgm:cxn modelId="{B6F5C421-8484-43BE-BBAE-989BCAAFBD11}" type="presOf" srcId="{286888C8-4E50-4EFA-8997-4E71544D7EE1}" destId="{E55AB3F0-C126-42E9-9B9F-8AF7E360BFE3}" srcOrd="0" destOrd="0" presId="urn:diagrams.loki3.com/VaryingWidthList"/>
    <dgm:cxn modelId="{188C2032-431F-4F5E-BC1A-E324E3BA4014}" srcId="{52D39EF3-006D-4F0F-A665-02368763C2AD}" destId="{286888C8-4E50-4EFA-8997-4E71544D7EE1}" srcOrd="1" destOrd="0" parTransId="{A3E54268-2FA9-4FA3-B4DE-C7378E6F10F5}" sibTransId="{34D0ABD4-6831-42DD-A4F4-7B55E3E2D555}"/>
    <dgm:cxn modelId="{591029D7-FFE7-40E6-9F82-954753B7E27A}" srcId="{52D39EF3-006D-4F0F-A665-02368763C2AD}" destId="{E4ECB4B6-D89C-4610-92C4-8D45F4C43693}" srcOrd="0" destOrd="0" parTransId="{B131BC83-EFCA-4855-9AB3-95ACA957AD46}" sibTransId="{DE340907-C040-4461-A422-D2366E81819B}"/>
    <dgm:cxn modelId="{1C1533ED-C5BA-4B78-9EAC-D0D9C8E8C7A4}" type="presOf" srcId="{E4ECB4B6-D89C-4610-92C4-8D45F4C43693}" destId="{11FCA469-DF35-465A-B81B-AF38D520A811}" srcOrd="0" destOrd="0" presId="urn:diagrams.loki3.com/VaryingWidthList"/>
    <dgm:cxn modelId="{C2F9AEF2-8008-4787-990D-DDB4F6353790}" type="presOf" srcId="{52D39EF3-006D-4F0F-A665-02368763C2AD}" destId="{5CF0C5C9-7F82-4577-AB37-8E2BF00D1C18}" srcOrd="0" destOrd="0" presId="urn:diagrams.loki3.com/VaryingWidthList"/>
    <dgm:cxn modelId="{EA5DC8FC-68BA-4122-8398-60E92AD3DA2F}" type="presParOf" srcId="{5CF0C5C9-7F82-4577-AB37-8E2BF00D1C18}" destId="{11FCA469-DF35-465A-B81B-AF38D520A811}" srcOrd="0" destOrd="0" presId="urn:diagrams.loki3.com/VaryingWidthList"/>
    <dgm:cxn modelId="{530211FF-443E-415F-BCC9-C69C649E54CF}" type="presParOf" srcId="{5CF0C5C9-7F82-4577-AB37-8E2BF00D1C18}" destId="{BA6BFABE-E753-4AE2-981C-E37BEA00DCD1}" srcOrd="1" destOrd="0" presId="urn:diagrams.loki3.com/VaryingWidthList"/>
    <dgm:cxn modelId="{92C79E0B-AB8D-499D-8107-984C60795629}" type="presParOf" srcId="{5CF0C5C9-7F82-4577-AB37-8E2BF00D1C18}" destId="{E55AB3F0-C126-42E9-9B9F-8AF7E360BFE3}" srcOrd="2" destOrd="0" presId="urn:diagrams.loki3.com/VaryingWidth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E0195F7-A435-427F-9F6A-4E732DAFBEB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E614C76E-B534-48EA-8925-304F1AFB7785}">
      <dgm:prSet/>
      <dgm:spPr/>
      <dgm:t>
        <a:bodyPr/>
        <a:lstStyle/>
        <a:p>
          <a:pPr>
            <a:buNone/>
          </a:pPr>
          <a:r>
            <a:rPr lang="en-US" dirty="0">
              <a:solidFill>
                <a:schemeClr val="tx1"/>
              </a:solidFill>
              <a:latin typeface="Arial Narrow" pitchFamily="34" charset="0"/>
            </a:rPr>
            <a:t>6.1  Work Processes (45 pts.)</a:t>
          </a:r>
        </a:p>
      </dgm:t>
    </dgm:pt>
    <dgm:pt modelId="{086BDA7C-9297-48D3-AD57-7AE53FE6ADF2}" type="parTrans" cxnId="{85550247-2657-42EA-A0CF-9EEBEE7CC9CF}">
      <dgm:prSet/>
      <dgm:spPr/>
      <dgm:t>
        <a:bodyPr/>
        <a:lstStyle/>
        <a:p>
          <a:endParaRPr lang="en-US">
            <a:solidFill>
              <a:schemeClr val="tx1"/>
            </a:solidFill>
          </a:endParaRPr>
        </a:p>
      </dgm:t>
    </dgm:pt>
    <dgm:pt modelId="{D302EA65-631B-4219-BD58-946C9E221D8B}" type="sibTrans" cxnId="{85550247-2657-42EA-A0CF-9EEBEE7CC9CF}">
      <dgm:prSet/>
      <dgm:spPr/>
      <dgm:t>
        <a:bodyPr/>
        <a:lstStyle/>
        <a:p>
          <a:endParaRPr lang="en-US">
            <a:solidFill>
              <a:schemeClr val="tx1"/>
            </a:solidFill>
          </a:endParaRPr>
        </a:p>
      </dgm:t>
    </dgm:pt>
    <dgm:pt modelId="{C1EF022B-28C0-4D9D-8732-0E3F96607D9B}">
      <dgm:prSet/>
      <dgm:spPr/>
      <dgm:t>
        <a:bodyPr/>
        <a:lstStyle/>
        <a:p>
          <a:pPr>
            <a:buNone/>
          </a:pPr>
          <a:r>
            <a:rPr lang="en-US" dirty="0">
              <a:solidFill>
                <a:schemeClr val="tx1"/>
              </a:solidFill>
              <a:latin typeface="Arial Narrow" pitchFamily="34" charset="0"/>
            </a:rPr>
            <a:t>6.2  Operational Effectiveness (40 pts.)</a:t>
          </a:r>
        </a:p>
      </dgm:t>
    </dgm:pt>
    <dgm:pt modelId="{AE780A27-3EF2-46F4-8EF6-44E668C9918C}" type="parTrans" cxnId="{22FEFB34-E9AA-41D0-BF7E-8113D260DAB6}">
      <dgm:prSet/>
      <dgm:spPr/>
      <dgm:t>
        <a:bodyPr/>
        <a:lstStyle/>
        <a:p>
          <a:endParaRPr lang="en-US">
            <a:solidFill>
              <a:schemeClr val="tx1"/>
            </a:solidFill>
          </a:endParaRPr>
        </a:p>
      </dgm:t>
    </dgm:pt>
    <dgm:pt modelId="{9387C1D8-EABA-4AA2-836D-2C7EF14FC79F}" type="sibTrans" cxnId="{22FEFB34-E9AA-41D0-BF7E-8113D260DAB6}">
      <dgm:prSet/>
      <dgm:spPr/>
      <dgm:t>
        <a:bodyPr/>
        <a:lstStyle/>
        <a:p>
          <a:endParaRPr lang="en-US">
            <a:solidFill>
              <a:schemeClr val="tx1"/>
            </a:solidFill>
          </a:endParaRPr>
        </a:p>
      </dgm:t>
    </dgm:pt>
    <dgm:pt modelId="{F69DCD94-2E36-49FE-8C66-18EDEF22DB69}">
      <dgm:prSet/>
      <dgm:spPr/>
      <dgm:t>
        <a:bodyPr/>
        <a:lstStyle/>
        <a:p>
          <a:pPr>
            <a:buNone/>
          </a:pPr>
          <a:r>
            <a:rPr lang="en-US" b="0" i="1" dirty="0">
              <a:solidFill>
                <a:schemeClr val="tx1"/>
              </a:solidFill>
              <a:latin typeface="Arial Narrow" pitchFamily="34" charset="0"/>
            </a:rPr>
            <a:t>Designing, managing, and improving work processes</a:t>
          </a:r>
          <a:endParaRPr lang="en-US" b="0" dirty="0">
            <a:solidFill>
              <a:schemeClr val="tx1"/>
            </a:solidFill>
            <a:latin typeface="Arial Narrow" pitchFamily="34" charset="0"/>
          </a:endParaRPr>
        </a:p>
      </dgm:t>
    </dgm:pt>
    <dgm:pt modelId="{D6C879DA-D156-45CE-893D-7DBD7D2095D4}" type="parTrans" cxnId="{F727AC2F-C414-485A-A5CD-F9A68734629C}">
      <dgm:prSet/>
      <dgm:spPr/>
      <dgm:t>
        <a:bodyPr/>
        <a:lstStyle/>
        <a:p>
          <a:endParaRPr lang="en-US">
            <a:solidFill>
              <a:schemeClr val="tx1"/>
            </a:solidFill>
          </a:endParaRPr>
        </a:p>
      </dgm:t>
    </dgm:pt>
    <dgm:pt modelId="{9C6A382D-45B3-4EF4-9E90-73318FB25D4B}" type="sibTrans" cxnId="{F727AC2F-C414-485A-A5CD-F9A68734629C}">
      <dgm:prSet/>
      <dgm:spPr/>
      <dgm:t>
        <a:bodyPr/>
        <a:lstStyle/>
        <a:p>
          <a:endParaRPr lang="en-US">
            <a:solidFill>
              <a:schemeClr val="tx1"/>
            </a:solidFill>
          </a:endParaRPr>
        </a:p>
      </dgm:t>
    </dgm:pt>
    <dgm:pt modelId="{DBA2D963-D405-43D3-B148-BB0507F8D56F}">
      <dgm:prSet/>
      <dgm:spPr/>
      <dgm:t>
        <a:bodyPr/>
        <a:lstStyle/>
        <a:p>
          <a:pPr>
            <a:buNone/>
          </a:pPr>
          <a:r>
            <a:rPr lang="en-US" b="0" i="1" dirty="0">
              <a:solidFill>
                <a:schemeClr val="tx1"/>
              </a:solidFill>
              <a:latin typeface="Arial Narrow" pitchFamily="34" charset="0"/>
            </a:rPr>
            <a:t>Improving operational effectiveness</a:t>
          </a:r>
          <a:endParaRPr lang="en-US" b="0" dirty="0">
            <a:solidFill>
              <a:schemeClr val="tx1"/>
            </a:solidFill>
            <a:latin typeface="Arial Narrow" pitchFamily="34" charset="0"/>
          </a:endParaRPr>
        </a:p>
      </dgm:t>
    </dgm:pt>
    <dgm:pt modelId="{06936F57-6FE5-430A-AD0D-707396F0C3AB}" type="parTrans" cxnId="{E1FE2BAF-6437-49D0-A4CA-097BC0443A14}">
      <dgm:prSet/>
      <dgm:spPr/>
      <dgm:t>
        <a:bodyPr/>
        <a:lstStyle/>
        <a:p>
          <a:endParaRPr lang="en-US">
            <a:solidFill>
              <a:schemeClr val="tx1"/>
            </a:solidFill>
          </a:endParaRPr>
        </a:p>
      </dgm:t>
    </dgm:pt>
    <dgm:pt modelId="{1C237550-4651-46B0-87A4-AD8F453D7559}" type="sibTrans" cxnId="{E1FE2BAF-6437-49D0-A4CA-097BC0443A14}">
      <dgm:prSet/>
      <dgm:spPr/>
      <dgm:t>
        <a:bodyPr/>
        <a:lstStyle/>
        <a:p>
          <a:endParaRPr lang="en-US">
            <a:solidFill>
              <a:schemeClr val="tx1"/>
            </a:solidFill>
          </a:endParaRPr>
        </a:p>
      </dgm:t>
    </dgm:pt>
    <dgm:pt modelId="{D6E00575-C523-47E8-A770-825F115FE44B}" type="pres">
      <dgm:prSet presAssocID="{9E0195F7-A435-427F-9F6A-4E732DAFBEB9}" presName="linear" presStyleCnt="0">
        <dgm:presLayoutVars>
          <dgm:dir/>
          <dgm:animLvl val="lvl"/>
          <dgm:resizeHandles val="exact"/>
        </dgm:presLayoutVars>
      </dgm:prSet>
      <dgm:spPr/>
    </dgm:pt>
    <dgm:pt modelId="{80E89529-DCB6-4E63-B85B-38E47DC4E61F}" type="pres">
      <dgm:prSet presAssocID="{E614C76E-B534-48EA-8925-304F1AFB7785}" presName="parentLin" presStyleCnt="0"/>
      <dgm:spPr/>
    </dgm:pt>
    <dgm:pt modelId="{99738040-93F2-4918-AEA1-26CA54200131}" type="pres">
      <dgm:prSet presAssocID="{E614C76E-B534-48EA-8925-304F1AFB7785}" presName="parentLeftMargin" presStyleLbl="node1" presStyleIdx="0" presStyleCnt="2"/>
      <dgm:spPr/>
    </dgm:pt>
    <dgm:pt modelId="{8EB1B5AA-B819-4B3B-B35C-127C87247343}" type="pres">
      <dgm:prSet presAssocID="{E614C76E-B534-48EA-8925-304F1AFB7785}" presName="parentText" presStyleLbl="node1" presStyleIdx="0" presStyleCnt="2">
        <dgm:presLayoutVars>
          <dgm:chMax val="0"/>
          <dgm:bulletEnabled val="1"/>
        </dgm:presLayoutVars>
      </dgm:prSet>
      <dgm:spPr/>
    </dgm:pt>
    <dgm:pt modelId="{AA9BEFC5-91E7-4707-B37A-41895028BC1A}" type="pres">
      <dgm:prSet presAssocID="{E614C76E-B534-48EA-8925-304F1AFB7785}" presName="negativeSpace" presStyleCnt="0"/>
      <dgm:spPr/>
    </dgm:pt>
    <dgm:pt modelId="{4032CD7B-8010-4BE2-88BF-31C53B5DD114}" type="pres">
      <dgm:prSet presAssocID="{E614C76E-B534-48EA-8925-304F1AFB7785}" presName="childText" presStyleLbl="conFgAcc1" presStyleIdx="0" presStyleCnt="2">
        <dgm:presLayoutVars>
          <dgm:bulletEnabled val="1"/>
        </dgm:presLayoutVars>
      </dgm:prSet>
      <dgm:spPr/>
    </dgm:pt>
    <dgm:pt modelId="{278F0730-1266-4A8F-B820-4FE9091C2910}" type="pres">
      <dgm:prSet presAssocID="{D302EA65-631B-4219-BD58-946C9E221D8B}" presName="spaceBetweenRectangles" presStyleCnt="0"/>
      <dgm:spPr/>
    </dgm:pt>
    <dgm:pt modelId="{6106DCBC-AD3D-41B8-81C8-80BEB61F671B}" type="pres">
      <dgm:prSet presAssocID="{C1EF022B-28C0-4D9D-8732-0E3F96607D9B}" presName="parentLin" presStyleCnt="0"/>
      <dgm:spPr/>
    </dgm:pt>
    <dgm:pt modelId="{EA7CA5DD-EFBB-43E7-8147-4B9318282D93}" type="pres">
      <dgm:prSet presAssocID="{C1EF022B-28C0-4D9D-8732-0E3F96607D9B}" presName="parentLeftMargin" presStyleLbl="node1" presStyleIdx="0" presStyleCnt="2"/>
      <dgm:spPr/>
    </dgm:pt>
    <dgm:pt modelId="{AE10178F-E85B-4F02-B2B3-29BE7A7ACCF8}" type="pres">
      <dgm:prSet presAssocID="{C1EF022B-28C0-4D9D-8732-0E3F96607D9B}" presName="parentText" presStyleLbl="node1" presStyleIdx="1" presStyleCnt="2">
        <dgm:presLayoutVars>
          <dgm:chMax val="0"/>
          <dgm:bulletEnabled val="1"/>
        </dgm:presLayoutVars>
      </dgm:prSet>
      <dgm:spPr/>
    </dgm:pt>
    <dgm:pt modelId="{F439BDC7-AC71-4C9E-936B-8EBB45A75B10}" type="pres">
      <dgm:prSet presAssocID="{C1EF022B-28C0-4D9D-8732-0E3F96607D9B}" presName="negativeSpace" presStyleCnt="0"/>
      <dgm:spPr/>
    </dgm:pt>
    <dgm:pt modelId="{DBBCCD67-CA73-45A1-935A-284801BF0D9E}" type="pres">
      <dgm:prSet presAssocID="{C1EF022B-28C0-4D9D-8732-0E3F96607D9B}" presName="childText" presStyleLbl="conFgAcc1" presStyleIdx="1" presStyleCnt="2">
        <dgm:presLayoutVars>
          <dgm:bulletEnabled val="1"/>
        </dgm:presLayoutVars>
      </dgm:prSet>
      <dgm:spPr/>
    </dgm:pt>
  </dgm:ptLst>
  <dgm:cxnLst>
    <dgm:cxn modelId="{F727AC2F-C414-485A-A5CD-F9A68734629C}" srcId="{C1EF022B-28C0-4D9D-8732-0E3F96607D9B}" destId="{F69DCD94-2E36-49FE-8C66-18EDEF22DB69}" srcOrd="0" destOrd="0" parTransId="{D6C879DA-D156-45CE-893D-7DBD7D2095D4}" sibTransId="{9C6A382D-45B3-4EF4-9E90-73318FB25D4B}"/>
    <dgm:cxn modelId="{22FEFB34-E9AA-41D0-BF7E-8113D260DAB6}" srcId="{9E0195F7-A435-427F-9F6A-4E732DAFBEB9}" destId="{C1EF022B-28C0-4D9D-8732-0E3F96607D9B}" srcOrd="1" destOrd="0" parTransId="{AE780A27-3EF2-46F4-8EF6-44E668C9918C}" sibTransId="{9387C1D8-EABA-4AA2-836D-2C7EF14FC79F}"/>
    <dgm:cxn modelId="{85550247-2657-42EA-A0CF-9EEBEE7CC9CF}" srcId="{9E0195F7-A435-427F-9F6A-4E732DAFBEB9}" destId="{E614C76E-B534-48EA-8925-304F1AFB7785}" srcOrd="0" destOrd="0" parTransId="{086BDA7C-9297-48D3-AD57-7AE53FE6ADF2}" sibTransId="{D302EA65-631B-4219-BD58-946C9E221D8B}"/>
    <dgm:cxn modelId="{6406876E-ED55-4DEE-9FFA-0530E7156BF3}" type="presOf" srcId="{C1EF022B-28C0-4D9D-8732-0E3F96607D9B}" destId="{EA7CA5DD-EFBB-43E7-8147-4B9318282D93}" srcOrd="0" destOrd="0" presId="urn:microsoft.com/office/officeart/2005/8/layout/list1"/>
    <dgm:cxn modelId="{EF59DD87-81F5-407F-A965-31F7EF382B92}" type="presOf" srcId="{9E0195F7-A435-427F-9F6A-4E732DAFBEB9}" destId="{D6E00575-C523-47E8-A770-825F115FE44B}" srcOrd="0" destOrd="0" presId="urn:microsoft.com/office/officeart/2005/8/layout/list1"/>
    <dgm:cxn modelId="{889B339C-AA19-4EEF-8DD5-E68038682741}" type="presOf" srcId="{E614C76E-B534-48EA-8925-304F1AFB7785}" destId="{8EB1B5AA-B819-4B3B-B35C-127C87247343}" srcOrd="1" destOrd="0" presId="urn:microsoft.com/office/officeart/2005/8/layout/list1"/>
    <dgm:cxn modelId="{67BA40AB-C76E-436E-B2F1-E9114C4BD082}" type="presOf" srcId="{E614C76E-B534-48EA-8925-304F1AFB7785}" destId="{99738040-93F2-4918-AEA1-26CA54200131}" srcOrd="0" destOrd="0" presId="urn:microsoft.com/office/officeart/2005/8/layout/list1"/>
    <dgm:cxn modelId="{B1ABA7AD-46AF-45EE-99EA-26EC04F31923}" type="presOf" srcId="{C1EF022B-28C0-4D9D-8732-0E3F96607D9B}" destId="{AE10178F-E85B-4F02-B2B3-29BE7A7ACCF8}" srcOrd="1" destOrd="0" presId="urn:microsoft.com/office/officeart/2005/8/layout/list1"/>
    <dgm:cxn modelId="{E1FE2BAF-6437-49D0-A4CA-097BC0443A14}" srcId="{C1EF022B-28C0-4D9D-8732-0E3F96607D9B}" destId="{DBA2D963-D405-43D3-B148-BB0507F8D56F}" srcOrd="1" destOrd="0" parTransId="{06936F57-6FE5-430A-AD0D-707396F0C3AB}" sibTransId="{1C237550-4651-46B0-87A4-AD8F453D7559}"/>
    <dgm:cxn modelId="{2BCDBAEB-14A9-4B06-A617-B1A70DC88210}" type="presOf" srcId="{DBA2D963-D405-43D3-B148-BB0507F8D56F}" destId="{DBBCCD67-CA73-45A1-935A-284801BF0D9E}" srcOrd="0" destOrd="1" presId="urn:microsoft.com/office/officeart/2005/8/layout/list1"/>
    <dgm:cxn modelId="{DF7F2AFE-EDA6-4935-98F0-6748A46D0B7A}" type="presOf" srcId="{F69DCD94-2E36-49FE-8C66-18EDEF22DB69}" destId="{DBBCCD67-CA73-45A1-935A-284801BF0D9E}" srcOrd="0" destOrd="0" presId="urn:microsoft.com/office/officeart/2005/8/layout/list1"/>
    <dgm:cxn modelId="{0B8717A7-25DB-4858-9D0B-6DFDC92B2E7B}" type="presParOf" srcId="{D6E00575-C523-47E8-A770-825F115FE44B}" destId="{80E89529-DCB6-4E63-B85B-38E47DC4E61F}" srcOrd="0" destOrd="0" presId="urn:microsoft.com/office/officeart/2005/8/layout/list1"/>
    <dgm:cxn modelId="{EC2CDDD9-787C-4658-95A6-5DA6C910B286}" type="presParOf" srcId="{80E89529-DCB6-4E63-B85B-38E47DC4E61F}" destId="{99738040-93F2-4918-AEA1-26CA54200131}" srcOrd="0" destOrd="0" presId="urn:microsoft.com/office/officeart/2005/8/layout/list1"/>
    <dgm:cxn modelId="{D5CD01C1-EA4B-491B-8D67-BEA5FA48DEF5}" type="presParOf" srcId="{80E89529-DCB6-4E63-B85B-38E47DC4E61F}" destId="{8EB1B5AA-B819-4B3B-B35C-127C87247343}" srcOrd="1" destOrd="0" presId="urn:microsoft.com/office/officeart/2005/8/layout/list1"/>
    <dgm:cxn modelId="{3EE0A692-37ED-4016-8F30-08A1EE8ABACB}" type="presParOf" srcId="{D6E00575-C523-47E8-A770-825F115FE44B}" destId="{AA9BEFC5-91E7-4707-B37A-41895028BC1A}" srcOrd="1" destOrd="0" presId="urn:microsoft.com/office/officeart/2005/8/layout/list1"/>
    <dgm:cxn modelId="{930CA595-A580-485D-AE89-E7E95DA4ABCE}" type="presParOf" srcId="{D6E00575-C523-47E8-A770-825F115FE44B}" destId="{4032CD7B-8010-4BE2-88BF-31C53B5DD114}" srcOrd="2" destOrd="0" presId="urn:microsoft.com/office/officeart/2005/8/layout/list1"/>
    <dgm:cxn modelId="{D949083F-1304-4DA3-9808-56ECA8033CBC}" type="presParOf" srcId="{D6E00575-C523-47E8-A770-825F115FE44B}" destId="{278F0730-1266-4A8F-B820-4FE9091C2910}" srcOrd="3" destOrd="0" presId="urn:microsoft.com/office/officeart/2005/8/layout/list1"/>
    <dgm:cxn modelId="{D4FCD55B-73E7-4FA1-A44D-A858007A9FA6}" type="presParOf" srcId="{D6E00575-C523-47E8-A770-825F115FE44B}" destId="{6106DCBC-AD3D-41B8-81C8-80BEB61F671B}" srcOrd="4" destOrd="0" presId="urn:microsoft.com/office/officeart/2005/8/layout/list1"/>
    <dgm:cxn modelId="{4132C8B2-5CBC-44D8-920E-3DEF28821D27}" type="presParOf" srcId="{6106DCBC-AD3D-41B8-81C8-80BEB61F671B}" destId="{EA7CA5DD-EFBB-43E7-8147-4B9318282D93}" srcOrd="0" destOrd="0" presId="urn:microsoft.com/office/officeart/2005/8/layout/list1"/>
    <dgm:cxn modelId="{5B7E5071-24FC-4808-A06E-8FEB916050A1}" type="presParOf" srcId="{6106DCBC-AD3D-41B8-81C8-80BEB61F671B}" destId="{AE10178F-E85B-4F02-B2B3-29BE7A7ACCF8}" srcOrd="1" destOrd="0" presId="urn:microsoft.com/office/officeart/2005/8/layout/list1"/>
    <dgm:cxn modelId="{F59333FD-7456-448E-B4AC-29B605D3FA0F}" type="presParOf" srcId="{D6E00575-C523-47E8-A770-825F115FE44B}" destId="{F439BDC7-AC71-4C9E-936B-8EBB45A75B10}" srcOrd="5" destOrd="0" presId="urn:microsoft.com/office/officeart/2005/8/layout/list1"/>
    <dgm:cxn modelId="{B8743570-5379-4A69-9EA2-84DCD4440C79}" type="presParOf" srcId="{D6E00575-C523-47E8-A770-825F115FE44B}" destId="{DBBCCD67-CA73-45A1-935A-284801BF0D9E}"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E0195F7-A435-427F-9F6A-4E732DAFBEB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5B51984E-794D-4953-B53E-3BD991E64D85}">
      <dgm:prSet/>
      <dgm:spPr/>
      <dgm:t>
        <a:bodyPr/>
        <a:lstStyle/>
        <a:p>
          <a:pPr>
            <a:buNone/>
          </a:pPr>
          <a:r>
            <a:rPr lang="en-US" dirty="0">
              <a:solidFill>
                <a:schemeClr val="tx1"/>
              </a:solidFill>
              <a:latin typeface="Arial Narrow" pitchFamily="34" charset="0"/>
            </a:rPr>
            <a:t>7.1  Student Learning and Process Results (120 pts.) </a:t>
          </a:r>
        </a:p>
      </dgm:t>
    </dgm:pt>
    <dgm:pt modelId="{3FAF7F74-39F3-4849-998F-F01CB40478E9}" type="parTrans" cxnId="{CB624D2E-1C90-4F14-B82B-F009451B725F}">
      <dgm:prSet/>
      <dgm:spPr/>
      <dgm:t>
        <a:bodyPr/>
        <a:lstStyle/>
        <a:p>
          <a:endParaRPr lang="en-US">
            <a:solidFill>
              <a:schemeClr val="tx1"/>
            </a:solidFill>
          </a:endParaRPr>
        </a:p>
      </dgm:t>
    </dgm:pt>
    <dgm:pt modelId="{F8524F0F-B627-4CE3-9F58-870C8CFE5897}" type="sibTrans" cxnId="{CB624D2E-1C90-4F14-B82B-F009451B725F}">
      <dgm:prSet/>
      <dgm:spPr/>
      <dgm:t>
        <a:bodyPr/>
        <a:lstStyle/>
        <a:p>
          <a:endParaRPr lang="en-US">
            <a:solidFill>
              <a:schemeClr val="tx1"/>
            </a:solidFill>
          </a:endParaRPr>
        </a:p>
      </dgm:t>
    </dgm:pt>
    <dgm:pt modelId="{4121C331-0C6D-4E48-9F4B-C97DF2117D55}">
      <dgm:prSet/>
      <dgm:spPr/>
      <dgm:t>
        <a:bodyPr/>
        <a:lstStyle/>
        <a:p>
          <a:pPr>
            <a:buNone/>
          </a:pPr>
          <a:r>
            <a:rPr lang="en-US">
              <a:solidFill>
                <a:schemeClr val="tx1"/>
              </a:solidFill>
              <a:latin typeface="Arial Narrow" pitchFamily="34" charset="0"/>
            </a:rPr>
            <a:t>7.2  Customer Results (80 pts.)</a:t>
          </a:r>
          <a:endParaRPr lang="en-US" dirty="0">
            <a:solidFill>
              <a:schemeClr val="tx1"/>
            </a:solidFill>
            <a:latin typeface="Arial Narrow" pitchFamily="34" charset="0"/>
          </a:endParaRPr>
        </a:p>
      </dgm:t>
    </dgm:pt>
    <dgm:pt modelId="{7E84582C-1B3E-45FB-9B37-26E4B1A91C72}" type="parTrans" cxnId="{71F4D20D-2238-4361-B0AE-6F913103E83A}">
      <dgm:prSet/>
      <dgm:spPr/>
      <dgm:t>
        <a:bodyPr/>
        <a:lstStyle/>
        <a:p>
          <a:endParaRPr lang="en-US">
            <a:solidFill>
              <a:schemeClr val="tx1"/>
            </a:solidFill>
          </a:endParaRPr>
        </a:p>
      </dgm:t>
    </dgm:pt>
    <dgm:pt modelId="{3BD10BD0-666F-4C1F-93CD-1A2E42973461}" type="sibTrans" cxnId="{71F4D20D-2238-4361-B0AE-6F913103E83A}">
      <dgm:prSet/>
      <dgm:spPr/>
      <dgm:t>
        <a:bodyPr/>
        <a:lstStyle/>
        <a:p>
          <a:endParaRPr lang="en-US">
            <a:solidFill>
              <a:schemeClr val="tx1"/>
            </a:solidFill>
          </a:endParaRPr>
        </a:p>
      </dgm:t>
    </dgm:pt>
    <dgm:pt modelId="{53FC7EAB-31B5-4AEF-A79E-254B2596E9D4}">
      <dgm:prSet/>
      <dgm:spPr/>
      <dgm:t>
        <a:bodyPr/>
        <a:lstStyle/>
        <a:p>
          <a:pPr>
            <a:buNone/>
          </a:pPr>
          <a:r>
            <a:rPr lang="en-US">
              <a:solidFill>
                <a:schemeClr val="tx1"/>
              </a:solidFill>
              <a:latin typeface="Arial Narrow" pitchFamily="34" charset="0"/>
            </a:rPr>
            <a:t>7.3  Workforce Results (80 pts.)</a:t>
          </a:r>
          <a:endParaRPr lang="en-US" dirty="0">
            <a:solidFill>
              <a:schemeClr val="tx1"/>
            </a:solidFill>
            <a:latin typeface="Arial Narrow" pitchFamily="34" charset="0"/>
          </a:endParaRPr>
        </a:p>
      </dgm:t>
    </dgm:pt>
    <dgm:pt modelId="{E64167DE-88F4-4E44-875A-E281D1DDBBE5}" type="parTrans" cxnId="{A5334D03-83E9-4542-BD21-333E891D9D55}">
      <dgm:prSet/>
      <dgm:spPr/>
      <dgm:t>
        <a:bodyPr/>
        <a:lstStyle/>
        <a:p>
          <a:endParaRPr lang="en-US">
            <a:solidFill>
              <a:schemeClr val="tx1"/>
            </a:solidFill>
          </a:endParaRPr>
        </a:p>
      </dgm:t>
    </dgm:pt>
    <dgm:pt modelId="{15FF659A-A5A3-4C5C-95FB-873CD71E8A6E}" type="sibTrans" cxnId="{A5334D03-83E9-4542-BD21-333E891D9D55}">
      <dgm:prSet/>
      <dgm:spPr/>
      <dgm:t>
        <a:bodyPr/>
        <a:lstStyle/>
        <a:p>
          <a:endParaRPr lang="en-US">
            <a:solidFill>
              <a:schemeClr val="tx1"/>
            </a:solidFill>
          </a:endParaRPr>
        </a:p>
      </dgm:t>
    </dgm:pt>
    <dgm:pt modelId="{7EE144A8-C97E-4DE0-8B22-E5E165BF3EAA}">
      <dgm:prSet/>
      <dgm:spPr/>
      <dgm:t>
        <a:bodyPr/>
        <a:lstStyle/>
        <a:p>
          <a:pPr>
            <a:buNone/>
          </a:pPr>
          <a:r>
            <a:rPr lang="en-US" dirty="0">
              <a:solidFill>
                <a:schemeClr val="tx1"/>
              </a:solidFill>
              <a:latin typeface="Arial Narrow" pitchFamily="34" charset="0"/>
            </a:rPr>
            <a:t>7.4  Leadership and Governance Results (80 pts.)</a:t>
          </a:r>
        </a:p>
      </dgm:t>
    </dgm:pt>
    <dgm:pt modelId="{17494BFB-D088-4E6A-86DE-7DAEF6BFDD9C}" type="parTrans" cxnId="{49A14133-899E-47D8-807C-16631888B94A}">
      <dgm:prSet/>
      <dgm:spPr/>
      <dgm:t>
        <a:bodyPr/>
        <a:lstStyle/>
        <a:p>
          <a:endParaRPr lang="en-US">
            <a:solidFill>
              <a:schemeClr val="tx1"/>
            </a:solidFill>
          </a:endParaRPr>
        </a:p>
      </dgm:t>
    </dgm:pt>
    <dgm:pt modelId="{E1463E65-6281-4B16-B69F-2FC208794EC5}" type="sibTrans" cxnId="{49A14133-899E-47D8-807C-16631888B94A}">
      <dgm:prSet/>
      <dgm:spPr/>
      <dgm:t>
        <a:bodyPr/>
        <a:lstStyle/>
        <a:p>
          <a:endParaRPr lang="en-US">
            <a:solidFill>
              <a:schemeClr val="tx1"/>
            </a:solidFill>
          </a:endParaRPr>
        </a:p>
      </dgm:t>
    </dgm:pt>
    <dgm:pt modelId="{EF49F5BE-CEF3-4883-BDF9-42910EAA1E81}">
      <dgm:prSet/>
      <dgm:spPr/>
      <dgm:t>
        <a:bodyPr/>
        <a:lstStyle/>
        <a:p>
          <a:pPr>
            <a:buNone/>
          </a:pPr>
          <a:r>
            <a:rPr lang="en-US" dirty="0">
              <a:solidFill>
                <a:schemeClr val="tx1"/>
              </a:solidFill>
              <a:latin typeface="Arial Narrow" pitchFamily="34" charset="0"/>
            </a:rPr>
            <a:t>7.5  Financial and Market Results (90 pts.)</a:t>
          </a:r>
        </a:p>
      </dgm:t>
    </dgm:pt>
    <dgm:pt modelId="{FFEBBDA1-172C-4DFD-B2E0-0FCE073ED1D8}" type="parTrans" cxnId="{C0356134-BABE-461F-9404-2C30151AB567}">
      <dgm:prSet/>
      <dgm:spPr/>
      <dgm:t>
        <a:bodyPr/>
        <a:lstStyle/>
        <a:p>
          <a:endParaRPr lang="en-US">
            <a:solidFill>
              <a:schemeClr val="tx1"/>
            </a:solidFill>
          </a:endParaRPr>
        </a:p>
      </dgm:t>
    </dgm:pt>
    <dgm:pt modelId="{45707167-7EB3-4EC0-883D-4BD06856B7BD}" type="sibTrans" cxnId="{C0356134-BABE-461F-9404-2C30151AB567}">
      <dgm:prSet/>
      <dgm:spPr/>
      <dgm:t>
        <a:bodyPr/>
        <a:lstStyle/>
        <a:p>
          <a:endParaRPr lang="en-US">
            <a:solidFill>
              <a:schemeClr val="tx1"/>
            </a:solidFill>
          </a:endParaRPr>
        </a:p>
      </dgm:t>
    </dgm:pt>
    <dgm:pt modelId="{B25D75AE-56CF-4688-A378-8DD920E477A2}">
      <dgm:prSet/>
      <dgm:spPr/>
      <dgm:t>
        <a:bodyPr/>
        <a:lstStyle/>
        <a:p>
          <a:pPr>
            <a:buNone/>
          </a:pPr>
          <a:r>
            <a:rPr lang="en-US" b="0" i="1" dirty="0">
              <a:solidFill>
                <a:schemeClr val="tx1"/>
              </a:solidFill>
              <a:latin typeface="Arial Narrow" pitchFamily="34" charset="0"/>
            </a:rPr>
            <a:t>Performance and improvement in all key areas</a:t>
          </a:r>
        </a:p>
      </dgm:t>
    </dgm:pt>
    <dgm:pt modelId="{ED0C6CA9-B2E9-486F-8AED-D33489B33B3C}" type="parTrans" cxnId="{2590E55A-8512-4FAA-87CE-7934CE8FAC32}">
      <dgm:prSet/>
      <dgm:spPr/>
      <dgm:t>
        <a:bodyPr/>
        <a:lstStyle/>
        <a:p>
          <a:endParaRPr lang="en-US"/>
        </a:p>
      </dgm:t>
    </dgm:pt>
    <dgm:pt modelId="{6DE5786B-6983-436F-B307-C111CEB0EE63}" type="sibTrans" cxnId="{2590E55A-8512-4FAA-87CE-7934CE8FAC32}">
      <dgm:prSet/>
      <dgm:spPr/>
      <dgm:t>
        <a:bodyPr/>
        <a:lstStyle/>
        <a:p>
          <a:endParaRPr lang="en-US"/>
        </a:p>
      </dgm:t>
    </dgm:pt>
    <dgm:pt modelId="{8E16D543-51CA-4F70-B808-7055ABE50907}">
      <dgm:prSet/>
      <dgm:spPr/>
      <dgm:t>
        <a:bodyPr/>
        <a:lstStyle/>
        <a:p>
          <a:pPr>
            <a:buNone/>
          </a:pPr>
          <a:r>
            <a:rPr lang="en-US" b="0" i="1" dirty="0">
              <a:solidFill>
                <a:schemeClr val="tx1"/>
              </a:solidFill>
              <a:latin typeface="Arial Narrow" pitchFamily="34" charset="0"/>
            </a:rPr>
            <a:t>Performance levels, trends, and comparative data</a:t>
          </a:r>
        </a:p>
      </dgm:t>
    </dgm:pt>
    <dgm:pt modelId="{C3C3BC6A-223B-4D30-A00A-A917A2296FA1}" type="parTrans" cxnId="{F916843A-2F6C-4B98-A603-B6653943B62F}">
      <dgm:prSet/>
      <dgm:spPr/>
      <dgm:t>
        <a:bodyPr/>
        <a:lstStyle/>
        <a:p>
          <a:endParaRPr lang="en-US"/>
        </a:p>
      </dgm:t>
    </dgm:pt>
    <dgm:pt modelId="{B6FC0369-7F6A-43A2-B87F-2E49B594A399}" type="sibTrans" cxnId="{F916843A-2F6C-4B98-A603-B6653943B62F}">
      <dgm:prSet/>
      <dgm:spPr/>
      <dgm:t>
        <a:bodyPr/>
        <a:lstStyle/>
        <a:p>
          <a:endParaRPr lang="en-US"/>
        </a:p>
      </dgm:t>
    </dgm:pt>
    <dgm:pt modelId="{D6E00575-C523-47E8-A770-825F115FE44B}" type="pres">
      <dgm:prSet presAssocID="{9E0195F7-A435-427F-9F6A-4E732DAFBEB9}" presName="linear" presStyleCnt="0">
        <dgm:presLayoutVars>
          <dgm:dir/>
          <dgm:animLvl val="lvl"/>
          <dgm:resizeHandles val="exact"/>
        </dgm:presLayoutVars>
      </dgm:prSet>
      <dgm:spPr/>
    </dgm:pt>
    <dgm:pt modelId="{01BF1DBB-5E53-4515-9A18-7B23170C8A6E}" type="pres">
      <dgm:prSet presAssocID="{5B51984E-794D-4953-B53E-3BD991E64D85}" presName="parentLin" presStyleCnt="0"/>
      <dgm:spPr/>
    </dgm:pt>
    <dgm:pt modelId="{A4FAF890-607C-451C-9EBB-822E345E5643}" type="pres">
      <dgm:prSet presAssocID="{5B51984E-794D-4953-B53E-3BD991E64D85}" presName="parentLeftMargin" presStyleLbl="node1" presStyleIdx="0" presStyleCnt="5"/>
      <dgm:spPr/>
    </dgm:pt>
    <dgm:pt modelId="{8B47F27A-4A81-43CF-BB7B-6AD31B5A1C15}" type="pres">
      <dgm:prSet presAssocID="{5B51984E-794D-4953-B53E-3BD991E64D85}" presName="parentText" presStyleLbl="node1" presStyleIdx="0" presStyleCnt="5">
        <dgm:presLayoutVars>
          <dgm:chMax val="0"/>
          <dgm:bulletEnabled val="1"/>
        </dgm:presLayoutVars>
      </dgm:prSet>
      <dgm:spPr/>
    </dgm:pt>
    <dgm:pt modelId="{B4259E1F-A82B-48D1-BEA1-6AC1521C9261}" type="pres">
      <dgm:prSet presAssocID="{5B51984E-794D-4953-B53E-3BD991E64D85}" presName="negativeSpace" presStyleCnt="0"/>
      <dgm:spPr/>
    </dgm:pt>
    <dgm:pt modelId="{59DF2605-0E31-4B7E-99B7-FB1FE5C4335E}" type="pres">
      <dgm:prSet presAssocID="{5B51984E-794D-4953-B53E-3BD991E64D85}" presName="childText" presStyleLbl="conFgAcc1" presStyleIdx="0" presStyleCnt="5">
        <dgm:presLayoutVars>
          <dgm:bulletEnabled val="1"/>
        </dgm:presLayoutVars>
      </dgm:prSet>
      <dgm:spPr/>
    </dgm:pt>
    <dgm:pt modelId="{A9FC8531-4AEC-4E2C-8767-41144A0689C7}" type="pres">
      <dgm:prSet presAssocID="{F8524F0F-B627-4CE3-9F58-870C8CFE5897}" presName="spaceBetweenRectangles" presStyleCnt="0"/>
      <dgm:spPr/>
    </dgm:pt>
    <dgm:pt modelId="{8159617A-9C7C-4CA7-912A-66BF9C52C38B}" type="pres">
      <dgm:prSet presAssocID="{4121C331-0C6D-4E48-9F4B-C97DF2117D55}" presName="parentLin" presStyleCnt="0"/>
      <dgm:spPr/>
    </dgm:pt>
    <dgm:pt modelId="{3C9E9F15-9644-4073-B817-8A9CD67A2A2D}" type="pres">
      <dgm:prSet presAssocID="{4121C331-0C6D-4E48-9F4B-C97DF2117D55}" presName="parentLeftMargin" presStyleLbl="node1" presStyleIdx="0" presStyleCnt="5"/>
      <dgm:spPr/>
    </dgm:pt>
    <dgm:pt modelId="{C7F00E4C-B91B-4612-901A-71332B8D0A91}" type="pres">
      <dgm:prSet presAssocID="{4121C331-0C6D-4E48-9F4B-C97DF2117D55}" presName="parentText" presStyleLbl="node1" presStyleIdx="1" presStyleCnt="5">
        <dgm:presLayoutVars>
          <dgm:chMax val="0"/>
          <dgm:bulletEnabled val="1"/>
        </dgm:presLayoutVars>
      </dgm:prSet>
      <dgm:spPr/>
    </dgm:pt>
    <dgm:pt modelId="{E52D0ADA-A1ED-4A5F-9632-C13736B524FE}" type="pres">
      <dgm:prSet presAssocID="{4121C331-0C6D-4E48-9F4B-C97DF2117D55}" presName="negativeSpace" presStyleCnt="0"/>
      <dgm:spPr/>
    </dgm:pt>
    <dgm:pt modelId="{A1590C81-7B7C-45B4-B202-07CDF5CB49B7}" type="pres">
      <dgm:prSet presAssocID="{4121C331-0C6D-4E48-9F4B-C97DF2117D55}" presName="childText" presStyleLbl="conFgAcc1" presStyleIdx="1" presStyleCnt="5">
        <dgm:presLayoutVars>
          <dgm:bulletEnabled val="1"/>
        </dgm:presLayoutVars>
      </dgm:prSet>
      <dgm:spPr/>
    </dgm:pt>
    <dgm:pt modelId="{0BE07103-F8EE-4831-88B3-85D2A655A8CE}" type="pres">
      <dgm:prSet presAssocID="{3BD10BD0-666F-4C1F-93CD-1A2E42973461}" presName="spaceBetweenRectangles" presStyleCnt="0"/>
      <dgm:spPr/>
    </dgm:pt>
    <dgm:pt modelId="{830F1749-CDF3-4B8C-BE19-3E3FE29B3882}" type="pres">
      <dgm:prSet presAssocID="{53FC7EAB-31B5-4AEF-A79E-254B2596E9D4}" presName="parentLin" presStyleCnt="0"/>
      <dgm:spPr/>
    </dgm:pt>
    <dgm:pt modelId="{9B0F22BF-13B9-41F8-87FF-6A19D4360C1D}" type="pres">
      <dgm:prSet presAssocID="{53FC7EAB-31B5-4AEF-A79E-254B2596E9D4}" presName="parentLeftMargin" presStyleLbl="node1" presStyleIdx="1" presStyleCnt="5"/>
      <dgm:spPr/>
    </dgm:pt>
    <dgm:pt modelId="{28B7BDB1-E230-43FC-9A92-C7FB0DD7C61B}" type="pres">
      <dgm:prSet presAssocID="{53FC7EAB-31B5-4AEF-A79E-254B2596E9D4}" presName="parentText" presStyleLbl="node1" presStyleIdx="2" presStyleCnt="5">
        <dgm:presLayoutVars>
          <dgm:chMax val="0"/>
          <dgm:bulletEnabled val="1"/>
        </dgm:presLayoutVars>
      </dgm:prSet>
      <dgm:spPr/>
    </dgm:pt>
    <dgm:pt modelId="{A0B1A8C5-16D0-43FE-A901-E546A0A1DD8C}" type="pres">
      <dgm:prSet presAssocID="{53FC7EAB-31B5-4AEF-A79E-254B2596E9D4}" presName="negativeSpace" presStyleCnt="0"/>
      <dgm:spPr/>
    </dgm:pt>
    <dgm:pt modelId="{264F566F-2E5B-49FE-8752-2D81810C776E}" type="pres">
      <dgm:prSet presAssocID="{53FC7EAB-31B5-4AEF-A79E-254B2596E9D4}" presName="childText" presStyleLbl="conFgAcc1" presStyleIdx="2" presStyleCnt="5">
        <dgm:presLayoutVars>
          <dgm:bulletEnabled val="1"/>
        </dgm:presLayoutVars>
      </dgm:prSet>
      <dgm:spPr/>
    </dgm:pt>
    <dgm:pt modelId="{79D56AAD-5A9D-4D17-99CB-2C3E0FF99F56}" type="pres">
      <dgm:prSet presAssocID="{15FF659A-A5A3-4C5C-95FB-873CD71E8A6E}" presName="spaceBetweenRectangles" presStyleCnt="0"/>
      <dgm:spPr/>
    </dgm:pt>
    <dgm:pt modelId="{CA7C987C-8509-47EB-AE1B-E17D69C9B828}" type="pres">
      <dgm:prSet presAssocID="{7EE144A8-C97E-4DE0-8B22-E5E165BF3EAA}" presName="parentLin" presStyleCnt="0"/>
      <dgm:spPr/>
    </dgm:pt>
    <dgm:pt modelId="{EF37653B-E468-488A-9395-825544F4AB85}" type="pres">
      <dgm:prSet presAssocID="{7EE144A8-C97E-4DE0-8B22-E5E165BF3EAA}" presName="parentLeftMargin" presStyleLbl="node1" presStyleIdx="2" presStyleCnt="5"/>
      <dgm:spPr/>
    </dgm:pt>
    <dgm:pt modelId="{5448049C-4177-4A89-ACB1-8EAA00C25D0B}" type="pres">
      <dgm:prSet presAssocID="{7EE144A8-C97E-4DE0-8B22-E5E165BF3EAA}" presName="parentText" presStyleLbl="node1" presStyleIdx="3" presStyleCnt="5">
        <dgm:presLayoutVars>
          <dgm:chMax val="0"/>
          <dgm:bulletEnabled val="1"/>
        </dgm:presLayoutVars>
      </dgm:prSet>
      <dgm:spPr/>
    </dgm:pt>
    <dgm:pt modelId="{7AD87E4D-571A-4704-AA1F-CC1779B51D12}" type="pres">
      <dgm:prSet presAssocID="{7EE144A8-C97E-4DE0-8B22-E5E165BF3EAA}" presName="negativeSpace" presStyleCnt="0"/>
      <dgm:spPr/>
    </dgm:pt>
    <dgm:pt modelId="{AEE8706F-276F-4764-A0AF-E3CFC7DDD938}" type="pres">
      <dgm:prSet presAssocID="{7EE144A8-C97E-4DE0-8B22-E5E165BF3EAA}" presName="childText" presStyleLbl="conFgAcc1" presStyleIdx="3" presStyleCnt="5">
        <dgm:presLayoutVars>
          <dgm:bulletEnabled val="1"/>
        </dgm:presLayoutVars>
      </dgm:prSet>
      <dgm:spPr/>
    </dgm:pt>
    <dgm:pt modelId="{8B1ACDF1-34F1-49C9-A3B0-CB7EE4D5E498}" type="pres">
      <dgm:prSet presAssocID="{E1463E65-6281-4B16-B69F-2FC208794EC5}" presName="spaceBetweenRectangles" presStyleCnt="0"/>
      <dgm:spPr/>
    </dgm:pt>
    <dgm:pt modelId="{09C313B4-67D8-4E4F-A8BE-67623A86C30E}" type="pres">
      <dgm:prSet presAssocID="{EF49F5BE-CEF3-4883-BDF9-42910EAA1E81}" presName="parentLin" presStyleCnt="0"/>
      <dgm:spPr/>
    </dgm:pt>
    <dgm:pt modelId="{B43B68DB-601A-4B67-B7AA-D0EAF5DC772D}" type="pres">
      <dgm:prSet presAssocID="{EF49F5BE-CEF3-4883-BDF9-42910EAA1E81}" presName="parentLeftMargin" presStyleLbl="node1" presStyleIdx="3" presStyleCnt="5"/>
      <dgm:spPr/>
    </dgm:pt>
    <dgm:pt modelId="{0988264A-B783-4B33-AAE7-A8F6D6A336E2}" type="pres">
      <dgm:prSet presAssocID="{EF49F5BE-CEF3-4883-BDF9-42910EAA1E81}" presName="parentText" presStyleLbl="node1" presStyleIdx="4" presStyleCnt="5">
        <dgm:presLayoutVars>
          <dgm:chMax val="0"/>
          <dgm:bulletEnabled val="1"/>
        </dgm:presLayoutVars>
      </dgm:prSet>
      <dgm:spPr/>
    </dgm:pt>
    <dgm:pt modelId="{2D16A3C1-4973-4D45-8EE6-8828770FE386}" type="pres">
      <dgm:prSet presAssocID="{EF49F5BE-CEF3-4883-BDF9-42910EAA1E81}" presName="negativeSpace" presStyleCnt="0"/>
      <dgm:spPr/>
    </dgm:pt>
    <dgm:pt modelId="{DE54CF4C-2EC0-4DE6-AE6D-AADBEC7A9763}" type="pres">
      <dgm:prSet presAssocID="{EF49F5BE-CEF3-4883-BDF9-42910EAA1E81}" presName="childText" presStyleLbl="conFgAcc1" presStyleIdx="4" presStyleCnt="5">
        <dgm:presLayoutVars>
          <dgm:bulletEnabled val="1"/>
        </dgm:presLayoutVars>
      </dgm:prSet>
      <dgm:spPr/>
    </dgm:pt>
  </dgm:ptLst>
  <dgm:cxnLst>
    <dgm:cxn modelId="{A5334D03-83E9-4542-BD21-333E891D9D55}" srcId="{9E0195F7-A435-427F-9F6A-4E732DAFBEB9}" destId="{53FC7EAB-31B5-4AEF-A79E-254B2596E9D4}" srcOrd="2" destOrd="0" parTransId="{E64167DE-88F4-4E44-875A-E281D1DDBBE5}" sibTransId="{15FF659A-A5A3-4C5C-95FB-873CD71E8A6E}"/>
    <dgm:cxn modelId="{71F4D20D-2238-4361-B0AE-6F913103E83A}" srcId="{9E0195F7-A435-427F-9F6A-4E732DAFBEB9}" destId="{4121C331-0C6D-4E48-9F4B-C97DF2117D55}" srcOrd="1" destOrd="0" parTransId="{7E84582C-1B3E-45FB-9B37-26E4B1A91C72}" sibTransId="{3BD10BD0-666F-4C1F-93CD-1A2E42973461}"/>
    <dgm:cxn modelId="{6E77C81C-83F9-4F17-BAD5-0B1A2DE8060A}" type="presOf" srcId="{5B51984E-794D-4953-B53E-3BD991E64D85}" destId="{A4FAF890-607C-451C-9EBB-822E345E5643}" srcOrd="0" destOrd="0" presId="urn:microsoft.com/office/officeart/2005/8/layout/list1"/>
    <dgm:cxn modelId="{1FD01824-FF34-4693-8E80-0A7FEB83EB85}" type="presOf" srcId="{EF49F5BE-CEF3-4883-BDF9-42910EAA1E81}" destId="{0988264A-B783-4B33-AAE7-A8F6D6A336E2}" srcOrd="1" destOrd="0" presId="urn:microsoft.com/office/officeart/2005/8/layout/list1"/>
    <dgm:cxn modelId="{8B1E7129-F683-43D7-B9DC-07BCFA52C50D}" type="presOf" srcId="{53FC7EAB-31B5-4AEF-A79E-254B2596E9D4}" destId="{9B0F22BF-13B9-41F8-87FF-6A19D4360C1D}" srcOrd="0" destOrd="0" presId="urn:microsoft.com/office/officeart/2005/8/layout/list1"/>
    <dgm:cxn modelId="{CB624D2E-1C90-4F14-B82B-F009451B725F}" srcId="{9E0195F7-A435-427F-9F6A-4E732DAFBEB9}" destId="{5B51984E-794D-4953-B53E-3BD991E64D85}" srcOrd="0" destOrd="0" parTransId="{3FAF7F74-39F3-4849-998F-F01CB40478E9}" sibTransId="{F8524F0F-B627-4CE3-9F58-870C8CFE5897}"/>
    <dgm:cxn modelId="{49A14133-899E-47D8-807C-16631888B94A}" srcId="{9E0195F7-A435-427F-9F6A-4E732DAFBEB9}" destId="{7EE144A8-C97E-4DE0-8B22-E5E165BF3EAA}" srcOrd="3" destOrd="0" parTransId="{17494BFB-D088-4E6A-86DE-7DAEF6BFDD9C}" sibTransId="{E1463E65-6281-4B16-B69F-2FC208794EC5}"/>
    <dgm:cxn modelId="{C0356134-BABE-461F-9404-2C30151AB567}" srcId="{9E0195F7-A435-427F-9F6A-4E732DAFBEB9}" destId="{EF49F5BE-CEF3-4883-BDF9-42910EAA1E81}" srcOrd="4" destOrd="0" parTransId="{FFEBBDA1-172C-4DFD-B2E0-0FCE073ED1D8}" sibTransId="{45707167-7EB3-4EC0-883D-4BD06856B7BD}"/>
    <dgm:cxn modelId="{F916843A-2F6C-4B98-A603-B6653943B62F}" srcId="{EF49F5BE-CEF3-4883-BDF9-42910EAA1E81}" destId="{8E16D543-51CA-4F70-B808-7055ABE50907}" srcOrd="1" destOrd="0" parTransId="{C3C3BC6A-223B-4D30-A00A-A917A2296FA1}" sibTransId="{B6FC0369-7F6A-43A2-B87F-2E49B594A399}"/>
    <dgm:cxn modelId="{2179134C-D2DB-42FA-9610-1D172C6945DF}" type="presOf" srcId="{53FC7EAB-31B5-4AEF-A79E-254B2596E9D4}" destId="{28B7BDB1-E230-43FC-9A92-C7FB0DD7C61B}" srcOrd="1" destOrd="0" presId="urn:microsoft.com/office/officeart/2005/8/layout/list1"/>
    <dgm:cxn modelId="{2590E55A-8512-4FAA-87CE-7934CE8FAC32}" srcId="{EF49F5BE-CEF3-4883-BDF9-42910EAA1E81}" destId="{B25D75AE-56CF-4688-A378-8DD920E477A2}" srcOrd="0" destOrd="0" parTransId="{ED0C6CA9-B2E9-486F-8AED-D33489B33B3C}" sibTransId="{6DE5786B-6983-436F-B307-C111CEB0EE63}"/>
    <dgm:cxn modelId="{DC0FD87D-2CA7-4E57-8692-14E3EDFC5CBF}" type="presOf" srcId="{7EE144A8-C97E-4DE0-8B22-E5E165BF3EAA}" destId="{EF37653B-E468-488A-9395-825544F4AB85}" srcOrd="0" destOrd="0" presId="urn:microsoft.com/office/officeart/2005/8/layout/list1"/>
    <dgm:cxn modelId="{EF59DD87-81F5-407F-A965-31F7EF382B92}" type="presOf" srcId="{9E0195F7-A435-427F-9F6A-4E732DAFBEB9}" destId="{D6E00575-C523-47E8-A770-825F115FE44B}" srcOrd="0" destOrd="0" presId="urn:microsoft.com/office/officeart/2005/8/layout/list1"/>
    <dgm:cxn modelId="{19DE14A8-9303-42AB-B4DC-2CC671C0524E}" type="presOf" srcId="{7EE144A8-C97E-4DE0-8B22-E5E165BF3EAA}" destId="{5448049C-4177-4A89-ACB1-8EAA00C25D0B}" srcOrd="1" destOrd="0" presId="urn:microsoft.com/office/officeart/2005/8/layout/list1"/>
    <dgm:cxn modelId="{98942FAF-F898-4AF0-999E-98E4EC1555B3}" type="presOf" srcId="{B25D75AE-56CF-4688-A378-8DD920E477A2}" destId="{DE54CF4C-2EC0-4DE6-AE6D-AADBEC7A9763}" srcOrd="0" destOrd="0" presId="urn:microsoft.com/office/officeart/2005/8/layout/list1"/>
    <dgm:cxn modelId="{D9B6A2C5-D612-47F1-849D-358C61E90B23}" type="presOf" srcId="{5B51984E-794D-4953-B53E-3BD991E64D85}" destId="{8B47F27A-4A81-43CF-BB7B-6AD31B5A1C15}" srcOrd="1" destOrd="0" presId="urn:microsoft.com/office/officeart/2005/8/layout/list1"/>
    <dgm:cxn modelId="{A0277FE5-4F08-4E5F-B506-FEE59354122B}" type="presOf" srcId="{4121C331-0C6D-4E48-9F4B-C97DF2117D55}" destId="{C7F00E4C-B91B-4612-901A-71332B8D0A91}" srcOrd="1" destOrd="0" presId="urn:microsoft.com/office/officeart/2005/8/layout/list1"/>
    <dgm:cxn modelId="{68B187E9-A216-4D79-882A-B9053581BD09}" type="presOf" srcId="{EF49F5BE-CEF3-4883-BDF9-42910EAA1E81}" destId="{B43B68DB-601A-4B67-B7AA-D0EAF5DC772D}" srcOrd="0" destOrd="0" presId="urn:microsoft.com/office/officeart/2005/8/layout/list1"/>
    <dgm:cxn modelId="{B9230AF6-12D6-4458-9487-7E71718E926C}" type="presOf" srcId="{8E16D543-51CA-4F70-B808-7055ABE50907}" destId="{DE54CF4C-2EC0-4DE6-AE6D-AADBEC7A9763}" srcOrd="0" destOrd="1" presId="urn:microsoft.com/office/officeart/2005/8/layout/list1"/>
    <dgm:cxn modelId="{343D57F7-27CC-4AB8-A031-5D1F63C7E636}" type="presOf" srcId="{4121C331-0C6D-4E48-9F4B-C97DF2117D55}" destId="{3C9E9F15-9644-4073-B817-8A9CD67A2A2D}" srcOrd="0" destOrd="0" presId="urn:microsoft.com/office/officeart/2005/8/layout/list1"/>
    <dgm:cxn modelId="{64F962F5-8551-4469-898D-F1F4E7702629}" type="presParOf" srcId="{D6E00575-C523-47E8-A770-825F115FE44B}" destId="{01BF1DBB-5E53-4515-9A18-7B23170C8A6E}" srcOrd="0" destOrd="0" presId="urn:microsoft.com/office/officeart/2005/8/layout/list1"/>
    <dgm:cxn modelId="{71AEF104-5485-4C2D-9027-11F17E2542B8}" type="presParOf" srcId="{01BF1DBB-5E53-4515-9A18-7B23170C8A6E}" destId="{A4FAF890-607C-451C-9EBB-822E345E5643}" srcOrd="0" destOrd="0" presId="urn:microsoft.com/office/officeart/2005/8/layout/list1"/>
    <dgm:cxn modelId="{DBB39745-108D-4223-A9B9-1E2BB612033A}" type="presParOf" srcId="{01BF1DBB-5E53-4515-9A18-7B23170C8A6E}" destId="{8B47F27A-4A81-43CF-BB7B-6AD31B5A1C15}" srcOrd="1" destOrd="0" presId="urn:microsoft.com/office/officeart/2005/8/layout/list1"/>
    <dgm:cxn modelId="{5D069B17-8781-4EA6-B654-800725971954}" type="presParOf" srcId="{D6E00575-C523-47E8-A770-825F115FE44B}" destId="{B4259E1F-A82B-48D1-BEA1-6AC1521C9261}" srcOrd="1" destOrd="0" presId="urn:microsoft.com/office/officeart/2005/8/layout/list1"/>
    <dgm:cxn modelId="{7B28CDBF-B4CB-4337-91AD-95FF6920D70A}" type="presParOf" srcId="{D6E00575-C523-47E8-A770-825F115FE44B}" destId="{59DF2605-0E31-4B7E-99B7-FB1FE5C4335E}" srcOrd="2" destOrd="0" presId="urn:microsoft.com/office/officeart/2005/8/layout/list1"/>
    <dgm:cxn modelId="{848746F4-FC08-4FB8-B481-E1BB53B453F4}" type="presParOf" srcId="{D6E00575-C523-47E8-A770-825F115FE44B}" destId="{A9FC8531-4AEC-4E2C-8767-41144A0689C7}" srcOrd="3" destOrd="0" presId="urn:microsoft.com/office/officeart/2005/8/layout/list1"/>
    <dgm:cxn modelId="{B05B7D21-00DF-46ED-8D4D-E88C067ADFDD}" type="presParOf" srcId="{D6E00575-C523-47E8-A770-825F115FE44B}" destId="{8159617A-9C7C-4CA7-912A-66BF9C52C38B}" srcOrd="4" destOrd="0" presId="urn:microsoft.com/office/officeart/2005/8/layout/list1"/>
    <dgm:cxn modelId="{1F931315-84C9-464C-AE0A-FAD4B7FFB78B}" type="presParOf" srcId="{8159617A-9C7C-4CA7-912A-66BF9C52C38B}" destId="{3C9E9F15-9644-4073-B817-8A9CD67A2A2D}" srcOrd="0" destOrd="0" presId="urn:microsoft.com/office/officeart/2005/8/layout/list1"/>
    <dgm:cxn modelId="{1C96B721-E5CB-438B-BD63-DFBC969B7609}" type="presParOf" srcId="{8159617A-9C7C-4CA7-912A-66BF9C52C38B}" destId="{C7F00E4C-B91B-4612-901A-71332B8D0A91}" srcOrd="1" destOrd="0" presId="urn:microsoft.com/office/officeart/2005/8/layout/list1"/>
    <dgm:cxn modelId="{B4A5AB45-BDEC-4AC6-9524-E4DF95E51347}" type="presParOf" srcId="{D6E00575-C523-47E8-A770-825F115FE44B}" destId="{E52D0ADA-A1ED-4A5F-9632-C13736B524FE}" srcOrd="5" destOrd="0" presId="urn:microsoft.com/office/officeart/2005/8/layout/list1"/>
    <dgm:cxn modelId="{2140D9EA-756E-4CD0-AC55-2E1E225BBD37}" type="presParOf" srcId="{D6E00575-C523-47E8-A770-825F115FE44B}" destId="{A1590C81-7B7C-45B4-B202-07CDF5CB49B7}" srcOrd="6" destOrd="0" presId="urn:microsoft.com/office/officeart/2005/8/layout/list1"/>
    <dgm:cxn modelId="{88FD18DA-C661-43CA-8961-5142096A7192}" type="presParOf" srcId="{D6E00575-C523-47E8-A770-825F115FE44B}" destId="{0BE07103-F8EE-4831-88B3-85D2A655A8CE}" srcOrd="7" destOrd="0" presId="urn:microsoft.com/office/officeart/2005/8/layout/list1"/>
    <dgm:cxn modelId="{2B5BF981-70B5-4756-AC16-C579B97A76C4}" type="presParOf" srcId="{D6E00575-C523-47E8-A770-825F115FE44B}" destId="{830F1749-CDF3-4B8C-BE19-3E3FE29B3882}" srcOrd="8" destOrd="0" presId="urn:microsoft.com/office/officeart/2005/8/layout/list1"/>
    <dgm:cxn modelId="{DABF349C-2E24-4B3A-B113-F1E848D59C59}" type="presParOf" srcId="{830F1749-CDF3-4B8C-BE19-3E3FE29B3882}" destId="{9B0F22BF-13B9-41F8-87FF-6A19D4360C1D}" srcOrd="0" destOrd="0" presId="urn:microsoft.com/office/officeart/2005/8/layout/list1"/>
    <dgm:cxn modelId="{C17038C0-720D-4172-BE21-98025360A0DE}" type="presParOf" srcId="{830F1749-CDF3-4B8C-BE19-3E3FE29B3882}" destId="{28B7BDB1-E230-43FC-9A92-C7FB0DD7C61B}" srcOrd="1" destOrd="0" presId="urn:microsoft.com/office/officeart/2005/8/layout/list1"/>
    <dgm:cxn modelId="{92E77A17-6C82-4732-B62B-4D1DD9C157CB}" type="presParOf" srcId="{D6E00575-C523-47E8-A770-825F115FE44B}" destId="{A0B1A8C5-16D0-43FE-A901-E546A0A1DD8C}" srcOrd="9" destOrd="0" presId="urn:microsoft.com/office/officeart/2005/8/layout/list1"/>
    <dgm:cxn modelId="{21356B16-BBC5-4EBC-8AD9-176F3EBAC67F}" type="presParOf" srcId="{D6E00575-C523-47E8-A770-825F115FE44B}" destId="{264F566F-2E5B-49FE-8752-2D81810C776E}" srcOrd="10" destOrd="0" presId="urn:microsoft.com/office/officeart/2005/8/layout/list1"/>
    <dgm:cxn modelId="{DCD19EFA-E0B1-4C48-A5AB-480ED6A97EDB}" type="presParOf" srcId="{D6E00575-C523-47E8-A770-825F115FE44B}" destId="{79D56AAD-5A9D-4D17-99CB-2C3E0FF99F56}" srcOrd="11" destOrd="0" presId="urn:microsoft.com/office/officeart/2005/8/layout/list1"/>
    <dgm:cxn modelId="{EF882611-A359-4D58-A070-6DA51440FF30}" type="presParOf" srcId="{D6E00575-C523-47E8-A770-825F115FE44B}" destId="{CA7C987C-8509-47EB-AE1B-E17D69C9B828}" srcOrd="12" destOrd="0" presId="urn:microsoft.com/office/officeart/2005/8/layout/list1"/>
    <dgm:cxn modelId="{D34FEA58-4831-4BA4-87E0-0EC5ACB34A23}" type="presParOf" srcId="{CA7C987C-8509-47EB-AE1B-E17D69C9B828}" destId="{EF37653B-E468-488A-9395-825544F4AB85}" srcOrd="0" destOrd="0" presId="urn:microsoft.com/office/officeart/2005/8/layout/list1"/>
    <dgm:cxn modelId="{BB29E131-407B-466F-A330-E8E56FFDCE90}" type="presParOf" srcId="{CA7C987C-8509-47EB-AE1B-E17D69C9B828}" destId="{5448049C-4177-4A89-ACB1-8EAA00C25D0B}" srcOrd="1" destOrd="0" presId="urn:microsoft.com/office/officeart/2005/8/layout/list1"/>
    <dgm:cxn modelId="{D8E41251-D830-4753-A847-4E6D2B7F95F3}" type="presParOf" srcId="{D6E00575-C523-47E8-A770-825F115FE44B}" destId="{7AD87E4D-571A-4704-AA1F-CC1779B51D12}" srcOrd="13" destOrd="0" presId="urn:microsoft.com/office/officeart/2005/8/layout/list1"/>
    <dgm:cxn modelId="{0899542C-027E-4644-A4E3-224897E2D088}" type="presParOf" srcId="{D6E00575-C523-47E8-A770-825F115FE44B}" destId="{AEE8706F-276F-4764-A0AF-E3CFC7DDD938}" srcOrd="14" destOrd="0" presId="urn:microsoft.com/office/officeart/2005/8/layout/list1"/>
    <dgm:cxn modelId="{0B0F67C9-CC99-43A9-94FB-F1DAF846ABC8}" type="presParOf" srcId="{D6E00575-C523-47E8-A770-825F115FE44B}" destId="{8B1ACDF1-34F1-49C9-A3B0-CB7EE4D5E498}" srcOrd="15" destOrd="0" presId="urn:microsoft.com/office/officeart/2005/8/layout/list1"/>
    <dgm:cxn modelId="{D84379C1-2EE6-4F06-B90B-332E4D16166C}" type="presParOf" srcId="{D6E00575-C523-47E8-A770-825F115FE44B}" destId="{09C313B4-67D8-4E4F-A8BE-67623A86C30E}" srcOrd="16" destOrd="0" presId="urn:microsoft.com/office/officeart/2005/8/layout/list1"/>
    <dgm:cxn modelId="{06BA401C-9455-4B77-A4A4-B3FB5D830262}" type="presParOf" srcId="{09C313B4-67D8-4E4F-A8BE-67623A86C30E}" destId="{B43B68DB-601A-4B67-B7AA-D0EAF5DC772D}" srcOrd="0" destOrd="0" presId="urn:microsoft.com/office/officeart/2005/8/layout/list1"/>
    <dgm:cxn modelId="{81D7C6DE-834A-4155-A288-566F4F2FE8B7}" type="presParOf" srcId="{09C313B4-67D8-4E4F-A8BE-67623A86C30E}" destId="{0988264A-B783-4B33-AAE7-A8F6D6A336E2}" srcOrd="1" destOrd="0" presId="urn:microsoft.com/office/officeart/2005/8/layout/list1"/>
    <dgm:cxn modelId="{0568DD25-621E-4E03-963D-A9EA835C009D}" type="presParOf" srcId="{D6E00575-C523-47E8-A770-825F115FE44B}" destId="{2D16A3C1-4973-4D45-8EE6-8828770FE386}" srcOrd="17" destOrd="0" presId="urn:microsoft.com/office/officeart/2005/8/layout/list1"/>
    <dgm:cxn modelId="{BDB9F03F-7E5D-4F0D-9183-48983455B6BD}" type="presParOf" srcId="{D6E00575-C523-47E8-A770-825F115FE44B}" destId="{DE54CF4C-2EC0-4DE6-AE6D-AADBEC7A9763}"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3B4BAEE8-E645-46DC-8CF4-422FB9CBDE8C}"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en-US"/>
        </a:p>
      </dgm:t>
    </dgm:pt>
    <dgm:pt modelId="{1D221A4E-6BF9-4802-8D5B-0E69DA958E12}">
      <dgm:prSet phldrT="[Text]"/>
      <dgm:spPr/>
      <dgm:t>
        <a:bodyPr/>
        <a:lstStyle/>
        <a:p>
          <a:r>
            <a:rPr lang="en-US" b="1" i="1" dirty="0"/>
            <a:t>Approach</a:t>
          </a:r>
          <a:endParaRPr lang="en-US" dirty="0"/>
        </a:p>
      </dgm:t>
    </dgm:pt>
    <dgm:pt modelId="{B585155F-A36E-4F73-81E4-841CEC27D289}" type="parTrans" cxnId="{B4CE5502-7216-4F42-8060-21297B1A43C1}">
      <dgm:prSet/>
      <dgm:spPr/>
      <dgm:t>
        <a:bodyPr/>
        <a:lstStyle/>
        <a:p>
          <a:endParaRPr lang="en-US"/>
        </a:p>
      </dgm:t>
    </dgm:pt>
    <dgm:pt modelId="{F00DCA0B-9A84-49B1-BB74-4C43605F6CBE}" type="sibTrans" cxnId="{B4CE5502-7216-4F42-8060-21297B1A43C1}">
      <dgm:prSet/>
      <dgm:spPr/>
      <dgm:t>
        <a:bodyPr/>
        <a:lstStyle/>
        <a:p>
          <a:endParaRPr lang="en-US"/>
        </a:p>
      </dgm:t>
    </dgm:pt>
    <dgm:pt modelId="{CE08E600-81D8-425D-96F0-0FEDF5BEB6DB}">
      <dgm:prSet/>
      <dgm:spPr/>
      <dgm:t>
        <a:bodyPr/>
        <a:lstStyle/>
        <a:p>
          <a:r>
            <a:rPr lang="en-US" b="1" i="1" dirty="0"/>
            <a:t>Deployment</a:t>
          </a:r>
          <a:endParaRPr lang="en-US" dirty="0"/>
        </a:p>
      </dgm:t>
    </dgm:pt>
    <dgm:pt modelId="{BE6C6021-D973-461E-910B-7446E3BEA392}" type="parTrans" cxnId="{067DE740-27D2-4E4C-A5DC-0E417FE917AB}">
      <dgm:prSet/>
      <dgm:spPr/>
      <dgm:t>
        <a:bodyPr/>
        <a:lstStyle/>
        <a:p>
          <a:endParaRPr lang="en-US"/>
        </a:p>
      </dgm:t>
    </dgm:pt>
    <dgm:pt modelId="{3686F53C-3BE1-4CDF-B8F4-9E0BC658844F}" type="sibTrans" cxnId="{067DE740-27D2-4E4C-A5DC-0E417FE917AB}">
      <dgm:prSet/>
      <dgm:spPr/>
      <dgm:t>
        <a:bodyPr/>
        <a:lstStyle/>
        <a:p>
          <a:endParaRPr lang="en-US"/>
        </a:p>
      </dgm:t>
    </dgm:pt>
    <dgm:pt modelId="{5723BF27-33F1-4D83-A6C6-E004F8AD7840}">
      <dgm:prSet/>
      <dgm:spPr/>
      <dgm:t>
        <a:bodyPr/>
        <a:lstStyle/>
        <a:p>
          <a:r>
            <a:rPr lang="en-US" b="1" i="1" dirty="0"/>
            <a:t>Learning</a:t>
          </a:r>
          <a:endParaRPr lang="en-US" dirty="0"/>
        </a:p>
      </dgm:t>
    </dgm:pt>
    <dgm:pt modelId="{420D67ED-254E-48D3-9DEF-A6C270ECBFC3}" type="parTrans" cxnId="{B5B11F50-F38F-492B-952B-C9F60604076B}">
      <dgm:prSet/>
      <dgm:spPr/>
      <dgm:t>
        <a:bodyPr/>
        <a:lstStyle/>
        <a:p>
          <a:endParaRPr lang="en-US"/>
        </a:p>
      </dgm:t>
    </dgm:pt>
    <dgm:pt modelId="{A3117997-AA51-4BEC-9B24-0D5D5993230C}" type="sibTrans" cxnId="{B5B11F50-F38F-492B-952B-C9F60604076B}">
      <dgm:prSet/>
      <dgm:spPr/>
      <dgm:t>
        <a:bodyPr/>
        <a:lstStyle/>
        <a:p>
          <a:endParaRPr lang="en-US"/>
        </a:p>
      </dgm:t>
    </dgm:pt>
    <dgm:pt modelId="{14FC7D57-7424-46E4-AF00-A5B2D1943729}">
      <dgm:prSet/>
      <dgm:spPr/>
      <dgm:t>
        <a:bodyPr/>
        <a:lstStyle/>
        <a:p>
          <a:r>
            <a:rPr lang="en-US" b="1" i="1" dirty="0"/>
            <a:t>Integration</a:t>
          </a:r>
          <a:endParaRPr lang="en-US" dirty="0">
            <a:ea typeface="ＭＳ Ｐゴシック" pitchFamily="34" charset="-128"/>
          </a:endParaRPr>
        </a:p>
      </dgm:t>
    </dgm:pt>
    <dgm:pt modelId="{FA8AEE6A-0108-42F4-A09C-5824AC8F0BAA}" type="parTrans" cxnId="{307A378C-DDCB-4758-83C4-98FC41F719EE}">
      <dgm:prSet/>
      <dgm:spPr/>
      <dgm:t>
        <a:bodyPr/>
        <a:lstStyle/>
        <a:p>
          <a:endParaRPr lang="en-US"/>
        </a:p>
      </dgm:t>
    </dgm:pt>
    <dgm:pt modelId="{0CB0D09C-B231-459C-BCC7-058FF93DB0CB}" type="sibTrans" cxnId="{307A378C-DDCB-4758-83C4-98FC41F719EE}">
      <dgm:prSet/>
      <dgm:spPr/>
      <dgm:t>
        <a:bodyPr/>
        <a:lstStyle/>
        <a:p>
          <a:endParaRPr lang="en-US"/>
        </a:p>
      </dgm:t>
    </dgm:pt>
    <dgm:pt modelId="{FF7F7EC2-E5A9-4700-85AA-9103D01021A7}">
      <dgm:prSet phldrT="[Text]"/>
      <dgm:spPr/>
      <dgm:t>
        <a:bodyPr/>
        <a:lstStyle/>
        <a:p>
          <a:r>
            <a:rPr lang="en-US" dirty="0"/>
            <a:t>How do you accomplish your organization’s work? How systematic are your key processes?</a:t>
          </a:r>
        </a:p>
      </dgm:t>
    </dgm:pt>
    <dgm:pt modelId="{9F682AEA-D8AD-4068-BD22-64CC99D00189}" type="parTrans" cxnId="{BDC8D004-50C6-4206-BB51-51816861A2D3}">
      <dgm:prSet/>
      <dgm:spPr/>
      <dgm:t>
        <a:bodyPr/>
        <a:lstStyle/>
        <a:p>
          <a:endParaRPr lang="en-US"/>
        </a:p>
      </dgm:t>
    </dgm:pt>
    <dgm:pt modelId="{74E8B04B-EB45-4D1A-9CE7-6028431A07CD}" type="sibTrans" cxnId="{BDC8D004-50C6-4206-BB51-51816861A2D3}">
      <dgm:prSet/>
      <dgm:spPr/>
      <dgm:t>
        <a:bodyPr/>
        <a:lstStyle/>
        <a:p>
          <a:endParaRPr lang="en-US"/>
        </a:p>
      </dgm:t>
    </dgm:pt>
    <dgm:pt modelId="{1C102D95-1391-4DC3-9318-4B6782E12E26}">
      <dgm:prSet/>
      <dgm:spPr/>
      <dgm:t>
        <a:bodyPr/>
        <a:lstStyle/>
        <a:p>
          <a:r>
            <a:rPr lang="en-US" dirty="0"/>
            <a:t>How consistently are your key processes used?</a:t>
          </a:r>
        </a:p>
      </dgm:t>
    </dgm:pt>
    <dgm:pt modelId="{408445E1-B507-4F91-AD81-954D6A3414FA}" type="parTrans" cxnId="{EAB6314C-12AC-49BF-B604-E233421E63B1}">
      <dgm:prSet/>
      <dgm:spPr/>
      <dgm:t>
        <a:bodyPr/>
        <a:lstStyle/>
        <a:p>
          <a:endParaRPr lang="en-US"/>
        </a:p>
      </dgm:t>
    </dgm:pt>
    <dgm:pt modelId="{ACA190F5-7FB5-4F8A-9625-4E395FBB2939}" type="sibTrans" cxnId="{EAB6314C-12AC-49BF-B604-E233421E63B1}">
      <dgm:prSet/>
      <dgm:spPr/>
      <dgm:t>
        <a:bodyPr/>
        <a:lstStyle/>
        <a:p>
          <a:endParaRPr lang="en-US"/>
        </a:p>
      </dgm:t>
    </dgm:pt>
    <dgm:pt modelId="{918165E6-45CC-4E23-AA63-F193CCC67F16}">
      <dgm:prSet/>
      <dgm:spPr/>
      <dgm:t>
        <a:bodyPr/>
        <a:lstStyle/>
        <a:p>
          <a:r>
            <a:rPr lang="en-US" dirty="0"/>
            <a:t>How well have you evaluated and improved your key processes? How well have improvements been shared?</a:t>
          </a:r>
        </a:p>
      </dgm:t>
    </dgm:pt>
    <dgm:pt modelId="{C85A8AFF-4288-43A2-8333-8B7BD90B232F}" type="parTrans" cxnId="{013A481C-EC39-4B09-9132-C54252915190}">
      <dgm:prSet/>
      <dgm:spPr/>
      <dgm:t>
        <a:bodyPr/>
        <a:lstStyle/>
        <a:p>
          <a:endParaRPr lang="en-US"/>
        </a:p>
      </dgm:t>
    </dgm:pt>
    <dgm:pt modelId="{2A262EED-7F03-45E8-9E8A-A0956177B4EC}" type="sibTrans" cxnId="{013A481C-EC39-4B09-9132-C54252915190}">
      <dgm:prSet/>
      <dgm:spPr/>
      <dgm:t>
        <a:bodyPr/>
        <a:lstStyle/>
        <a:p>
          <a:endParaRPr lang="en-US"/>
        </a:p>
      </dgm:t>
    </dgm:pt>
    <dgm:pt modelId="{ACD098C5-161B-4257-AB1F-34FA76907F19}">
      <dgm:prSet/>
      <dgm:spPr/>
      <dgm:t>
        <a:bodyPr/>
        <a:lstStyle/>
        <a:p>
          <a:r>
            <a:rPr lang="en-US" dirty="0"/>
            <a:t>How well do your processes address organizational needs?</a:t>
          </a:r>
          <a:endParaRPr lang="en-US" dirty="0">
            <a:ea typeface="ＭＳ Ｐゴシック" pitchFamily="34" charset="-128"/>
          </a:endParaRPr>
        </a:p>
      </dgm:t>
    </dgm:pt>
    <dgm:pt modelId="{CCCE461C-75AE-4A8D-9DEF-938C07075300}" type="parTrans" cxnId="{2E0166A9-C784-4B30-97D0-086FF91FE600}">
      <dgm:prSet/>
      <dgm:spPr/>
      <dgm:t>
        <a:bodyPr/>
        <a:lstStyle/>
        <a:p>
          <a:endParaRPr lang="en-US"/>
        </a:p>
      </dgm:t>
    </dgm:pt>
    <dgm:pt modelId="{41FFE309-975B-4EAD-9F91-049A658AB9CB}" type="sibTrans" cxnId="{2E0166A9-C784-4B30-97D0-086FF91FE600}">
      <dgm:prSet/>
      <dgm:spPr/>
      <dgm:t>
        <a:bodyPr/>
        <a:lstStyle/>
        <a:p>
          <a:endParaRPr lang="en-US"/>
        </a:p>
      </dgm:t>
    </dgm:pt>
    <dgm:pt modelId="{21230857-C597-476E-9B70-04365C253D5F}" type="pres">
      <dgm:prSet presAssocID="{3B4BAEE8-E645-46DC-8CF4-422FB9CBDE8C}" presName="linear" presStyleCnt="0">
        <dgm:presLayoutVars>
          <dgm:animLvl val="lvl"/>
          <dgm:resizeHandles val="exact"/>
        </dgm:presLayoutVars>
      </dgm:prSet>
      <dgm:spPr/>
    </dgm:pt>
    <dgm:pt modelId="{253CB630-94FE-41A1-8CD7-C18158A89A1A}" type="pres">
      <dgm:prSet presAssocID="{1D221A4E-6BF9-4802-8D5B-0E69DA958E12}" presName="parentText" presStyleLbl="node1" presStyleIdx="0" presStyleCnt="4">
        <dgm:presLayoutVars>
          <dgm:chMax val="0"/>
          <dgm:bulletEnabled val="1"/>
        </dgm:presLayoutVars>
      </dgm:prSet>
      <dgm:spPr/>
    </dgm:pt>
    <dgm:pt modelId="{8E9CB2EB-A87F-4C51-856E-92986980098D}" type="pres">
      <dgm:prSet presAssocID="{1D221A4E-6BF9-4802-8D5B-0E69DA958E12}" presName="childText" presStyleLbl="revTx" presStyleIdx="0" presStyleCnt="4">
        <dgm:presLayoutVars>
          <dgm:bulletEnabled val="1"/>
        </dgm:presLayoutVars>
      </dgm:prSet>
      <dgm:spPr/>
    </dgm:pt>
    <dgm:pt modelId="{5D599930-DFCC-4B09-8471-8AFB1D85A775}" type="pres">
      <dgm:prSet presAssocID="{CE08E600-81D8-425D-96F0-0FEDF5BEB6DB}" presName="parentText" presStyleLbl="node1" presStyleIdx="1" presStyleCnt="4">
        <dgm:presLayoutVars>
          <dgm:chMax val="0"/>
          <dgm:bulletEnabled val="1"/>
        </dgm:presLayoutVars>
      </dgm:prSet>
      <dgm:spPr/>
    </dgm:pt>
    <dgm:pt modelId="{A201E224-A275-4016-8E2C-D854D8FEE373}" type="pres">
      <dgm:prSet presAssocID="{CE08E600-81D8-425D-96F0-0FEDF5BEB6DB}" presName="childText" presStyleLbl="revTx" presStyleIdx="1" presStyleCnt="4">
        <dgm:presLayoutVars>
          <dgm:bulletEnabled val="1"/>
        </dgm:presLayoutVars>
      </dgm:prSet>
      <dgm:spPr/>
    </dgm:pt>
    <dgm:pt modelId="{4DEA4ED2-E2C5-4704-9CB0-232AE4B9A02D}" type="pres">
      <dgm:prSet presAssocID="{5723BF27-33F1-4D83-A6C6-E004F8AD7840}" presName="parentText" presStyleLbl="node1" presStyleIdx="2" presStyleCnt="4">
        <dgm:presLayoutVars>
          <dgm:chMax val="0"/>
          <dgm:bulletEnabled val="1"/>
        </dgm:presLayoutVars>
      </dgm:prSet>
      <dgm:spPr/>
    </dgm:pt>
    <dgm:pt modelId="{FC9E2C4F-01C7-43AC-BEAA-8986EB46F41C}" type="pres">
      <dgm:prSet presAssocID="{5723BF27-33F1-4D83-A6C6-E004F8AD7840}" presName="childText" presStyleLbl="revTx" presStyleIdx="2" presStyleCnt="4">
        <dgm:presLayoutVars>
          <dgm:bulletEnabled val="1"/>
        </dgm:presLayoutVars>
      </dgm:prSet>
      <dgm:spPr/>
    </dgm:pt>
    <dgm:pt modelId="{233F978A-4823-49B9-9FFF-EE0A65E138EE}" type="pres">
      <dgm:prSet presAssocID="{14FC7D57-7424-46E4-AF00-A5B2D1943729}" presName="parentText" presStyleLbl="node1" presStyleIdx="3" presStyleCnt="4">
        <dgm:presLayoutVars>
          <dgm:chMax val="0"/>
          <dgm:bulletEnabled val="1"/>
        </dgm:presLayoutVars>
      </dgm:prSet>
      <dgm:spPr/>
    </dgm:pt>
    <dgm:pt modelId="{DE03575E-0FAE-4E7A-B831-B891731B8AA6}" type="pres">
      <dgm:prSet presAssocID="{14FC7D57-7424-46E4-AF00-A5B2D1943729}" presName="childText" presStyleLbl="revTx" presStyleIdx="3" presStyleCnt="4">
        <dgm:presLayoutVars>
          <dgm:bulletEnabled val="1"/>
        </dgm:presLayoutVars>
      </dgm:prSet>
      <dgm:spPr/>
    </dgm:pt>
  </dgm:ptLst>
  <dgm:cxnLst>
    <dgm:cxn modelId="{B4CE5502-7216-4F42-8060-21297B1A43C1}" srcId="{3B4BAEE8-E645-46DC-8CF4-422FB9CBDE8C}" destId="{1D221A4E-6BF9-4802-8D5B-0E69DA958E12}" srcOrd="0" destOrd="0" parTransId="{B585155F-A36E-4F73-81E4-841CEC27D289}" sibTransId="{F00DCA0B-9A84-49B1-BB74-4C43605F6CBE}"/>
    <dgm:cxn modelId="{BDC8D004-50C6-4206-BB51-51816861A2D3}" srcId="{1D221A4E-6BF9-4802-8D5B-0E69DA958E12}" destId="{FF7F7EC2-E5A9-4700-85AA-9103D01021A7}" srcOrd="0" destOrd="0" parTransId="{9F682AEA-D8AD-4068-BD22-64CC99D00189}" sibTransId="{74E8B04B-EB45-4D1A-9CE7-6028431A07CD}"/>
    <dgm:cxn modelId="{013A481C-EC39-4B09-9132-C54252915190}" srcId="{5723BF27-33F1-4D83-A6C6-E004F8AD7840}" destId="{918165E6-45CC-4E23-AA63-F193CCC67F16}" srcOrd="0" destOrd="0" parTransId="{C85A8AFF-4288-43A2-8333-8B7BD90B232F}" sibTransId="{2A262EED-7F03-45E8-9E8A-A0956177B4EC}"/>
    <dgm:cxn modelId="{61852B27-68D7-4CCE-880B-4363F49930DD}" type="presOf" srcId="{3B4BAEE8-E645-46DC-8CF4-422FB9CBDE8C}" destId="{21230857-C597-476E-9B70-04365C253D5F}" srcOrd="0" destOrd="0" presId="urn:microsoft.com/office/officeart/2005/8/layout/vList2"/>
    <dgm:cxn modelId="{9DA8662E-1274-4077-91C4-8DB1BF923440}" type="presOf" srcId="{FF7F7EC2-E5A9-4700-85AA-9103D01021A7}" destId="{8E9CB2EB-A87F-4C51-856E-92986980098D}" srcOrd="0" destOrd="0" presId="urn:microsoft.com/office/officeart/2005/8/layout/vList2"/>
    <dgm:cxn modelId="{D37E6040-389A-45B5-9CD3-872067914189}" type="presOf" srcId="{5723BF27-33F1-4D83-A6C6-E004F8AD7840}" destId="{4DEA4ED2-E2C5-4704-9CB0-232AE4B9A02D}" srcOrd="0" destOrd="0" presId="urn:microsoft.com/office/officeart/2005/8/layout/vList2"/>
    <dgm:cxn modelId="{067DE740-27D2-4E4C-A5DC-0E417FE917AB}" srcId="{3B4BAEE8-E645-46DC-8CF4-422FB9CBDE8C}" destId="{CE08E600-81D8-425D-96F0-0FEDF5BEB6DB}" srcOrd="1" destOrd="0" parTransId="{BE6C6021-D973-461E-910B-7446E3BEA392}" sibTransId="{3686F53C-3BE1-4CDF-B8F4-9E0BC658844F}"/>
    <dgm:cxn modelId="{397D694B-FCB3-4DBE-9AD2-08673251F424}" type="presOf" srcId="{1C102D95-1391-4DC3-9318-4B6782E12E26}" destId="{A201E224-A275-4016-8E2C-D854D8FEE373}" srcOrd="0" destOrd="0" presId="urn:microsoft.com/office/officeart/2005/8/layout/vList2"/>
    <dgm:cxn modelId="{EAB6314C-12AC-49BF-B604-E233421E63B1}" srcId="{CE08E600-81D8-425D-96F0-0FEDF5BEB6DB}" destId="{1C102D95-1391-4DC3-9318-4B6782E12E26}" srcOrd="0" destOrd="0" parTransId="{408445E1-B507-4F91-AD81-954D6A3414FA}" sibTransId="{ACA190F5-7FB5-4F8A-9625-4E395FBB2939}"/>
    <dgm:cxn modelId="{B5B11F50-F38F-492B-952B-C9F60604076B}" srcId="{3B4BAEE8-E645-46DC-8CF4-422FB9CBDE8C}" destId="{5723BF27-33F1-4D83-A6C6-E004F8AD7840}" srcOrd="2" destOrd="0" parTransId="{420D67ED-254E-48D3-9DEF-A6C270ECBFC3}" sibTransId="{A3117997-AA51-4BEC-9B24-0D5D5993230C}"/>
    <dgm:cxn modelId="{A7552F76-AD77-4075-AB29-30D29A95DB68}" type="presOf" srcId="{CE08E600-81D8-425D-96F0-0FEDF5BEB6DB}" destId="{5D599930-DFCC-4B09-8471-8AFB1D85A775}" srcOrd="0" destOrd="0" presId="urn:microsoft.com/office/officeart/2005/8/layout/vList2"/>
    <dgm:cxn modelId="{02F15E57-58E2-4254-AF55-A888F2731371}" type="presOf" srcId="{918165E6-45CC-4E23-AA63-F193CCC67F16}" destId="{FC9E2C4F-01C7-43AC-BEAA-8986EB46F41C}" srcOrd="0" destOrd="0" presId="urn:microsoft.com/office/officeart/2005/8/layout/vList2"/>
    <dgm:cxn modelId="{EA646E82-8D48-4303-A463-86F07578F740}" type="presOf" srcId="{14FC7D57-7424-46E4-AF00-A5B2D1943729}" destId="{233F978A-4823-49B9-9FFF-EE0A65E138EE}" srcOrd="0" destOrd="0" presId="urn:microsoft.com/office/officeart/2005/8/layout/vList2"/>
    <dgm:cxn modelId="{307A378C-DDCB-4758-83C4-98FC41F719EE}" srcId="{3B4BAEE8-E645-46DC-8CF4-422FB9CBDE8C}" destId="{14FC7D57-7424-46E4-AF00-A5B2D1943729}" srcOrd="3" destOrd="0" parTransId="{FA8AEE6A-0108-42F4-A09C-5824AC8F0BAA}" sibTransId="{0CB0D09C-B231-459C-BCC7-058FF93DB0CB}"/>
    <dgm:cxn modelId="{2E0166A9-C784-4B30-97D0-086FF91FE600}" srcId="{14FC7D57-7424-46E4-AF00-A5B2D1943729}" destId="{ACD098C5-161B-4257-AB1F-34FA76907F19}" srcOrd="0" destOrd="0" parTransId="{CCCE461C-75AE-4A8D-9DEF-938C07075300}" sibTransId="{41FFE309-975B-4EAD-9F91-049A658AB9CB}"/>
    <dgm:cxn modelId="{014FB3DF-A5E5-479A-ADE8-290374DB3ED5}" type="presOf" srcId="{1D221A4E-6BF9-4802-8D5B-0E69DA958E12}" destId="{253CB630-94FE-41A1-8CD7-C18158A89A1A}" srcOrd="0" destOrd="0" presId="urn:microsoft.com/office/officeart/2005/8/layout/vList2"/>
    <dgm:cxn modelId="{3E5BADFC-B984-4C4C-822D-ECEBFE2E7CA9}" type="presOf" srcId="{ACD098C5-161B-4257-AB1F-34FA76907F19}" destId="{DE03575E-0FAE-4E7A-B831-B891731B8AA6}" srcOrd="0" destOrd="0" presId="urn:microsoft.com/office/officeart/2005/8/layout/vList2"/>
    <dgm:cxn modelId="{C4A35B36-7968-403F-A3D6-02A303F4F8A7}" type="presParOf" srcId="{21230857-C597-476E-9B70-04365C253D5F}" destId="{253CB630-94FE-41A1-8CD7-C18158A89A1A}" srcOrd="0" destOrd="0" presId="urn:microsoft.com/office/officeart/2005/8/layout/vList2"/>
    <dgm:cxn modelId="{DA1FAF5B-7FB8-4004-B3E6-004FAF4BCBDB}" type="presParOf" srcId="{21230857-C597-476E-9B70-04365C253D5F}" destId="{8E9CB2EB-A87F-4C51-856E-92986980098D}" srcOrd="1" destOrd="0" presId="urn:microsoft.com/office/officeart/2005/8/layout/vList2"/>
    <dgm:cxn modelId="{89A055A7-9403-4CD7-81D6-7FF24B9E7F3C}" type="presParOf" srcId="{21230857-C597-476E-9B70-04365C253D5F}" destId="{5D599930-DFCC-4B09-8471-8AFB1D85A775}" srcOrd="2" destOrd="0" presId="urn:microsoft.com/office/officeart/2005/8/layout/vList2"/>
    <dgm:cxn modelId="{7A05012C-22D3-4BFE-AF91-EC3E0AA3A1CE}" type="presParOf" srcId="{21230857-C597-476E-9B70-04365C253D5F}" destId="{A201E224-A275-4016-8E2C-D854D8FEE373}" srcOrd="3" destOrd="0" presId="urn:microsoft.com/office/officeart/2005/8/layout/vList2"/>
    <dgm:cxn modelId="{2A440B66-1455-486F-9588-52BB2D2D26AE}" type="presParOf" srcId="{21230857-C597-476E-9B70-04365C253D5F}" destId="{4DEA4ED2-E2C5-4704-9CB0-232AE4B9A02D}" srcOrd="4" destOrd="0" presId="urn:microsoft.com/office/officeart/2005/8/layout/vList2"/>
    <dgm:cxn modelId="{26325AB5-F8F2-48FA-A96F-B7D6EC2AB78E}" type="presParOf" srcId="{21230857-C597-476E-9B70-04365C253D5F}" destId="{FC9E2C4F-01C7-43AC-BEAA-8986EB46F41C}" srcOrd="5" destOrd="0" presId="urn:microsoft.com/office/officeart/2005/8/layout/vList2"/>
    <dgm:cxn modelId="{32EF48C1-BD3D-4F0B-AF48-551230AFBCC2}" type="presParOf" srcId="{21230857-C597-476E-9B70-04365C253D5F}" destId="{233F978A-4823-49B9-9FFF-EE0A65E138EE}" srcOrd="6" destOrd="0" presId="urn:microsoft.com/office/officeart/2005/8/layout/vList2"/>
    <dgm:cxn modelId="{E799C4B3-F8F1-430F-8F95-25E44525D2E9}" type="presParOf" srcId="{21230857-C597-476E-9B70-04365C253D5F}" destId="{DE03575E-0FAE-4E7A-B831-B891731B8AA6}" srcOrd="7"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D32036FD-0CBC-4213-A353-9E14C7915972}"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en-US"/>
        </a:p>
      </dgm:t>
    </dgm:pt>
    <dgm:pt modelId="{18A8A19C-84A8-4D4B-B00A-072BF3906B5A}">
      <dgm:prSet phldrT="[Text]"/>
      <dgm:spPr/>
      <dgm:t>
        <a:bodyPr/>
        <a:lstStyle/>
        <a:p>
          <a:r>
            <a:rPr lang="en-US" b="1" i="1" dirty="0"/>
            <a:t>Levels</a:t>
          </a:r>
          <a:endParaRPr lang="en-US" dirty="0"/>
        </a:p>
      </dgm:t>
    </dgm:pt>
    <dgm:pt modelId="{D26934F9-6AED-41F5-BC81-939BEF2B07D5}" type="parTrans" cxnId="{F5D9E68B-8FC7-446A-9FAD-442AFE85F76D}">
      <dgm:prSet/>
      <dgm:spPr/>
      <dgm:t>
        <a:bodyPr/>
        <a:lstStyle/>
        <a:p>
          <a:endParaRPr lang="en-US"/>
        </a:p>
      </dgm:t>
    </dgm:pt>
    <dgm:pt modelId="{275AD04C-F196-4BB8-A7A8-3839FE343B6F}" type="sibTrans" cxnId="{F5D9E68B-8FC7-446A-9FAD-442AFE85F76D}">
      <dgm:prSet/>
      <dgm:spPr/>
      <dgm:t>
        <a:bodyPr/>
        <a:lstStyle/>
        <a:p>
          <a:endParaRPr lang="en-US"/>
        </a:p>
      </dgm:t>
    </dgm:pt>
    <dgm:pt modelId="{8B62BCB0-5078-4FCB-8A7E-153B0571CAE9}">
      <dgm:prSet/>
      <dgm:spPr/>
      <dgm:t>
        <a:bodyPr/>
        <a:lstStyle/>
        <a:p>
          <a:r>
            <a:rPr lang="en-US" b="1" i="1" dirty="0"/>
            <a:t>Trends</a:t>
          </a:r>
          <a:endParaRPr lang="en-US" dirty="0"/>
        </a:p>
      </dgm:t>
    </dgm:pt>
    <dgm:pt modelId="{BA3784B7-BB8E-4C75-A534-5D0C8BE9BB8A}" type="parTrans" cxnId="{2645D854-4F1D-4E6B-BD66-648BB6EC1CCF}">
      <dgm:prSet/>
      <dgm:spPr/>
      <dgm:t>
        <a:bodyPr/>
        <a:lstStyle/>
        <a:p>
          <a:endParaRPr lang="en-US"/>
        </a:p>
      </dgm:t>
    </dgm:pt>
    <dgm:pt modelId="{F9D86CB3-FD59-44A1-B70A-7EE85A67AB94}" type="sibTrans" cxnId="{2645D854-4F1D-4E6B-BD66-648BB6EC1CCF}">
      <dgm:prSet/>
      <dgm:spPr/>
      <dgm:t>
        <a:bodyPr/>
        <a:lstStyle/>
        <a:p>
          <a:endParaRPr lang="en-US"/>
        </a:p>
      </dgm:t>
    </dgm:pt>
    <dgm:pt modelId="{DDBFE45A-201C-42C2-A5B4-BDD2291A15AD}">
      <dgm:prSet/>
      <dgm:spPr/>
      <dgm:t>
        <a:bodyPr/>
        <a:lstStyle/>
        <a:p>
          <a:r>
            <a:rPr lang="en-US" b="1" i="1" dirty="0"/>
            <a:t>Comparisons</a:t>
          </a:r>
          <a:endParaRPr lang="en-US" dirty="0"/>
        </a:p>
      </dgm:t>
    </dgm:pt>
    <dgm:pt modelId="{AD41B146-0F19-4B30-87C5-52BC475D951A}" type="parTrans" cxnId="{3134EC78-8227-417C-A186-B7014D8174C9}">
      <dgm:prSet/>
      <dgm:spPr/>
      <dgm:t>
        <a:bodyPr/>
        <a:lstStyle/>
        <a:p>
          <a:endParaRPr lang="en-US"/>
        </a:p>
      </dgm:t>
    </dgm:pt>
    <dgm:pt modelId="{58F29F31-6E5F-4B2B-8089-ABF50ED989D3}" type="sibTrans" cxnId="{3134EC78-8227-417C-A186-B7014D8174C9}">
      <dgm:prSet/>
      <dgm:spPr/>
      <dgm:t>
        <a:bodyPr/>
        <a:lstStyle/>
        <a:p>
          <a:endParaRPr lang="en-US"/>
        </a:p>
      </dgm:t>
    </dgm:pt>
    <dgm:pt modelId="{D722E067-9FD1-46F3-BC7A-28902A48AAF4}">
      <dgm:prSet/>
      <dgm:spPr/>
      <dgm:t>
        <a:bodyPr/>
        <a:lstStyle/>
        <a:p>
          <a:r>
            <a:rPr lang="en-US" b="1" i="1" dirty="0"/>
            <a:t>Integration</a:t>
          </a:r>
          <a:endParaRPr lang="en-US" dirty="0">
            <a:ea typeface="ＭＳ Ｐゴシック" pitchFamily="34" charset="-128"/>
          </a:endParaRPr>
        </a:p>
      </dgm:t>
    </dgm:pt>
    <dgm:pt modelId="{6C956299-5E1F-4B66-8305-7085F7AAF08B}" type="parTrans" cxnId="{FC6B8B48-8E04-46BD-8B31-55063D00AEEC}">
      <dgm:prSet/>
      <dgm:spPr/>
      <dgm:t>
        <a:bodyPr/>
        <a:lstStyle/>
        <a:p>
          <a:endParaRPr lang="en-US"/>
        </a:p>
      </dgm:t>
    </dgm:pt>
    <dgm:pt modelId="{0B196EB5-1063-4600-BDF9-9693993C1B81}" type="sibTrans" cxnId="{FC6B8B48-8E04-46BD-8B31-55063D00AEEC}">
      <dgm:prSet/>
      <dgm:spPr/>
      <dgm:t>
        <a:bodyPr/>
        <a:lstStyle/>
        <a:p>
          <a:endParaRPr lang="en-US"/>
        </a:p>
      </dgm:t>
    </dgm:pt>
    <dgm:pt modelId="{7B4BE1DE-2EFC-4D55-82CB-32415062AB02}">
      <dgm:prSet phldrT="[Text]"/>
      <dgm:spPr/>
      <dgm:t>
        <a:bodyPr/>
        <a:lstStyle/>
        <a:p>
          <a:r>
            <a:rPr lang="en-US" dirty="0"/>
            <a:t>What is your current performance?</a:t>
          </a:r>
        </a:p>
      </dgm:t>
    </dgm:pt>
    <dgm:pt modelId="{6A9F419A-C0E2-40CE-9DEF-882199A96568}" type="parTrans" cxnId="{B7D2E716-D3B4-4CD2-B574-E750E88B94A5}">
      <dgm:prSet/>
      <dgm:spPr/>
      <dgm:t>
        <a:bodyPr/>
        <a:lstStyle/>
        <a:p>
          <a:endParaRPr lang="en-US"/>
        </a:p>
      </dgm:t>
    </dgm:pt>
    <dgm:pt modelId="{AF74A9D3-4C35-44B2-93BB-8F53727E3B2E}" type="sibTrans" cxnId="{B7D2E716-D3B4-4CD2-B574-E750E88B94A5}">
      <dgm:prSet/>
      <dgm:spPr/>
      <dgm:t>
        <a:bodyPr/>
        <a:lstStyle/>
        <a:p>
          <a:endParaRPr lang="en-US"/>
        </a:p>
      </dgm:t>
    </dgm:pt>
    <dgm:pt modelId="{26DCB55A-1AE7-4987-9AEE-C34732F53916}">
      <dgm:prSet/>
      <dgm:spPr/>
      <dgm:t>
        <a:bodyPr/>
        <a:lstStyle/>
        <a:p>
          <a:r>
            <a:rPr lang="en-US" dirty="0"/>
            <a:t>Are the results improving, staying the same, or getting worse?</a:t>
          </a:r>
        </a:p>
      </dgm:t>
    </dgm:pt>
    <dgm:pt modelId="{16532394-6BA2-4255-B847-9A6807DAB025}" type="parTrans" cxnId="{F957AA4A-87C9-4F69-B77E-6B1C94DDB3FC}">
      <dgm:prSet/>
      <dgm:spPr/>
      <dgm:t>
        <a:bodyPr/>
        <a:lstStyle/>
        <a:p>
          <a:endParaRPr lang="en-US"/>
        </a:p>
      </dgm:t>
    </dgm:pt>
    <dgm:pt modelId="{DBF02E40-8C17-456B-98DF-C17D9D02960E}" type="sibTrans" cxnId="{F957AA4A-87C9-4F69-B77E-6B1C94DDB3FC}">
      <dgm:prSet/>
      <dgm:spPr/>
      <dgm:t>
        <a:bodyPr/>
        <a:lstStyle/>
        <a:p>
          <a:endParaRPr lang="en-US"/>
        </a:p>
      </dgm:t>
    </dgm:pt>
    <dgm:pt modelId="{EB0DFD5B-D140-474A-A94B-3B5643D0F623}">
      <dgm:prSet/>
      <dgm:spPr/>
      <dgm:t>
        <a:bodyPr/>
        <a:lstStyle/>
        <a:p>
          <a:r>
            <a:rPr lang="en-US" dirty="0"/>
            <a:t>How does your performance compare with others?</a:t>
          </a:r>
        </a:p>
      </dgm:t>
    </dgm:pt>
    <dgm:pt modelId="{0D3FA389-6094-4066-8354-440FCE657A45}" type="parTrans" cxnId="{3BC734E1-2FFA-4910-A638-2A8F08394279}">
      <dgm:prSet/>
      <dgm:spPr/>
      <dgm:t>
        <a:bodyPr/>
        <a:lstStyle/>
        <a:p>
          <a:endParaRPr lang="en-US"/>
        </a:p>
      </dgm:t>
    </dgm:pt>
    <dgm:pt modelId="{63EC1F51-4FCE-4309-86C0-8245A9004EFA}" type="sibTrans" cxnId="{3BC734E1-2FFA-4910-A638-2A8F08394279}">
      <dgm:prSet/>
      <dgm:spPr/>
      <dgm:t>
        <a:bodyPr/>
        <a:lstStyle/>
        <a:p>
          <a:endParaRPr lang="en-US"/>
        </a:p>
      </dgm:t>
    </dgm:pt>
    <dgm:pt modelId="{643B6DB8-4904-4B7B-B897-609C7C269C0B}">
      <dgm:prSet/>
      <dgm:spPr/>
      <dgm:t>
        <a:bodyPr/>
        <a:lstStyle/>
        <a:p>
          <a:r>
            <a:rPr lang="en-US" dirty="0"/>
            <a:t>Are you tracking </a:t>
          </a:r>
          <a:r>
            <a:rPr lang="en-US" u="sng" dirty="0"/>
            <a:t>important</a:t>
          </a:r>
          <a:r>
            <a:rPr lang="en-US" dirty="0"/>
            <a:t> results? Are you using the results in decision making?</a:t>
          </a:r>
          <a:endParaRPr lang="en-US" dirty="0">
            <a:ea typeface="ＭＳ Ｐゴシック" pitchFamily="34" charset="-128"/>
          </a:endParaRPr>
        </a:p>
      </dgm:t>
    </dgm:pt>
    <dgm:pt modelId="{B45E2E5F-F1AA-4A74-9B21-8B03DD49C84D}" type="parTrans" cxnId="{44A41671-EA74-4D7F-9595-CCFD107D648A}">
      <dgm:prSet/>
      <dgm:spPr/>
      <dgm:t>
        <a:bodyPr/>
        <a:lstStyle/>
        <a:p>
          <a:endParaRPr lang="en-US"/>
        </a:p>
      </dgm:t>
    </dgm:pt>
    <dgm:pt modelId="{AD151E16-9148-4689-8733-8F43B25B5E70}" type="sibTrans" cxnId="{44A41671-EA74-4D7F-9595-CCFD107D648A}">
      <dgm:prSet/>
      <dgm:spPr/>
      <dgm:t>
        <a:bodyPr/>
        <a:lstStyle/>
        <a:p>
          <a:endParaRPr lang="en-US"/>
        </a:p>
      </dgm:t>
    </dgm:pt>
    <dgm:pt modelId="{647F8BBB-B5EE-4EAA-ADCC-F7C8F681B484}" type="pres">
      <dgm:prSet presAssocID="{D32036FD-0CBC-4213-A353-9E14C7915972}" presName="linear" presStyleCnt="0">
        <dgm:presLayoutVars>
          <dgm:animLvl val="lvl"/>
          <dgm:resizeHandles val="exact"/>
        </dgm:presLayoutVars>
      </dgm:prSet>
      <dgm:spPr/>
    </dgm:pt>
    <dgm:pt modelId="{3011C782-FAB5-40EE-8E2F-46EA529B19AD}" type="pres">
      <dgm:prSet presAssocID="{18A8A19C-84A8-4D4B-B00A-072BF3906B5A}" presName="parentText" presStyleLbl="node1" presStyleIdx="0" presStyleCnt="4">
        <dgm:presLayoutVars>
          <dgm:chMax val="0"/>
          <dgm:bulletEnabled val="1"/>
        </dgm:presLayoutVars>
      </dgm:prSet>
      <dgm:spPr/>
    </dgm:pt>
    <dgm:pt modelId="{2CFC1C7C-45CC-44A2-9E1D-2B519B46DFC6}" type="pres">
      <dgm:prSet presAssocID="{18A8A19C-84A8-4D4B-B00A-072BF3906B5A}" presName="childText" presStyleLbl="revTx" presStyleIdx="0" presStyleCnt="4">
        <dgm:presLayoutVars>
          <dgm:bulletEnabled val="1"/>
        </dgm:presLayoutVars>
      </dgm:prSet>
      <dgm:spPr/>
    </dgm:pt>
    <dgm:pt modelId="{87D8D0BA-7E97-4EAF-8C83-C9FBC3D0F36A}" type="pres">
      <dgm:prSet presAssocID="{8B62BCB0-5078-4FCB-8A7E-153B0571CAE9}" presName="parentText" presStyleLbl="node1" presStyleIdx="1" presStyleCnt="4">
        <dgm:presLayoutVars>
          <dgm:chMax val="0"/>
          <dgm:bulletEnabled val="1"/>
        </dgm:presLayoutVars>
      </dgm:prSet>
      <dgm:spPr/>
    </dgm:pt>
    <dgm:pt modelId="{169B2BFF-921B-4FEF-964A-8EBC144E2294}" type="pres">
      <dgm:prSet presAssocID="{8B62BCB0-5078-4FCB-8A7E-153B0571CAE9}" presName="childText" presStyleLbl="revTx" presStyleIdx="1" presStyleCnt="4">
        <dgm:presLayoutVars>
          <dgm:bulletEnabled val="1"/>
        </dgm:presLayoutVars>
      </dgm:prSet>
      <dgm:spPr/>
    </dgm:pt>
    <dgm:pt modelId="{AE5D45C4-AD1C-4B96-9B60-4E690B001BB7}" type="pres">
      <dgm:prSet presAssocID="{DDBFE45A-201C-42C2-A5B4-BDD2291A15AD}" presName="parentText" presStyleLbl="node1" presStyleIdx="2" presStyleCnt="4">
        <dgm:presLayoutVars>
          <dgm:chMax val="0"/>
          <dgm:bulletEnabled val="1"/>
        </dgm:presLayoutVars>
      </dgm:prSet>
      <dgm:spPr/>
    </dgm:pt>
    <dgm:pt modelId="{1EB158CA-1943-496B-9279-2F9DB09BBAA7}" type="pres">
      <dgm:prSet presAssocID="{DDBFE45A-201C-42C2-A5B4-BDD2291A15AD}" presName="childText" presStyleLbl="revTx" presStyleIdx="2" presStyleCnt="4">
        <dgm:presLayoutVars>
          <dgm:bulletEnabled val="1"/>
        </dgm:presLayoutVars>
      </dgm:prSet>
      <dgm:spPr/>
    </dgm:pt>
    <dgm:pt modelId="{FF8C5EAD-7632-4DBC-AAF3-1CFEAAC7E26C}" type="pres">
      <dgm:prSet presAssocID="{D722E067-9FD1-46F3-BC7A-28902A48AAF4}" presName="parentText" presStyleLbl="node1" presStyleIdx="3" presStyleCnt="4">
        <dgm:presLayoutVars>
          <dgm:chMax val="0"/>
          <dgm:bulletEnabled val="1"/>
        </dgm:presLayoutVars>
      </dgm:prSet>
      <dgm:spPr/>
    </dgm:pt>
    <dgm:pt modelId="{5C5774DB-D2DA-49E5-835E-D8EA30703EE4}" type="pres">
      <dgm:prSet presAssocID="{D722E067-9FD1-46F3-BC7A-28902A48AAF4}" presName="childText" presStyleLbl="revTx" presStyleIdx="3" presStyleCnt="4">
        <dgm:presLayoutVars>
          <dgm:bulletEnabled val="1"/>
        </dgm:presLayoutVars>
      </dgm:prSet>
      <dgm:spPr/>
    </dgm:pt>
  </dgm:ptLst>
  <dgm:cxnLst>
    <dgm:cxn modelId="{B7D2E716-D3B4-4CD2-B574-E750E88B94A5}" srcId="{18A8A19C-84A8-4D4B-B00A-072BF3906B5A}" destId="{7B4BE1DE-2EFC-4D55-82CB-32415062AB02}" srcOrd="0" destOrd="0" parTransId="{6A9F419A-C0E2-40CE-9DEF-882199A96568}" sibTransId="{AF74A9D3-4C35-44B2-93BB-8F53727E3B2E}"/>
    <dgm:cxn modelId="{8D8F811E-BD97-4075-A7A3-EA2F1BA88092}" type="presOf" srcId="{D722E067-9FD1-46F3-BC7A-28902A48AAF4}" destId="{FF8C5EAD-7632-4DBC-AAF3-1CFEAAC7E26C}" srcOrd="0" destOrd="0" presId="urn:microsoft.com/office/officeart/2005/8/layout/vList2"/>
    <dgm:cxn modelId="{A95D4C30-1190-4B8B-AA29-2A967100ED08}" type="presOf" srcId="{EB0DFD5B-D140-474A-A94B-3B5643D0F623}" destId="{1EB158CA-1943-496B-9279-2F9DB09BBAA7}" srcOrd="0" destOrd="0" presId="urn:microsoft.com/office/officeart/2005/8/layout/vList2"/>
    <dgm:cxn modelId="{FC6B8B48-8E04-46BD-8B31-55063D00AEEC}" srcId="{D32036FD-0CBC-4213-A353-9E14C7915972}" destId="{D722E067-9FD1-46F3-BC7A-28902A48AAF4}" srcOrd="3" destOrd="0" parTransId="{6C956299-5E1F-4B66-8305-7085F7AAF08B}" sibTransId="{0B196EB5-1063-4600-BDF9-9693993C1B81}"/>
    <dgm:cxn modelId="{C537A668-4760-4FA3-BECE-8D3BB028466D}" type="presOf" srcId="{26DCB55A-1AE7-4987-9AEE-C34732F53916}" destId="{169B2BFF-921B-4FEF-964A-8EBC144E2294}" srcOrd="0" destOrd="0" presId="urn:microsoft.com/office/officeart/2005/8/layout/vList2"/>
    <dgm:cxn modelId="{F957AA4A-87C9-4F69-B77E-6B1C94DDB3FC}" srcId="{8B62BCB0-5078-4FCB-8A7E-153B0571CAE9}" destId="{26DCB55A-1AE7-4987-9AEE-C34732F53916}" srcOrd="0" destOrd="0" parTransId="{16532394-6BA2-4255-B847-9A6807DAB025}" sibTransId="{DBF02E40-8C17-456B-98DF-C17D9D02960E}"/>
    <dgm:cxn modelId="{44A41671-EA74-4D7F-9595-CCFD107D648A}" srcId="{D722E067-9FD1-46F3-BC7A-28902A48AAF4}" destId="{643B6DB8-4904-4B7B-B897-609C7C269C0B}" srcOrd="0" destOrd="0" parTransId="{B45E2E5F-F1AA-4A74-9B21-8B03DD49C84D}" sibTransId="{AD151E16-9148-4689-8733-8F43B25B5E70}"/>
    <dgm:cxn modelId="{2645D854-4F1D-4E6B-BD66-648BB6EC1CCF}" srcId="{D32036FD-0CBC-4213-A353-9E14C7915972}" destId="{8B62BCB0-5078-4FCB-8A7E-153B0571CAE9}" srcOrd="1" destOrd="0" parTransId="{BA3784B7-BB8E-4C75-A534-5D0C8BE9BB8A}" sibTransId="{F9D86CB3-FD59-44A1-B70A-7EE85A67AB94}"/>
    <dgm:cxn modelId="{3134EC78-8227-417C-A186-B7014D8174C9}" srcId="{D32036FD-0CBC-4213-A353-9E14C7915972}" destId="{DDBFE45A-201C-42C2-A5B4-BDD2291A15AD}" srcOrd="2" destOrd="0" parTransId="{AD41B146-0F19-4B30-87C5-52BC475D951A}" sibTransId="{58F29F31-6E5F-4B2B-8089-ABF50ED989D3}"/>
    <dgm:cxn modelId="{E171657E-2537-46FB-8FDB-12C666FFF1F2}" type="presOf" srcId="{8B62BCB0-5078-4FCB-8A7E-153B0571CAE9}" destId="{87D8D0BA-7E97-4EAF-8C83-C9FBC3D0F36A}" srcOrd="0" destOrd="0" presId="urn:microsoft.com/office/officeart/2005/8/layout/vList2"/>
    <dgm:cxn modelId="{9E1F2B80-EEB0-453F-AB05-5EB366C3B08E}" type="presOf" srcId="{643B6DB8-4904-4B7B-B897-609C7C269C0B}" destId="{5C5774DB-D2DA-49E5-835E-D8EA30703EE4}" srcOrd="0" destOrd="0" presId="urn:microsoft.com/office/officeart/2005/8/layout/vList2"/>
    <dgm:cxn modelId="{125A4E81-3AF0-4D08-813D-2F6F694C739B}" type="presOf" srcId="{D32036FD-0CBC-4213-A353-9E14C7915972}" destId="{647F8BBB-B5EE-4EAA-ADCC-F7C8F681B484}" srcOrd="0" destOrd="0" presId="urn:microsoft.com/office/officeart/2005/8/layout/vList2"/>
    <dgm:cxn modelId="{CBB6BE89-4739-45D6-8BA9-5E31DE3B78E0}" type="presOf" srcId="{DDBFE45A-201C-42C2-A5B4-BDD2291A15AD}" destId="{AE5D45C4-AD1C-4B96-9B60-4E690B001BB7}" srcOrd="0" destOrd="0" presId="urn:microsoft.com/office/officeart/2005/8/layout/vList2"/>
    <dgm:cxn modelId="{F5D9E68B-8FC7-446A-9FAD-442AFE85F76D}" srcId="{D32036FD-0CBC-4213-A353-9E14C7915972}" destId="{18A8A19C-84A8-4D4B-B00A-072BF3906B5A}" srcOrd="0" destOrd="0" parTransId="{D26934F9-6AED-41F5-BC81-939BEF2B07D5}" sibTransId="{275AD04C-F196-4BB8-A7A8-3839FE343B6F}"/>
    <dgm:cxn modelId="{073B5FD8-0B3E-436C-A80B-E1E5FC573F2E}" type="presOf" srcId="{18A8A19C-84A8-4D4B-B00A-072BF3906B5A}" destId="{3011C782-FAB5-40EE-8E2F-46EA529B19AD}" srcOrd="0" destOrd="0" presId="urn:microsoft.com/office/officeart/2005/8/layout/vList2"/>
    <dgm:cxn modelId="{3BC734E1-2FFA-4910-A638-2A8F08394279}" srcId="{DDBFE45A-201C-42C2-A5B4-BDD2291A15AD}" destId="{EB0DFD5B-D140-474A-A94B-3B5643D0F623}" srcOrd="0" destOrd="0" parTransId="{0D3FA389-6094-4066-8354-440FCE657A45}" sibTransId="{63EC1F51-4FCE-4309-86C0-8245A9004EFA}"/>
    <dgm:cxn modelId="{B898A0FA-C937-4413-9EBD-26FF388D225B}" type="presOf" srcId="{7B4BE1DE-2EFC-4D55-82CB-32415062AB02}" destId="{2CFC1C7C-45CC-44A2-9E1D-2B519B46DFC6}" srcOrd="0" destOrd="0" presId="urn:microsoft.com/office/officeart/2005/8/layout/vList2"/>
    <dgm:cxn modelId="{EBBE7D13-8691-42DC-990B-8E92CFC2C44E}" type="presParOf" srcId="{647F8BBB-B5EE-4EAA-ADCC-F7C8F681B484}" destId="{3011C782-FAB5-40EE-8E2F-46EA529B19AD}" srcOrd="0" destOrd="0" presId="urn:microsoft.com/office/officeart/2005/8/layout/vList2"/>
    <dgm:cxn modelId="{DEF190C1-07C7-455A-A0C0-CAC8B991BCA7}" type="presParOf" srcId="{647F8BBB-B5EE-4EAA-ADCC-F7C8F681B484}" destId="{2CFC1C7C-45CC-44A2-9E1D-2B519B46DFC6}" srcOrd="1" destOrd="0" presId="urn:microsoft.com/office/officeart/2005/8/layout/vList2"/>
    <dgm:cxn modelId="{C7A8E0D8-C36A-4711-88BC-C230167962A0}" type="presParOf" srcId="{647F8BBB-B5EE-4EAA-ADCC-F7C8F681B484}" destId="{87D8D0BA-7E97-4EAF-8C83-C9FBC3D0F36A}" srcOrd="2" destOrd="0" presId="urn:microsoft.com/office/officeart/2005/8/layout/vList2"/>
    <dgm:cxn modelId="{C3FF4BAA-432D-435D-9936-28F48ED5FBAC}" type="presParOf" srcId="{647F8BBB-B5EE-4EAA-ADCC-F7C8F681B484}" destId="{169B2BFF-921B-4FEF-964A-8EBC144E2294}" srcOrd="3" destOrd="0" presId="urn:microsoft.com/office/officeart/2005/8/layout/vList2"/>
    <dgm:cxn modelId="{9C3EB39D-B92A-499F-A1E2-0D39FC8E07C6}" type="presParOf" srcId="{647F8BBB-B5EE-4EAA-ADCC-F7C8F681B484}" destId="{AE5D45C4-AD1C-4B96-9B60-4E690B001BB7}" srcOrd="4" destOrd="0" presId="urn:microsoft.com/office/officeart/2005/8/layout/vList2"/>
    <dgm:cxn modelId="{B0E6F00B-22B1-4512-8B47-DAEBBAEDEB00}" type="presParOf" srcId="{647F8BBB-B5EE-4EAA-ADCC-F7C8F681B484}" destId="{1EB158CA-1943-496B-9279-2F9DB09BBAA7}" srcOrd="5" destOrd="0" presId="urn:microsoft.com/office/officeart/2005/8/layout/vList2"/>
    <dgm:cxn modelId="{5B62345C-CB5D-4377-978A-A9676CE5EEDC}" type="presParOf" srcId="{647F8BBB-B5EE-4EAA-ADCC-F7C8F681B484}" destId="{FF8C5EAD-7632-4DBC-AAF3-1CFEAAC7E26C}" srcOrd="6" destOrd="0" presId="urn:microsoft.com/office/officeart/2005/8/layout/vList2"/>
    <dgm:cxn modelId="{4059C311-451C-4FC4-83B6-48A51A655E26}" type="presParOf" srcId="{647F8BBB-B5EE-4EAA-ADCC-F7C8F681B484}" destId="{5C5774DB-D2DA-49E5-835E-D8EA30703EE4}" srcOrd="7"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A45E75-2E39-442B-B6A8-8CBA97D63052}" type="doc">
      <dgm:prSet loTypeId="urn:diagrams.loki3.com/VaryingWidthList" loCatId="list" qsTypeId="urn:microsoft.com/office/officeart/2005/8/quickstyle/simple1" qsCatId="simple" csTypeId="urn:microsoft.com/office/officeart/2005/8/colors/accent1_2" csCatId="accent1" phldr="1"/>
      <dgm:spPr/>
    </dgm:pt>
    <dgm:pt modelId="{49E55B03-C841-4A8A-992E-C654265F515A}">
      <dgm:prSet phldrT="[Text]"/>
      <dgm:spPr/>
      <dgm:t>
        <a:bodyPr/>
        <a:lstStyle/>
        <a:p>
          <a:r>
            <a:rPr lang="en-US" dirty="0">
              <a:solidFill>
                <a:schemeClr val="tx1"/>
              </a:solidFill>
            </a:rPr>
            <a:t>Student-centered excellence</a:t>
          </a:r>
        </a:p>
      </dgm:t>
    </dgm:pt>
    <dgm:pt modelId="{67ADAF0D-B1B3-49EC-B1C0-D1E0BA84DD43}" type="parTrans" cxnId="{52223E4F-E681-48C7-9B58-E4110F83237B}">
      <dgm:prSet/>
      <dgm:spPr/>
      <dgm:t>
        <a:bodyPr/>
        <a:lstStyle/>
        <a:p>
          <a:endParaRPr lang="en-US">
            <a:solidFill>
              <a:schemeClr val="tx1"/>
            </a:solidFill>
          </a:endParaRPr>
        </a:p>
      </dgm:t>
    </dgm:pt>
    <dgm:pt modelId="{5622F6A2-C4CD-4106-BE27-9393CCCCB93E}" type="sibTrans" cxnId="{52223E4F-E681-48C7-9B58-E4110F83237B}">
      <dgm:prSet/>
      <dgm:spPr/>
      <dgm:t>
        <a:bodyPr/>
        <a:lstStyle/>
        <a:p>
          <a:endParaRPr lang="en-US">
            <a:solidFill>
              <a:schemeClr val="tx1"/>
            </a:solidFill>
          </a:endParaRPr>
        </a:p>
      </dgm:t>
    </dgm:pt>
    <dgm:pt modelId="{4D713CBC-0A85-42A7-96B1-FC3D5518B16F}">
      <dgm:prSet/>
      <dgm:spPr/>
      <dgm:t>
        <a:bodyPr/>
        <a:lstStyle/>
        <a:p>
          <a:r>
            <a:rPr lang="en-US">
              <a:solidFill>
                <a:schemeClr val="tx1"/>
              </a:solidFill>
            </a:rPr>
            <a:t>Valuing people</a:t>
          </a:r>
          <a:endParaRPr lang="en-US" dirty="0">
            <a:solidFill>
              <a:schemeClr val="tx1"/>
            </a:solidFill>
          </a:endParaRPr>
        </a:p>
      </dgm:t>
    </dgm:pt>
    <dgm:pt modelId="{B5DBE041-D0A2-4D44-9CFD-9B21CCF710B9}" type="parTrans" cxnId="{50428A07-75D4-4346-9EEF-06BF55F90A22}">
      <dgm:prSet/>
      <dgm:spPr/>
      <dgm:t>
        <a:bodyPr/>
        <a:lstStyle/>
        <a:p>
          <a:endParaRPr lang="en-US">
            <a:solidFill>
              <a:schemeClr val="tx1"/>
            </a:solidFill>
          </a:endParaRPr>
        </a:p>
      </dgm:t>
    </dgm:pt>
    <dgm:pt modelId="{46037AAF-FA29-4095-9C42-FB641E5BE40F}" type="sibTrans" cxnId="{50428A07-75D4-4346-9EEF-06BF55F90A22}">
      <dgm:prSet/>
      <dgm:spPr/>
      <dgm:t>
        <a:bodyPr/>
        <a:lstStyle/>
        <a:p>
          <a:endParaRPr lang="en-US">
            <a:solidFill>
              <a:schemeClr val="tx1"/>
            </a:solidFill>
          </a:endParaRPr>
        </a:p>
      </dgm:t>
    </dgm:pt>
    <dgm:pt modelId="{874F8CC2-6D1B-4BF1-8E03-04D4F4FB502F}">
      <dgm:prSet/>
      <dgm:spPr/>
      <dgm:t>
        <a:bodyPr/>
        <a:lstStyle/>
        <a:p>
          <a:r>
            <a:rPr lang="en-US">
              <a:solidFill>
                <a:schemeClr val="tx1"/>
              </a:solidFill>
            </a:rPr>
            <a:t>Organizational learning and agility</a:t>
          </a:r>
          <a:endParaRPr lang="en-US" dirty="0">
            <a:solidFill>
              <a:schemeClr val="tx1"/>
            </a:solidFill>
          </a:endParaRPr>
        </a:p>
      </dgm:t>
    </dgm:pt>
    <dgm:pt modelId="{64B1496B-8263-4A3F-B9A3-4EF008A127BA}" type="parTrans" cxnId="{81C87F8A-05F4-44AF-B57E-888695113D40}">
      <dgm:prSet/>
      <dgm:spPr/>
      <dgm:t>
        <a:bodyPr/>
        <a:lstStyle/>
        <a:p>
          <a:endParaRPr lang="en-US">
            <a:solidFill>
              <a:schemeClr val="tx1"/>
            </a:solidFill>
          </a:endParaRPr>
        </a:p>
      </dgm:t>
    </dgm:pt>
    <dgm:pt modelId="{45B7DF5C-0AD2-4C59-928A-B757584E50AD}" type="sibTrans" cxnId="{81C87F8A-05F4-44AF-B57E-888695113D40}">
      <dgm:prSet/>
      <dgm:spPr/>
      <dgm:t>
        <a:bodyPr/>
        <a:lstStyle/>
        <a:p>
          <a:endParaRPr lang="en-US">
            <a:solidFill>
              <a:schemeClr val="tx1"/>
            </a:solidFill>
          </a:endParaRPr>
        </a:p>
      </dgm:t>
    </dgm:pt>
    <dgm:pt modelId="{EDCC2953-B9D2-4190-BA76-DBEAC7F29495}">
      <dgm:prSet/>
      <dgm:spPr/>
      <dgm:t>
        <a:bodyPr/>
        <a:lstStyle/>
        <a:p>
          <a:r>
            <a:rPr lang="en-US">
              <a:solidFill>
                <a:schemeClr val="tx1"/>
              </a:solidFill>
            </a:rPr>
            <a:t>Focus on success</a:t>
          </a:r>
          <a:endParaRPr lang="en-US" dirty="0">
            <a:solidFill>
              <a:schemeClr val="tx1"/>
            </a:solidFill>
          </a:endParaRPr>
        </a:p>
      </dgm:t>
    </dgm:pt>
    <dgm:pt modelId="{F458FF40-5A23-46DB-94F7-B52B1E04DE80}" type="parTrans" cxnId="{7FDB7BD8-2451-4CB5-999F-A50A44A00EFB}">
      <dgm:prSet/>
      <dgm:spPr/>
      <dgm:t>
        <a:bodyPr/>
        <a:lstStyle/>
        <a:p>
          <a:endParaRPr lang="en-US">
            <a:solidFill>
              <a:schemeClr val="tx1"/>
            </a:solidFill>
          </a:endParaRPr>
        </a:p>
      </dgm:t>
    </dgm:pt>
    <dgm:pt modelId="{BA4F8322-7A7D-494E-BCBA-E3B27F9FA076}" type="sibTrans" cxnId="{7FDB7BD8-2451-4CB5-999F-A50A44A00EFB}">
      <dgm:prSet/>
      <dgm:spPr/>
      <dgm:t>
        <a:bodyPr/>
        <a:lstStyle/>
        <a:p>
          <a:endParaRPr lang="en-US">
            <a:solidFill>
              <a:schemeClr val="tx1"/>
            </a:solidFill>
          </a:endParaRPr>
        </a:p>
      </dgm:t>
    </dgm:pt>
    <dgm:pt modelId="{08020A7A-D553-4D32-98CD-826E9BE4A4C8}">
      <dgm:prSet/>
      <dgm:spPr/>
      <dgm:t>
        <a:bodyPr/>
        <a:lstStyle/>
        <a:p>
          <a:r>
            <a:rPr lang="en-US">
              <a:solidFill>
                <a:schemeClr val="tx1"/>
              </a:solidFill>
            </a:rPr>
            <a:t>Managing for innovation</a:t>
          </a:r>
          <a:endParaRPr lang="en-US" dirty="0">
            <a:solidFill>
              <a:schemeClr val="tx1"/>
            </a:solidFill>
          </a:endParaRPr>
        </a:p>
      </dgm:t>
    </dgm:pt>
    <dgm:pt modelId="{FD82763A-73A7-448A-87E0-DB9E77FE18D3}" type="parTrans" cxnId="{3E4C60F9-608B-41A6-9A52-C75CE5C12B2A}">
      <dgm:prSet/>
      <dgm:spPr/>
      <dgm:t>
        <a:bodyPr/>
        <a:lstStyle/>
        <a:p>
          <a:endParaRPr lang="en-US">
            <a:solidFill>
              <a:schemeClr val="tx1"/>
            </a:solidFill>
          </a:endParaRPr>
        </a:p>
      </dgm:t>
    </dgm:pt>
    <dgm:pt modelId="{DA27D449-7B28-40DB-8B32-C2A56C4968D7}" type="sibTrans" cxnId="{3E4C60F9-608B-41A6-9A52-C75CE5C12B2A}">
      <dgm:prSet/>
      <dgm:spPr/>
      <dgm:t>
        <a:bodyPr/>
        <a:lstStyle/>
        <a:p>
          <a:endParaRPr lang="en-US">
            <a:solidFill>
              <a:schemeClr val="tx1"/>
            </a:solidFill>
          </a:endParaRPr>
        </a:p>
      </dgm:t>
    </dgm:pt>
    <dgm:pt modelId="{122FC6E2-FE28-455D-82EF-7EDE65B35E73}">
      <dgm:prSet/>
      <dgm:spPr/>
      <dgm:t>
        <a:bodyPr/>
        <a:lstStyle/>
        <a:p>
          <a:r>
            <a:rPr lang="en-US">
              <a:solidFill>
                <a:schemeClr val="tx1"/>
              </a:solidFill>
            </a:rPr>
            <a:t>Management by fact</a:t>
          </a:r>
          <a:endParaRPr lang="en-US" dirty="0">
            <a:solidFill>
              <a:schemeClr val="tx1"/>
            </a:solidFill>
          </a:endParaRPr>
        </a:p>
      </dgm:t>
    </dgm:pt>
    <dgm:pt modelId="{8AD2D7DE-4913-44A6-BBBF-0B819EAE29AA}" type="parTrans" cxnId="{9044792B-AF27-473D-BB3C-8E671EF5B869}">
      <dgm:prSet/>
      <dgm:spPr/>
      <dgm:t>
        <a:bodyPr/>
        <a:lstStyle/>
        <a:p>
          <a:endParaRPr lang="en-US">
            <a:solidFill>
              <a:schemeClr val="tx1"/>
            </a:solidFill>
          </a:endParaRPr>
        </a:p>
      </dgm:t>
    </dgm:pt>
    <dgm:pt modelId="{8673B5E2-09C6-47C4-8C02-B514E39466D8}" type="sibTrans" cxnId="{9044792B-AF27-473D-BB3C-8E671EF5B869}">
      <dgm:prSet/>
      <dgm:spPr/>
      <dgm:t>
        <a:bodyPr/>
        <a:lstStyle/>
        <a:p>
          <a:endParaRPr lang="en-US">
            <a:solidFill>
              <a:schemeClr val="tx1"/>
            </a:solidFill>
          </a:endParaRPr>
        </a:p>
      </dgm:t>
    </dgm:pt>
    <dgm:pt modelId="{CD436E07-8902-4F43-A068-7FD5DBCE4DAB}">
      <dgm:prSet/>
      <dgm:spPr/>
      <dgm:t>
        <a:bodyPr/>
        <a:lstStyle/>
        <a:p>
          <a:r>
            <a:rPr lang="en-US">
              <a:solidFill>
                <a:schemeClr val="tx1"/>
              </a:solidFill>
            </a:rPr>
            <a:t>Societal responsibility</a:t>
          </a:r>
          <a:endParaRPr lang="en-US" dirty="0">
            <a:solidFill>
              <a:schemeClr val="tx1"/>
            </a:solidFill>
          </a:endParaRPr>
        </a:p>
      </dgm:t>
    </dgm:pt>
    <dgm:pt modelId="{7CFA62EF-60B2-4F44-934B-24B278A20D11}" type="parTrans" cxnId="{80ABC914-6A5D-48E1-88C3-44A378D0FDED}">
      <dgm:prSet/>
      <dgm:spPr/>
      <dgm:t>
        <a:bodyPr/>
        <a:lstStyle/>
        <a:p>
          <a:endParaRPr lang="en-US">
            <a:solidFill>
              <a:schemeClr val="tx1"/>
            </a:solidFill>
          </a:endParaRPr>
        </a:p>
      </dgm:t>
    </dgm:pt>
    <dgm:pt modelId="{721406AE-89B2-4C0E-AC9C-26598565E509}" type="sibTrans" cxnId="{80ABC914-6A5D-48E1-88C3-44A378D0FDED}">
      <dgm:prSet/>
      <dgm:spPr/>
      <dgm:t>
        <a:bodyPr/>
        <a:lstStyle/>
        <a:p>
          <a:endParaRPr lang="en-US">
            <a:solidFill>
              <a:schemeClr val="tx1"/>
            </a:solidFill>
          </a:endParaRPr>
        </a:p>
      </dgm:t>
    </dgm:pt>
    <dgm:pt modelId="{C0D59B57-8185-43B0-AF3C-57FB5F0EC0B0}" type="pres">
      <dgm:prSet presAssocID="{01A45E75-2E39-442B-B6A8-8CBA97D63052}" presName="Name0" presStyleCnt="0">
        <dgm:presLayoutVars>
          <dgm:resizeHandles/>
        </dgm:presLayoutVars>
      </dgm:prSet>
      <dgm:spPr/>
    </dgm:pt>
    <dgm:pt modelId="{6C246695-9AAD-4D25-835A-7062C015E125}" type="pres">
      <dgm:prSet presAssocID="{49E55B03-C841-4A8A-992E-C654265F515A}" presName="text" presStyleLbl="node1" presStyleIdx="0" presStyleCnt="7">
        <dgm:presLayoutVars>
          <dgm:bulletEnabled val="1"/>
        </dgm:presLayoutVars>
      </dgm:prSet>
      <dgm:spPr/>
    </dgm:pt>
    <dgm:pt modelId="{455AACB5-3A38-491C-AE9D-5DBAA18DF913}" type="pres">
      <dgm:prSet presAssocID="{5622F6A2-C4CD-4106-BE27-9393CCCCB93E}" presName="space" presStyleCnt="0"/>
      <dgm:spPr/>
    </dgm:pt>
    <dgm:pt modelId="{AB92BC7C-3FD4-4893-802D-D51CB521CB59}" type="pres">
      <dgm:prSet presAssocID="{4D713CBC-0A85-42A7-96B1-FC3D5518B16F}" presName="text" presStyleLbl="node1" presStyleIdx="1" presStyleCnt="7">
        <dgm:presLayoutVars>
          <dgm:bulletEnabled val="1"/>
        </dgm:presLayoutVars>
      </dgm:prSet>
      <dgm:spPr/>
    </dgm:pt>
    <dgm:pt modelId="{3C371E5A-3198-40B3-B682-0081717B2692}" type="pres">
      <dgm:prSet presAssocID="{46037AAF-FA29-4095-9C42-FB641E5BE40F}" presName="space" presStyleCnt="0"/>
      <dgm:spPr/>
    </dgm:pt>
    <dgm:pt modelId="{FA8E337C-DD58-45A8-93B5-3463A6E3AA47}" type="pres">
      <dgm:prSet presAssocID="{874F8CC2-6D1B-4BF1-8E03-04D4F4FB502F}" presName="text" presStyleLbl="node1" presStyleIdx="2" presStyleCnt="7">
        <dgm:presLayoutVars>
          <dgm:bulletEnabled val="1"/>
        </dgm:presLayoutVars>
      </dgm:prSet>
      <dgm:spPr/>
    </dgm:pt>
    <dgm:pt modelId="{35C95DB3-3AF5-486A-A55D-0304F963317B}" type="pres">
      <dgm:prSet presAssocID="{45B7DF5C-0AD2-4C59-928A-B757584E50AD}" presName="space" presStyleCnt="0"/>
      <dgm:spPr/>
    </dgm:pt>
    <dgm:pt modelId="{674529EB-32FE-4836-AA85-6E1D52B458F6}" type="pres">
      <dgm:prSet presAssocID="{EDCC2953-B9D2-4190-BA76-DBEAC7F29495}" presName="text" presStyleLbl="node1" presStyleIdx="3" presStyleCnt="7">
        <dgm:presLayoutVars>
          <dgm:bulletEnabled val="1"/>
        </dgm:presLayoutVars>
      </dgm:prSet>
      <dgm:spPr/>
    </dgm:pt>
    <dgm:pt modelId="{C26B7BF4-CD54-4E58-82A8-EBAD3C144BEA}" type="pres">
      <dgm:prSet presAssocID="{BA4F8322-7A7D-494E-BCBA-E3B27F9FA076}" presName="space" presStyleCnt="0"/>
      <dgm:spPr/>
    </dgm:pt>
    <dgm:pt modelId="{1843B75A-E7B5-498E-AD95-7AEC74EA114F}" type="pres">
      <dgm:prSet presAssocID="{08020A7A-D553-4D32-98CD-826E9BE4A4C8}" presName="text" presStyleLbl="node1" presStyleIdx="4" presStyleCnt="7">
        <dgm:presLayoutVars>
          <dgm:bulletEnabled val="1"/>
        </dgm:presLayoutVars>
      </dgm:prSet>
      <dgm:spPr/>
    </dgm:pt>
    <dgm:pt modelId="{0CE2AA77-DB21-4674-B8D5-A21430AF3799}" type="pres">
      <dgm:prSet presAssocID="{DA27D449-7B28-40DB-8B32-C2A56C4968D7}" presName="space" presStyleCnt="0"/>
      <dgm:spPr/>
    </dgm:pt>
    <dgm:pt modelId="{3073887E-80E1-4499-B949-865E3A6B7DC5}" type="pres">
      <dgm:prSet presAssocID="{122FC6E2-FE28-455D-82EF-7EDE65B35E73}" presName="text" presStyleLbl="node1" presStyleIdx="5" presStyleCnt="7">
        <dgm:presLayoutVars>
          <dgm:bulletEnabled val="1"/>
        </dgm:presLayoutVars>
      </dgm:prSet>
      <dgm:spPr/>
    </dgm:pt>
    <dgm:pt modelId="{9643A3F0-9A59-4781-802B-917045670986}" type="pres">
      <dgm:prSet presAssocID="{8673B5E2-09C6-47C4-8C02-B514E39466D8}" presName="space" presStyleCnt="0"/>
      <dgm:spPr/>
    </dgm:pt>
    <dgm:pt modelId="{99702F6A-A06C-428F-AA54-4CA8E7725CA4}" type="pres">
      <dgm:prSet presAssocID="{CD436E07-8902-4F43-A068-7FD5DBCE4DAB}" presName="text" presStyleLbl="node1" presStyleIdx="6" presStyleCnt="7">
        <dgm:presLayoutVars>
          <dgm:bulletEnabled val="1"/>
        </dgm:presLayoutVars>
      </dgm:prSet>
      <dgm:spPr/>
    </dgm:pt>
  </dgm:ptLst>
  <dgm:cxnLst>
    <dgm:cxn modelId="{50428A07-75D4-4346-9EEF-06BF55F90A22}" srcId="{01A45E75-2E39-442B-B6A8-8CBA97D63052}" destId="{4D713CBC-0A85-42A7-96B1-FC3D5518B16F}" srcOrd="1" destOrd="0" parTransId="{B5DBE041-D0A2-4D44-9CFD-9B21CCF710B9}" sibTransId="{46037AAF-FA29-4095-9C42-FB641E5BE40F}"/>
    <dgm:cxn modelId="{877BEA08-8AA8-4268-82B9-97687921DD30}" type="presOf" srcId="{874F8CC2-6D1B-4BF1-8E03-04D4F4FB502F}" destId="{FA8E337C-DD58-45A8-93B5-3463A6E3AA47}" srcOrd="0" destOrd="0" presId="urn:diagrams.loki3.com/VaryingWidthList"/>
    <dgm:cxn modelId="{80ABC914-6A5D-48E1-88C3-44A378D0FDED}" srcId="{01A45E75-2E39-442B-B6A8-8CBA97D63052}" destId="{CD436E07-8902-4F43-A068-7FD5DBCE4DAB}" srcOrd="6" destOrd="0" parTransId="{7CFA62EF-60B2-4F44-934B-24B278A20D11}" sibTransId="{721406AE-89B2-4C0E-AC9C-26598565E509}"/>
    <dgm:cxn modelId="{B4C6DB1F-73DD-47A8-97B7-6719F7DA9E83}" type="presOf" srcId="{4D713CBC-0A85-42A7-96B1-FC3D5518B16F}" destId="{AB92BC7C-3FD4-4893-802D-D51CB521CB59}" srcOrd="0" destOrd="0" presId="urn:diagrams.loki3.com/VaryingWidthList"/>
    <dgm:cxn modelId="{0D44A421-529A-4414-A3FB-50107B326433}" type="presOf" srcId="{08020A7A-D553-4D32-98CD-826E9BE4A4C8}" destId="{1843B75A-E7B5-498E-AD95-7AEC74EA114F}" srcOrd="0" destOrd="0" presId="urn:diagrams.loki3.com/VaryingWidthList"/>
    <dgm:cxn modelId="{9044792B-AF27-473D-BB3C-8E671EF5B869}" srcId="{01A45E75-2E39-442B-B6A8-8CBA97D63052}" destId="{122FC6E2-FE28-455D-82EF-7EDE65B35E73}" srcOrd="5" destOrd="0" parTransId="{8AD2D7DE-4913-44A6-BBBF-0B819EAE29AA}" sibTransId="{8673B5E2-09C6-47C4-8C02-B514E39466D8}"/>
    <dgm:cxn modelId="{48BE0C37-BC94-4B0F-AC7B-9A866BBE1FE3}" type="presOf" srcId="{01A45E75-2E39-442B-B6A8-8CBA97D63052}" destId="{C0D59B57-8185-43B0-AF3C-57FB5F0EC0B0}" srcOrd="0" destOrd="0" presId="urn:diagrams.loki3.com/VaryingWidthList"/>
    <dgm:cxn modelId="{52223E4F-E681-48C7-9B58-E4110F83237B}" srcId="{01A45E75-2E39-442B-B6A8-8CBA97D63052}" destId="{49E55B03-C841-4A8A-992E-C654265F515A}" srcOrd="0" destOrd="0" parTransId="{67ADAF0D-B1B3-49EC-B1C0-D1E0BA84DD43}" sibTransId="{5622F6A2-C4CD-4106-BE27-9393CCCCB93E}"/>
    <dgm:cxn modelId="{1769C954-21E5-4629-B872-ECACC394A4A2}" type="presOf" srcId="{CD436E07-8902-4F43-A068-7FD5DBCE4DAB}" destId="{99702F6A-A06C-428F-AA54-4CA8E7725CA4}" srcOrd="0" destOrd="0" presId="urn:diagrams.loki3.com/VaryingWidthList"/>
    <dgm:cxn modelId="{E73A4C77-0A5A-4BCE-865C-4979A2D04860}" type="presOf" srcId="{49E55B03-C841-4A8A-992E-C654265F515A}" destId="{6C246695-9AAD-4D25-835A-7062C015E125}" srcOrd="0" destOrd="0" presId="urn:diagrams.loki3.com/VaryingWidthList"/>
    <dgm:cxn modelId="{81C87F8A-05F4-44AF-B57E-888695113D40}" srcId="{01A45E75-2E39-442B-B6A8-8CBA97D63052}" destId="{874F8CC2-6D1B-4BF1-8E03-04D4F4FB502F}" srcOrd="2" destOrd="0" parTransId="{64B1496B-8263-4A3F-B9A3-4EF008A127BA}" sibTransId="{45B7DF5C-0AD2-4C59-928A-B757584E50AD}"/>
    <dgm:cxn modelId="{76913B9C-F2F5-4CD9-89B0-9B865381BD1B}" type="presOf" srcId="{EDCC2953-B9D2-4190-BA76-DBEAC7F29495}" destId="{674529EB-32FE-4836-AA85-6E1D52B458F6}" srcOrd="0" destOrd="0" presId="urn:diagrams.loki3.com/VaryingWidthList"/>
    <dgm:cxn modelId="{7FDB7BD8-2451-4CB5-999F-A50A44A00EFB}" srcId="{01A45E75-2E39-442B-B6A8-8CBA97D63052}" destId="{EDCC2953-B9D2-4190-BA76-DBEAC7F29495}" srcOrd="3" destOrd="0" parTransId="{F458FF40-5A23-46DB-94F7-B52B1E04DE80}" sibTransId="{BA4F8322-7A7D-494E-BCBA-E3B27F9FA076}"/>
    <dgm:cxn modelId="{D09548F4-5198-4257-93ED-A4D6BBEF47A5}" type="presOf" srcId="{122FC6E2-FE28-455D-82EF-7EDE65B35E73}" destId="{3073887E-80E1-4499-B949-865E3A6B7DC5}" srcOrd="0" destOrd="0" presId="urn:diagrams.loki3.com/VaryingWidthList"/>
    <dgm:cxn modelId="{3E4C60F9-608B-41A6-9A52-C75CE5C12B2A}" srcId="{01A45E75-2E39-442B-B6A8-8CBA97D63052}" destId="{08020A7A-D553-4D32-98CD-826E9BE4A4C8}" srcOrd="4" destOrd="0" parTransId="{FD82763A-73A7-448A-87E0-DB9E77FE18D3}" sibTransId="{DA27D449-7B28-40DB-8B32-C2A56C4968D7}"/>
    <dgm:cxn modelId="{3BBFF136-9170-4C33-B7A6-FB1FF2007A4E}" type="presParOf" srcId="{C0D59B57-8185-43B0-AF3C-57FB5F0EC0B0}" destId="{6C246695-9AAD-4D25-835A-7062C015E125}" srcOrd="0" destOrd="0" presId="urn:diagrams.loki3.com/VaryingWidthList"/>
    <dgm:cxn modelId="{AA00AE7D-EE46-47A6-9D28-5E684617E97E}" type="presParOf" srcId="{C0D59B57-8185-43B0-AF3C-57FB5F0EC0B0}" destId="{455AACB5-3A38-491C-AE9D-5DBAA18DF913}" srcOrd="1" destOrd="0" presId="urn:diagrams.loki3.com/VaryingWidthList"/>
    <dgm:cxn modelId="{2098CB92-2BE4-4A1E-8D4F-434157FF8805}" type="presParOf" srcId="{C0D59B57-8185-43B0-AF3C-57FB5F0EC0B0}" destId="{AB92BC7C-3FD4-4893-802D-D51CB521CB59}" srcOrd="2" destOrd="0" presId="urn:diagrams.loki3.com/VaryingWidthList"/>
    <dgm:cxn modelId="{83D1A8B9-81BD-4639-BE45-40B1E3EAA87B}" type="presParOf" srcId="{C0D59B57-8185-43B0-AF3C-57FB5F0EC0B0}" destId="{3C371E5A-3198-40B3-B682-0081717B2692}" srcOrd="3" destOrd="0" presId="urn:diagrams.loki3.com/VaryingWidthList"/>
    <dgm:cxn modelId="{5CE72CB7-FE3F-45D5-ABDF-85EF56B78810}" type="presParOf" srcId="{C0D59B57-8185-43B0-AF3C-57FB5F0EC0B0}" destId="{FA8E337C-DD58-45A8-93B5-3463A6E3AA47}" srcOrd="4" destOrd="0" presId="urn:diagrams.loki3.com/VaryingWidthList"/>
    <dgm:cxn modelId="{AE122CB7-4F12-432B-BE9B-8281F80458E5}" type="presParOf" srcId="{C0D59B57-8185-43B0-AF3C-57FB5F0EC0B0}" destId="{35C95DB3-3AF5-486A-A55D-0304F963317B}" srcOrd="5" destOrd="0" presId="urn:diagrams.loki3.com/VaryingWidthList"/>
    <dgm:cxn modelId="{EF6F07CD-399F-4647-A726-CFEABE63B549}" type="presParOf" srcId="{C0D59B57-8185-43B0-AF3C-57FB5F0EC0B0}" destId="{674529EB-32FE-4836-AA85-6E1D52B458F6}" srcOrd="6" destOrd="0" presId="urn:diagrams.loki3.com/VaryingWidthList"/>
    <dgm:cxn modelId="{AC296868-7EB3-4A97-8C1F-1D738160E1C9}" type="presParOf" srcId="{C0D59B57-8185-43B0-AF3C-57FB5F0EC0B0}" destId="{C26B7BF4-CD54-4E58-82A8-EBAD3C144BEA}" srcOrd="7" destOrd="0" presId="urn:diagrams.loki3.com/VaryingWidthList"/>
    <dgm:cxn modelId="{78A80951-1297-492A-8092-903D54E0C60D}" type="presParOf" srcId="{C0D59B57-8185-43B0-AF3C-57FB5F0EC0B0}" destId="{1843B75A-E7B5-498E-AD95-7AEC74EA114F}" srcOrd="8" destOrd="0" presId="urn:diagrams.loki3.com/VaryingWidthList"/>
    <dgm:cxn modelId="{9D93F2BF-5236-446F-A464-9AEBCAB997A3}" type="presParOf" srcId="{C0D59B57-8185-43B0-AF3C-57FB5F0EC0B0}" destId="{0CE2AA77-DB21-4674-B8D5-A21430AF3799}" srcOrd="9" destOrd="0" presId="urn:diagrams.loki3.com/VaryingWidthList"/>
    <dgm:cxn modelId="{A7E563C1-F2DC-4EF4-81E5-839A16320803}" type="presParOf" srcId="{C0D59B57-8185-43B0-AF3C-57FB5F0EC0B0}" destId="{3073887E-80E1-4499-B949-865E3A6B7DC5}" srcOrd="10" destOrd="0" presId="urn:diagrams.loki3.com/VaryingWidthList"/>
    <dgm:cxn modelId="{DFAC70AF-17FD-4034-A2C0-FCCC8A94F312}" type="presParOf" srcId="{C0D59B57-8185-43B0-AF3C-57FB5F0EC0B0}" destId="{9643A3F0-9A59-4781-802B-917045670986}" srcOrd="11" destOrd="0" presId="urn:diagrams.loki3.com/VaryingWidthList"/>
    <dgm:cxn modelId="{AF068D30-28A8-4924-895C-5AF121D38CC1}" type="presParOf" srcId="{C0D59B57-8185-43B0-AF3C-57FB5F0EC0B0}" destId="{99702F6A-A06C-428F-AA54-4CA8E7725CA4}" srcOrd="12" destOrd="0" presId="urn:diagrams.loki3.com/VaryingWidthList"/>
  </dgm:cxnLst>
  <dgm:bg>
    <a:noFill/>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196C72C-6452-4A62-9B39-BD9B171CB730}" type="doc">
      <dgm:prSet loTypeId="urn:diagrams.loki3.com/VaryingWidthList" loCatId="list" qsTypeId="urn:microsoft.com/office/officeart/2005/8/quickstyle/simple1" qsCatId="simple" csTypeId="urn:microsoft.com/office/officeart/2005/8/colors/accent1_2" csCatId="accent1" phldr="1"/>
      <dgm:spPr/>
    </dgm:pt>
    <dgm:pt modelId="{5720FD4A-9204-4109-887E-82A8EB0F4AF8}">
      <dgm:prSet phldrT="[Text]"/>
      <dgm:spPr/>
      <dgm:t>
        <a:bodyPr/>
        <a:lstStyle/>
        <a:p>
          <a:r>
            <a:rPr lang="en-US" dirty="0">
              <a:solidFill>
                <a:schemeClr val="tx1"/>
              </a:solidFill>
            </a:rPr>
            <a:t>Ethics and transparency</a:t>
          </a:r>
        </a:p>
      </dgm:t>
    </dgm:pt>
    <dgm:pt modelId="{EBCD6197-54BD-4063-BE1D-7ADF56C724D1}" type="parTrans" cxnId="{C3596F7D-CDE5-40D1-93AA-9E780665BA48}">
      <dgm:prSet/>
      <dgm:spPr/>
      <dgm:t>
        <a:bodyPr/>
        <a:lstStyle/>
        <a:p>
          <a:endParaRPr lang="en-US">
            <a:solidFill>
              <a:schemeClr val="tx1"/>
            </a:solidFill>
          </a:endParaRPr>
        </a:p>
      </dgm:t>
    </dgm:pt>
    <dgm:pt modelId="{71A739F7-662B-485E-A399-9287412DF04E}" type="sibTrans" cxnId="{C3596F7D-CDE5-40D1-93AA-9E780665BA48}">
      <dgm:prSet/>
      <dgm:spPr/>
      <dgm:t>
        <a:bodyPr/>
        <a:lstStyle/>
        <a:p>
          <a:endParaRPr lang="en-US">
            <a:solidFill>
              <a:schemeClr val="tx1"/>
            </a:solidFill>
          </a:endParaRPr>
        </a:p>
      </dgm:t>
    </dgm:pt>
    <dgm:pt modelId="{C11F992D-636D-4635-AD4D-7886103E087A}">
      <dgm:prSet/>
      <dgm:spPr/>
      <dgm:t>
        <a:bodyPr/>
        <a:lstStyle/>
        <a:p>
          <a:r>
            <a:rPr lang="en-US" dirty="0">
              <a:solidFill>
                <a:schemeClr val="tx1"/>
              </a:solidFill>
            </a:rPr>
            <a:t>Delivering value and results</a:t>
          </a:r>
        </a:p>
      </dgm:t>
    </dgm:pt>
    <dgm:pt modelId="{7D9DF16A-C844-4687-A711-A137D80248A0}" type="parTrans" cxnId="{998158DC-C363-4D66-8508-193B34752C43}">
      <dgm:prSet/>
      <dgm:spPr/>
      <dgm:t>
        <a:bodyPr/>
        <a:lstStyle/>
        <a:p>
          <a:endParaRPr lang="en-US">
            <a:solidFill>
              <a:schemeClr val="tx1"/>
            </a:solidFill>
          </a:endParaRPr>
        </a:p>
      </dgm:t>
    </dgm:pt>
    <dgm:pt modelId="{E512E767-F182-4DF2-913F-F2C4559E09C4}" type="sibTrans" cxnId="{998158DC-C363-4D66-8508-193B34752C43}">
      <dgm:prSet/>
      <dgm:spPr/>
      <dgm:t>
        <a:bodyPr/>
        <a:lstStyle/>
        <a:p>
          <a:endParaRPr lang="en-US">
            <a:solidFill>
              <a:schemeClr val="tx1"/>
            </a:solidFill>
          </a:endParaRPr>
        </a:p>
      </dgm:t>
    </dgm:pt>
    <dgm:pt modelId="{159D2A1B-B6BE-4AE4-8B4F-FBD80CF8570F}" type="pres">
      <dgm:prSet presAssocID="{1196C72C-6452-4A62-9B39-BD9B171CB730}" presName="Name0" presStyleCnt="0">
        <dgm:presLayoutVars>
          <dgm:resizeHandles/>
        </dgm:presLayoutVars>
      </dgm:prSet>
      <dgm:spPr/>
    </dgm:pt>
    <dgm:pt modelId="{F7DD951A-A321-45CE-B30E-7D3F98D97459}" type="pres">
      <dgm:prSet presAssocID="{5720FD4A-9204-4109-887E-82A8EB0F4AF8}" presName="text" presStyleLbl="node1" presStyleIdx="0" presStyleCnt="2">
        <dgm:presLayoutVars>
          <dgm:bulletEnabled val="1"/>
        </dgm:presLayoutVars>
      </dgm:prSet>
      <dgm:spPr/>
    </dgm:pt>
    <dgm:pt modelId="{EE188CF4-9C78-4AF7-BDDA-3A79160B90F3}" type="pres">
      <dgm:prSet presAssocID="{71A739F7-662B-485E-A399-9287412DF04E}" presName="space" presStyleCnt="0"/>
      <dgm:spPr/>
    </dgm:pt>
    <dgm:pt modelId="{0687C746-DAEF-429F-9A19-D9F6B8C35F71}" type="pres">
      <dgm:prSet presAssocID="{C11F992D-636D-4635-AD4D-7886103E087A}" presName="text" presStyleLbl="node1" presStyleIdx="1" presStyleCnt="2">
        <dgm:presLayoutVars>
          <dgm:bulletEnabled val="1"/>
        </dgm:presLayoutVars>
      </dgm:prSet>
      <dgm:spPr/>
    </dgm:pt>
  </dgm:ptLst>
  <dgm:cxnLst>
    <dgm:cxn modelId="{0DF83709-7222-4D8C-98C6-71DE09AF7E51}" type="presOf" srcId="{1196C72C-6452-4A62-9B39-BD9B171CB730}" destId="{159D2A1B-B6BE-4AE4-8B4F-FBD80CF8570F}" srcOrd="0" destOrd="0" presId="urn:diagrams.loki3.com/VaryingWidthList"/>
    <dgm:cxn modelId="{C3596F7D-CDE5-40D1-93AA-9E780665BA48}" srcId="{1196C72C-6452-4A62-9B39-BD9B171CB730}" destId="{5720FD4A-9204-4109-887E-82A8EB0F4AF8}" srcOrd="0" destOrd="0" parTransId="{EBCD6197-54BD-4063-BE1D-7ADF56C724D1}" sibTransId="{71A739F7-662B-485E-A399-9287412DF04E}"/>
    <dgm:cxn modelId="{5954658A-66DD-4EAD-8387-5862D2C8F514}" type="presOf" srcId="{C11F992D-636D-4635-AD4D-7886103E087A}" destId="{0687C746-DAEF-429F-9A19-D9F6B8C35F71}" srcOrd="0" destOrd="0" presId="urn:diagrams.loki3.com/VaryingWidthList"/>
    <dgm:cxn modelId="{9C3835A1-D8C8-4E82-93C6-109333AACEC0}" type="presOf" srcId="{5720FD4A-9204-4109-887E-82A8EB0F4AF8}" destId="{F7DD951A-A321-45CE-B30E-7D3F98D97459}" srcOrd="0" destOrd="0" presId="urn:diagrams.loki3.com/VaryingWidthList"/>
    <dgm:cxn modelId="{998158DC-C363-4D66-8508-193B34752C43}" srcId="{1196C72C-6452-4A62-9B39-BD9B171CB730}" destId="{C11F992D-636D-4635-AD4D-7886103E087A}" srcOrd="1" destOrd="0" parTransId="{7D9DF16A-C844-4687-A711-A137D80248A0}" sibTransId="{E512E767-F182-4DF2-913F-F2C4559E09C4}"/>
    <dgm:cxn modelId="{89C91460-D1C1-43C3-9ED7-BD5D495E2071}" type="presParOf" srcId="{159D2A1B-B6BE-4AE4-8B4F-FBD80CF8570F}" destId="{F7DD951A-A321-45CE-B30E-7D3F98D97459}" srcOrd="0" destOrd="0" presId="urn:diagrams.loki3.com/VaryingWidthList"/>
    <dgm:cxn modelId="{D070BECA-7E51-4420-B968-6A60CDCF29AA}" type="presParOf" srcId="{159D2A1B-B6BE-4AE4-8B4F-FBD80CF8570F}" destId="{EE188CF4-9C78-4AF7-BDDA-3A79160B90F3}" srcOrd="1" destOrd="0" presId="urn:diagrams.loki3.com/VaryingWidthList"/>
    <dgm:cxn modelId="{D9A08239-5594-471C-8E51-03EA44799F5B}" type="presParOf" srcId="{159D2A1B-B6BE-4AE4-8B4F-FBD80CF8570F}" destId="{0687C746-DAEF-429F-9A19-D9F6B8C35F71}" srcOrd="2" destOrd="0" presId="urn:diagrams.loki3.com/VaryingWidthList"/>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E0195F7-A435-427F-9F6A-4E732DAFBEB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B117159B-E029-462C-AA2E-0EDEA80BA60B}">
      <dgm:prSet phldrT="[Text]"/>
      <dgm:spPr/>
      <dgm:t>
        <a:bodyPr/>
        <a:lstStyle/>
        <a:p>
          <a:pPr>
            <a:buNone/>
          </a:pPr>
          <a:r>
            <a:rPr lang="en-US" dirty="0">
              <a:solidFill>
                <a:schemeClr val="tx1"/>
              </a:solidFill>
              <a:ea typeface="ＭＳ Ｐゴシック" pitchFamily="34" charset="-128"/>
            </a:rPr>
            <a:t>P.1  Organizational Description</a:t>
          </a:r>
          <a:endParaRPr lang="en-US" dirty="0">
            <a:solidFill>
              <a:schemeClr val="tx1"/>
            </a:solidFill>
          </a:endParaRPr>
        </a:p>
      </dgm:t>
    </dgm:pt>
    <dgm:pt modelId="{C25CAFDC-D908-491F-9965-AC54C7654716}" type="parTrans" cxnId="{A29869CA-F7DD-48FB-AD6C-5D4270E812A9}">
      <dgm:prSet/>
      <dgm:spPr/>
      <dgm:t>
        <a:bodyPr/>
        <a:lstStyle/>
        <a:p>
          <a:endParaRPr lang="en-US"/>
        </a:p>
      </dgm:t>
    </dgm:pt>
    <dgm:pt modelId="{70070CD4-5FD7-442B-A7DA-494AA83228F8}" type="sibTrans" cxnId="{A29869CA-F7DD-48FB-AD6C-5D4270E812A9}">
      <dgm:prSet/>
      <dgm:spPr/>
      <dgm:t>
        <a:bodyPr/>
        <a:lstStyle/>
        <a:p>
          <a:endParaRPr lang="en-US"/>
        </a:p>
      </dgm:t>
    </dgm:pt>
    <dgm:pt modelId="{2080A935-1AAE-454D-AB4C-CFD4D2BF8E29}">
      <dgm:prSet/>
      <dgm:spPr/>
      <dgm:t>
        <a:bodyPr/>
        <a:lstStyle/>
        <a:p>
          <a:r>
            <a:rPr lang="en-US">
              <a:solidFill>
                <a:schemeClr val="tx1"/>
              </a:solidFill>
              <a:ea typeface="ＭＳ Ｐゴシック" pitchFamily="34" charset="-128"/>
            </a:rPr>
            <a:t>P.2  Organizational Situation</a:t>
          </a:r>
          <a:endParaRPr lang="en-US" dirty="0">
            <a:solidFill>
              <a:schemeClr val="tx1"/>
            </a:solidFill>
            <a:ea typeface="ＭＳ Ｐゴシック" pitchFamily="34" charset="-128"/>
          </a:endParaRPr>
        </a:p>
      </dgm:t>
    </dgm:pt>
    <dgm:pt modelId="{3AFEA33A-F399-401C-8EC3-B209BD29B6E7}" type="parTrans" cxnId="{270B291D-B437-4F20-A726-A2201EE349F5}">
      <dgm:prSet/>
      <dgm:spPr/>
      <dgm:t>
        <a:bodyPr/>
        <a:lstStyle/>
        <a:p>
          <a:endParaRPr lang="en-US"/>
        </a:p>
      </dgm:t>
    </dgm:pt>
    <dgm:pt modelId="{A0BEF102-1C38-4D8A-877A-861D7040D7DE}" type="sibTrans" cxnId="{270B291D-B437-4F20-A726-A2201EE349F5}">
      <dgm:prSet/>
      <dgm:spPr/>
      <dgm:t>
        <a:bodyPr/>
        <a:lstStyle/>
        <a:p>
          <a:endParaRPr lang="en-US"/>
        </a:p>
      </dgm:t>
    </dgm:pt>
    <dgm:pt modelId="{5EC5AF24-7D24-4555-836D-0987615E766B}">
      <dgm:prSet/>
      <dgm:spPr/>
      <dgm:t>
        <a:bodyPr/>
        <a:lstStyle/>
        <a:p>
          <a:r>
            <a:rPr lang="en-US" dirty="0">
              <a:ea typeface="ＭＳ Ｐゴシック" pitchFamily="34" charset="-128"/>
            </a:rPr>
            <a:t>Starting point for self-assessment </a:t>
          </a:r>
          <a:br>
            <a:rPr lang="en-US" dirty="0">
              <a:ea typeface="ＭＳ Ｐゴシック" pitchFamily="34" charset="-128"/>
            </a:rPr>
          </a:br>
          <a:r>
            <a:rPr lang="en-US" dirty="0">
              <a:ea typeface="ＭＳ Ｐゴシック" pitchFamily="34" charset="-128"/>
            </a:rPr>
            <a:t>and application preparation</a:t>
          </a:r>
        </a:p>
      </dgm:t>
    </dgm:pt>
    <dgm:pt modelId="{4377C739-7B1E-4356-8E1D-9201511CFBE5}" type="parTrans" cxnId="{E920F0B4-710E-4DE6-A1BA-320E464ADA7C}">
      <dgm:prSet/>
      <dgm:spPr/>
      <dgm:t>
        <a:bodyPr/>
        <a:lstStyle/>
        <a:p>
          <a:endParaRPr lang="en-US"/>
        </a:p>
      </dgm:t>
    </dgm:pt>
    <dgm:pt modelId="{D17A7C1E-C466-481B-9FE4-CE4FE9F7C609}" type="sibTrans" cxnId="{E920F0B4-710E-4DE6-A1BA-320E464ADA7C}">
      <dgm:prSet/>
      <dgm:spPr/>
      <dgm:t>
        <a:bodyPr/>
        <a:lstStyle/>
        <a:p>
          <a:endParaRPr lang="en-US"/>
        </a:p>
      </dgm:t>
    </dgm:pt>
    <dgm:pt modelId="{7C15F593-CD5F-4E62-ABFD-AF080519C4BD}">
      <dgm:prSet/>
      <dgm:spPr/>
      <dgm:t>
        <a:bodyPr/>
        <a:lstStyle/>
        <a:p>
          <a:r>
            <a:rPr lang="en-US" dirty="0">
              <a:ea typeface="ＭＳ Ｐゴシック" pitchFamily="34" charset="-128"/>
            </a:rPr>
            <a:t>Basis for early action planning</a:t>
          </a:r>
        </a:p>
      </dgm:t>
    </dgm:pt>
    <dgm:pt modelId="{1635F50E-4F89-46D1-AAD5-03322D02217F}" type="parTrans" cxnId="{39C44FCA-53F3-4402-8FC5-BA2019D6EACA}">
      <dgm:prSet/>
      <dgm:spPr/>
      <dgm:t>
        <a:bodyPr/>
        <a:lstStyle/>
        <a:p>
          <a:endParaRPr lang="en-US"/>
        </a:p>
      </dgm:t>
    </dgm:pt>
    <dgm:pt modelId="{FAB31F67-2B58-4679-8294-2CAC8B0D27B3}" type="sibTrans" cxnId="{39C44FCA-53F3-4402-8FC5-BA2019D6EACA}">
      <dgm:prSet/>
      <dgm:spPr/>
      <dgm:t>
        <a:bodyPr/>
        <a:lstStyle/>
        <a:p>
          <a:endParaRPr lang="en-US"/>
        </a:p>
      </dgm:t>
    </dgm:pt>
    <dgm:pt modelId="{D6E00575-C523-47E8-A770-825F115FE44B}" type="pres">
      <dgm:prSet presAssocID="{9E0195F7-A435-427F-9F6A-4E732DAFBEB9}" presName="linear" presStyleCnt="0">
        <dgm:presLayoutVars>
          <dgm:dir/>
          <dgm:animLvl val="lvl"/>
          <dgm:resizeHandles val="exact"/>
        </dgm:presLayoutVars>
      </dgm:prSet>
      <dgm:spPr/>
    </dgm:pt>
    <dgm:pt modelId="{17224DB5-F9D0-46B5-B194-251328388590}" type="pres">
      <dgm:prSet presAssocID="{B117159B-E029-462C-AA2E-0EDEA80BA60B}" presName="parentLin" presStyleCnt="0"/>
      <dgm:spPr/>
    </dgm:pt>
    <dgm:pt modelId="{CD6C92ED-24C3-4BBF-8A1F-DC358BE18B9C}" type="pres">
      <dgm:prSet presAssocID="{B117159B-E029-462C-AA2E-0EDEA80BA60B}" presName="parentLeftMargin" presStyleLbl="node1" presStyleIdx="0" presStyleCnt="2"/>
      <dgm:spPr/>
    </dgm:pt>
    <dgm:pt modelId="{6899492F-2FF9-49EB-8870-551869209788}" type="pres">
      <dgm:prSet presAssocID="{B117159B-E029-462C-AA2E-0EDEA80BA60B}" presName="parentText" presStyleLbl="node1" presStyleIdx="0" presStyleCnt="2">
        <dgm:presLayoutVars>
          <dgm:chMax val="0"/>
          <dgm:bulletEnabled val="1"/>
        </dgm:presLayoutVars>
      </dgm:prSet>
      <dgm:spPr/>
    </dgm:pt>
    <dgm:pt modelId="{3C2BDB37-25D1-41E1-B621-1B57EFB504BF}" type="pres">
      <dgm:prSet presAssocID="{B117159B-E029-462C-AA2E-0EDEA80BA60B}" presName="negativeSpace" presStyleCnt="0"/>
      <dgm:spPr/>
    </dgm:pt>
    <dgm:pt modelId="{05BA06FE-0A81-4580-A2EC-7E7FC8464586}" type="pres">
      <dgm:prSet presAssocID="{B117159B-E029-462C-AA2E-0EDEA80BA60B}" presName="childText" presStyleLbl="conFgAcc1" presStyleIdx="0" presStyleCnt="2">
        <dgm:presLayoutVars>
          <dgm:bulletEnabled val="1"/>
        </dgm:presLayoutVars>
      </dgm:prSet>
      <dgm:spPr/>
    </dgm:pt>
    <dgm:pt modelId="{3B93C75A-2291-470A-9DC9-39BA641631E8}" type="pres">
      <dgm:prSet presAssocID="{70070CD4-5FD7-442B-A7DA-494AA83228F8}" presName="spaceBetweenRectangles" presStyleCnt="0"/>
      <dgm:spPr/>
    </dgm:pt>
    <dgm:pt modelId="{026F0FD0-D5B5-4467-B907-11F8EA31938F}" type="pres">
      <dgm:prSet presAssocID="{2080A935-1AAE-454D-AB4C-CFD4D2BF8E29}" presName="parentLin" presStyleCnt="0"/>
      <dgm:spPr/>
    </dgm:pt>
    <dgm:pt modelId="{D4B531D2-D7F0-45EF-8995-78D4DEC623F5}" type="pres">
      <dgm:prSet presAssocID="{2080A935-1AAE-454D-AB4C-CFD4D2BF8E29}" presName="parentLeftMargin" presStyleLbl="node1" presStyleIdx="0" presStyleCnt="2"/>
      <dgm:spPr/>
    </dgm:pt>
    <dgm:pt modelId="{5B0D9A73-B2C3-4920-947C-7970256E034D}" type="pres">
      <dgm:prSet presAssocID="{2080A935-1AAE-454D-AB4C-CFD4D2BF8E29}" presName="parentText" presStyleLbl="node1" presStyleIdx="1" presStyleCnt="2">
        <dgm:presLayoutVars>
          <dgm:chMax val="0"/>
          <dgm:bulletEnabled val="1"/>
        </dgm:presLayoutVars>
      </dgm:prSet>
      <dgm:spPr/>
    </dgm:pt>
    <dgm:pt modelId="{0BADEE6D-C319-4111-BBE6-8BF459832E67}" type="pres">
      <dgm:prSet presAssocID="{2080A935-1AAE-454D-AB4C-CFD4D2BF8E29}" presName="negativeSpace" presStyleCnt="0"/>
      <dgm:spPr/>
    </dgm:pt>
    <dgm:pt modelId="{05BE98C0-CF4F-44E6-A705-AB26735C9E9A}" type="pres">
      <dgm:prSet presAssocID="{2080A935-1AAE-454D-AB4C-CFD4D2BF8E29}" presName="childText" presStyleLbl="conFgAcc1" presStyleIdx="1" presStyleCnt="2">
        <dgm:presLayoutVars>
          <dgm:bulletEnabled val="1"/>
        </dgm:presLayoutVars>
      </dgm:prSet>
      <dgm:spPr/>
    </dgm:pt>
  </dgm:ptLst>
  <dgm:cxnLst>
    <dgm:cxn modelId="{270B291D-B437-4F20-A726-A2201EE349F5}" srcId="{9E0195F7-A435-427F-9F6A-4E732DAFBEB9}" destId="{2080A935-1AAE-454D-AB4C-CFD4D2BF8E29}" srcOrd="1" destOrd="0" parTransId="{3AFEA33A-F399-401C-8EC3-B209BD29B6E7}" sibTransId="{A0BEF102-1C38-4D8A-877A-861D7040D7DE}"/>
    <dgm:cxn modelId="{FACF363C-3A35-48B6-A0A6-30E0139600CE}" type="presOf" srcId="{B117159B-E029-462C-AA2E-0EDEA80BA60B}" destId="{CD6C92ED-24C3-4BBF-8A1F-DC358BE18B9C}" srcOrd="0" destOrd="0" presId="urn:microsoft.com/office/officeart/2005/8/layout/list1"/>
    <dgm:cxn modelId="{0B918354-28A6-4602-94EB-1C104A815BDC}" type="presOf" srcId="{2080A935-1AAE-454D-AB4C-CFD4D2BF8E29}" destId="{5B0D9A73-B2C3-4920-947C-7970256E034D}" srcOrd="1" destOrd="0" presId="urn:microsoft.com/office/officeart/2005/8/layout/list1"/>
    <dgm:cxn modelId="{EF59DD87-81F5-407F-A965-31F7EF382B92}" type="presOf" srcId="{9E0195F7-A435-427F-9F6A-4E732DAFBEB9}" destId="{D6E00575-C523-47E8-A770-825F115FE44B}" srcOrd="0" destOrd="0" presId="urn:microsoft.com/office/officeart/2005/8/layout/list1"/>
    <dgm:cxn modelId="{E920F0B4-710E-4DE6-A1BA-320E464ADA7C}" srcId="{2080A935-1AAE-454D-AB4C-CFD4D2BF8E29}" destId="{5EC5AF24-7D24-4555-836D-0987615E766B}" srcOrd="0" destOrd="0" parTransId="{4377C739-7B1E-4356-8E1D-9201511CFBE5}" sibTransId="{D17A7C1E-C466-481B-9FE4-CE4FE9F7C609}"/>
    <dgm:cxn modelId="{2152F1C5-1701-48E6-A8DB-75FB0C6A31AB}" type="presOf" srcId="{2080A935-1AAE-454D-AB4C-CFD4D2BF8E29}" destId="{D4B531D2-D7F0-45EF-8995-78D4DEC623F5}" srcOrd="0" destOrd="0" presId="urn:microsoft.com/office/officeart/2005/8/layout/list1"/>
    <dgm:cxn modelId="{A29869CA-F7DD-48FB-AD6C-5D4270E812A9}" srcId="{9E0195F7-A435-427F-9F6A-4E732DAFBEB9}" destId="{B117159B-E029-462C-AA2E-0EDEA80BA60B}" srcOrd="0" destOrd="0" parTransId="{C25CAFDC-D908-491F-9965-AC54C7654716}" sibTransId="{70070CD4-5FD7-442B-A7DA-494AA83228F8}"/>
    <dgm:cxn modelId="{39C44FCA-53F3-4402-8FC5-BA2019D6EACA}" srcId="{2080A935-1AAE-454D-AB4C-CFD4D2BF8E29}" destId="{7C15F593-CD5F-4E62-ABFD-AF080519C4BD}" srcOrd="1" destOrd="0" parTransId="{1635F50E-4F89-46D1-AAD5-03322D02217F}" sibTransId="{FAB31F67-2B58-4679-8294-2CAC8B0D27B3}"/>
    <dgm:cxn modelId="{3FA146E9-2133-4151-822C-3C99379F9FB3}" type="presOf" srcId="{7C15F593-CD5F-4E62-ABFD-AF080519C4BD}" destId="{05BE98C0-CF4F-44E6-A705-AB26735C9E9A}" srcOrd="0" destOrd="1" presId="urn:microsoft.com/office/officeart/2005/8/layout/list1"/>
    <dgm:cxn modelId="{751C9BF9-EB01-46FF-85BC-0553C63DB771}" type="presOf" srcId="{5EC5AF24-7D24-4555-836D-0987615E766B}" destId="{05BE98C0-CF4F-44E6-A705-AB26735C9E9A}" srcOrd="0" destOrd="0" presId="urn:microsoft.com/office/officeart/2005/8/layout/list1"/>
    <dgm:cxn modelId="{74B53DFD-119E-4A0D-B9AA-36FBDDA96280}" type="presOf" srcId="{B117159B-E029-462C-AA2E-0EDEA80BA60B}" destId="{6899492F-2FF9-49EB-8870-551869209788}" srcOrd="1" destOrd="0" presId="urn:microsoft.com/office/officeart/2005/8/layout/list1"/>
    <dgm:cxn modelId="{3DC8284F-656C-4349-86AF-B81AC82BFDBA}" type="presParOf" srcId="{D6E00575-C523-47E8-A770-825F115FE44B}" destId="{17224DB5-F9D0-46B5-B194-251328388590}" srcOrd="0" destOrd="0" presId="urn:microsoft.com/office/officeart/2005/8/layout/list1"/>
    <dgm:cxn modelId="{ED54B5FC-ADFC-4E91-84B2-8D81B9B86AB5}" type="presParOf" srcId="{17224DB5-F9D0-46B5-B194-251328388590}" destId="{CD6C92ED-24C3-4BBF-8A1F-DC358BE18B9C}" srcOrd="0" destOrd="0" presId="urn:microsoft.com/office/officeart/2005/8/layout/list1"/>
    <dgm:cxn modelId="{E79DE2E3-1C10-4B43-82C1-F9CEE6BD1E97}" type="presParOf" srcId="{17224DB5-F9D0-46B5-B194-251328388590}" destId="{6899492F-2FF9-49EB-8870-551869209788}" srcOrd="1" destOrd="0" presId="urn:microsoft.com/office/officeart/2005/8/layout/list1"/>
    <dgm:cxn modelId="{7682E293-D98C-46B4-9C35-739EC7125278}" type="presParOf" srcId="{D6E00575-C523-47E8-A770-825F115FE44B}" destId="{3C2BDB37-25D1-41E1-B621-1B57EFB504BF}" srcOrd="1" destOrd="0" presId="urn:microsoft.com/office/officeart/2005/8/layout/list1"/>
    <dgm:cxn modelId="{FAD81A88-5724-489C-BC4B-3AC32F9B47D6}" type="presParOf" srcId="{D6E00575-C523-47E8-A770-825F115FE44B}" destId="{05BA06FE-0A81-4580-A2EC-7E7FC8464586}" srcOrd="2" destOrd="0" presId="urn:microsoft.com/office/officeart/2005/8/layout/list1"/>
    <dgm:cxn modelId="{6D40BC22-C22C-4E0A-9BB8-594A879AC93E}" type="presParOf" srcId="{D6E00575-C523-47E8-A770-825F115FE44B}" destId="{3B93C75A-2291-470A-9DC9-39BA641631E8}" srcOrd="3" destOrd="0" presId="urn:microsoft.com/office/officeart/2005/8/layout/list1"/>
    <dgm:cxn modelId="{106C61CD-83C0-4731-B151-DB5D1409BD68}" type="presParOf" srcId="{D6E00575-C523-47E8-A770-825F115FE44B}" destId="{026F0FD0-D5B5-4467-B907-11F8EA31938F}" srcOrd="4" destOrd="0" presId="urn:microsoft.com/office/officeart/2005/8/layout/list1"/>
    <dgm:cxn modelId="{58B13491-5995-4FD8-84B3-F66D087643FB}" type="presParOf" srcId="{026F0FD0-D5B5-4467-B907-11F8EA31938F}" destId="{D4B531D2-D7F0-45EF-8995-78D4DEC623F5}" srcOrd="0" destOrd="0" presId="urn:microsoft.com/office/officeart/2005/8/layout/list1"/>
    <dgm:cxn modelId="{4FEE3A56-9961-4202-A43F-CD9C8E0B00C3}" type="presParOf" srcId="{026F0FD0-D5B5-4467-B907-11F8EA31938F}" destId="{5B0D9A73-B2C3-4920-947C-7970256E034D}" srcOrd="1" destOrd="0" presId="urn:microsoft.com/office/officeart/2005/8/layout/list1"/>
    <dgm:cxn modelId="{F84A1F5A-34AA-4EFB-85DD-8A09CB6E7125}" type="presParOf" srcId="{D6E00575-C523-47E8-A770-825F115FE44B}" destId="{0BADEE6D-C319-4111-BBE6-8BF459832E67}" srcOrd="5" destOrd="0" presId="urn:microsoft.com/office/officeart/2005/8/layout/list1"/>
    <dgm:cxn modelId="{9F354368-C976-4552-BAC0-E0FDE762ECE0}" type="presParOf" srcId="{D6E00575-C523-47E8-A770-825F115FE44B}" destId="{05BE98C0-CF4F-44E6-A705-AB26735C9E9A}"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E0195F7-A435-427F-9F6A-4E732DAFBEB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B117159B-E029-462C-AA2E-0EDEA80BA60B}">
      <dgm:prSet phldrT="[Text]"/>
      <dgm:spPr/>
      <dgm:t>
        <a:bodyPr/>
        <a:lstStyle/>
        <a:p>
          <a:pPr>
            <a:buNone/>
          </a:pPr>
          <a:r>
            <a:rPr lang="en-US" dirty="0">
              <a:solidFill>
                <a:schemeClr val="tx1"/>
              </a:solidFill>
              <a:latin typeface="Arial Narrow" pitchFamily="34" charset="0"/>
            </a:rPr>
            <a:t>1.1  Senior Leadership (70 pts.)</a:t>
          </a:r>
          <a:endParaRPr lang="en-US" dirty="0">
            <a:solidFill>
              <a:schemeClr val="tx1"/>
            </a:solidFill>
          </a:endParaRPr>
        </a:p>
      </dgm:t>
    </dgm:pt>
    <dgm:pt modelId="{C25CAFDC-D908-491F-9965-AC54C7654716}" type="parTrans" cxnId="{A29869CA-F7DD-48FB-AD6C-5D4270E812A9}">
      <dgm:prSet/>
      <dgm:spPr/>
      <dgm:t>
        <a:bodyPr/>
        <a:lstStyle/>
        <a:p>
          <a:endParaRPr lang="en-US">
            <a:solidFill>
              <a:schemeClr val="tx1"/>
            </a:solidFill>
          </a:endParaRPr>
        </a:p>
      </dgm:t>
    </dgm:pt>
    <dgm:pt modelId="{70070CD4-5FD7-442B-A7DA-494AA83228F8}" type="sibTrans" cxnId="{A29869CA-F7DD-48FB-AD6C-5D4270E812A9}">
      <dgm:prSet/>
      <dgm:spPr/>
      <dgm:t>
        <a:bodyPr/>
        <a:lstStyle/>
        <a:p>
          <a:endParaRPr lang="en-US">
            <a:solidFill>
              <a:schemeClr val="tx1"/>
            </a:solidFill>
          </a:endParaRPr>
        </a:p>
      </dgm:t>
    </dgm:pt>
    <dgm:pt modelId="{720BE44F-17FB-4B3C-9129-A9DFDF6226CA}">
      <dgm:prSet/>
      <dgm:spPr/>
      <dgm:t>
        <a:bodyPr/>
        <a:lstStyle/>
        <a:p>
          <a:pPr>
            <a:buNone/>
          </a:pPr>
          <a:r>
            <a:rPr lang="en-US" dirty="0">
              <a:solidFill>
                <a:schemeClr val="tx1"/>
              </a:solidFill>
              <a:latin typeface="Arial Narrow" pitchFamily="34" charset="0"/>
            </a:rPr>
            <a:t>1.2  Governance and Societal Responsibilities (50 pts.)</a:t>
          </a:r>
        </a:p>
      </dgm:t>
    </dgm:pt>
    <dgm:pt modelId="{C58B08FE-B040-4D50-A61C-23167CBB03E6}" type="parTrans" cxnId="{E6C8F890-9E39-42F4-B7A4-982A9F17D1B9}">
      <dgm:prSet/>
      <dgm:spPr/>
      <dgm:t>
        <a:bodyPr/>
        <a:lstStyle/>
        <a:p>
          <a:endParaRPr lang="en-US">
            <a:solidFill>
              <a:schemeClr val="tx1"/>
            </a:solidFill>
          </a:endParaRPr>
        </a:p>
      </dgm:t>
    </dgm:pt>
    <dgm:pt modelId="{E17EBAB8-BB81-443B-BEB1-4A952CAEDBCB}" type="sibTrans" cxnId="{E6C8F890-9E39-42F4-B7A4-982A9F17D1B9}">
      <dgm:prSet/>
      <dgm:spPr/>
      <dgm:t>
        <a:bodyPr/>
        <a:lstStyle/>
        <a:p>
          <a:endParaRPr lang="en-US">
            <a:solidFill>
              <a:schemeClr val="tx1"/>
            </a:solidFill>
          </a:endParaRPr>
        </a:p>
      </dgm:t>
    </dgm:pt>
    <dgm:pt modelId="{4DAD788D-2F07-4D00-9E3F-A193F6EAFF9B}">
      <dgm:prSet/>
      <dgm:spPr/>
      <dgm:t>
        <a:bodyPr/>
        <a:lstStyle/>
        <a:p>
          <a:pPr>
            <a:buSzPct val="100000"/>
          </a:pPr>
          <a:r>
            <a:rPr lang="en-US" b="0" i="1" dirty="0">
              <a:solidFill>
                <a:schemeClr val="tx1"/>
              </a:solidFill>
              <a:latin typeface="Arial Narrow" pitchFamily="34" charset="0"/>
            </a:rPr>
            <a:t>Senior leaders’ actions</a:t>
          </a:r>
          <a:endParaRPr lang="en-US" b="0" dirty="0">
            <a:solidFill>
              <a:schemeClr val="tx1"/>
            </a:solidFill>
            <a:latin typeface="Arial Narrow" pitchFamily="34" charset="0"/>
          </a:endParaRPr>
        </a:p>
      </dgm:t>
    </dgm:pt>
    <dgm:pt modelId="{FA4227FB-F21D-4F63-B743-84A30EB08024}" type="parTrans" cxnId="{B85679DE-50A5-43A6-B403-4491038D0DA4}">
      <dgm:prSet/>
      <dgm:spPr/>
      <dgm:t>
        <a:bodyPr/>
        <a:lstStyle/>
        <a:p>
          <a:endParaRPr lang="en-US">
            <a:solidFill>
              <a:schemeClr val="tx1"/>
            </a:solidFill>
          </a:endParaRPr>
        </a:p>
      </dgm:t>
    </dgm:pt>
    <dgm:pt modelId="{CE6973F3-A943-4BF6-A85D-136405924B99}" type="sibTrans" cxnId="{B85679DE-50A5-43A6-B403-4491038D0DA4}">
      <dgm:prSet/>
      <dgm:spPr/>
      <dgm:t>
        <a:bodyPr/>
        <a:lstStyle/>
        <a:p>
          <a:endParaRPr lang="en-US">
            <a:solidFill>
              <a:schemeClr val="tx1"/>
            </a:solidFill>
          </a:endParaRPr>
        </a:p>
      </dgm:t>
    </dgm:pt>
    <dgm:pt modelId="{F3E45AA6-D402-4547-A7C5-810991453AAE}">
      <dgm:prSet/>
      <dgm:spPr/>
      <dgm:t>
        <a:bodyPr/>
        <a:lstStyle/>
        <a:p>
          <a:pPr>
            <a:buSzPct val="100000"/>
          </a:pPr>
          <a:r>
            <a:rPr lang="en-US" b="0" i="1" dirty="0">
              <a:solidFill>
                <a:schemeClr val="tx1"/>
              </a:solidFill>
              <a:latin typeface="Arial Narrow" pitchFamily="34" charset="0"/>
            </a:rPr>
            <a:t>Organizational governance</a:t>
          </a:r>
          <a:endParaRPr lang="en-US" b="0" dirty="0">
            <a:solidFill>
              <a:schemeClr val="tx1"/>
            </a:solidFill>
            <a:latin typeface="Arial Narrow" pitchFamily="34" charset="0"/>
          </a:endParaRPr>
        </a:p>
      </dgm:t>
    </dgm:pt>
    <dgm:pt modelId="{CB846A08-8592-4B15-A74A-A21E422A7D5B}" type="parTrans" cxnId="{33CC8249-7A54-4297-B655-A829D2E009F6}">
      <dgm:prSet/>
      <dgm:spPr/>
      <dgm:t>
        <a:bodyPr/>
        <a:lstStyle/>
        <a:p>
          <a:endParaRPr lang="en-US"/>
        </a:p>
      </dgm:t>
    </dgm:pt>
    <dgm:pt modelId="{7B1A6B1F-F6BD-4716-9C6F-6E1B0F0A436E}" type="sibTrans" cxnId="{33CC8249-7A54-4297-B655-A829D2E009F6}">
      <dgm:prSet/>
      <dgm:spPr/>
      <dgm:t>
        <a:bodyPr/>
        <a:lstStyle/>
        <a:p>
          <a:endParaRPr lang="en-US"/>
        </a:p>
      </dgm:t>
    </dgm:pt>
    <dgm:pt modelId="{C9ED5B90-E9B4-4A7B-A7D7-9EB87EFC4B0B}">
      <dgm:prSet/>
      <dgm:spPr/>
      <dgm:t>
        <a:bodyPr/>
        <a:lstStyle/>
        <a:p>
          <a:pPr>
            <a:buSzPct val="100000"/>
          </a:pPr>
          <a:r>
            <a:rPr lang="en-US" b="0" i="1" dirty="0">
              <a:solidFill>
                <a:schemeClr val="tx1"/>
              </a:solidFill>
              <a:latin typeface="Arial Narrow" pitchFamily="34" charset="0"/>
            </a:rPr>
            <a:t>Societal responsibilities</a:t>
          </a:r>
          <a:endParaRPr lang="en-US" b="0" dirty="0">
            <a:solidFill>
              <a:schemeClr val="tx1"/>
            </a:solidFill>
            <a:latin typeface="Arial Narrow" pitchFamily="34" charset="0"/>
          </a:endParaRPr>
        </a:p>
      </dgm:t>
    </dgm:pt>
    <dgm:pt modelId="{ABE2485C-643F-41B5-95E9-57B687BCB0D7}" type="parTrans" cxnId="{27355F34-0181-4B1C-899C-D00ACCEEE64B}">
      <dgm:prSet/>
      <dgm:spPr/>
      <dgm:t>
        <a:bodyPr/>
        <a:lstStyle/>
        <a:p>
          <a:endParaRPr lang="en-US"/>
        </a:p>
      </dgm:t>
    </dgm:pt>
    <dgm:pt modelId="{AC08C59D-D059-4347-A83A-324C67476BBF}" type="sibTrans" cxnId="{27355F34-0181-4B1C-899C-D00ACCEEE64B}">
      <dgm:prSet/>
      <dgm:spPr/>
      <dgm:t>
        <a:bodyPr/>
        <a:lstStyle/>
        <a:p>
          <a:endParaRPr lang="en-US"/>
        </a:p>
      </dgm:t>
    </dgm:pt>
    <dgm:pt modelId="{D6E00575-C523-47E8-A770-825F115FE44B}" type="pres">
      <dgm:prSet presAssocID="{9E0195F7-A435-427F-9F6A-4E732DAFBEB9}" presName="linear" presStyleCnt="0">
        <dgm:presLayoutVars>
          <dgm:dir/>
          <dgm:animLvl val="lvl"/>
          <dgm:resizeHandles val="exact"/>
        </dgm:presLayoutVars>
      </dgm:prSet>
      <dgm:spPr/>
    </dgm:pt>
    <dgm:pt modelId="{17224DB5-F9D0-46B5-B194-251328388590}" type="pres">
      <dgm:prSet presAssocID="{B117159B-E029-462C-AA2E-0EDEA80BA60B}" presName="parentLin" presStyleCnt="0"/>
      <dgm:spPr/>
    </dgm:pt>
    <dgm:pt modelId="{CD6C92ED-24C3-4BBF-8A1F-DC358BE18B9C}" type="pres">
      <dgm:prSet presAssocID="{B117159B-E029-462C-AA2E-0EDEA80BA60B}" presName="parentLeftMargin" presStyleLbl="node1" presStyleIdx="0" presStyleCnt="2"/>
      <dgm:spPr/>
    </dgm:pt>
    <dgm:pt modelId="{6899492F-2FF9-49EB-8870-551869209788}" type="pres">
      <dgm:prSet presAssocID="{B117159B-E029-462C-AA2E-0EDEA80BA60B}" presName="parentText" presStyleLbl="node1" presStyleIdx="0" presStyleCnt="2">
        <dgm:presLayoutVars>
          <dgm:chMax val="0"/>
          <dgm:bulletEnabled val="1"/>
        </dgm:presLayoutVars>
      </dgm:prSet>
      <dgm:spPr/>
    </dgm:pt>
    <dgm:pt modelId="{3C2BDB37-25D1-41E1-B621-1B57EFB504BF}" type="pres">
      <dgm:prSet presAssocID="{B117159B-E029-462C-AA2E-0EDEA80BA60B}" presName="negativeSpace" presStyleCnt="0"/>
      <dgm:spPr/>
    </dgm:pt>
    <dgm:pt modelId="{05BA06FE-0A81-4580-A2EC-7E7FC8464586}" type="pres">
      <dgm:prSet presAssocID="{B117159B-E029-462C-AA2E-0EDEA80BA60B}" presName="childText" presStyleLbl="conFgAcc1" presStyleIdx="0" presStyleCnt="2">
        <dgm:presLayoutVars>
          <dgm:bulletEnabled val="1"/>
        </dgm:presLayoutVars>
      </dgm:prSet>
      <dgm:spPr/>
    </dgm:pt>
    <dgm:pt modelId="{3B93C75A-2291-470A-9DC9-39BA641631E8}" type="pres">
      <dgm:prSet presAssocID="{70070CD4-5FD7-442B-A7DA-494AA83228F8}" presName="spaceBetweenRectangles" presStyleCnt="0"/>
      <dgm:spPr/>
    </dgm:pt>
    <dgm:pt modelId="{4AC4EA59-FA4D-4AB5-944E-071CC3AB5BD7}" type="pres">
      <dgm:prSet presAssocID="{720BE44F-17FB-4B3C-9129-A9DFDF6226CA}" presName="parentLin" presStyleCnt="0"/>
      <dgm:spPr/>
    </dgm:pt>
    <dgm:pt modelId="{A56ACB2F-45D1-4DDF-8579-FDC190D0C53A}" type="pres">
      <dgm:prSet presAssocID="{720BE44F-17FB-4B3C-9129-A9DFDF6226CA}" presName="parentLeftMargin" presStyleLbl="node1" presStyleIdx="0" presStyleCnt="2"/>
      <dgm:spPr/>
    </dgm:pt>
    <dgm:pt modelId="{E7E43661-DD7A-413A-A67D-EFED4C582B37}" type="pres">
      <dgm:prSet presAssocID="{720BE44F-17FB-4B3C-9129-A9DFDF6226CA}" presName="parentText" presStyleLbl="node1" presStyleIdx="1" presStyleCnt="2">
        <dgm:presLayoutVars>
          <dgm:chMax val="0"/>
          <dgm:bulletEnabled val="1"/>
        </dgm:presLayoutVars>
      </dgm:prSet>
      <dgm:spPr/>
    </dgm:pt>
    <dgm:pt modelId="{844D1464-4779-4CF0-9E01-F967B7091F9A}" type="pres">
      <dgm:prSet presAssocID="{720BE44F-17FB-4B3C-9129-A9DFDF6226CA}" presName="negativeSpace" presStyleCnt="0"/>
      <dgm:spPr/>
    </dgm:pt>
    <dgm:pt modelId="{454936D1-80DD-4768-8413-23D60DA2E4BD}" type="pres">
      <dgm:prSet presAssocID="{720BE44F-17FB-4B3C-9129-A9DFDF6226CA}" presName="childText" presStyleLbl="conFgAcc1" presStyleIdx="1" presStyleCnt="2">
        <dgm:presLayoutVars>
          <dgm:bulletEnabled val="1"/>
        </dgm:presLayoutVars>
      </dgm:prSet>
      <dgm:spPr/>
    </dgm:pt>
  </dgm:ptLst>
  <dgm:cxnLst>
    <dgm:cxn modelId="{AE377F2A-EDC5-48BC-A8C9-9E74BFA058CC}" type="presOf" srcId="{4DAD788D-2F07-4D00-9E3F-A193F6EAFF9B}" destId="{454936D1-80DD-4768-8413-23D60DA2E4BD}" srcOrd="0" destOrd="0" presId="urn:microsoft.com/office/officeart/2005/8/layout/list1"/>
    <dgm:cxn modelId="{B5E8AE2C-C43B-4068-B3FC-62DDC999654B}" type="presOf" srcId="{720BE44F-17FB-4B3C-9129-A9DFDF6226CA}" destId="{E7E43661-DD7A-413A-A67D-EFED4C582B37}" srcOrd="1" destOrd="0" presId="urn:microsoft.com/office/officeart/2005/8/layout/list1"/>
    <dgm:cxn modelId="{27355F34-0181-4B1C-899C-D00ACCEEE64B}" srcId="{720BE44F-17FB-4B3C-9129-A9DFDF6226CA}" destId="{C9ED5B90-E9B4-4A7B-A7D7-9EB87EFC4B0B}" srcOrd="2" destOrd="0" parTransId="{ABE2485C-643F-41B5-95E9-57B687BCB0D7}" sibTransId="{AC08C59D-D059-4347-A83A-324C67476BBF}"/>
    <dgm:cxn modelId="{FACF363C-3A35-48B6-A0A6-30E0139600CE}" type="presOf" srcId="{B117159B-E029-462C-AA2E-0EDEA80BA60B}" destId="{CD6C92ED-24C3-4BBF-8A1F-DC358BE18B9C}" srcOrd="0" destOrd="0" presId="urn:microsoft.com/office/officeart/2005/8/layout/list1"/>
    <dgm:cxn modelId="{33CC8249-7A54-4297-B655-A829D2E009F6}" srcId="{720BE44F-17FB-4B3C-9129-A9DFDF6226CA}" destId="{F3E45AA6-D402-4547-A7C5-810991453AAE}" srcOrd="1" destOrd="0" parTransId="{CB846A08-8592-4B15-A74A-A21E422A7D5B}" sibTransId="{7B1A6B1F-F6BD-4716-9C6F-6E1B0F0A436E}"/>
    <dgm:cxn modelId="{5FE8A24A-1648-47F0-9C27-8A9B368EFC71}" type="presOf" srcId="{F3E45AA6-D402-4547-A7C5-810991453AAE}" destId="{454936D1-80DD-4768-8413-23D60DA2E4BD}" srcOrd="0" destOrd="1" presId="urn:microsoft.com/office/officeart/2005/8/layout/list1"/>
    <dgm:cxn modelId="{19DEDD5A-E191-40FA-BBE0-6DC250FB314A}" type="presOf" srcId="{720BE44F-17FB-4B3C-9129-A9DFDF6226CA}" destId="{A56ACB2F-45D1-4DDF-8579-FDC190D0C53A}" srcOrd="0" destOrd="0" presId="urn:microsoft.com/office/officeart/2005/8/layout/list1"/>
    <dgm:cxn modelId="{EF59DD87-81F5-407F-A965-31F7EF382B92}" type="presOf" srcId="{9E0195F7-A435-427F-9F6A-4E732DAFBEB9}" destId="{D6E00575-C523-47E8-A770-825F115FE44B}" srcOrd="0" destOrd="0" presId="urn:microsoft.com/office/officeart/2005/8/layout/list1"/>
    <dgm:cxn modelId="{E6C8F890-9E39-42F4-B7A4-982A9F17D1B9}" srcId="{9E0195F7-A435-427F-9F6A-4E732DAFBEB9}" destId="{720BE44F-17FB-4B3C-9129-A9DFDF6226CA}" srcOrd="1" destOrd="0" parTransId="{C58B08FE-B040-4D50-A61C-23167CBB03E6}" sibTransId="{E17EBAB8-BB81-443B-BEB1-4A952CAEDBCB}"/>
    <dgm:cxn modelId="{A1C230C9-81B3-4274-9CFF-8D4CE1729B88}" type="presOf" srcId="{C9ED5B90-E9B4-4A7B-A7D7-9EB87EFC4B0B}" destId="{454936D1-80DD-4768-8413-23D60DA2E4BD}" srcOrd="0" destOrd="2" presId="urn:microsoft.com/office/officeart/2005/8/layout/list1"/>
    <dgm:cxn modelId="{A29869CA-F7DD-48FB-AD6C-5D4270E812A9}" srcId="{9E0195F7-A435-427F-9F6A-4E732DAFBEB9}" destId="{B117159B-E029-462C-AA2E-0EDEA80BA60B}" srcOrd="0" destOrd="0" parTransId="{C25CAFDC-D908-491F-9965-AC54C7654716}" sibTransId="{70070CD4-5FD7-442B-A7DA-494AA83228F8}"/>
    <dgm:cxn modelId="{B85679DE-50A5-43A6-B403-4491038D0DA4}" srcId="{720BE44F-17FB-4B3C-9129-A9DFDF6226CA}" destId="{4DAD788D-2F07-4D00-9E3F-A193F6EAFF9B}" srcOrd="0" destOrd="0" parTransId="{FA4227FB-F21D-4F63-B743-84A30EB08024}" sibTransId="{CE6973F3-A943-4BF6-A85D-136405924B99}"/>
    <dgm:cxn modelId="{74B53DFD-119E-4A0D-B9AA-36FBDDA96280}" type="presOf" srcId="{B117159B-E029-462C-AA2E-0EDEA80BA60B}" destId="{6899492F-2FF9-49EB-8870-551869209788}" srcOrd="1" destOrd="0" presId="urn:microsoft.com/office/officeart/2005/8/layout/list1"/>
    <dgm:cxn modelId="{3DC8284F-656C-4349-86AF-B81AC82BFDBA}" type="presParOf" srcId="{D6E00575-C523-47E8-A770-825F115FE44B}" destId="{17224DB5-F9D0-46B5-B194-251328388590}" srcOrd="0" destOrd="0" presId="urn:microsoft.com/office/officeart/2005/8/layout/list1"/>
    <dgm:cxn modelId="{ED54B5FC-ADFC-4E91-84B2-8D81B9B86AB5}" type="presParOf" srcId="{17224DB5-F9D0-46B5-B194-251328388590}" destId="{CD6C92ED-24C3-4BBF-8A1F-DC358BE18B9C}" srcOrd="0" destOrd="0" presId="urn:microsoft.com/office/officeart/2005/8/layout/list1"/>
    <dgm:cxn modelId="{E79DE2E3-1C10-4B43-82C1-F9CEE6BD1E97}" type="presParOf" srcId="{17224DB5-F9D0-46B5-B194-251328388590}" destId="{6899492F-2FF9-49EB-8870-551869209788}" srcOrd="1" destOrd="0" presId="urn:microsoft.com/office/officeart/2005/8/layout/list1"/>
    <dgm:cxn modelId="{7682E293-D98C-46B4-9C35-739EC7125278}" type="presParOf" srcId="{D6E00575-C523-47E8-A770-825F115FE44B}" destId="{3C2BDB37-25D1-41E1-B621-1B57EFB504BF}" srcOrd="1" destOrd="0" presId="urn:microsoft.com/office/officeart/2005/8/layout/list1"/>
    <dgm:cxn modelId="{FAD81A88-5724-489C-BC4B-3AC32F9B47D6}" type="presParOf" srcId="{D6E00575-C523-47E8-A770-825F115FE44B}" destId="{05BA06FE-0A81-4580-A2EC-7E7FC8464586}" srcOrd="2" destOrd="0" presId="urn:microsoft.com/office/officeart/2005/8/layout/list1"/>
    <dgm:cxn modelId="{6D40BC22-C22C-4E0A-9BB8-594A879AC93E}" type="presParOf" srcId="{D6E00575-C523-47E8-A770-825F115FE44B}" destId="{3B93C75A-2291-470A-9DC9-39BA641631E8}" srcOrd="3" destOrd="0" presId="urn:microsoft.com/office/officeart/2005/8/layout/list1"/>
    <dgm:cxn modelId="{3FF4820C-B91B-4432-AFAA-667E08463FD8}" type="presParOf" srcId="{D6E00575-C523-47E8-A770-825F115FE44B}" destId="{4AC4EA59-FA4D-4AB5-944E-071CC3AB5BD7}" srcOrd="4" destOrd="0" presId="urn:microsoft.com/office/officeart/2005/8/layout/list1"/>
    <dgm:cxn modelId="{12C386FC-D904-4B99-A421-D681A2344863}" type="presParOf" srcId="{4AC4EA59-FA4D-4AB5-944E-071CC3AB5BD7}" destId="{A56ACB2F-45D1-4DDF-8579-FDC190D0C53A}" srcOrd="0" destOrd="0" presId="urn:microsoft.com/office/officeart/2005/8/layout/list1"/>
    <dgm:cxn modelId="{D3AF412F-090D-42E8-8496-D49CB5CB9417}" type="presParOf" srcId="{4AC4EA59-FA4D-4AB5-944E-071CC3AB5BD7}" destId="{E7E43661-DD7A-413A-A67D-EFED4C582B37}" srcOrd="1" destOrd="0" presId="urn:microsoft.com/office/officeart/2005/8/layout/list1"/>
    <dgm:cxn modelId="{7BC8CC5E-45A9-4963-9C2D-C0992E51FC91}" type="presParOf" srcId="{D6E00575-C523-47E8-A770-825F115FE44B}" destId="{844D1464-4779-4CF0-9E01-F967B7091F9A}" srcOrd="5" destOrd="0" presId="urn:microsoft.com/office/officeart/2005/8/layout/list1"/>
    <dgm:cxn modelId="{4147D29E-09DF-48DE-BDA2-1C284BE2627F}" type="presParOf" srcId="{D6E00575-C523-47E8-A770-825F115FE44B}" destId="{454936D1-80DD-4768-8413-23D60DA2E4BD}"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E0195F7-A435-427F-9F6A-4E732DAFBEB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B117159B-E029-462C-AA2E-0EDEA80BA60B}">
      <dgm:prSet phldrT="[Text]"/>
      <dgm:spPr/>
      <dgm:t>
        <a:bodyPr/>
        <a:lstStyle/>
        <a:p>
          <a:pPr>
            <a:buNone/>
          </a:pPr>
          <a:r>
            <a:rPr lang="en-US" dirty="0">
              <a:solidFill>
                <a:schemeClr val="tx1"/>
              </a:solidFill>
              <a:latin typeface="Arial Narrow" pitchFamily="34" charset="0"/>
            </a:rPr>
            <a:t>2.1  Strategy Development (45 pts.)</a:t>
          </a:r>
          <a:endParaRPr lang="en-US" dirty="0">
            <a:solidFill>
              <a:schemeClr val="tx1"/>
            </a:solidFill>
          </a:endParaRPr>
        </a:p>
      </dgm:t>
    </dgm:pt>
    <dgm:pt modelId="{C25CAFDC-D908-491F-9965-AC54C7654716}" type="parTrans" cxnId="{A29869CA-F7DD-48FB-AD6C-5D4270E812A9}">
      <dgm:prSet/>
      <dgm:spPr/>
      <dgm:t>
        <a:bodyPr/>
        <a:lstStyle/>
        <a:p>
          <a:endParaRPr lang="en-US">
            <a:solidFill>
              <a:schemeClr val="tx1"/>
            </a:solidFill>
          </a:endParaRPr>
        </a:p>
      </dgm:t>
    </dgm:pt>
    <dgm:pt modelId="{70070CD4-5FD7-442B-A7DA-494AA83228F8}" type="sibTrans" cxnId="{A29869CA-F7DD-48FB-AD6C-5D4270E812A9}">
      <dgm:prSet/>
      <dgm:spPr/>
      <dgm:t>
        <a:bodyPr/>
        <a:lstStyle/>
        <a:p>
          <a:endParaRPr lang="en-US">
            <a:solidFill>
              <a:schemeClr val="tx1"/>
            </a:solidFill>
          </a:endParaRPr>
        </a:p>
      </dgm:t>
    </dgm:pt>
    <dgm:pt modelId="{F3E45AA6-D402-4547-A7C5-810991453AAE}">
      <dgm:prSet/>
      <dgm:spPr/>
      <dgm:t>
        <a:bodyPr/>
        <a:lstStyle/>
        <a:p>
          <a:pPr>
            <a:buSzPct val="100000"/>
          </a:pPr>
          <a:r>
            <a:rPr lang="en-US" b="0" i="1" dirty="0">
              <a:latin typeface="Arial Narrow" pitchFamily="34" charset="0"/>
            </a:rPr>
            <a:t>Strategic and action planning</a:t>
          </a:r>
          <a:endParaRPr lang="en-US" b="0" dirty="0">
            <a:solidFill>
              <a:schemeClr val="tx1"/>
            </a:solidFill>
            <a:latin typeface="Arial Narrow" pitchFamily="34" charset="0"/>
          </a:endParaRPr>
        </a:p>
      </dgm:t>
    </dgm:pt>
    <dgm:pt modelId="{CB846A08-8592-4B15-A74A-A21E422A7D5B}" type="parTrans" cxnId="{33CC8249-7A54-4297-B655-A829D2E009F6}">
      <dgm:prSet/>
      <dgm:spPr/>
      <dgm:t>
        <a:bodyPr/>
        <a:lstStyle/>
        <a:p>
          <a:endParaRPr lang="en-US"/>
        </a:p>
      </dgm:t>
    </dgm:pt>
    <dgm:pt modelId="{7B1A6B1F-F6BD-4716-9C6F-6E1B0F0A436E}" type="sibTrans" cxnId="{33CC8249-7A54-4297-B655-A829D2E009F6}">
      <dgm:prSet/>
      <dgm:spPr/>
      <dgm:t>
        <a:bodyPr/>
        <a:lstStyle/>
        <a:p>
          <a:endParaRPr lang="en-US"/>
        </a:p>
      </dgm:t>
    </dgm:pt>
    <dgm:pt modelId="{FE276832-256C-4A10-9BFF-CF7A0F171750}">
      <dgm:prSet/>
      <dgm:spPr/>
      <dgm:t>
        <a:bodyPr/>
        <a:lstStyle/>
        <a:p>
          <a:pPr>
            <a:buNone/>
          </a:pPr>
          <a:r>
            <a:rPr lang="en-US">
              <a:solidFill>
                <a:schemeClr val="tx1"/>
              </a:solidFill>
              <a:latin typeface="Arial Narrow" pitchFamily="34" charset="0"/>
            </a:rPr>
            <a:t>2.2  Strategy Implementation (40 pts.)</a:t>
          </a:r>
          <a:endParaRPr lang="en-US" dirty="0">
            <a:solidFill>
              <a:schemeClr val="tx1"/>
            </a:solidFill>
            <a:latin typeface="Arial Narrow" pitchFamily="34" charset="0"/>
          </a:endParaRPr>
        </a:p>
      </dgm:t>
    </dgm:pt>
    <dgm:pt modelId="{4B9CDA4C-4141-4B6D-B1C9-64A11CA5C514}" type="parTrans" cxnId="{8ED0A757-7E3C-4D92-872B-B83E0C9D7B16}">
      <dgm:prSet/>
      <dgm:spPr/>
      <dgm:t>
        <a:bodyPr/>
        <a:lstStyle/>
        <a:p>
          <a:endParaRPr lang="en-US"/>
        </a:p>
      </dgm:t>
    </dgm:pt>
    <dgm:pt modelId="{89833662-4585-4046-8FB0-7A1B4FDDC57E}" type="sibTrans" cxnId="{8ED0A757-7E3C-4D92-872B-B83E0C9D7B16}">
      <dgm:prSet/>
      <dgm:spPr/>
      <dgm:t>
        <a:bodyPr/>
        <a:lstStyle/>
        <a:p>
          <a:endParaRPr lang="en-US"/>
        </a:p>
      </dgm:t>
    </dgm:pt>
    <dgm:pt modelId="{AAFADFC9-6E68-4CBA-8455-46A60DB82804}">
      <dgm:prSet/>
      <dgm:spPr/>
      <dgm:t>
        <a:bodyPr/>
        <a:lstStyle/>
        <a:p>
          <a:pPr>
            <a:buSzPct val="100000"/>
          </a:pPr>
          <a:r>
            <a:rPr lang="en-US" b="0" i="1" dirty="0">
              <a:latin typeface="Arial Narrow" pitchFamily="34" charset="0"/>
            </a:rPr>
            <a:t>Implementation of plans</a:t>
          </a:r>
        </a:p>
      </dgm:t>
    </dgm:pt>
    <dgm:pt modelId="{4E6AAF0B-28EA-48D2-9525-FFE4BED1A5EC}" type="parTrans" cxnId="{33A7E9D2-C7B1-46A6-BE81-773F54DC3D97}">
      <dgm:prSet/>
      <dgm:spPr/>
      <dgm:t>
        <a:bodyPr/>
        <a:lstStyle/>
        <a:p>
          <a:endParaRPr lang="en-US"/>
        </a:p>
      </dgm:t>
    </dgm:pt>
    <dgm:pt modelId="{A16ED257-0EB1-4788-A1AE-7BE636104772}" type="sibTrans" cxnId="{33A7E9D2-C7B1-46A6-BE81-773F54DC3D97}">
      <dgm:prSet/>
      <dgm:spPr/>
      <dgm:t>
        <a:bodyPr/>
        <a:lstStyle/>
        <a:p>
          <a:endParaRPr lang="en-US"/>
        </a:p>
      </dgm:t>
    </dgm:pt>
    <dgm:pt modelId="{D6E00575-C523-47E8-A770-825F115FE44B}" type="pres">
      <dgm:prSet presAssocID="{9E0195F7-A435-427F-9F6A-4E732DAFBEB9}" presName="linear" presStyleCnt="0">
        <dgm:presLayoutVars>
          <dgm:dir/>
          <dgm:animLvl val="lvl"/>
          <dgm:resizeHandles val="exact"/>
        </dgm:presLayoutVars>
      </dgm:prSet>
      <dgm:spPr/>
    </dgm:pt>
    <dgm:pt modelId="{17224DB5-F9D0-46B5-B194-251328388590}" type="pres">
      <dgm:prSet presAssocID="{B117159B-E029-462C-AA2E-0EDEA80BA60B}" presName="parentLin" presStyleCnt="0"/>
      <dgm:spPr/>
    </dgm:pt>
    <dgm:pt modelId="{CD6C92ED-24C3-4BBF-8A1F-DC358BE18B9C}" type="pres">
      <dgm:prSet presAssocID="{B117159B-E029-462C-AA2E-0EDEA80BA60B}" presName="parentLeftMargin" presStyleLbl="node1" presStyleIdx="0" presStyleCnt="2"/>
      <dgm:spPr/>
    </dgm:pt>
    <dgm:pt modelId="{6899492F-2FF9-49EB-8870-551869209788}" type="pres">
      <dgm:prSet presAssocID="{B117159B-E029-462C-AA2E-0EDEA80BA60B}" presName="parentText" presStyleLbl="node1" presStyleIdx="0" presStyleCnt="2">
        <dgm:presLayoutVars>
          <dgm:chMax val="0"/>
          <dgm:bulletEnabled val="1"/>
        </dgm:presLayoutVars>
      </dgm:prSet>
      <dgm:spPr/>
    </dgm:pt>
    <dgm:pt modelId="{3C2BDB37-25D1-41E1-B621-1B57EFB504BF}" type="pres">
      <dgm:prSet presAssocID="{B117159B-E029-462C-AA2E-0EDEA80BA60B}" presName="negativeSpace" presStyleCnt="0"/>
      <dgm:spPr/>
    </dgm:pt>
    <dgm:pt modelId="{05BA06FE-0A81-4580-A2EC-7E7FC8464586}" type="pres">
      <dgm:prSet presAssocID="{B117159B-E029-462C-AA2E-0EDEA80BA60B}" presName="childText" presStyleLbl="conFgAcc1" presStyleIdx="0" presStyleCnt="2">
        <dgm:presLayoutVars>
          <dgm:bulletEnabled val="1"/>
        </dgm:presLayoutVars>
      </dgm:prSet>
      <dgm:spPr/>
    </dgm:pt>
    <dgm:pt modelId="{3B93C75A-2291-470A-9DC9-39BA641631E8}" type="pres">
      <dgm:prSet presAssocID="{70070CD4-5FD7-442B-A7DA-494AA83228F8}" presName="spaceBetweenRectangles" presStyleCnt="0"/>
      <dgm:spPr/>
    </dgm:pt>
    <dgm:pt modelId="{BB2B26E7-6D97-4910-9A1C-FE0BE37D569D}" type="pres">
      <dgm:prSet presAssocID="{FE276832-256C-4A10-9BFF-CF7A0F171750}" presName="parentLin" presStyleCnt="0"/>
      <dgm:spPr/>
    </dgm:pt>
    <dgm:pt modelId="{341F4CD4-E10A-4AE2-9362-E6D3A6912465}" type="pres">
      <dgm:prSet presAssocID="{FE276832-256C-4A10-9BFF-CF7A0F171750}" presName="parentLeftMargin" presStyleLbl="node1" presStyleIdx="0" presStyleCnt="2"/>
      <dgm:spPr/>
    </dgm:pt>
    <dgm:pt modelId="{CEA76604-FAD0-4F57-8C40-EA614F50CEB7}" type="pres">
      <dgm:prSet presAssocID="{FE276832-256C-4A10-9BFF-CF7A0F171750}" presName="parentText" presStyleLbl="node1" presStyleIdx="1" presStyleCnt="2">
        <dgm:presLayoutVars>
          <dgm:chMax val="0"/>
          <dgm:bulletEnabled val="1"/>
        </dgm:presLayoutVars>
      </dgm:prSet>
      <dgm:spPr/>
    </dgm:pt>
    <dgm:pt modelId="{B14F9376-77CF-4178-ADD9-ACF69ACA80CB}" type="pres">
      <dgm:prSet presAssocID="{FE276832-256C-4A10-9BFF-CF7A0F171750}" presName="negativeSpace" presStyleCnt="0"/>
      <dgm:spPr/>
    </dgm:pt>
    <dgm:pt modelId="{0A539B30-71A2-4BD2-A995-C3D7D8341773}" type="pres">
      <dgm:prSet presAssocID="{FE276832-256C-4A10-9BFF-CF7A0F171750}" presName="childText" presStyleLbl="conFgAcc1" presStyleIdx="1" presStyleCnt="2">
        <dgm:presLayoutVars>
          <dgm:bulletEnabled val="1"/>
        </dgm:presLayoutVars>
      </dgm:prSet>
      <dgm:spPr/>
    </dgm:pt>
  </dgm:ptLst>
  <dgm:cxnLst>
    <dgm:cxn modelId="{C5A2E515-4A74-419E-B75F-32F7707C5ED5}" type="presOf" srcId="{FE276832-256C-4A10-9BFF-CF7A0F171750}" destId="{341F4CD4-E10A-4AE2-9362-E6D3A6912465}" srcOrd="0" destOrd="0" presId="urn:microsoft.com/office/officeart/2005/8/layout/list1"/>
    <dgm:cxn modelId="{8028FB28-F9D8-4B74-98CD-62B6ADEECAFF}" type="presOf" srcId="{FE276832-256C-4A10-9BFF-CF7A0F171750}" destId="{CEA76604-FAD0-4F57-8C40-EA614F50CEB7}" srcOrd="1" destOrd="0" presId="urn:microsoft.com/office/officeart/2005/8/layout/list1"/>
    <dgm:cxn modelId="{FACF363C-3A35-48B6-A0A6-30E0139600CE}" type="presOf" srcId="{B117159B-E029-462C-AA2E-0EDEA80BA60B}" destId="{CD6C92ED-24C3-4BBF-8A1F-DC358BE18B9C}" srcOrd="0" destOrd="0" presId="urn:microsoft.com/office/officeart/2005/8/layout/list1"/>
    <dgm:cxn modelId="{33CC8249-7A54-4297-B655-A829D2E009F6}" srcId="{FE276832-256C-4A10-9BFF-CF7A0F171750}" destId="{F3E45AA6-D402-4547-A7C5-810991453AAE}" srcOrd="0" destOrd="0" parTransId="{CB846A08-8592-4B15-A74A-A21E422A7D5B}" sibTransId="{7B1A6B1F-F6BD-4716-9C6F-6E1B0F0A436E}"/>
    <dgm:cxn modelId="{07600371-CD4A-484D-BC2C-2BA157186255}" type="presOf" srcId="{AAFADFC9-6E68-4CBA-8455-46A60DB82804}" destId="{0A539B30-71A2-4BD2-A995-C3D7D8341773}" srcOrd="0" destOrd="1" presId="urn:microsoft.com/office/officeart/2005/8/layout/list1"/>
    <dgm:cxn modelId="{8ED0A757-7E3C-4D92-872B-B83E0C9D7B16}" srcId="{9E0195F7-A435-427F-9F6A-4E732DAFBEB9}" destId="{FE276832-256C-4A10-9BFF-CF7A0F171750}" srcOrd="1" destOrd="0" parTransId="{4B9CDA4C-4141-4B6D-B1C9-64A11CA5C514}" sibTransId="{89833662-4585-4046-8FB0-7A1B4FDDC57E}"/>
    <dgm:cxn modelId="{EF59DD87-81F5-407F-A965-31F7EF382B92}" type="presOf" srcId="{9E0195F7-A435-427F-9F6A-4E732DAFBEB9}" destId="{D6E00575-C523-47E8-A770-825F115FE44B}" srcOrd="0" destOrd="0" presId="urn:microsoft.com/office/officeart/2005/8/layout/list1"/>
    <dgm:cxn modelId="{E275ADB5-2C71-4811-AF32-D8B650716A47}" type="presOf" srcId="{F3E45AA6-D402-4547-A7C5-810991453AAE}" destId="{0A539B30-71A2-4BD2-A995-C3D7D8341773}" srcOrd="0" destOrd="0" presId="urn:microsoft.com/office/officeart/2005/8/layout/list1"/>
    <dgm:cxn modelId="{A29869CA-F7DD-48FB-AD6C-5D4270E812A9}" srcId="{9E0195F7-A435-427F-9F6A-4E732DAFBEB9}" destId="{B117159B-E029-462C-AA2E-0EDEA80BA60B}" srcOrd="0" destOrd="0" parTransId="{C25CAFDC-D908-491F-9965-AC54C7654716}" sibTransId="{70070CD4-5FD7-442B-A7DA-494AA83228F8}"/>
    <dgm:cxn modelId="{33A7E9D2-C7B1-46A6-BE81-773F54DC3D97}" srcId="{FE276832-256C-4A10-9BFF-CF7A0F171750}" destId="{AAFADFC9-6E68-4CBA-8455-46A60DB82804}" srcOrd="1" destOrd="0" parTransId="{4E6AAF0B-28EA-48D2-9525-FFE4BED1A5EC}" sibTransId="{A16ED257-0EB1-4788-A1AE-7BE636104772}"/>
    <dgm:cxn modelId="{74B53DFD-119E-4A0D-B9AA-36FBDDA96280}" type="presOf" srcId="{B117159B-E029-462C-AA2E-0EDEA80BA60B}" destId="{6899492F-2FF9-49EB-8870-551869209788}" srcOrd="1" destOrd="0" presId="urn:microsoft.com/office/officeart/2005/8/layout/list1"/>
    <dgm:cxn modelId="{3DC8284F-656C-4349-86AF-B81AC82BFDBA}" type="presParOf" srcId="{D6E00575-C523-47E8-A770-825F115FE44B}" destId="{17224DB5-F9D0-46B5-B194-251328388590}" srcOrd="0" destOrd="0" presId="urn:microsoft.com/office/officeart/2005/8/layout/list1"/>
    <dgm:cxn modelId="{ED54B5FC-ADFC-4E91-84B2-8D81B9B86AB5}" type="presParOf" srcId="{17224DB5-F9D0-46B5-B194-251328388590}" destId="{CD6C92ED-24C3-4BBF-8A1F-DC358BE18B9C}" srcOrd="0" destOrd="0" presId="urn:microsoft.com/office/officeart/2005/8/layout/list1"/>
    <dgm:cxn modelId="{E79DE2E3-1C10-4B43-82C1-F9CEE6BD1E97}" type="presParOf" srcId="{17224DB5-F9D0-46B5-B194-251328388590}" destId="{6899492F-2FF9-49EB-8870-551869209788}" srcOrd="1" destOrd="0" presId="urn:microsoft.com/office/officeart/2005/8/layout/list1"/>
    <dgm:cxn modelId="{7682E293-D98C-46B4-9C35-739EC7125278}" type="presParOf" srcId="{D6E00575-C523-47E8-A770-825F115FE44B}" destId="{3C2BDB37-25D1-41E1-B621-1B57EFB504BF}" srcOrd="1" destOrd="0" presId="urn:microsoft.com/office/officeart/2005/8/layout/list1"/>
    <dgm:cxn modelId="{FAD81A88-5724-489C-BC4B-3AC32F9B47D6}" type="presParOf" srcId="{D6E00575-C523-47E8-A770-825F115FE44B}" destId="{05BA06FE-0A81-4580-A2EC-7E7FC8464586}" srcOrd="2" destOrd="0" presId="urn:microsoft.com/office/officeart/2005/8/layout/list1"/>
    <dgm:cxn modelId="{6D40BC22-C22C-4E0A-9BB8-594A879AC93E}" type="presParOf" srcId="{D6E00575-C523-47E8-A770-825F115FE44B}" destId="{3B93C75A-2291-470A-9DC9-39BA641631E8}" srcOrd="3" destOrd="0" presId="urn:microsoft.com/office/officeart/2005/8/layout/list1"/>
    <dgm:cxn modelId="{C285104E-EA7C-4079-B0F5-4E9CCD22D516}" type="presParOf" srcId="{D6E00575-C523-47E8-A770-825F115FE44B}" destId="{BB2B26E7-6D97-4910-9A1C-FE0BE37D569D}" srcOrd="4" destOrd="0" presId="urn:microsoft.com/office/officeart/2005/8/layout/list1"/>
    <dgm:cxn modelId="{A06057DA-F259-42E5-9358-6108402BCC2C}" type="presParOf" srcId="{BB2B26E7-6D97-4910-9A1C-FE0BE37D569D}" destId="{341F4CD4-E10A-4AE2-9362-E6D3A6912465}" srcOrd="0" destOrd="0" presId="urn:microsoft.com/office/officeart/2005/8/layout/list1"/>
    <dgm:cxn modelId="{B78D680B-4623-4247-803A-AFE46C4D8603}" type="presParOf" srcId="{BB2B26E7-6D97-4910-9A1C-FE0BE37D569D}" destId="{CEA76604-FAD0-4F57-8C40-EA614F50CEB7}" srcOrd="1" destOrd="0" presId="urn:microsoft.com/office/officeart/2005/8/layout/list1"/>
    <dgm:cxn modelId="{49907FFC-D642-49F9-B139-886502F4635E}" type="presParOf" srcId="{D6E00575-C523-47E8-A770-825F115FE44B}" destId="{B14F9376-77CF-4178-ADD9-ACF69ACA80CB}" srcOrd="5" destOrd="0" presId="urn:microsoft.com/office/officeart/2005/8/layout/list1"/>
    <dgm:cxn modelId="{0E24AA15-2A21-4EF7-9BF9-F94D441E8477}" type="presParOf" srcId="{D6E00575-C523-47E8-A770-825F115FE44B}" destId="{0A539B30-71A2-4BD2-A995-C3D7D8341773}"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E0195F7-A435-427F-9F6A-4E732DAFBEB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B117159B-E029-462C-AA2E-0EDEA80BA60B}">
      <dgm:prSet phldrT="[Text]"/>
      <dgm:spPr/>
      <dgm:t>
        <a:bodyPr/>
        <a:lstStyle/>
        <a:p>
          <a:pPr>
            <a:buNone/>
          </a:pPr>
          <a:r>
            <a:rPr lang="en-US" dirty="0">
              <a:solidFill>
                <a:schemeClr val="tx1"/>
              </a:solidFill>
              <a:latin typeface="Arial Narrow" pitchFamily="34" charset="0"/>
              <a:ea typeface="ＭＳ Ｐゴシック" pitchFamily="-109" charset="-128"/>
            </a:rPr>
            <a:t>3.1  Voice of the Customer (40 pts.)</a:t>
          </a:r>
          <a:endParaRPr lang="en-US" dirty="0">
            <a:solidFill>
              <a:schemeClr val="tx1"/>
            </a:solidFill>
          </a:endParaRPr>
        </a:p>
      </dgm:t>
    </dgm:pt>
    <dgm:pt modelId="{C25CAFDC-D908-491F-9965-AC54C7654716}" type="parTrans" cxnId="{A29869CA-F7DD-48FB-AD6C-5D4270E812A9}">
      <dgm:prSet/>
      <dgm:spPr/>
      <dgm:t>
        <a:bodyPr/>
        <a:lstStyle/>
        <a:p>
          <a:endParaRPr lang="en-US">
            <a:solidFill>
              <a:schemeClr val="tx1"/>
            </a:solidFill>
          </a:endParaRPr>
        </a:p>
      </dgm:t>
    </dgm:pt>
    <dgm:pt modelId="{70070CD4-5FD7-442B-A7DA-494AA83228F8}" type="sibTrans" cxnId="{A29869CA-F7DD-48FB-AD6C-5D4270E812A9}">
      <dgm:prSet/>
      <dgm:spPr/>
      <dgm:t>
        <a:bodyPr/>
        <a:lstStyle/>
        <a:p>
          <a:endParaRPr lang="en-US">
            <a:solidFill>
              <a:schemeClr val="tx1"/>
            </a:solidFill>
          </a:endParaRPr>
        </a:p>
      </dgm:t>
    </dgm:pt>
    <dgm:pt modelId="{F3E45AA6-D402-4547-A7C5-810991453AAE}">
      <dgm:prSet/>
      <dgm:spPr/>
      <dgm:t>
        <a:bodyPr/>
        <a:lstStyle/>
        <a:p>
          <a:pPr>
            <a:buSzPct val="100000"/>
          </a:pPr>
          <a:r>
            <a:rPr lang="en-US" b="0" i="1" dirty="0">
              <a:solidFill>
                <a:schemeClr val="tx1"/>
              </a:solidFill>
              <a:latin typeface="Arial Narrow" pitchFamily="34" charset="0"/>
              <a:ea typeface="ＭＳ Ｐゴシック" pitchFamily="-109" charset="-128"/>
            </a:rPr>
            <a:t>Listening to students and other customers</a:t>
          </a:r>
          <a:endParaRPr lang="en-US" b="0" dirty="0">
            <a:solidFill>
              <a:schemeClr val="tx1"/>
            </a:solidFill>
            <a:latin typeface="Arial Narrow" pitchFamily="34" charset="0"/>
          </a:endParaRPr>
        </a:p>
      </dgm:t>
    </dgm:pt>
    <dgm:pt modelId="{CB846A08-8592-4B15-A74A-A21E422A7D5B}" type="parTrans" cxnId="{33CC8249-7A54-4297-B655-A829D2E009F6}">
      <dgm:prSet/>
      <dgm:spPr/>
      <dgm:t>
        <a:bodyPr/>
        <a:lstStyle/>
        <a:p>
          <a:endParaRPr lang="en-US">
            <a:solidFill>
              <a:schemeClr val="tx1"/>
            </a:solidFill>
          </a:endParaRPr>
        </a:p>
      </dgm:t>
    </dgm:pt>
    <dgm:pt modelId="{7B1A6B1F-F6BD-4716-9C6F-6E1B0F0A436E}" type="sibTrans" cxnId="{33CC8249-7A54-4297-B655-A829D2E009F6}">
      <dgm:prSet/>
      <dgm:spPr/>
      <dgm:t>
        <a:bodyPr/>
        <a:lstStyle/>
        <a:p>
          <a:endParaRPr lang="en-US">
            <a:solidFill>
              <a:schemeClr val="tx1"/>
            </a:solidFill>
          </a:endParaRPr>
        </a:p>
      </dgm:t>
    </dgm:pt>
    <dgm:pt modelId="{DBB7C173-DC6A-4B3E-A67A-88AFB4920804}">
      <dgm:prSet/>
      <dgm:spPr/>
      <dgm:t>
        <a:bodyPr/>
        <a:lstStyle/>
        <a:p>
          <a:pPr>
            <a:buNone/>
          </a:pPr>
          <a:r>
            <a:rPr lang="en-US">
              <a:solidFill>
                <a:schemeClr val="tx1"/>
              </a:solidFill>
              <a:latin typeface="Arial Narrow" pitchFamily="34" charset="0"/>
              <a:ea typeface="ＭＳ Ｐゴシック" pitchFamily="-109" charset="-128"/>
            </a:rPr>
            <a:t>3.2  Customer Engagement (45 pts.)</a:t>
          </a:r>
          <a:endParaRPr lang="en-US" dirty="0">
            <a:solidFill>
              <a:schemeClr val="tx1"/>
            </a:solidFill>
            <a:latin typeface="Arial Narrow" pitchFamily="34" charset="0"/>
            <a:ea typeface="ＭＳ Ｐゴシック" pitchFamily="-109" charset="-128"/>
          </a:endParaRPr>
        </a:p>
      </dgm:t>
    </dgm:pt>
    <dgm:pt modelId="{E77FFE20-3CE7-4190-997B-3CF737AEE767}" type="parTrans" cxnId="{21980DFD-B157-4DE7-BE7A-E9FE83762A7D}">
      <dgm:prSet/>
      <dgm:spPr/>
      <dgm:t>
        <a:bodyPr/>
        <a:lstStyle/>
        <a:p>
          <a:endParaRPr lang="en-US">
            <a:solidFill>
              <a:schemeClr val="tx1"/>
            </a:solidFill>
          </a:endParaRPr>
        </a:p>
      </dgm:t>
    </dgm:pt>
    <dgm:pt modelId="{907BE94B-A414-4323-92C6-FE6B0660A46B}" type="sibTrans" cxnId="{21980DFD-B157-4DE7-BE7A-E9FE83762A7D}">
      <dgm:prSet/>
      <dgm:spPr/>
      <dgm:t>
        <a:bodyPr/>
        <a:lstStyle/>
        <a:p>
          <a:endParaRPr lang="en-US">
            <a:solidFill>
              <a:schemeClr val="tx1"/>
            </a:solidFill>
          </a:endParaRPr>
        </a:p>
      </dgm:t>
    </dgm:pt>
    <dgm:pt modelId="{87407051-45C5-4EAC-814E-99A57B0543E1}">
      <dgm:prSet/>
      <dgm:spPr/>
      <dgm:t>
        <a:bodyPr/>
        <a:lstStyle/>
        <a:p>
          <a:pPr>
            <a:buSzPct val="100000"/>
          </a:pPr>
          <a:r>
            <a:rPr lang="en-US" b="0" i="1">
              <a:solidFill>
                <a:schemeClr val="tx1"/>
              </a:solidFill>
              <a:latin typeface="Arial Narrow" pitchFamily="34" charset="0"/>
              <a:ea typeface="ＭＳ Ｐゴシック" pitchFamily="-109" charset="-128"/>
            </a:rPr>
            <a:t>Engaging them</a:t>
          </a:r>
          <a:endParaRPr lang="en-US" b="0" dirty="0">
            <a:solidFill>
              <a:schemeClr val="tx1"/>
            </a:solidFill>
            <a:latin typeface="Arial Narrow" pitchFamily="34" charset="0"/>
          </a:endParaRPr>
        </a:p>
      </dgm:t>
    </dgm:pt>
    <dgm:pt modelId="{FB49AB0D-E64C-4983-96F6-777EF9A62E24}" type="parTrans" cxnId="{0381B9E4-CA06-40A0-98FF-502D856D067A}">
      <dgm:prSet/>
      <dgm:spPr/>
      <dgm:t>
        <a:bodyPr/>
        <a:lstStyle/>
        <a:p>
          <a:endParaRPr lang="en-US">
            <a:solidFill>
              <a:schemeClr val="tx1"/>
            </a:solidFill>
          </a:endParaRPr>
        </a:p>
      </dgm:t>
    </dgm:pt>
    <dgm:pt modelId="{FDF66F08-FA55-4DDC-859A-5A228141B61B}" type="sibTrans" cxnId="{0381B9E4-CA06-40A0-98FF-502D856D067A}">
      <dgm:prSet/>
      <dgm:spPr/>
      <dgm:t>
        <a:bodyPr/>
        <a:lstStyle/>
        <a:p>
          <a:endParaRPr lang="en-US">
            <a:solidFill>
              <a:schemeClr val="tx1"/>
            </a:solidFill>
          </a:endParaRPr>
        </a:p>
      </dgm:t>
    </dgm:pt>
    <dgm:pt modelId="{D6E00575-C523-47E8-A770-825F115FE44B}" type="pres">
      <dgm:prSet presAssocID="{9E0195F7-A435-427F-9F6A-4E732DAFBEB9}" presName="linear" presStyleCnt="0">
        <dgm:presLayoutVars>
          <dgm:dir/>
          <dgm:animLvl val="lvl"/>
          <dgm:resizeHandles val="exact"/>
        </dgm:presLayoutVars>
      </dgm:prSet>
      <dgm:spPr/>
    </dgm:pt>
    <dgm:pt modelId="{17224DB5-F9D0-46B5-B194-251328388590}" type="pres">
      <dgm:prSet presAssocID="{B117159B-E029-462C-AA2E-0EDEA80BA60B}" presName="parentLin" presStyleCnt="0"/>
      <dgm:spPr/>
    </dgm:pt>
    <dgm:pt modelId="{CD6C92ED-24C3-4BBF-8A1F-DC358BE18B9C}" type="pres">
      <dgm:prSet presAssocID="{B117159B-E029-462C-AA2E-0EDEA80BA60B}" presName="parentLeftMargin" presStyleLbl="node1" presStyleIdx="0" presStyleCnt="2"/>
      <dgm:spPr/>
    </dgm:pt>
    <dgm:pt modelId="{6899492F-2FF9-49EB-8870-551869209788}" type="pres">
      <dgm:prSet presAssocID="{B117159B-E029-462C-AA2E-0EDEA80BA60B}" presName="parentText" presStyleLbl="node1" presStyleIdx="0" presStyleCnt="2">
        <dgm:presLayoutVars>
          <dgm:chMax val="0"/>
          <dgm:bulletEnabled val="1"/>
        </dgm:presLayoutVars>
      </dgm:prSet>
      <dgm:spPr/>
    </dgm:pt>
    <dgm:pt modelId="{3C2BDB37-25D1-41E1-B621-1B57EFB504BF}" type="pres">
      <dgm:prSet presAssocID="{B117159B-E029-462C-AA2E-0EDEA80BA60B}" presName="negativeSpace" presStyleCnt="0"/>
      <dgm:spPr/>
    </dgm:pt>
    <dgm:pt modelId="{05BA06FE-0A81-4580-A2EC-7E7FC8464586}" type="pres">
      <dgm:prSet presAssocID="{B117159B-E029-462C-AA2E-0EDEA80BA60B}" presName="childText" presStyleLbl="conFgAcc1" presStyleIdx="0" presStyleCnt="2">
        <dgm:presLayoutVars>
          <dgm:bulletEnabled val="1"/>
        </dgm:presLayoutVars>
      </dgm:prSet>
      <dgm:spPr/>
    </dgm:pt>
    <dgm:pt modelId="{3B93C75A-2291-470A-9DC9-39BA641631E8}" type="pres">
      <dgm:prSet presAssocID="{70070CD4-5FD7-442B-A7DA-494AA83228F8}" presName="spaceBetweenRectangles" presStyleCnt="0"/>
      <dgm:spPr/>
    </dgm:pt>
    <dgm:pt modelId="{D4A744C9-6AFE-437F-91D7-DF9156617499}" type="pres">
      <dgm:prSet presAssocID="{DBB7C173-DC6A-4B3E-A67A-88AFB4920804}" presName="parentLin" presStyleCnt="0"/>
      <dgm:spPr/>
    </dgm:pt>
    <dgm:pt modelId="{4BBEC1C2-5180-4D9A-823A-CB449F7FDB0D}" type="pres">
      <dgm:prSet presAssocID="{DBB7C173-DC6A-4B3E-A67A-88AFB4920804}" presName="parentLeftMargin" presStyleLbl="node1" presStyleIdx="0" presStyleCnt="2"/>
      <dgm:spPr/>
    </dgm:pt>
    <dgm:pt modelId="{1D0A3FF9-E43D-49BC-8D44-05673C186AF4}" type="pres">
      <dgm:prSet presAssocID="{DBB7C173-DC6A-4B3E-A67A-88AFB4920804}" presName="parentText" presStyleLbl="node1" presStyleIdx="1" presStyleCnt="2">
        <dgm:presLayoutVars>
          <dgm:chMax val="0"/>
          <dgm:bulletEnabled val="1"/>
        </dgm:presLayoutVars>
      </dgm:prSet>
      <dgm:spPr/>
    </dgm:pt>
    <dgm:pt modelId="{9FFB65BF-00DE-47E4-8D36-366B175F7D76}" type="pres">
      <dgm:prSet presAssocID="{DBB7C173-DC6A-4B3E-A67A-88AFB4920804}" presName="negativeSpace" presStyleCnt="0"/>
      <dgm:spPr/>
    </dgm:pt>
    <dgm:pt modelId="{389C50D4-DF11-4919-8888-EAFAA142A8C5}" type="pres">
      <dgm:prSet presAssocID="{DBB7C173-DC6A-4B3E-A67A-88AFB4920804}" presName="childText" presStyleLbl="conFgAcc1" presStyleIdx="1" presStyleCnt="2">
        <dgm:presLayoutVars>
          <dgm:bulletEnabled val="1"/>
        </dgm:presLayoutVars>
      </dgm:prSet>
      <dgm:spPr/>
    </dgm:pt>
  </dgm:ptLst>
  <dgm:cxnLst>
    <dgm:cxn modelId="{8811460F-4DFC-49C9-BEA9-B2B76395FA2E}" type="presOf" srcId="{87407051-45C5-4EAC-814E-99A57B0543E1}" destId="{389C50D4-DF11-4919-8888-EAFAA142A8C5}" srcOrd="0" destOrd="1" presId="urn:microsoft.com/office/officeart/2005/8/layout/list1"/>
    <dgm:cxn modelId="{FACF363C-3A35-48B6-A0A6-30E0139600CE}" type="presOf" srcId="{B117159B-E029-462C-AA2E-0EDEA80BA60B}" destId="{CD6C92ED-24C3-4BBF-8A1F-DC358BE18B9C}" srcOrd="0" destOrd="0" presId="urn:microsoft.com/office/officeart/2005/8/layout/list1"/>
    <dgm:cxn modelId="{33CC8249-7A54-4297-B655-A829D2E009F6}" srcId="{DBB7C173-DC6A-4B3E-A67A-88AFB4920804}" destId="{F3E45AA6-D402-4547-A7C5-810991453AAE}" srcOrd="0" destOrd="0" parTransId="{CB846A08-8592-4B15-A74A-A21E422A7D5B}" sibTransId="{7B1A6B1F-F6BD-4716-9C6F-6E1B0F0A436E}"/>
    <dgm:cxn modelId="{BCF0FB52-E973-45F8-84CD-98853B98174B}" type="presOf" srcId="{DBB7C173-DC6A-4B3E-A67A-88AFB4920804}" destId="{1D0A3FF9-E43D-49BC-8D44-05673C186AF4}" srcOrd="1" destOrd="0" presId="urn:microsoft.com/office/officeart/2005/8/layout/list1"/>
    <dgm:cxn modelId="{EF59DD87-81F5-407F-A965-31F7EF382B92}" type="presOf" srcId="{9E0195F7-A435-427F-9F6A-4E732DAFBEB9}" destId="{D6E00575-C523-47E8-A770-825F115FE44B}" srcOrd="0" destOrd="0" presId="urn:microsoft.com/office/officeart/2005/8/layout/list1"/>
    <dgm:cxn modelId="{B0F6E3A8-E165-463C-95E8-75ED973379F3}" type="presOf" srcId="{DBB7C173-DC6A-4B3E-A67A-88AFB4920804}" destId="{4BBEC1C2-5180-4D9A-823A-CB449F7FDB0D}" srcOrd="0" destOrd="0" presId="urn:microsoft.com/office/officeart/2005/8/layout/list1"/>
    <dgm:cxn modelId="{722AB2C7-0ADF-4616-961E-266528731FD7}" type="presOf" srcId="{F3E45AA6-D402-4547-A7C5-810991453AAE}" destId="{389C50D4-DF11-4919-8888-EAFAA142A8C5}" srcOrd="0" destOrd="0" presId="urn:microsoft.com/office/officeart/2005/8/layout/list1"/>
    <dgm:cxn modelId="{A29869CA-F7DD-48FB-AD6C-5D4270E812A9}" srcId="{9E0195F7-A435-427F-9F6A-4E732DAFBEB9}" destId="{B117159B-E029-462C-AA2E-0EDEA80BA60B}" srcOrd="0" destOrd="0" parTransId="{C25CAFDC-D908-491F-9965-AC54C7654716}" sibTransId="{70070CD4-5FD7-442B-A7DA-494AA83228F8}"/>
    <dgm:cxn modelId="{0381B9E4-CA06-40A0-98FF-502D856D067A}" srcId="{DBB7C173-DC6A-4B3E-A67A-88AFB4920804}" destId="{87407051-45C5-4EAC-814E-99A57B0543E1}" srcOrd="1" destOrd="0" parTransId="{FB49AB0D-E64C-4983-96F6-777EF9A62E24}" sibTransId="{FDF66F08-FA55-4DDC-859A-5A228141B61B}"/>
    <dgm:cxn modelId="{21980DFD-B157-4DE7-BE7A-E9FE83762A7D}" srcId="{9E0195F7-A435-427F-9F6A-4E732DAFBEB9}" destId="{DBB7C173-DC6A-4B3E-A67A-88AFB4920804}" srcOrd="1" destOrd="0" parTransId="{E77FFE20-3CE7-4190-997B-3CF737AEE767}" sibTransId="{907BE94B-A414-4323-92C6-FE6B0660A46B}"/>
    <dgm:cxn modelId="{74B53DFD-119E-4A0D-B9AA-36FBDDA96280}" type="presOf" srcId="{B117159B-E029-462C-AA2E-0EDEA80BA60B}" destId="{6899492F-2FF9-49EB-8870-551869209788}" srcOrd="1" destOrd="0" presId="urn:microsoft.com/office/officeart/2005/8/layout/list1"/>
    <dgm:cxn modelId="{3DC8284F-656C-4349-86AF-B81AC82BFDBA}" type="presParOf" srcId="{D6E00575-C523-47E8-A770-825F115FE44B}" destId="{17224DB5-F9D0-46B5-B194-251328388590}" srcOrd="0" destOrd="0" presId="urn:microsoft.com/office/officeart/2005/8/layout/list1"/>
    <dgm:cxn modelId="{ED54B5FC-ADFC-4E91-84B2-8D81B9B86AB5}" type="presParOf" srcId="{17224DB5-F9D0-46B5-B194-251328388590}" destId="{CD6C92ED-24C3-4BBF-8A1F-DC358BE18B9C}" srcOrd="0" destOrd="0" presId="urn:microsoft.com/office/officeart/2005/8/layout/list1"/>
    <dgm:cxn modelId="{E79DE2E3-1C10-4B43-82C1-F9CEE6BD1E97}" type="presParOf" srcId="{17224DB5-F9D0-46B5-B194-251328388590}" destId="{6899492F-2FF9-49EB-8870-551869209788}" srcOrd="1" destOrd="0" presId="urn:microsoft.com/office/officeart/2005/8/layout/list1"/>
    <dgm:cxn modelId="{7682E293-D98C-46B4-9C35-739EC7125278}" type="presParOf" srcId="{D6E00575-C523-47E8-A770-825F115FE44B}" destId="{3C2BDB37-25D1-41E1-B621-1B57EFB504BF}" srcOrd="1" destOrd="0" presId="urn:microsoft.com/office/officeart/2005/8/layout/list1"/>
    <dgm:cxn modelId="{FAD81A88-5724-489C-BC4B-3AC32F9B47D6}" type="presParOf" srcId="{D6E00575-C523-47E8-A770-825F115FE44B}" destId="{05BA06FE-0A81-4580-A2EC-7E7FC8464586}" srcOrd="2" destOrd="0" presId="urn:microsoft.com/office/officeart/2005/8/layout/list1"/>
    <dgm:cxn modelId="{6D40BC22-C22C-4E0A-9BB8-594A879AC93E}" type="presParOf" srcId="{D6E00575-C523-47E8-A770-825F115FE44B}" destId="{3B93C75A-2291-470A-9DC9-39BA641631E8}" srcOrd="3" destOrd="0" presId="urn:microsoft.com/office/officeart/2005/8/layout/list1"/>
    <dgm:cxn modelId="{B63FACEC-D8B9-4C10-9022-1A5F07E09C3D}" type="presParOf" srcId="{D6E00575-C523-47E8-A770-825F115FE44B}" destId="{D4A744C9-6AFE-437F-91D7-DF9156617499}" srcOrd="4" destOrd="0" presId="urn:microsoft.com/office/officeart/2005/8/layout/list1"/>
    <dgm:cxn modelId="{841D3B5A-D7DF-4E7D-8D7E-5A06D6F44221}" type="presParOf" srcId="{D4A744C9-6AFE-437F-91D7-DF9156617499}" destId="{4BBEC1C2-5180-4D9A-823A-CB449F7FDB0D}" srcOrd="0" destOrd="0" presId="urn:microsoft.com/office/officeart/2005/8/layout/list1"/>
    <dgm:cxn modelId="{6EF04651-0254-4109-BB1E-9FA34231955B}" type="presParOf" srcId="{D4A744C9-6AFE-437F-91D7-DF9156617499}" destId="{1D0A3FF9-E43D-49BC-8D44-05673C186AF4}" srcOrd="1" destOrd="0" presId="urn:microsoft.com/office/officeart/2005/8/layout/list1"/>
    <dgm:cxn modelId="{EAEA7CC7-975A-4A4F-98EC-68393E570938}" type="presParOf" srcId="{D6E00575-C523-47E8-A770-825F115FE44B}" destId="{9FFB65BF-00DE-47E4-8D36-366B175F7D76}" srcOrd="5" destOrd="0" presId="urn:microsoft.com/office/officeart/2005/8/layout/list1"/>
    <dgm:cxn modelId="{106DBEE2-5B60-490F-B99C-F7BB46C4E3AB}" type="presParOf" srcId="{D6E00575-C523-47E8-A770-825F115FE44B}" destId="{389C50D4-DF11-4919-8888-EAFAA142A8C5}"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E0195F7-A435-427F-9F6A-4E732DAFBEB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0D55C759-CB9B-4BA4-8614-74719FCD17B9}">
      <dgm:prSet/>
      <dgm:spPr/>
      <dgm:t>
        <a:bodyPr/>
        <a:lstStyle/>
        <a:p>
          <a:pPr>
            <a:buNone/>
          </a:pPr>
          <a:r>
            <a:rPr lang="en-US" dirty="0">
              <a:solidFill>
                <a:schemeClr val="tx1"/>
              </a:solidFill>
              <a:latin typeface="Arial Narrow" pitchFamily="34" charset="0"/>
              <a:ea typeface="ＭＳ Ｐゴシック" pitchFamily="-109" charset="-128"/>
            </a:rPr>
            <a:t>4.1  Measurement, Analysis, and Improvement of Organizational Performance (45 pts.)</a:t>
          </a:r>
        </a:p>
      </dgm:t>
    </dgm:pt>
    <dgm:pt modelId="{BF339696-483F-4192-B81E-2241AEE858F7}" type="parTrans" cxnId="{BFECEC5B-2743-4A73-9EEA-E7ACFCF9DEE9}">
      <dgm:prSet/>
      <dgm:spPr/>
      <dgm:t>
        <a:bodyPr/>
        <a:lstStyle/>
        <a:p>
          <a:endParaRPr lang="en-US">
            <a:solidFill>
              <a:schemeClr val="tx1"/>
            </a:solidFill>
          </a:endParaRPr>
        </a:p>
      </dgm:t>
    </dgm:pt>
    <dgm:pt modelId="{F9BD1A25-E757-456E-8872-18F4ABF0F224}" type="sibTrans" cxnId="{BFECEC5B-2743-4A73-9EEA-E7ACFCF9DEE9}">
      <dgm:prSet/>
      <dgm:spPr/>
      <dgm:t>
        <a:bodyPr/>
        <a:lstStyle/>
        <a:p>
          <a:endParaRPr lang="en-US">
            <a:solidFill>
              <a:schemeClr val="tx1"/>
            </a:solidFill>
          </a:endParaRPr>
        </a:p>
      </dgm:t>
    </dgm:pt>
    <dgm:pt modelId="{350ACBDA-5936-4E79-8951-EFC7396A4FD0}">
      <dgm:prSet/>
      <dgm:spPr/>
      <dgm:t>
        <a:bodyPr/>
        <a:lstStyle/>
        <a:p>
          <a:pPr>
            <a:buNone/>
          </a:pPr>
          <a:r>
            <a:rPr lang="en-US" dirty="0">
              <a:solidFill>
                <a:schemeClr val="tx1"/>
              </a:solidFill>
              <a:latin typeface="Arial Narrow" pitchFamily="34" charset="0"/>
              <a:ea typeface="ＭＳ Ｐゴシック" pitchFamily="-109" charset="-128"/>
            </a:rPr>
            <a:t>4.2  Information and Knowledge Management (45 pts.)</a:t>
          </a:r>
        </a:p>
      </dgm:t>
    </dgm:pt>
    <dgm:pt modelId="{20D06EA5-4FB5-4DCB-BAA3-265EDC2DA1EF}" type="parTrans" cxnId="{D1423ACD-7AED-46A1-B8CB-E28834FBB1FC}">
      <dgm:prSet/>
      <dgm:spPr/>
      <dgm:t>
        <a:bodyPr/>
        <a:lstStyle/>
        <a:p>
          <a:endParaRPr lang="en-US">
            <a:solidFill>
              <a:schemeClr val="tx1"/>
            </a:solidFill>
          </a:endParaRPr>
        </a:p>
      </dgm:t>
    </dgm:pt>
    <dgm:pt modelId="{73185F8C-B92D-4F5F-8AD7-3E943CB5BB24}" type="sibTrans" cxnId="{D1423ACD-7AED-46A1-B8CB-E28834FBB1FC}">
      <dgm:prSet/>
      <dgm:spPr/>
      <dgm:t>
        <a:bodyPr/>
        <a:lstStyle/>
        <a:p>
          <a:endParaRPr lang="en-US">
            <a:solidFill>
              <a:schemeClr val="tx1"/>
            </a:solidFill>
          </a:endParaRPr>
        </a:p>
      </dgm:t>
    </dgm:pt>
    <dgm:pt modelId="{7A419570-B5D8-4C85-8438-E6663476E58D}">
      <dgm:prSet/>
      <dgm:spPr/>
      <dgm:t>
        <a:bodyPr/>
        <a:lstStyle/>
        <a:p>
          <a:pPr>
            <a:buNone/>
          </a:pPr>
          <a:r>
            <a:rPr lang="en-US" b="0" i="1" dirty="0">
              <a:solidFill>
                <a:schemeClr val="tx1"/>
              </a:solidFill>
              <a:latin typeface="Arial Narrow" pitchFamily="34" charset="0"/>
              <a:ea typeface="ＭＳ Ｐゴシック" pitchFamily="-109" charset="-128"/>
            </a:rPr>
            <a:t>Analysis, review, and improvement of organizational performance</a:t>
          </a:r>
          <a:endParaRPr lang="en-US" b="0" dirty="0">
            <a:solidFill>
              <a:schemeClr val="tx1"/>
            </a:solidFill>
            <a:latin typeface="Arial Narrow" pitchFamily="34" charset="0"/>
            <a:ea typeface="ＭＳ Ｐゴシック" pitchFamily="-109" charset="-128"/>
          </a:endParaRPr>
        </a:p>
      </dgm:t>
    </dgm:pt>
    <dgm:pt modelId="{B48A9941-D4F0-40A0-8967-7F66B715A054}" type="parTrans" cxnId="{09E35034-4155-4DC7-8AA6-DF65E2EE830E}">
      <dgm:prSet/>
      <dgm:spPr/>
      <dgm:t>
        <a:bodyPr/>
        <a:lstStyle/>
        <a:p>
          <a:endParaRPr lang="en-US">
            <a:solidFill>
              <a:schemeClr val="tx1"/>
            </a:solidFill>
          </a:endParaRPr>
        </a:p>
      </dgm:t>
    </dgm:pt>
    <dgm:pt modelId="{A4795C63-11FC-4066-818F-BC2E8BD26FFF}" type="sibTrans" cxnId="{09E35034-4155-4DC7-8AA6-DF65E2EE830E}">
      <dgm:prSet/>
      <dgm:spPr/>
      <dgm:t>
        <a:bodyPr/>
        <a:lstStyle/>
        <a:p>
          <a:endParaRPr lang="en-US">
            <a:solidFill>
              <a:schemeClr val="tx1"/>
            </a:solidFill>
          </a:endParaRPr>
        </a:p>
      </dgm:t>
    </dgm:pt>
    <dgm:pt modelId="{944E5C54-68EF-4578-91AF-1D2ABD42210A}">
      <dgm:prSet/>
      <dgm:spPr/>
      <dgm:t>
        <a:bodyPr/>
        <a:lstStyle/>
        <a:p>
          <a:pPr>
            <a:buNone/>
          </a:pPr>
          <a:r>
            <a:rPr lang="en-US" b="0" i="1" dirty="0">
              <a:solidFill>
                <a:schemeClr val="tx1"/>
              </a:solidFill>
              <a:latin typeface="Arial Narrow" pitchFamily="34" charset="0"/>
              <a:ea typeface="ＭＳ Ｐゴシック" pitchFamily="-109" charset="-128"/>
            </a:rPr>
            <a:t>Information and knowledge management</a:t>
          </a:r>
          <a:endParaRPr lang="en-US" b="0" dirty="0">
            <a:solidFill>
              <a:schemeClr val="tx1"/>
            </a:solidFill>
            <a:latin typeface="Arial Narrow" pitchFamily="34" charset="0"/>
            <a:ea typeface="ＭＳ Ｐゴシック" pitchFamily="-109" charset="-128"/>
          </a:endParaRPr>
        </a:p>
      </dgm:t>
    </dgm:pt>
    <dgm:pt modelId="{20402CB3-84EA-4164-8BA9-45F17BAC3084}" type="parTrans" cxnId="{23401CBA-6986-4BB5-91CF-F45857169C32}">
      <dgm:prSet/>
      <dgm:spPr/>
      <dgm:t>
        <a:bodyPr/>
        <a:lstStyle/>
        <a:p>
          <a:endParaRPr lang="en-US">
            <a:solidFill>
              <a:schemeClr val="tx1"/>
            </a:solidFill>
          </a:endParaRPr>
        </a:p>
      </dgm:t>
    </dgm:pt>
    <dgm:pt modelId="{3FE566D2-23E8-40DB-A2B4-7BBF82E2E09F}" type="sibTrans" cxnId="{23401CBA-6986-4BB5-91CF-F45857169C32}">
      <dgm:prSet/>
      <dgm:spPr/>
      <dgm:t>
        <a:bodyPr/>
        <a:lstStyle/>
        <a:p>
          <a:endParaRPr lang="en-US">
            <a:solidFill>
              <a:schemeClr val="tx1"/>
            </a:solidFill>
          </a:endParaRPr>
        </a:p>
      </dgm:t>
    </dgm:pt>
    <dgm:pt modelId="{D6E00575-C523-47E8-A770-825F115FE44B}" type="pres">
      <dgm:prSet presAssocID="{9E0195F7-A435-427F-9F6A-4E732DAFBEB9}" presName="linear" presStyleCnt="0">
        <dgm:presLayoutVars>
          <dgm:dir/>
          <dgm:animLvl val="lvl"/>
          <dgm:resizeHandles val="exact"/>
        </dgm:presLayoutVars>
      </dgm:prSet>
      <dgm:spPr/>
    </dgm:pt>
    <dgm:pt modelId="{D039D440-3732-4D97-B8DD-67413DDA806D}" type="pres">
      <dgm:prSet presAssocID="{0D55C759-CB9B-4BA4-8614-74719FCD17B9}" presName="parentLin" presStyleCnt="0"/>
      <dgm:spPr/>
    </dgm:pt>
    <dgm:pt modelId="{4C2D5746-A45F-45A3-B9A2-CC4216C77AA9}" type="pres">
      <dgm:prSet presAssocID="{0D55C759-CB9B-4BA4-8614-74719FCD17B9}" presName="parentLeftMargin" presStyleLbl="node1" presStyleIdx="0" presStyleCnt="2"/>
      <dgm:spPr/>
    </dgm:pt>
    <dgm:pt modelId="{862475AF-A593-457E-9047-DDC757A1C289}" type="pres">
      <dgm:prSet presAssocID="{0D55C759-CB9B-4BA4-8614-74719FCD17B9}" presName="parentText" presStyleLbl="node1" presStyleIdx="0" presStyleCnt="2">
        <dgm:presLayoutVars>
          <dgm:chMax val="0"/>
          <dgm:bulletEnabled val="1"/>
        </dgm:presLayoutVars>
      </dgm:prSet>
      <dgm:spPr/>
    </dgm:pt>
    <dgm:pt modelId="{CC99BE39-0761-4621-943E-74EBA6238FB2}" type="pres">
      <dgm:prSet presAssocID="{0D55C759-CB9B-4BA4-8614-74719FCD17B9}" presName="negativeSpace" presStyleCnt="0"/>
      <dgm:spPr/>
    </dgm:pt>
    <dgm:pt modelId="{3419D9B8-5C9F-475C-A4D5-2CA566C8081B}" type="pres">
      <dgm:prSet presAssocID="{0D55C759-CB9B-4BA4-8614-74719FCD17B9}" presName="childText" presStyleLbl="conFgAcc1" presStyleIdx="0" presStyleCnt="2">
        <dgm:presLayoutVars>
          <dgm:bulletEnabled val="1"/>
        </dgm:presLayoutVars>
      </dgm:prSet>
      <dgm:spPr/>
    </dgm:pt>
    <dgm:pt modelId="{8FE473E8-B033-48F1-8D11-5FEE57F0943D}" type="pres">
      <dgm:prSet presAssocID="{F9BD1A25-E757-456E-8872-18F4ABF0F224}" presName="spaceBetweenRectangles" presStyleCnt="0"/>
      <dgm:spPr/>
    </dgm:pt>
    <dgm:pt modelId="{7D6DB96C-BC16-47C3-9586-0B72A7394704}" type="pres">
      <dgm:prSet presAssocID="{350ACBDA-5936-4E79-8951-EFC7396A4FD0}" presName="parentLin" presStyleCnt="0"/>
      <dgm:spPr/>
    </dgm:pt>
    <dgm:pt modelId="{45816C05-23FD-4B4E-9D79-D0D894DE38CD}" type="pres">
      <dgm:prSet presAssocID="{350ACBDA-5936-4E79-8951-EFC7396A4FD0}" presName="parentLeftMargin" presStyleLbl="node1" presStyleIdx="0" presStyleCnt="2"/>
      <dgm:spPr/>
    </dgm:pt>
    <dgm:pt modelId="{CBBF52DE-DFF2-4A57-B6C4-B53ACBCD2CFC}" type="pres">
      <dgm:prSet presAssocID="{350ACBDA-5936-4E79-8951-EFC7396A4FD0}" presName="parentText" presStyleLbl="node1" presStyleIdx="1" presStyleCnt="2">
        <dgm:presLayoutVars>
          <dgm:chMax val="0"/>
          <dgm:bulletEnabled val="1"/>
        </dgm:presLayoutVars>
      </dgm:prSet>
      <dgm:spPr/>
    </dgm:pt>
    <dgm:pt modelId="{53EBE942-5B2E-4D01-8DC1-BBA9C7113150}" type="pres">
      <dgm:prSet presAssocID="{350ACBDA-5936-4E79-8951-EFC7396A4FD0}" presName="negativeSpace" presStyleCnt="0"/>
      <dgm:spPr/>
    </dgm:pt>
    <dgm:pt modelId="{C2B33A50-2AED-46C6-AB6F-FEDE6A1867C4}" type="pres">
      <dgm:prSet presAssocID="{350ACBDA-5936-4E79-8951-EFC7396A4FD0}" presName="childText" presStyleLbl="conFgAcc1" presStyleIdx="1" presStyleCnt="2">
        <dgm:presLayoutVars>
          <dgm:bulletEnabled val="1"/>
        </dgm:presLayoutVars>
      </dgm:prSet>
      <dgm:spPr/>
    </dgm:pt>
  </dgm:ptLst>
  <dgm:cxnLst>
    <dgm:cxn modelId="{1C206A05-958D-4128-A0F1-6A7EA89B2BC9}" type="presOf" srcId="{0D55C759-CB9B-4BA4-8614-74719FCD17B9}" destId="{4C2D5746-A45F-45A3-B9A2-CC4216C77AA9}" srcOrd="0" destOrd="0" presId="urn:microsoft.com/office/officeart/2005/8/layout/list1"/>
    <dgm:cxn modelId="{09E35034-4155-4DC7-8AA6-DF65E2EE830E}" srcId="{350ACBDA-5936-4E79-8951-EFC7396A4FD0}" destId="{7A419570-B5D8-4C85-8438-E6663476E58D}" srcOrd="0" destOrd="0" parTransId="{B48A9941-D4F0-40A0-8967-7F66B715A054}" sibTransId="{A4795C63-11FC-4066-818F-BC2E8BD26FFF}"/>
    <dgm:cxn modelId="{BFECEC5B-2743-4A73-9EEA-E7ACFCF9DEE9}" srcId="{9E0195F7-A435-427F-9F6A-4E732DAFBEB9}" destId="{0D55C759-CB9B-4BA4-8614-74719FCD17B9}" srcOrd="0" destOrd="0" parTransId="{BF339696-483F-4192-B81E-2241AEE858F7}" sibTransId="{F9BD1A25-E757-456E-8872-18F4ABF0F224}"/>
    <dgm:cxn modelId="{7B8FD375-75F2-47FE-8D07-6CF31E5CF5C1}" type="presOf" srcId="{944E5C54-68EF-4578-91AF-1D2ABD42210A}" destId="{C2B33A50-2AED-46C6-AB6F-FEDE6A1867C4}" srcOrd="0" destOrd="1" presId="urn:microsoft.com/office/officeart/2005/8/layout/list1"/>
    <dgm:cxn modelId="{EF59DD87-81F5-407F-A965-31F7EF382B92}" type="presOf" srcId="{9E0195F7-A435-427F-9F6A-4E732DAFBEB9}" destId="{D6E00575-C523-47E8-A770-825F115FE44B}" srcOrd="0" destOrd="0" presId="urn:microsoft.com/office/officeart/2005/8/layout/list1"/>
    <dgm:cxn modelId="{CF1EEF9E-D3B4-4DAA-97E8-2422120B8CC8}" type="presOf" srcId="{0D55C759-CB9B-4BA4-8614-74719FCD17B9}" destId="{862475AF-A593-457E-9047-DDC757A1C289}" srcOrd="1" destOrd="0" presId="urn:microsoft.com/office/officeart/2005/8/layout/list1"/>
    <dgm:cxn modelId="{23401CBA-6986-4BB5-91CF-F45857169C32}" srcId="{350ACBDA-5936-4E79-8951-EFC7396A4FD0}" destId="{944E5C54-68EF-4578-91AF-1D2ABD42210A}" srcOrd="1" destOrd="0" parTransId="{20402CB3-84EA-4164-8BA9-45F17BAC3084}" sibTransId="{3FE566D2-23E8-40DB-A2B4-7BBF82E2E09F}"/>
    <dgm:cxn modelId="{1253DDBD-61BE-4FED-B85B-E5BD1DD0BA25}" type="presOf" srcId="{350ACBDA-5936-4E79-8951-EFC7396A4FD0}" destId="{CBBF52DE-DFF2-4A57-B6C4-B53ACBCD2CFC}" srcOrd="1" destOrd="0" presId="urn:microsoft.com/office/officeart/2005/8/layout/list1"/>
    <dgm:cxn modelId="{9B5CF0BE-389A-4215-999F-EE7BB9DAA1B1}" type="presOf" srcId="{350ACBDA-5936-4E79-8951-EFC7396A4FD0}" destId="{45816C05-23FD-4B4E-9D79-D0D894DE38CD}" srcOrd="0" destOrd="0" presId="urn:microsoft.com/office/officeart/2005/8/layout/list1"/>
    <dgm:cxn modelId="{53DE27CC-BA7D-4714-8116-72E93FA130D2}" type="presOf" srcId="{7A419570-B5D8-4C85-8438-E6663476E58D}" destId="{C2B33A50-2AED-46C6-AB6F-FEDE6A1867C4}" srcOrd="0" destOrd="0" presId="urn:microsoft.com/office/officeart/2005/8/layout/list1"/>
    <dgm:cxn modelId="{D1423ACD-7AED-46A1-B8CB-E28834FBB1FC}" srcId="{9E0195F7-A435-427F-9F6A-4E732DAFBEB9}" destId="{350ACBDA-5936-4E79-8951-EFC7396A4FD0}" srcOrd="1" destOrd="0" parTransId="{20D06EA5-4FB5-4DCB-BAA3-265EDC2DA1EF}" sibTransId="{73185F8C-B92D-4F5F-8AD7-3E943CB5BB24}"/>
    <dgm:cxn modelId="{03C9F3FC-3FE0-4E75-B591-2743D884D70B}" type="presParOf" srcId="{D6E00575-C523-47E8-A770-825F115FE44B}" destId="{D039D440-3732-4D97-B8DD-67413DDA806D}" srcOrd="0" destOrd="0" presId="urn:microsoft.com/office/officeart/2005/8/layout/list1"/>
    <dgm:cxn modelId="{2597F577-F89F-48F8-B062-72B94986BDC0}" type="presParOf" srcId="{D039D440-3732-4D97-B8DD-67413DDA806D}" destId="{4C2D5746-A45F-45A3-B9A2-CC4216C77AA9}" srcOrd="0" destOrd="0" presId="urn:microsoft.com/office/officeart/2005/8/layout/list1"/>
    <dgm:cxn modelId="{6C0DE98E-9086-43C0-94B5-14A594B4CABA}" type="presParOf" srcId="{D039D440-3732-4D97-B8DD-67413DDA806D}" destId="{862475AF-A593-457E-9047-DDC757A1C289}" srcOrd="1" destOrd="0" presId="urn:microsoft.com/office/officeart/2005/8/layout/list1"/>
    <dgm:cxn modelId="{F2E56BC5-1126-4CAE-B89B-A5CB723B5E0E}" type="presParOf" srcId="{D6E00575-C523-47E8-A770-825F115FE44B}" destId="{CC99BE39-0761-4621-943E-74EBA6238FB2}" srcOrd="1" destOrd="0" presId="urn:microsoft.com/office/officeart/2005/8/layout/list1"/>
    <dgm:cxn modelId="{9EE0D126-FFCF-4631-A6D7-A91A08DED1C1}" type="presParOf" srcId="{D6E00575-C523-47E8-A770-825F115FE44B}" destId="{3419D9B8-5C9F-475C-A4D5-2CA566C8081B}" srcOrd="2" destOrd="0" presId="urn:microsoft.com/office/officeart/2005/8/layout/list1"/>
    <dgm:cxn modelId="{F4B7A3AC-BA43-4742-8868-6211B71F5F26}" type="presParOf" srcId="{D6E00575-C523-47E8-A770-825F115FE44B}" destId="{8FE473E8-B033-48F1-8D11-5FEE57F0943D}" srcOrd="3" destOrd="0" presId="urn:microsoft.com/office/officeart/2005/8/layout/list1"/>
    <dgm:cxn modelId="{817D4A58-E6C0-4500-8AE3-C695F975045A}" type="presParOf" srcId="{D6E00575-C523-47E8-A770-825F115FE44B}" destId="{7D6DB96C-BC16-47C3-9586-0B72A7394704}" srcOrd="4" destOrd="0" presId="urn:microsoft.com/office/officeart/2005/8/layout/list1"/>
    <dgm:cxn modelId="{93671C1D-B419-4892-94E4-7574711522B4}" type="presParOf" srcId="{7D6DB96C-BC16-47C3-9586-0B72A7394704}" destId="{45816C05-23FD-4B4E-9D79-D0D894DE38CD}" srcOrd="0" destOrd="0" presId="urn:microsoft.com/office/officeart/2005/8/layout/list1"/>
    <dgm:cxn modelId="{25909C8E-961D-4AA6-84A3-40E258123B81}" type="presParOf" srcId="{7D6DB96C-BC16-47C3-9586-0B72A7394704}" destId="{CBBF52DE-DFF2-4A57-B6C4-B53ACBCD2CFC}" srcOrd="1" destOrd="0" presId="urn:microsoft.com/office/officeart/2005/8/layout/list1"/>
    <dgm:cxn modelId="{8733CEC2-17DF-4904-8042-E8E8F0978FAB}" type="presParOf" srcId="{D6E00575-C523-47E8-A770-825F115FE44B}" destId="{53EBE942-5B2E-4D01-8DC1-BBA9C7113150}" srcOrd="5" destOrd="0" presId="urn:microsoft.com/office/officeart/2005/8/layout/list1"/>
    <dgm:cxn modelId="{E8C57F8B-E5E4-4C56-A2AF-82BFB2242A16}" type="presParOf" srcId="{D6E00575-C523-47E8-A770-825F115FE44B}" destId="{C2B33A50-2AED-46C6-AB6F-FEDE6A1867C4}"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E0195F7-A435-427F-9F6A-4E732DAFBEB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D364F26A-B81E-4E75-9693-25A29A5454E9}">
      <dgm:prSet/>
      <dgm:spPr/>
      <dgm:t>
        <a:bodyPr/>
        <a:lstStyle/>
        <a:p>
          <a:pPr>
            <a:buNone/>
          </a:pPr>
          <a:r>
            <a:rPr lang="en-US" dirty="0">
              <a:solidFill>
                <a:schemeClr val="tx1"/>
              </a:solidFill>
              <a:latin typeface="Arial Narrow" pitchFamily="34" charset="0"/>
            </a:rPr>
            <a:t>5.1  Workforce Environment (40 pts.)</a:t>
          </a:r>
        </a:p>
      </dgm:t>
    </dgm:pt>
    <dgm:pt modelId="{55521714-907C-4A18-BB38-286AB0B09922}" type="parTrans" cxnId="{CB0E4218-740D-4956-BE79-90EDF4B851CF}">
      <dgm:prSet/>
      <dgm:spPr/>
      <dgm:t>
        <a:bodyPr/>
        <a:lstStyle/>
        <a:p>
          <a:endParaRPr lang="en-US">
            <a:solidFill>
              <a:schemeClr val="tx1"/>
            </a:solidFill>
          </a:endParaRPr>
        </a:p>
      </dgm:t>
    </dgm:pt>
    <dgm:pt modelId="{10E62870-0FE1-45DF-9F35-998590A743C6}" type="sibTrans" cxnId="{CB0E4218-740D-4956-BE79-90EDF4B851CF}">
      <dgm:prSet/>
      <dgm:spPr/>
      <dgm:t>
        <a:bodyPr/>
        <a:lstStyle/>
        <a:p>
          <a:endParaRPr lang="en-US">
            <a:solidFill>
              <a:schemeClr val="tx1"/>
            </a:solidFill>
          </a:endParaRPr>
        </a:p>
      </dgm:t>
    </dgm:pt>
    <dgm:pt modelId="{FECC6478-B83A-4AF2-B1C9-AE6A7F88951B}">
      <dgm:prSet/>
      <dgm:spPr/>
      <dgm:t>
        <a:bodyPr/>
        <a:lstStyle/>
        <a:p>
          <a:pPr>
            <a:buNone/>
          </a:pPr>
          <a:r>
            <a:rPr lang="en-US" dirty="0">
              <a:solidFill>
                <a:schemeClr val="tx1"/>
              </a:solidFill>
              <a:latin typeface="Arial Narrow" pitchFamily="34" charset="0"/>
            </a:rPr>
            <a:t>5.2  Workforce Engagement (45 pts.)</a:t>
          </a:r>
        </a:p>
      </dgm:t>
    </dgm:pt>
    <dgm:pt modelId="{37C4A902-9114-4948-9028-5EF3E2F95E4D}" type="parTrans" cxnId="{A827A403-CDF1-4D0B-B935-5E38FAED672F}">
      <dgm:prSet/>
      <dgm:spPr/>
      <dgm:t>
        <a:bodyPr/>
        <a:lstStyle/>
        <a:p>
          <a:endParaRPr lang="en-US">
            <a:solidFill>
              <a:schemeClr val="tx1"/>
            </a:solidFill>
          </a:endParaRPr>
        </a:p>
      </dgm:t>
    </dgm:pt>
    <dgm:pt modelId="{7B2A2C8B-8786-452C-AC5E-D0F58BD3A8FA}" type="sibTrans" cxnId="{A827A403-CDF1-4D0B-B935-5E38FAED672F}">
      <dgm:prSet/>
      <dgm:spPr/>
      <dgm:t>
        <a:bodyPr/>
        <a:lstStyle/>
        <a:p>
          <a:endParaRPr lang="en-US">
            <a:solidFill>
              <a:schemeClr val="tx1"/>
            </a:solidFill>
          </a:endParaRPr>
        </a:p>
      </dgm:t>
    </dgm:pt>
    <dgm:pt modelId="{61C370CD-06ED-4011-8658-E1975E0DD5D9}">
      <dgm:prSet phldrT="[Text]"/>
      <dgm:spPr/>
      <dgm:t>
        <a:bodyPr/>
        <a:lstStyle/>
        <a:p>
          <a:pPr>
            <a:buNone/>
          </a:pPr>
          <a:r>
            <a:rPr lang="en-US" b="0" i="1" dirty="0">
              <a:solidFill>
                <a:schemeClr val="tx1"/>
              </a:solidFill>
              <a:latin typeface="Arial Narrow" pitchFamily="34" charset="0"/>
            </a:rPr>
            <a:t>Building an effective workforce environment</a:t>
          </a:r>
          <a:endParaRPr lang="en-US" b="0" dirty="0">
            <a:solidFill>
              <a:schemeClr val="tx1"/>
            </a:solidFill>
            <a:latin typeface="Arial Narrow" pitchFamily="34" charset="0"/>
          </a:endParaRPr>
        </a:p>
      </dgm:t>
    </dgm:pt>
    <dgm:pt modelId="{82977E23-BC0D-47A1-8FCE-13CAF1761CB9}" type="parTrans" cxnId="{28C5EBFD-4B71-457E-8C51-7F8CE8BF220E}">
      <dgm:prSet/>
      <dgm:spPr/>
      <dgm:t>
        <a:bodyPr/>
        <a:lstStyle/>
        <a:p>
          <a:endParaRPr lang="en-US">
            <a:solidFill>
              <a:schemeClr val="tx1"/>
            </a:solidFill>
          </a:endParaRPr>
        </a:p>
      </dgm:t>
    </dgm:pt>
    <dgm:pt modelId="{75C8465D-D41F-4B03-94D7-52AC4B2EEFDF}" type="sibTrans" cxnId="{28C5EBFD-4B71-457E-8C51-7F8CE8BF220E}">
      <dgm:prSet/>
      <dgm:spPr/>
      <dgm:t>
        <a:bodyPr/>
        <a:lstStyle/>
        <a:p>
          <a:endParaRPr lang="en-US">
            <a:solidFill>
              <a:schemeClr val="tx1"/>
            </a:solidFill>
          </a:endParaRPr>
        </a:p>
      </dgm:t>
    </dgm:pt>
    <dgm:pt modelId="{01E67981-A06B-4BB3-B315-3358A54C1069}">
      <dgm:prSet phldrT="[Text]"/>
      <dgm:spPr/>
      <dgm:t>
        <a:bodyPr/>
        <a:lstStyle/>
        <a:p>
          <a:pPr>
            <a:buNone/>
          </a:pPr>
          <a:r>
            <a:rPr lang="en-US" b="0" i="1" dirty="0">
              <a:solidFill>
                <a:schemeClr val="tx1"/>
              </a:solidFill>
              <a:latin typeface="Arial Narrow" pitchFamily="34" charset="0"/>
            </a:rPr>
            <a:t>Engaging, developing, and managing your workforce </a:t>
          </a:r>
          <a:endParaRPr lang="en-US" b="0" dirty="0">
            <a:solidFill>
              <a:schemeClr val="tx1"/>
            </a:solidFill>
            <a:latin typeface="Arial Narrow" pitchFamily="34" charset="0"/>
          </a:endParaRPr>
        </a:p>
      </dgm:t>
    </dgm:pt>
    <dgm:pt modelId="{DD1D8970-8117-47E9-8253-38F5ACDBF23B}" type="parTrans" cxnId="{DDE52790-B248-4E18-B940-8724272D136A}">
      <dgm:prSet/>
      <dgm:spPr/>
      <dgm:t>
        <a:bodyPr/>
        <a:lstStyle/>
        <a:p>
          <a:endParaRPr lang="en-US">
            <a:solidFill>
              <a:schemeClr val="tx1"/>
            </a:solidFill>
          </a:endParaRPr>
        </a:p>
      </dgm:t>
    </dgm:pt>
    <dgm:pt modelId="{F3370310-48B7-41F0-BE87-B37A5AC6389F}" type="sibTrans" cxnId="{DDE52790-B248-4E18-B940-8724272D136A}">
      <dgm:prSet/>
      <dgm:spPr/>
      <dgm:t>
        <a:bodyPr/>
        <a:lstStyle/>
        <a:p>
          <a:endParaRPr lang="en-US">
            <a:solidFill>
              <a:schemeClr val="tx1"/>
            </a:solidFill>
          </a:endParaRPr>
        </a:p>
      </dgm:t>
    </dgm:pt>
    <dgm:pt modelId="{D6E00575-C523-47E8-A770-825F115FE44B}" type="pres">
      <dgm:prSet presAssocID="{9E0195F7-A435-427F-9F6A-4E732DAFBEB9}" presName="linear" presStyleCnt="0">
        <dgm:presLayoutVars>
          <dgm:dir/>
          <dgm:animLvl val="lvl"/>
          <dgm:resizeHandles val="exact"/>
        </dgm:presLayoutVars>
      </dgm:prSet>
      <dgm:spPr/>
    </dgm:pt>
    <dgm:pt modelId="{34A7F0F3-CFF0-4CAA-BCDF-4548666D63A1}" type="pres">
      <dgm:prSet presAssocID="{D364F26A-B81E-4E75-9693-25A29A5454E9}" presName="parentLin" presStyleCnt="0"/>
      <dgm:spPr/>
    </dgm:pt>
    <dgm:pt modelId="{3015FC79-2CED-42AD-80E4-6F5F155C5DC3}" type="pres">
      <dgm:prSet presAssocID="{D364F26A-B81E-4E75-9693-25A29A5454E9}" presName="parentLeftMargin" presStyleLbl="node1" presStyleIdx="0" presStyleCnt="2"/>
      <dgm:spPr/>
    </dgm:pt>
    <dgm:pt modelId="{1324D19E-C089-43F4-AF9F-AED735CB7852}" type="pres">
      <dgm:prSet presAssocID="{D364F26A-B81E-4E75-9693-25A29A5454E9}" presName="parentText" presStyleLbl="node1" presStyleIdx="0" presStyleCnt="2">
        <dgm:presLayoutVars>
          <dgm:chMax val="0"/>
          <dgm:bulletEnabled val="1"/>
        </dgm:presLayoutVars>
      </dgm:prSet>
      <dgm:spPr/>
    </dgm:pt>
    <dgm:pt modelId="{57084D3A-982F-42AA-8840-D595517CD136}" type="pres">
      <dgm:prSet presAssocID="{D364F26A-B81E-4E75-9693-25A29A5454E9}" presName="negativeSpace" presStyleCnt="0"/>
      <dgm:spPr/>
    </dgm:pt>
    <dgm:pt modelId="{B32F4B30-E3AD-4285-BB46-D5BFFEDE954C}" type="pres">
      <dgm:prSet presAssocID="{D364F26A-B81E-4E75-9693-25A29A5454E9}" presName="childText" presStyleLbl="conFgAcc1" presStyleIdx="0" presStyleCnt="2">
        <dgm:presLayoutVars>
          <dgm:bulletEnabled val="1"/>
        </dgm:presLayoutVars>
      </dgm:prSet>
      <dgm:spPr/>
    </dgm:pt>
    <dgm:pt modelId="{80AAAE7D-F224-4FEF-8240-06A9DCCA50F0}" type="pres">
      <dgm:prSet presAssocID="{10E62870-0FE1-45DF-9F35-998590A743C6}" presName="spaceBetweenRectangles" presStyleCnt="0"/>
      <dgm:spPr/>
    </dgm:pt>
    <dgm:pt modelId="{6EE8CA02-C93F-4B5C-8BB2-61E15BC522F5}" type="pres">
      <dgm:prSet presAssocID="{FECC6478-B83A-4AF2-B1C9-AE6A7F88951B}" presName="parentLin" presStyleCnt="0"/>
      <dgm:spPr/>
    </dgm:pt>
    <dgm:pt modelId="{D963A037-093F-414F-B7F7-D5D888A65549}" type="pres">
      <dgm:prSet presAssocID="{FECC6478-B83A-4AF2-B1C9-AE6A7F88951B}" presName="parentLeftMargin" presStyleLbl="node1" presStyleIdx="0" presStyleCnt="2"/>
      <dgm:spPr/>
    </dgm:pt>
    <dgm:pt modelId="{B6C28477-E619-4051-BB8D-16CD5CEAAF02}" type="pres">
      <dgm:prSet presAssocID="{FECC6478-B83A-4AF2-B1C9-AE6A7F88951B}" presName="parentText" presStyleLbl="node1" presStyleIdx="1" presStyleCnt="2">
        <dgm:presLayoutVars>
          <dgm:chMax val="0"/>
          <dgm:bulletEnabled val="1"/>
        </dgm:presLayoutVars>
      </dgm:prSet>
      <dgm:spPr/>
    </dgm:pt>
    <dgm:pt modelId="{022AC4A5-A4D5-4149-B639-71932BC5BA44}" type="pres">
      <dgm:prSet presAssocID="{FECC6478-B83A-4AF2-B1C9-AE6A7F88951B}" presName="negativeSpace" presStyleCnt="0"/>
      <dgm:spPr/>
    </dgm:pt>
    <dgm:pt modelId="{C62E90DE-334B-4E87-B67D-BE187A5DD57C}" type="pres">
      <dgm:prSet presAssocID="{FECC6478-B83A-4AF2-B1C9-AE6A7F88951B}" presName="childText" presStyleLbl="conFgAcc1" presStyleIdx="1" presStyleCnt="2">
        <dgm:presLayoutVars>
          <dgm:bulletEnabled val="1"/>
        </dgm:presLayoutVars>
      </dgm:prSet>
      <dgm:spPr/>
    </dgm:pt>
  </dgm:ptLst>
  <dgm:cxnLst>
    <dgm:cxn modelId="{A827A403-CDF1-4D0B-B935-5E38FAED672F}" srcId="{9E0195F7-A435-427F-9F6A-4E732DAFBEB9}" destId="{FECC6478-B83A-4AF2-B1C9-AE6A7F88951B}" srcOrd="1" destOrd="0" parTransId="{37C4A902-9114-4948-9028-5EF3E2F95E4D}" sibTransId="{7B2A2C8B-8786-452C-AC5E-D0F58BD3A8FA}"/>
    <dgm:cxn modelId="{CB0E4218-740D-4956-BE79-90EDF4B851CF}" srcId="{9E0195F7-A435-427F-9F6A-4E732DAFBEB9}" destId="{D364F26A-B81E-4E75-9693-25A29A5454E9}" srcOrd="0" destOrd="0" parTransId="{55521714-907C-4A18-BB38-286AB0B09922}" sibTransId="{10E62870-0FE1-45DF-9F35-998590A743C6}"/>
    <dgm:cxn modelId="{4938FE38-C1C7-4FC5-BEB5-85F0673289B4}" type="presOf" srcId="{D364F26A-B81E-4E75-9693-25A29A5454E9}" destId="{1324D19E-C089-43F4-AF9F-AED735CB7852}" srcOrd="1" destOrd="0" presId="urn:microsoft.com/office/officeart/2005/8/layout/list1"/>
    <dgm:cxn modelId="{47C72A47-A663-4ADA-8844-D64226FC346F}" type="presOf" srcId="{01E67981-A06B-4BB3-B315-3358A54C1069}" destId="{C62E90DE-334B-4E87-B67D-BE187A5DD57C}" srcOrd="0" destOrd="1" presId="urn:microsoft.com/office/officeart/2005/8/layout/list1"/>
    <dgm:cxn modelId="{49DBAF4F-7284-4937-9A67-69B7154A9A5C}" type="presOf" srcId="{FECC6478-B83A-4AF2-B1C9-AE6A7F88951B}" destId="{D963A037-093F-414F-B7F7-D5D888A65549}" srcOrd="0" destOrd="0" presId="urn:microsoft.com/office/officeart/2005/8/layout/list1"/>
    <dgm:cxn modelId="{EF59DD87-81F5-407F-A965-31F7EF382B92}" type="presOf" srcId="{9E0195F7-A435-427F-9F6A-4E732DAFBEB9}" destId="{D6E00575-C523-47E8-A770-825F115FE44B}" srcOrd="0" destOrd="0" presId="urn:microsoft.com/office/officeart/2005/8/layout/list1"/>
    <dgm:cxn modelId="{DDE52790-B248-4E18-B940-8724272D136A}" srcId="{FECC6478-B83A-4AF2-B1C9-AE6A7F88951B}" destId="{01E67981-A06B-4BB3-B315-3358A54C1069}" srcOrd="1" destOrd="0" parTransId="{DD1D8970-8117-47E9-8253-38F5ACDBF23B}" sibTransId="{F3370310-48B7-41F0-BE87-B37A5AC6389F}"/>
    <dgm:cxn modelId="{382979C2-43FA-4B49-91E3-30A5B73ABE8F}" type="presOf" srcId="{FECC6478-B83A-4AF2-B1C9-AE6A7F88951B}" destId="{B6C28477-E619-4051-BB8D-16CD5CEAAF02}" srcOrd="1" destOrd="0" presId="urn:microsoft.com/office/officeart/2005/8/layout/list1"/>
    <dgm:cxn modelId="{97234BD5-4473-41FB-B35D-CE73AEE4B6D7}" type="presOf" srcId="{61C370CD-06ED-4011-8658-E1975E0DD5D9}" destId="{C62E90DE-334B-4E87-B67D-BE187A5DD57C}" srcOrd="0" destOrd="0" presId="urn:microsoft.com/office/officeart/2005/8/layout/list1"/>
    <dgm:cxn modelId="{555CBEE6-205A-4309-B497-9AB93E9C7C66}" type="presOf" srcId="{D364F26A-B81E-4E75-9693-25A29A5454E9}" destId="{3015FC79-2CED-42AD-80E4-6F5F155C5DC3}" srcOrd="0" destOrd="0" presId="urn:microsoft.com/office/officeart/2005/8/layout/list1"/>
    <dgm:cxn modelId="{28C5EBFD-4B71-457E-8C51-7F8CE8BF220E}" srcId="{FECC6478-B83A-4AF2-B1C9-AE6A7F88951B}" destId="{61C370CD-06ED-4011-8658-E1975E0DD5D9}" srcOrd="0" destOrd="0" parTransId="{82977E23-BC0D-47A1-8FCE-13CAF1761CB9}" sibTransId="{75C8465D-D41F-4B03-94D7-52AC4B2EEFDF}"/>
    <dgm:cxn modelId="{37EBC86D-AC1D-49A9-A48F-65D4A9825E1B}" type="presParOf" srcId="{D6E00575-C523-47E8-A770-825F115FE44B}" destId="{34A7F0F3-CFF0-4CAA-BCDF-4548666D63A1}" srcOrd="0" destOrd="0" presId="urn:microsoft.com/office/officeart/2005/8/layout/list1"/>
    <dgm:cxn modelId="{AA904EF2-E5B7-4139-B3EB-20388430F092}" type="presParOf" srcId="{34A7F0F3-CFF0-4CAA-BCDF-4548666D63A1}" destId="{3015FC79-2CED-42AD-80E4-6F5F155C5DC3}" srcOrd="0" destOrd="0" presId="urn:microsoft.com/office/officeart/2005/8/layout/list1"/>
    <dgm:cxn modelId="{D5FC0FEC-F4EF-41CF-8B0D-91495C921A3D}" type="presParOf" srcId="{34A7F0F3-CFF0-4CAA-BCDF-4548666D63A1}" destId="{1324D19E-C089-43F4-AF9F-AED735CB7852}" srcOrd="1" destOrd="0" presId="urn:microsoft.com/office/officeart/2005/8/layout/list1"/>
    <dgm:cxn modelId="{D6CE6463-4552-427B-B961-1B93D6F592D5}" type="presParOf" srcId="{D6E00575-C523-47E8-A770-825F115FE44B}" destId="{57084D3A-982F-42AA-8840-D595517CD136}" srcOrd="1" destOrd="0" presId="urn:microsoft.com/office/officeart/2005/8/layout/list1"/>
    <dgm:cxn modelId="{1140AB3F-F5B2-49B1-A379-0382E7F536BD}" type="presParOf" srcId="{D6E00575-C523-47E8-A770-825F115FE44B}" destId="{B32F4B30-E3AD-4285-BB46-D5BFFEDE954C}" srcOrd="2" destOrd="0" presId="urn:microsoft.com/office/officeart/2005/8/layout/list1"/>
    <dgm:cxn modelId="{2EF79836-0C0F-402F-A2AB-3216C0807FCF}" type="presParOf" srcId="{D6E00575-C523-47E8-A770-825F115FE44B}" destId="{80AAAE7D-F224-4FEF-8240-06A9DCCA50F0}" srcOrd="3" destOrd="0" presId="urn:microsoft.com/office/officeart/2005/8/layout/list1"/>
    <dgm:cxn modelId="{FCDCF8B4-5139-45B0-90E4-40E8889B12BE}" type="presParOf" srcId="{D6E00575-C523-47E8-A770-825F115FE44B}" destId="{6EE8CA02-C93F-4B5C-8BB2-61E15BC522F5}" srcOrd="4" destOrd="0" presId="urn:microsoft.com/office/officeart/2005/8/layout/list1"/>
    <dgm:cxn modelId="{676D55F4-3A66-494F-8898-FD7A1D86195C}" type="presParOf" srcId="{6EE8CA02-C93F-4B5C-8BB2-61E15BC522F5}" destId="{D963A037-093F-414F-B7F7-D5D888A65549}" srcOrd="0" destOrd="0" presId="urn:microsoft.com/office/officeart/2005/8/layout/list1"/>
    <dgm:cxn modelId="{323602FC-34EB-4F92-818F-A218BE6535E7}" type="presParOf" srcId="{6EE8CA02-C93F-4B5C-8BB2-61E15BC522F5}" destId="{B6C28477-E619-4051-BB8D-16CD5CEAAF02}" srcOrd="1" destOrd="0" presId="urn:microsoft.com/office/officeart/2005/8/layout/list1"/>
    <dgm:cxn modelId="{335E7B1D-6D51-4854-B406-84A85B8D53FB}" type="presParOf" srcId="{D6E00575-C523-47E8-A770-825F115FE44B}" destId="{022AC4A5-A4D5-4149-B639-71932BC5BA44}" srcOrd="5" destOrd="0" presId="urn:microsoft.com/office/officeart/2005/8/layout/list1"/>
    <dgm:cxn modelId="{C3FC76D8-09A5-4866-BDCC-4655AF5C3ECE}" type="presParOf" srcId="{D6E00575-C523-47E8-A770-825F115FE44B}" destId="{C62E90DE-334B-4E87-B67D-BE187A5DD57C}"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FCA469-DF35-465A-B81B-AF38D520A811}">
      <dsp:nvSpPr>
        <dsp:cNvPr id="0" name=""/>
        <dsp:cNvSpPr/>
      </dsp:nvSpPr>
      <dsp:spPr>
        <a:xfrm>
          <a:off x="548519" y="25"/>
          <a:ext cx="1890000" cy="102225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tx1"/>
              </a:solidFill>
            </a:rPr>
            <a:t>Systems perspective</a:t>
          </a:r>
        </a:p>
      </dsp:txBody>
      <dsp:txXfrm>
        <a:off x="548519" y="25"/>
        <a:ext cx="1890000" cy="1022258"/>
      </dsp:txXfrm>
    </dsp:sp>
    <dsp:sp modelId="{E55AB3F0-C126-42E9-9B9F-8AF7E360BFE3}">
      <dsp:nvSpPr>
        <dsp:cNvPr id="0" name=""/>
        <dsp:cNvSpPr/>
      </dsp:nvSpPr>
      <dsp:spPr>
        <a:xfrm>
          <a:off x="638519" y="1073396"/>
          <a:ext cx="1710000" cy="102225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1422400">
            <a:lnSpc>
              <a:spcPct val="90000"/>
            </a:lnSpc>
            <a:spcBef>
              <a:spcPct val="0"/>
            </a:spcBef>
            <a:spcAft>
              <a:spcPct val="35000"/>
            </a:spcAft>
            <a:buNone/>
          </a:pPr>
          <a:r>
            <a:rPr lang="en-US" sz="3200" kern="1200">
              <a:solidFill>
                <a:schemeClr val="tx1"/>
              </a:solidFill>
            </a:rPr>
            <a:t>Visionary leadership</a:t>
          </a:r>
          <a:endParaRPr lang="en-US" sz="3200" kern="1200" dirty="0">
            <a:solidFill>
              <a:schemeClr val="tx1"/>
            </a:solidFill>
          </a:endParaRPr>
        </a:p>
      </dsp:txBody>
      <dsp:txXfrm>
        <a:off x="638519" y="1073396"/>
        <a:ext cx="1710000" cy="102225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32CD7B-8010-4BE2-88BF-31C53B5DD114}">
      <dsp:nvSpPr>
        <dsp:cNvPr id="0" name=""/>
        <dsp:cNvSpPr/>
      </dsp:nvSpPr>
      <dsp:spPr>
        <a:xfrm>
          <a:off x="0" y="581592"/>
          <a:ext cx="9310594" cy="806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EB1B5AA-B819-4B3B-B35C-127C87247343}">
      <dsp:nvSpPr>
        <dsp:cNvPr id="0" name=""/>
        <dsp:cNvSpPr/>
      </dsp:nvSpPr>
      <dsp:spPr>
        <a:xfrm>
          <a:off x="465529" y="109272"/>
          <a:ext cx="6517415" cy="9446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6343" tIns="0" rIns="246343" bIns="0" numCol="1" spcCol="1270" anchor="ctr" anchorCtr="0">
          <a:noAutofit/>
        </a:bodyPr>
        <a:lstStyle/>
        <a:p>
          <a:pPr marL="0" lvl="0" indent="0" algn="l" defTabSz="1422400">
            <a:lnSpc>
              <a:spcPct val="90000"/>
            </a:lnSpc>
            <a:spcBef>
              <a:spcPct val="0"/>
            </a:spcBef>
            <a:spcAft>
              <a:spcPct val="35000"/>
            </a:spcAft>
            <a:buNone/>
          </a:pPr>
          <a:r>
            <a:rPr lang="en-US" sz="3200" kern="1200" dirty="0">
              <a:solidFill>
                <a:schemeClr val="tx1"/>
              </a:solidFill>
              <a:latin typeface="Arial Narrow" pitchFamily="34" charset="0"/>
            </a:rPr>
            <a:t>6.1  Work Processes (45 pts.)</a:t>
          </a:r>
        </a:p>
      </dsp:txBody>
      <dsp:txXfrm>
        <a:off x="511643" y="155386"/>
        <a:ext cx="6425187" cy="852412"/>
      </dsp:txXfrm>
    </dsp:sp>
    <dsp:sp modelId="{DBBCCD67-CA73-45A1-935A-284801BF0D9E}">
      <dsp:nvSpPr>
        <dsp:cNvPr id="0" name=""/>
        <dsp:cNvSpPr/>
      </dsp:nvSpPr>
      <dsp:spPr>
        <a:xfrm>
          <a:off x="0" y="2033112"/>
          <a:ext cx="9310594" cy="1814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2606" tIns="666496" rIns="722606" bIns="227584" numCol="1" spcCol="1270" anchor="t" anchorCtr="0">
          <a:noAutofit/>
        </a:bodyPr>
        <a:lstStyle/>
        <a:p>
          <a:pPr marL="285750" lvl="1" indent="-285750" algn="l" defTabSz="1422400">
            <a:lnSpc>
              <a:spcPct val="90000"/>
            </a:lnSpc>
            <a:spcBef>
              <a:spcPct val="0"/>
            </a:spcBef>
            <a:spcAft>
              <a:spcPct val="15000"/>
            </a:spcAft>
            <a:buNone/>
          </a:pPr>
          <a:r>
            <a:rPr lang="en-US" sz="3200" b="0" i="1" kern="1200" dirty="0">
              <a:solidFill>
                <a:schemeClr val="tx1"/>
              </a:solidFill>
              <a:latin typeface="Arial Narrow" pitchFamily="34" charset="0"/>
            </a:rPr>
            <a:t>Designing, managing, and improving work processes</a:t>
          </a:r>
          <a:endParaRPr lang="en-US" sz="3200" b="0" kern="1200" dirty="0">
            <a:solidFill>
              <a:schemeClr val="tx1"/>
            </a:solidFill>
            <a:latin typeface="Arial Narrow" pitchFamily="34" charset="0"/>
          </a:endParaRPr>
        </a:p>
        <a:p>
          <a:pPr marL="285750" lvl="1" indent="-285750" algn="l" defTabSz="1422400">
            <a:lnSpc>
              <a:spcPct val="90000"/>
            </a:lnSpc>
            <a:spcBef>
              <a:spcPct val="0"/>
            </a:spcBef>
            <a:spcAft>
              <a:spcPct val="15000"/>
            </a:spcAft>
            <a:buNone/>
          </a:pPr>
          <a:r>
            <a:rPr lang="en-US" sz="3200" b="0" i="1" kern="1200" dirty="0">
              <a:solidFill>
                <a:schemeClr val="tx1"/>
              </a:solidFill>
              <a:latin typeface="Arial Narrow" pitchFamily="34" charset="0"/>
            </a:rPr>
            <a:t>Improving operational effectiveness</a:t>
          </a:r>
          <a:endParaRPr lang="en-US" sz="3200" b="0" kern="1200" dirty="0">
            <a:solidFill>
              <a:schemeClr val="tx1"/>
            </a:solidFill>
            <a:latin typeface="Arial Narrow" pitchFamily="34" charset="0"/>
          </a:endParaRPr>
        </a:p>
      </dsp:txBody>
      <dsp:txXfrm>
        <a:off x="0" y="2033112"/>
        <a:ext cx="9310594" cy="1814400"/>
      </dsp:txXfrm>
    </dsp:sp>
    <dsp:sp modelId="{AE10178F-E85B-4F02-B2B3-29BE7A7ACCF8}">
      <dsp:nvSpPr>
        <dsp:cNvPr id="0" name=""/>
        <dsp:cNvSpPr/>
      </dsp:nvSpPr>
      <dsp:spPr>
        <a:xfrm>
          <a:off x="465529" y="1560792"/>
          <a:ext cx="6517415" cy="9446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6343" tIns="0" rIns="246343" bIns="0" numCol="1" spcCol="1270" anchor="ctr" anchorCtr="0">
          <a:noAutofit/>
        </a:bodyPr>
        <a:lstStyle/>
        <a:p>
          <a:pPr marL="0" lvl="0" indent="0" algn="l" defTabSz="1422400">
            <a:lnSpc>
              <a:spcPct val="90000"/>
            </a:lnSpc>
            <a:spcBef>
              <a:spcPct val="0"/>
            </a:spcBef>
            <a:spcAft>
              <a:spcPct val="35000"/>
            </a:spcAft>
            <a:buNone/>
          </a:pPr>
          <a:r>
            <a:rPr lang="en-US" sz="3200" kern="1200" dirty="0">
              <a:solidFill>
                <a:schemeClr val="tx1"/>
              </a:solidFill>
              <a:latin typeface="Arial Narrow" pitchFamily="34" charset="0"/>
            </a:rPr>
            <a:t>6.2  Operational Effectiveness (40 pts.)</a:t>
          </a:r>
        </a:p>
      </dsp:txBody>
      <dsp:txXfrm>
        <a:off x="511643" y="1606906"/>
        <a:ext cx="6425187" cy="85241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DF2605-0E31-4B7E-99B7-FB1FE5C4335E}">
      <dsp:nvSpPr>
        <dsp:cNvPr id="0" name=""/>
        <dsp:cNvSpPr/>
      </dsp:nvSpPr>
      <dsp:spPr>
        <a:xfrm>
          <a:off x="0" y="492041"/>
          <a:ext cx="9310594" cy="630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B47F27A-4A81-43CF-BB7B-6AD31B5A1C15}">
      <dsp:nvSpPr>
        <dsp:cNvPr id="0" name=""/>
        <dsp:cNvSpPr/>
      </dsp:nvSpPr>
      <dsp:spPr>
        <a:xfrm>
          <a:off x="465529" y="123041"/>
          <a:ext cx="6517415" cy="738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6343" tIns="0" rIns="246343" bIns="0" numCol="1" spcCol="1270" anchor="ctr" anchorCtr="0">
          <a:noAutofit/>
        </a:bodyPr>
        <a:lstStyle/>
        <a:p>
          <a:pPr marL="0" lvl="0" indent="0" algn="l" defTabSz="1111250">
            <a:lnSpc>
              <a:spcPct val="90000"/>
            </a:lnSpc>
            <a:spcBef>
              <a:spcPct val="0"/>
            </a:spcBef>
            <a:spcAft>
              <a:spcPct val="35000"/>
            </a:spcAft>
            <a:buNone/>
          </a:pPr>
          <a:r>
            <a:rPr lang="en-US" sz="2500" kern="1200" dirty="0">
              <a:solidFill>
                <a:schemeClr val="tx1"/>
              </a:solidFill>
              <a:latin typeface="Arial Narrow" pitchFamily="34" charset="0"/>
            </a:rPr>
            <a:t>7.1  Student Learning and Process Results (120 pts.) </a:t>
          </a:r>
        </a:p>
      </dsp:txBody>
      <dsp:txXfrm>
        <a:off x="501555" y="159067"/>
        <a:ext cx="6445363" cy="665948"/>
      </dsp:txXfrm>
    </dsp:sp>
    <dsp:sp modelId="{A1590C81-7B7C-45B4-B202-07CDF5CB49B7}">
      <dsp:nvSpPr>
        <dsp:cNvPr id="0" name=""/>
        <dsp:cNvSpPr/>
      </dsp:nvSpPr>
      <dsp:spPr>
        <a:xfrm>
          <a:off x="0" y="1626041"/>
          <a:ext cx="9310594" cy="630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7F00E4C-B91B-4612-901A-71332B8D0A91}">
      <dsp:nvSpPr>
        <dsp:cNvPr id="0" name=""/>
        <dsp:cNvSpPr/>
      </dsp:nvSpPr>
      <dsp:spPr>
        <a:xfrm>
          <a:off x="465529" y="1257041"/>
          <a:ext cx="6517415" cy="738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6343" tIns="0" rIns="246343" bIns="0" numCol="1" spcCol="1270" anchor="ctr" anchorCtr="0">
          <a:noAutofit/>
        </a:bodyPr>
        <a:lstStyle/>
        <a:p>
          <a:pPr marL="0" lvl="0" indent="0" algn="l" defTabSz="1111250">
            <a:lnSpc>
              <a:spcPct val="90000"/>
            </a:lnSpc>
            <a:spcBef>
              <a:spcPct val="0"/>
            </a:spcBef>
            <a:spcAft>
              <a:spcPct val="35000"/>
            </a:spcAft>
            <a:buNone/>
          </a:pPr>
          <a:r>
            <a:rPr lang="en-US" sz="2500" kern="1200">
              <a:solidFill>
                <a:schemeClr val="tx1"/>
              </a:solidFill>
              <a:latin typeface="Arial Narrow" pitchFamily="34" charset="0"/>
            </a:rPr>
            <a:t>7.2  Customer Results (80 pts.)</a:t>
          </a:r>
          <a:endParaRPr lang="en-US" sz="2500" kern="1200" dirty="0">
            <a:solidFill>
              <a:schemeClr val="tx1"/>
            </a:solidFill>
            <a:latin typeface="Arial Narrow" pitchFamily="34" charset="0"/>
          </a:endParaRPr>
        </a:p>
      </dsp:txBody>
      <dsp:txXfrm>
        <a:off x="501555" y="1293067"/>
        <a:ext cx="6445363" cy="665948"/>
      </dsp:txXfrm>
    </dsp:sp>
    <dsp:sp modelId="{264F566F-2E5B-49FE-8752-2D81810C776E}">
      <dsp:nvSpPr>
        <dsp:cNvPr id="0" name=""/>
        <dsp:cNvSpPr/>
      </dsp:nvSpPr>
      <dsp:spPr>
        <a:xfrm>
          <a:off x="0" y="2760041"/>
          <a:ext cx="9310594" cy="630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8B7BDB1-E230-43FC-9A92-C7FB0DD7C61B}">
      <dsp:nvSpPr>
        <dsp:cNvPr id="0" name=""/>
        <dsp:cNvSpPr/>
      </dsp:nvSpPr>
      <dsp:spPr>
        <a:xfrm>
          <a:off x="465529" y="2391041"/>
          <a:ext cx="6517415" cy="738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6343" tIns="0" rIns="246343" bIns="0" numCol="1" spcCol="1270" anchor="ctr" anchorCtr="0">
          <a:noAutofit/>
        </a:bodyPr>
        <a:lstStyle/>
        <a:p>
          <a:pPr marL="0" lvl="0" indent="0" algn="l" defTabSz="1111250">
            <a:lnSpc>
              <a:spcPct val="90000"/>
            </a:lnSpc>
            <a:spcBef>
              <a:spcPct val="0"/>
            </a:spcBef>
            <a:spcAft>
              <a:spcPct val="35000"/>
            </a:spcAft>
            <a:buNone/>
          </a:pPr>
          <a:r>
            <a:rPr lang="en-US" sz="2500" kern="1200">
              <a:solidFill>
                <a:schemeClr val="tx1"/>
              </a:solidFill>
              <a:latin typeface="Arial Narrow" pitchFamily="34" charset="0"/>
            </a:rPr>
            <a:t>7.3  Workforce Results (80 pts.)</a:t>
          </a:r>
          <a:endParaRPr lang="en-US" sz="2500" kern="1200" dirty="0">
            <a:solidFill>
              <a:schemeClr val="tx1"/>
            </a:solidFill>
            <a:latin typeface="Arial Narrow" pitchFamily="34" charset="0"/>
          </a:endParaRPr>
        </a:p>
      </dsp:txBody>
      <dsp:txXfrm>
        <a:off x="501555" y="2427067"/>
        <a:ext cx="6445363" cy="665948"/>
      </dsp:txXfrm>
    </dsp:sp>
    <dsp:sp modelId="{AEE8706F-276F-4764-A0AF-E3CFC7DDD938}">
      <dsp:nvSpPr>
        <dsp:cNvPr id="0" name=""/>
        <dsp:cNvSpPr/>
      </dsp:nvSpPr>
      <dsp:spPr>
        <a:xfrm>
          <a:off x="0" y="3894041"/>
          <a:ext cx="9310594" cy="630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448049C-4177-4A89-ACB1-8EAA00C25D0B}">
      <dsp:nvSpPr>
        <dsp:cNvPr id="0" name=""/>
        <dsp:cNvSpPr/>
      </dsp:nvSpPr>
      <dsp:spPr>
        <a:xfrm>
          <a:off x="465529" y="3525041"/>
          <a:ext cx="6517415" cy="738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6343" tIns="0" rIns="246343" bIns="0" numCol="1" spcCol="1270" anchor="ctr" anchorCtr="0">
          <a:noAutofit/>
        </a:bodyPr>
        <a:lstStyle/>
        <a:p>
          <a:pPr marL="0" lvl="0" indent="0" algn="l" defTabSz="1111250">
            <a:lnSpc>
              <a:spcPct val="90000"/>
            </a:lnSpc>
            <a:spcBef>
              <a:spcPct val="0"/>
            </a:spcBef>
            <a:spcAft>
              <a:spcPct val="35000"/>
            </a:spcAft>
            <a:buNone/>
          </a:pPr>
          <a:r>
            <a:rPr lang="en-US" sz="2500" kern="1200" dirty="0">
              <a:solidFill>
                <a:schemeClr val="tx1"/>
              </a:solidFill>
              <a:latin typeface="Arial Narrow" pitchFamily="34" charset="0"/>
            </a:rPr>
            <a:t>7.4  Leadership and Governance Results (80 pts.)</a:t>
          </a:r>
        </a:p>
      </dsp:txBody>
      <dsp:txXfrm>
        <a:off x="501555" y="3561067"/>
        <a:ext cx="6445363" cy="665948"/>
      </dsp:txXfrm>
    </dsp:sp>
    <dsp:sp modelId="{DE54CF4C-2EC0-4DE6-AE6D-AADBEC7A9763}">
      <dsp:nvSpPr>
        <dsp:cNvPr id="0" name=""/>
        <dsp:cNvSpPr/>
      </dsp:nvSpPr>
      <dsp:spPr>
        <a:xfrm>
          <a:off x="0" y="5028041"/>
          <a:ext cx="9310594" cy="14175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2606" tIns="520700" rIns="722606" bIns="177800" numCol="1" spcCol="1270" anchor="t" anchorCtr="0">
          <a:noAutofit/>
        </a:bodyPr>
        <a:lstStyle/>
        <a:p>
          <a:pPr marL="228600" lvl="1" indent="-228600" algn="l" defTabSz="1111250">
            <a:lnSpc>
              <a:spcPct val="90000"/>
            </a:lnSpc>
            <a:spcBef>
              <a:spcPct val="0"/>
            </a:spcBef>
            <a:spcAft>
              <a:spcPct val="15000"/>
            </a:spcAft>
            <a:buNone/>
          </a:pPr>
          <a:r>
            <a:rPr lang="en-US" sz="2500" b="0" i="1" kern="1200" dirty="0">
              <a:solidFill>
                <a:schemeClr val="tx1"/>
              </a:solidFill>
              <a:latin typeface="Arial Narrow" pitchFamily="34" charset="0"/>
            </a:rPr>
            <a:t>Performance and improvement in all key areas</a:t>
          </a:r>
        </a:p>
        <a:p>
          <a:pPr marL="228600" lvl="1" indent="-228600" algn="l" defTabSz="1111250">
            <a:lnSpc>
              <a:spcPct val="90000"/>
            </a:lnSpc>
            <a:spcBef>
              <a:spcPct val="0"/>
            </a:spcBef>
            <a:spcAft>
              <a:spcPct val="15000"/>
            </a:spcAft>
            <a:buNone/>
          </a:pPr>
          <a:r>
            <a:rPr lang="en-US" sz="2500" b="0" i="1" kern="1200" dirty="0">
              <a:solidFill>
                <a:schemeClr val="tx1"/>
              </a:solidFill>
              <a:latin typeface="Arial Narrow" pitchFamily="34" charset="0"/>
            </a:rPr>
            <a:t>Performance levels, trends, and comparative data</a:t>
          </a:r>
        </a:p>
      </dsp:txBody>
      <dsp:txXfrm>
        <a:off x="0" y="5028041"/>
        <a:ext cx="9310594" cy="1417500"/>
      </dsp:txXfrm>
    </dsp:sp>
    <dsp:sp modelId="{0988264A-B783-4B33-AAE7-A8F6D6A336E2}">
      <dsp:nvSpPr>
        <dsp:cNvPr id="0" name=""/>
        <dsp:cNvSpPr/>
      </dsp:nvSpPr>
      <dsp:spPr>
        <a:xfrm>
          <a:off x="465529" y="4659041"/>
          <a:ext cx="6517415" cy="738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6343" tIns="0" rIns="246343" bIns="0" numCol="1" spcCol="1270" anchor="ctr" anchorCtr="0">
          <a:noAutofit/>
        </a:bodyPr>
        <a:lstStyle/>
        <a:p>
          <a:pPr marL="0" lvl="0" indent="0" algn="l" defTabSz="1111250">
            <a:lnSpc>
              <a:spcPct val="90000"/>
            </a:lnSpc>
            <a:spcBef>
              <a:spcPct val="0"/>
            </a:spcBef>
            <a:spcAft>
              <a:spcPct val="35000"/>
            </a:spcAft>
            <a:buNone/>
          </a:pPr>
          <a:r>
            <a:rPr lang="en-US" sz="2500" kern="1200" dirty="0">
              <a:solidFill>
                <a:schemeClr val="tx1"/>
              </a:solidFill>
              <a:latin typeface="Arial Narrow" pitchFamily="34" charset="0"/>
            </a:rPr>
            <a:t>7.5  Financial and Market Results (90 pts.)</a:t>
          </a:r>
        </a:p>
      </dsp:txBody>
      <dsp:txXfrm>
        <a:off x="501555" y="4695067"/>
        <a:ext cx="6445363" cy="66594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3CB630-94FE-41A1-8CD7-C18158A89A1A}">
      <dsp:nvSpPr>
        <dsp:cNvPr id="0" name=""/>
        <dsp:cNvSpPr/>
      </dsp:nvSpPr>
      <dsp:spPr>
        <a:xfrm>
          <a:off x="0" y="59380"/>
          <a:ext cx="8077200" cy="7488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b="1" i="1" kern="1200" dirty="0"/>
            <a:t>Approach</a:t>
          </a:r>
          <a:endParaRPr lang="en-US" sz="3200" kern="1200" dirty="0"/>
        </a:p>
      </dsp:txBody>
      <dsp:txXfrm>
        <a:off x="36553" y="95933"/>
        <a:ext cx="8004094" cy="675694"/>
      </dsp:txXfrm>
    </dsp:sp>
    <dsp:sp modelId="{8E9CB2EB-A87F-4C51-856E-92986980098D}">
      <dsp:nvSpPr>
        <dsp:cNvPr id="0" name=""/>
        <dsp:cNvSpPr/>
      </dsp:nvSpPr>
      <dsp:spPr>
        <a:xfrm>
          <a:off x="0" y="808180"/>
          <a:ext cx="8077200" cy="745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451" tIns="40640" rIns="227584" bIns="40640" numCol="1" spcCol="1270" anchor="t" anchorCtr="0">
          <a:noAutofit/>
        </a:bodyPr>
        <a:lstStyle/>
        <a:p>
          <a:pPr marL="228600" lvl="1" indent="-228600" algn="l" defTabSz="1111250">
            <a:lnSpc>
              <a:spcPct val="90000"/>
            </a:lnSpc>
            <a:spcBef>
              <a:spcPct val="0"/>
            </a:spcBef>
            <a:spcAft>
              <a:spcPct val="20000"/>
            </a:spcAft>
            <a:buChar char="•"/>
          </a:pPr>
          <a:r>
            <a:rPr lang="en-US" sz="2500" kern="1200" dirty="0"/>
            <a:t>How do you accomplish your organization’s work? How systematic are your key processes?</a:t>
          </a:r>
        </a:p>
      </dsp:txBody>
      <dsp:txXfrm>
        <a:off x="0" y="808180"/>
        <a:ext cx="8077200" cy="745200"/>
      </dsp:txXfrm>
    </dsp:sp>
    <dsp:sp modelId="{5D599930-DFCC-4B09-8471-8AFB1D85A775}">
      <dsp:nvSpPr>
        <dsp:cNvPr id="0" name=""/>
        <dsp:cNvSpPr/>
      </dsp:nvSpPr>
      <dsp:spPr>
        <a:xfrm>
          <a:off x="0" y="1553380"/>
          <a:ext cx="8077200" cy="7488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b="1" i="1" kern="1200" dirty="0"/>
            <a:t>Deployment</a:t>
          </a:r>
          <a:endParaRPr lang="en-US" sz="3200" kern="1200" dirty="0"/>
        </a:p>
      </dsp:txBody>
      <dsp:txXfrm>
        <a:off x="36553" y="1589933"/>
        <a:ext cx="8004094" cy="675694"/>
      </dsp:txXfrm>
    </dsp:sp>
    <dsp:sp modelId="{A201E224-A275-4016-8E2C-D854D8FEE373}">
      <dsp:nvSpPr>
        <dsp:cNvPr id="0" name=""/>
        <dsp:cNvSpPr/>
      </dsp:nvSpPr>
      <dsp:spPr>
        <a:xfrm>
          <a:off x="0" y="2302180"/>
          <a:ext cx="8077200" cy="529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451" tIns="40640" rIns="227584" bIns="40640" numCol="1" spcCol="1270" anchor="t" anchorCtr="0">
          <a:noAutofit/>
        </a:bodyPr>
        <a:lstStyle/>
        <a:p>
          <a:pPr marL="228600" lvl="1" indent="-228600" algn="l" defTabSz="1111250">
            <a:lnSpc>
              <a:spcPct val="90000"/>
            </a:lnSpc>
            <a:spcBef>
              <a:spcPct val="0"/>
            </a:spcBef>
            <a:spcAft>
              <a:spcPct val="20000"/>
            </a:spcAft>
            <a:buChar char="•"/>
          </a:pPr>
          <a:r>
            <a:rPr lang="en-US" sz="2500" kern="1200" dirty="0"/>
            <a:t>How consistently are your key processes used?</a:t>
          </a:r>
        </a:p>
      </dsp:txBody>
      <dsp:txXfrm>
        <a:off x="0" y="2302180"/>
        <a:ext cx="8077200" cy="529920"/>
      </dsp:txXfrm>
    </dsp:sp>
    <dsp:sp modelId="{4DEA4ED2-E2C5-4704-9CB0-232AE4B9A02D}">
      <dsp:nvSpPr>
        <dsp:cNvPr id="0" name=""/>
        <dsp:cNvSpPr/>
      </dsp:nvSpPr>
      <dsp:spPr>
        <a:xfrm>
          <a:off x="0" y="2832100"/>
          <a:ext cx="8077200" cy="7488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b="1" i="1" kern="1200" dirty="0"/>
            <a:t>Learning</a:t>
          </a:r>
          <a:endParaRPr lang="en-US" sz="3200" kern="1200" dirty="0"/>
        </a:p>
      </dsp:txBody>
      <dsp:txXfrm>
        <a:off x="36553" y="2868653"/>
        <a:ext cx="8004094" cy="675694"/>
      </dsp:txXfrm>
    </dsp:sp>
    <dsp:sp modelId="{FC9E2C4F-01C7-43AC-BEAA-8986EB46F41C}">
      <dsp:nvSpPr>
        <dsp:cNvPr id="0" name=""/>
        <dsp:cNvSpPr/>
      </dsp:nvSpPr>
      <dsp:spPr>
        <a:xfrm>
          <a:off x="0" y="3580900"/>
          <a:ext cx="8077200" cy="745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451" tIns="40640" rIns="227584" bIns="40640" numCol="1" spcCol="1270" anchor="t" anchorCtr="0">
          <a:noAutofit/>
        </a:bodyPr>
        <a:lstStyle/>
        <a:p>
          <a:pPr marL="228600" lvl="1" indent="-228600" algn="l" defTabSz="1111250">
            <a:lnSpc>
              <a:spcPct val="90000"/>
            </a:lnSpc>
            <a:spcBef>
              <a:spcPct val="0"/>
            </a:spcBef>
            <a:spcAft>
              <a:spcPct val="20000"/>
            </a:spcAft>
            <a:buChar char="•"/>
          </a:pPr>
          <a:r>
            <a:rPr lang="en-US" sz="2500" kern="1200" dirty="0"/>
            <a:t>How well have you evaluated and improved your key processes? How well have improvements been shared?</a:t>
          </a:r>
        </a:p>
      </dsp:txBody>
      <dsp:txXfrm>
        <a:off x="0" y="3580900"/>
        <a:ext cx="8077200" cy="745200"/>
      </dsp:txXfrm>
    </dsp:sp>
    <dsp:sp modelId="{233F978A-4823-49B9-9FFF-EE0A65E138EE}">
      <dsp:nvSpPr>
        <dsp:cNvPr id="0" name=""/>
        <dsp:cNvSpPr/>
      </dsp:nvSpPr>
      <dsp:spPr>
        <a:xfrm>
          <a:off x="0" y="4326100"/>
          <a:ext cx="8077200" cy="7488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b="1" i="1" kern="1200" dirty="0"/>
            <a:t>Integration</a:t>
          </a:r>
          <a:endParaRPr lang="en-US" sz="3200" kern="1200" dirty="0">
            <a:ea typeface="ＭＳ Ｐゴシック" pitchFamily="34" charset="-128"/>
          </a:endParaRPr>
        </a:p>
      </dsp:txBody>
      <dsp:txXfrm>
        <a:off x="36553" y="4362653"/>
        <a:ext cx="8004094" cy="675694"/>
      </dsp:txXfrm>
    </dsp:sp>
    <dsp:sp modelId="{DE03575E-0FAE-4E7A-B831-B891731B8AA6}">
      <dsp:nvSpPr>
        <dsp:cNvPr id="0" name=""/>
        <dsp:cNvSpPr/>
      </dsp:nvSpPr>
      <dsp:spPr>
        <a:xfrm>
          <a:off x="0" y="5074900"/>
          <a:ext cx="8077200" cy="529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451" tIns="40640" rIns="227584" bIns="40640" numCol="1" spcCol="1270" anchor="t" anchorCtr="0">
          <a:noAutofit/>
        </a:bodyPr>
        <a:lstStyle/>
        <a:p>
          <a:pPr marL="228600" lvl="1" indent="-228600" algn="l" defTabSz="1111250">
            <a:lnSpc>
              <a:spcPct val="90000"/>
            </a:lnSpc>
            <a:spcBef>
              <a:spcPct val="0"/>
            </a:spcBef>
            <a:spcAft>
              <a:spcPct val="20000"/>
            </a:spcAft>
            <a:buChar char="•"/>
          </a:pPr>
          <a:r>
            <a:rPr lang="en-US" sz="2500" kern="1200" dirty="0"/>
            <a:t>How well do your processes address organizational needs?</a:t>
          </a:r>
          <a:endParaRPr lang="en-US" sz="2500" kern="1200" dirty="0">
            <a:ea typeface="ＭＳ Ｐゴシック" pitchFamily="34" charset="-128"/>
          </a:endParaRPr>
        </a:p>
      </dsp:txBody>
      <dsp:txXfrm>
        <a:off x="0" y="5074900"/>
        <a:ext cx="8077200" cy="52992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11C782-FAB5-40EE-8E2F-46EA529B19AD}">
      <dsp:nvSpPr>
        <dsp:cNvPr id="0" name=""/>
        <dsp:cNvSpPr/>
      </dsp:nvSpPr>
      <dsp:spPr>
        <a:xfrm>
          <a:off x="0" y="41660"/>
          <a:ext cx="8550275" cy="7956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b="1" i="1" kern="1200" dirty="0"/>
            <a:t>Levels</a:t>
          </a:r>
          <a:endParaRPr lang="en-US" sz="3400" kern="1200" dirty="0"/>
        </a:p>
      </dsp:txBody>
      <dsp:txXfrm>
        <a:off x="38838" y="80498"/>
        <a:ext cx="8472599" cy="717924"/>
      </dsp:txXfrm>
    </dsp:sp>
    <dsp:sp modelId="{2CFC1C7C-45CC-44A2-9E1D-2B519B46DFC6}">
      <dsp:nvSpPr>
        <dsp:cNvPr id="0" name=""/>
        <dsp:cNvSpPr/>
      </dsp:nvSpPr>
      <dsp:spPr>
        <a:xfrm>
          <a:off x="0" y="837260"/>
          <a:ext cx="8550275" cy="563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1471" tIns="43180" rIns="241808" bIns="43180" numCol="1" spcCol="1270" anchor="t" anchorCtr="0">
          <a:noAutofit/>
        </a:bodyPr>
        <a:lstStyle/>
        <a:p>
          <a:pPr marL="228600" lvl="1" indent="-228600" algn="l" defTabSz="1200150">
            <a:lnSpc>
              <a:spcPct val="90000"/>
            </a:lnSpc>
            <a:spcBef>
              <a:spcPct val="0"/>
            </a:spcBef>
            <a:spcAft>
              <a:spcPct val="20000"/>
            </a:spcAft>
            <a:buChar char="•"/>
          </a:pPr>
          <a:r>
            <a:rPr lang="en-US" sz="2700" kern="1200" dirty="0"/>
            <a:t>What is your current performance?</a:t>
          </a:r>
        </a:p>
      </dsp:txBody>
      <dsp:txXfrm>
        <a:off x="0" y="837260"/>
        <a:ext cx="8550275" cy="563040"/>
      </dsp:txXfrm>
    </dsp:sp>
    <dsp:sp modelId="{87D8D0BA-7E97-4EAF-8C83-C9FBC3D0F36A}">
      <dsp:nvSpPr>
        <dsp:cNvPr id="0" name=""/>
        <dsp:cNvSpPr/>
      </dsp:nvSpPr>
      <dsp:spPr>
        <a:xfrm>
          <a:off x="0" y="1400300"/>
          <a:ext cx="8550275" cy="7956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b="1" i="1" kern="1200" dirty="0"/>
            <a:t>Trends</a:t>
          </a:r>
          <a:endParaRPr lang="en-US" sz="3400" kern="1200" dirty="0"/>
        </a:p>
      </dsp:txBody>
      <dsp:txXfrm>
        <a:off x="38838" y="1439138"/>
        <a:ext cx="8472599" cy="717924"/>
      </dsp:txXfrm>
    </dsp:sp>
    <dsp:sp modelId="{169B2BFF-921B-4FEF-964A-8EBC144E2294}">
      <dsp:nvSpPr>
        <dsp:cNvPr id="0" name=""/>
        <dsp:cNvSpPr/>
      </dsp:nvSpPr>
      <dsp:spPr>
        <a:xfrm>
          <a:off x="0" y="2195900"/>
          <a:ext cx="8550275" cy="563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1471" tIns="43180" rIns="241808" bIns="43180" numCol="1" spcCol="1270" anchor="t" anchorCtr="0">
          <a:noAutofit/>
        </a:bodyPr>
        <a:lstStyle/>
        <a:p>
          <a:pPr marL="228600" lvl="1" indent="-228600" algn="l" defTabSz="1200150">
            <a:lnSpc>
              <a:spcPct val="90000"/>
            </a:lnSpc>
            <a:spcBef>
              <a:spcPct val="0"/>
            </a:spcBef>
            <a:spcAft>
              <a:spcPct val="20000"/>
            </a:spcAft>
            <a:buChar char="•"/>
          </a:pPr>
          <a:r>
            <a:rPr lang="en-US" sz="2700" kern="1200" dirty="0"/>
            <a:t>Are the results improving, staying the same, or getting worse?</a:t>
          </a:r>
        </a:p>
      </dsp:txBody>
      <dsp:txXfrm>
        <a:off x="0" y="2195900"/>
        <a:ext cx="8550275" cy="563040"/>
      </dsp:txXfrm>
    </dsp:sp>
    <dsp:sp modelId="{AE5D45C4-AD1C-4B96-9B60-4E690B001BB7}">
      <dsp:nvSpPr>
        <dsp:cNvPr id="0" name=""/>
        <dsp:cNvSpPr/>
      </dsp:nvSpPr>
      <dsp:spPr>
        <a:xfrm>
          <a:off x="0" y="2758940"/>
          <a:ext cx="8550275" cy="7956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b="1" i="1" kern="1200" dirty="0"/>
            <a:t>Comparisons</a:t>
          </a:r>
          <a:endParaRPr lang="en-US" sz="3400" kern="1200" dirty="0"/>
        </a:p>
      </dsp:txBody>
      <dsp:txXfrm>
        <a:off x="38838" y="2797778"/>
        <a:ext cx="8472599" cy="717924"/>
      </dsp:txXfrm>
    </dsp:sp>
    <dsp:sp modelId="{1EB158CA-1943-496B-9279-2F9DB09BBAA7}">
      <dsp:nvSpPr>
        <dsp:cNvPr id="0" name=""/>
        <dsp:cNvSpPr/>
      </dsp:nvSpPr>
      <dsp:spPr>
        <a:xfrm>
          <a:off x="0" y="3554541"/>
          <a:ext cx="8550275" cy="563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1471" tIns="43180" rIns="241808" bIns="43180" numCol="1" spcCol="1270" anchor="t" anchorCtr="0">
          <a:noAutofit/>
        </a:bodyPr>
        <a:lstStyle/>
        <a:p>
          <a:pPr marL="228600" lvl="1" indent="-228600" algn="l" defTabSz="1200150">
            <a:lnSpc>
              <a:spcPct val="90000"/>
            </a:lnSpc>
            <a:spcBef>
              <a:spcPct val="0"/>
            </a:spcBef>
            <a:spcAft>
              <a:spcPct val="20000"/>
            </a:spcAft>
            <a:buChar char="•"/>
          </a:pPr>
          <a:r>
            <a:rPr lang="en-US" sz="2700" kern="1200" dirty="0"/>
            <a:t>How does your performance compare with others?</a:t>
          </a:r>
        </a:p>
      </dsp:txBody>
      <dsp:txXfrm>
        <a:off x="0" y="3554541"/>
        <a:ext cx="8550275" cy="563040"/>
      </dsp:txXfrm>
    </dsp:sp>
    <dsp:sp modelId="{FF8C5EAD-7632-4DBC-AAF3-1CFEAAC7E26C}">
      <dsp:nvSpPr>
        <dsp:cNvPr id="0" name=""/>
        <dsp:cNvSpPr/>
      </dsp:nvSpPr>
      <dsp:spPr>
        <a:xfrm>
          <a:off x="0" y="4117581"/>
          <a:ext cx="8550275" cy="7956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b="1" i="1" kern="1200" dirty="0"/>
            <a:t>Integration</a:t>
          </a:r>
          <a:endParaRPr lang="en-US" sz="3400" kern="1200" dirty="0">
            <a:ea typeface="ＭＳ Ｐゴシック" pitchFamily="34" charset="-128"/>
          </a:endParaRPr>
        </a:p>
      </dsp:txBody>
      <dsp:txXfrm>
        <a:off x="38838" y="4156419"/>
        <a:ext cx="8472599" cy="717924"/>
      </dsp:txXfrm>
    </dsp:sp>
    <dsp:sp modelId="{5C5774DB-D2DA-49E5-835E-D8EA30703EE4}">
      <dsp:nvSpPr>
        <dsp:cNvPr id="0" name=""/>
        <dsp:cNvSpPr/>
      </dsp:nvSpPr>
      <dsp:spPr>
        <a:xfrm>
          <a:off x="0" y="4913181"/>
          <a:ext cx="8550275" cy="8093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1471" tIns="43180" rIns="241808" bIns="43180" numCol="1" spcCol="1270" anchor="t" anchorCtr="0">
          <a:noAutofit/>
        </a:bodyPr>
        <a:lstStyle/>
        <a:p>
          <a:pPr marL="228600" lvl="1" indent="-228600" algn="l" defTabSz="1200150">
            <a:lnSpc>
              <a:spcPct val="90000"/>
            </a:lnSpc>
            <a:spcBef>
              <a:spcPct val="0"/>
            </a:spcBef>
            <a:spcAft>
              <a:spcPct val="20000"/>
            </a:spcAft>
            <a:buChar char="•"/>
          </a:pPr>
          <a:r>
            <a:rPr lang="en-US" sz="2700" kern="1200" dirty="0"/>
            <a:t>Are you tracking </a:t>
          </a:r>
          <a:r>
            <a:rPr lang="en-US" sz="2700" u="sng" kern="1200" dirty="0"/>
            <a:t>important</a:t>
          </a:r>
          <a:r>
            <a:rPr lang="en-US" sz="2700" kern="1200" dirty="0"/>
            <a:t> results? Are you using the results in decision making?</a:t>
          </a:r>
          <a:endParaRPr lang="en-US" sz="2700" kern="1200" dirty="0">
            <a:ea typeface="ＭＳ Ｐゴシック" pitchFamily="34" charset="-128"/>
          </a:endParaRPr>
        </a:p>
      </dsp:txBody>
      <dsp:txXfrm>
        <a:off x="0" y="4913181"/>
        <a:ext cx="8550275" cy="80937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246695-9AAD-4D25-835A-7062C015E125}">
      <dsp:nvSpPr>
        <dsp:cNvPr id="0" name=""/>
        <dsp:cNvSpPr/>
      </dsp:nvSpPr>
      <dsp:spPr>
        <a:xfrm>
          <a:off x="376019" y="497"/>
          <a:ext cx="4140000" cy="7973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kern="1200" dirty="0">
              <a:solidFill>
                <a:schemeClr val="tx1"/>
              </a:solidFill>
            </a:rPr>
            <a:t>Student-centered excellence</a:t>
          </a:r>
        </a:p>
      </dsp:txBody>
      <dsp:txXfrm>
        <a:off x="376019" y="497"/>
        <a:ext cx="4140000" cy="797354"/>
      </dsp:txXfrm>
    </dsp:sp>
    <dsp:sp modelId="{AB92BC7C-3FD4-4893-802D-D51CB521CB59}">
      <dsp:nvSpPr>
        <dsp:cNvPr id="0" name=""/>
        <dsp:cNvSpPr/>
      </dsp:nvSpPr>
      <dsp:spPr>
        <a:xfrm>
          <a:off x="1343519" y="837719"/>
          <a:ext cx="2205000" cy="7973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kern="1200">
              <a:solidFill>
                <a:schemeClr val="tx1"/>
              </a:solidFill>
            </a:rPr>
            <a:t>Valuing people</a:t>
          </a:r>
          <a:endParaRPr lang="en-US" sz="3000" kern="1200" dirty="0">
            <a:solidFill>
              <a:schemeClr val="tx1"/>
            </a:solidFill>
          </a:endParaRPr>
        </a:p>
      </dsp:txBody>
      <dsp:txXfrm>
        <a:off x="1343519" y="837719"/>
        <a:ext cx="2205000" cy="797354"/>
      </dsp:txXfrm>
    </dsp:sp>
    <dsp:sp modelId="{FA8E337C-DD58-45A8-93B5-3463A6E3AA47}">
      <dsp:nvSpPr>
        <dsp:cNvPr id="0" name=""/>
        <dsp:cNvSpPr/>
      </dsp:nvSpPr>
      <dsp:spPr>
        <a:xfrm>
          <a:off x="16019" y="1674941"/>
          <a:ext cx="4860000" cy="7973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kern="1200">
              <a:solidFill>
                <a:schemeClr val="tx1"/>
              </a:solidFill>
            </a:rPr>
            <a:t>Organizational learning and agility</a:t>
          </a:r>
          <a:endParaRPr lang="en-US" sz="3000" kern="1200" dirty="0">
            <a:solidFill>
              <a:schemeClr val="tx1"/>
            </a:solidFill>
          </a:endParaRPr>
        </a:p>
      </dsp:txBody>
      <dsp:txXfrm>
        <a:off x="16019" y="1674941"/>
        <a:ext cx="4860000" cy="797354"/>
      </dsp:txXfrm>
    </dsp:sp>
    <dsp:sp modelId="{674529EB-32FE-4836-AA85-6E1D52B458F6}">
      <dsp:nvSpPr>
        <dsp:cNvPr id="0" name=""/>
        <dsp:cNvSpPr/>
      </dsp:nvSpPr>
      <dsp:spPr>
        <a:xfrm>
          <a:off x="1118519" y="2512162"/>
          <a:ext cx="2655000" cy="7973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kern="1200">
              <a:solidFill>
                <a:schemeClr val="tx1"/>
              </a:solidFill>
            </a:rPr>
            <a:t>Focus on success</a:t>
          </a:r>
          <a:endParaRPr lang="en-US" sz="3000" kern="1200" dirty="0">
            <a:solidFill>
              <a:schemeClr val="tx1"/>
            </a:solidFill>
          </a:endParaRPr>
        </a:p>
      </dsp:txBody>
      <dsp:txXfrm>
        <a:off x="1118519" y="2512162"/>
        <a:ext cx="2655000" cy="797354"/>
      </dsp:txXfrm>
    </dsp:sp>
    <dsp:sp modelId="{1843B75A-E7B5-498E-AD95-7AEC74EA114F}">
      <dsp:nvSpPr>
        <dsp:cNvPr id="0" name=""/>
        <dsp:cNvSpPr/>
      </dsp:nvSpPr>
      <dsp:spPr>
        <a:xfrm>
          <a:off x="691019" y="3349384"/>
          <a:ext cx="3510000" cy="7973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kern="1200">
              <a:solidFill>
                <a:schemeClr val="tx1"/>
              </a:solidFill>
            </a:rPr>
            <a:t>Managing for innovation</a:t>
          </a:r>
          <a:endParaRPr lang="en-US" sz="3000" kern="1200" dirty="0">
            <a:solidFill>
              <a:schemeClr val="tx1"/>
            </a:solidFill>
          </a:endParaRPr>
        </a:p>
      </dsp:txBody>
      <dsp:txXfrm>
        <a:off x="691019" y="3349384"/>
        <a:ext cx="3510000" cy="797354"/>
      </dsp:txXfrm>
    </dsp:sp>
    <dsp:sp modelId="{3073887E-80E1-4499-B949-865E3A6B7DC5}">
      <dsp:nvSpPr>
        <dsp:cNvPr id="0" name=""/>
        <dsp:cNvSpPr/>
      </dsp:nvSpPr>
      <dsp:spPr>
        <a:xfrm>
          <a:off x="916019" y="4186606"/>
          <a:ext cx="3060000" cy="7973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kern="1200">
              <a:solidFill>
                <a:schemeClr val="tx1"/>
              </a:solidFill>
            </a:rPr>
            <a:t>Management by fact</a:t>
          </a:r>
          <a:endParaRPr lang="en-US" sz="3000" kern="1200" dirty="0">
            <a:solidFill>
              <a:schemeClr val="tx1"/>
            </a:solidFill>
          </a:endParaRPr>
        </a:p>
      </dsp:txBody>
      <dsp:txXfrm>
        <a:off x="916019" y="4186606"/>
        <a:ext cx="3060000" cy="797354"/>
      </dsp:txXfrm>
    </dsp:sp>
    <dsp:sp modelId="{99702F6A-A06C-428F-AA54-4CA8E7725CA4}">
      <dsp:nvSpPr>
        <dsp:cNvPr id="0" name=""/>
        <dsp:cNvSpPr/>
      </dsp:nvSpPr>
      <dsp:spPr>
        <a:xfrm>
          <a:off x="826019" y="5023828"/>
          <a:ext cx="3240000" cy="7973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kern="1200">
              <a:solidFill>
                <a:schemeClr val="tx1"/>
              </a:solidFill>
            </a:rPr>
            <a:t>Societal responsibility</a:t>
          </a:r>
          <a:endParaRPr lang="en-US" sz="3000" kern="1200" dirty="0">
            <a:solidFill>
              <a:schemeClr val="tx1"/>
            </a:solidFill>
          </a:endParaRPr>
        </a:p>
      </dsp:txBody>
      <dsp:txXfrm>
        <a:off x="826019" y="5023828"/>
        <a:ext cx="3240000" cy="79735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DD951A-A321-45CE-B30E-7D3F98D97459}">
      <dsp:nvSpPr>
        <dsp:cNvPr id="0" name=""/>
        <dsp:cNvSpPr/>
      </dsp:nvSpPr>
      <dsp:spPr>
        <a:xfrm>
          <a:off x="237179" y="28"/>
          <a:ext cx="2025000" cy="114235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740" tIns="78740" rIns="78740" bIns="78740" numCol="1" spcCol="1270" anchor="ctr" anchorCtr="0">
          <a:noAutofit/>
        </a:bodyPr>
        <a:lstStyle/>
        <a:p>
          <a:pPr marL="0" lvl="0" indent="0" algn="ctr" defTabSz="1377950">
            <a:lnSpc>
              <a:spcPct val="90000"/>
            </a:lnSpc>
            <a:spcBef>
              <a:spcPct val="0"/>
            </a:spcBef>
            <a:spcAft>
              <a:spcPct val="35000"/>
            </a:spcAft>
            <a:buNone/>
          </a:pPr>
          <a:r>
            <a:rPr lang="en-US" sz="3100" kern="1200" dirty="0">
              <a:solidFill>
                <a:schemeClr val="tx1"/>
              </a:solidFill>
            </a:rPr>
            <a:t>Ethics and transparency</a:t>
          </a:r>
        </a:p>
      </dsp:txBody>
      <dsp:txXfrm>
        <a:off x="237179" y="28"/>
        <a:ext cx="2025000" cy="1142352"/>
      </dsp:txXfrm>
    </dsp:sp>
    <dsp:sp modelId="{0687C746-DAEF-429F-9A19-D9F6B8C35F71}">
      <dsp:nvSpPr>
        <dsp:cNvPr id="0" name=""/>
        <dsp:cNvSpPr/>
      </dsp:nvSpPr>
      <dsp:spPr>
        <a:xfrm>
          <a:off x="12179" y="1199498"/>
          <a:ext cx="2475000" cy="114235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740" tIns="78740" rIns="78740" bIns="78740" numCol="1" spcCol="1270" anchor="ctr" anchorCtr="0">
          <a:noAutofit/>
        </a:bodyPr>
        <a:lstStyle/>
        <a:p>
          <a:pPr marL="0" lvl="0" indent="0" algn="ctr" defTabSz="1377950">
            <a:lnSpc>
              <a:spcPct val="90000"/>
            </a:lnSpc>
            <a:spcBef>
              <a:spcPct val="0"/>
            </a:spcBef>
            <a:spcAft>
              <a:spcPct val="35000"/>
            </a:spcAft>
            <a:buNone/>
          </a:pPr>
          <a:r>
            <a:rPr lang="en-US" sz="3100" kern="1200" dirty="0">
              <a:solidFill>
                <a:schemeClr val="tx1"/>
              </a:solidFill>
            </a:rPr>
            <a:t>Delivering value and results</a:t>
          </a:r>
        </a:p>
      </dsp:txBody>
      <dsp:txXfrm>
        <a:off x="12179" y="1199498"/>
        <a:ext cx="2475000" cy="114235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BA06FE-0A81-4580-A2EC-7E7FC8464586}">
      <dsp:nvSpPr>
        <dsp:cNvPr id="0" name=""/>
        <dsp:cNvSpPr/>
      </dsp:nvSpPr>
      <dsp:spPr>
        <a:xfrm>
          <a:off x="0" y="510125"/>
          <a:ext cx="7873431" cy="856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899492F-2FF9-49EB-8870-551869209788}">
      <dsp:nvSpPr>
        <dsp:cNvPr id="0" name=""/>
        <dsp:cNvSpPr/>
      </dsp:nvSpPr>
      <dsp:spPr>
        <a:xfrm>
          <a:off x="393671" y="8284"/>
          <a:ext cx="5511401" cy="10036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8318" tIns="0" rIns="208318" bIns="0" numCol="1" spcCol="1270" anchor="ctr" anchorCtr="0">
          <a:noAutofit/>
        </a:bodyPr>
        <a:lstStyle/>
        <a:p>
          <a:pPr marL="0" lvl="0" indent="0" algn="l" defTabSz="1511300">
            <a:lnSpc>
              <a:spcPct val="90000"/>
            </a:lnSpc>
            <a:spcBef>
              <a:spcPct val="0"/>
            </a:spcBef>
            <a:spcAft>
              <a:spcPct val="35000"/>
            </a:spcAft>
            <a:buNone/>
          </a:pPr>
          <a:r>
            <a:rPr lang="en-US" sz="3400" kern="1200" dirty="0">
              <a:solidFill>
                <a:schemeClr val="tx1"/>
              </a:solidFill>
              <a:ea typeface="ＭＳ Ｐゴシック" pitchFamily="34" charset="-128"/>
            </a:rPr>
            <a:t>P.1  Organizational Description</a:t>
          </a:r>
          <a:endParaRPr lang="en-US" sz="3400" kern="1200" dirty="0">
            <a:solidFill>
              <a:schemeClr val="tx1"/>
            </a:solidFill>
          </a:endParaRPr>
        </a:p>
      </dsp:txBody>
      <dsp:txXfrm>
        <a:off x="442667" y="57280"/>
        <a:ext cx="5413409" cy="905688"/>
      </dsp:txXfrm>
    </dsp:sp>
    <dsp:sp modelId="{05BE98C0-CF4F-44E6-A705-AB26735C9E9A}">
      <dsp:nvSpPr>
        <dsp:cNvPr id="0" name=""/>
        <dsp:cNvSpPr/>
      </dsp:nvSpPr>
      <dsp:spPr>
        <a:xfrm>
          <a:off x="0" y="2052365"/>
          <a:ext cx="7873431" cy="240975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11066" tIns="708152" rIns="611066" bIns="241808" numCol="1" spcCol="1270" anchor="t" anchorCtr="0">
          <a:noAutofit/>
        </a:bodyPr>
        <a:lstStyle/>
        <a:p>
          <a:pPr marL="285750" lvl="1" indent="-285750" algn="l" defTabSz="1511300">
            <a:lnSpc>
              <a:spcPct val="90000"/>
            </a:lnSpc>
            <a:spcBef>
              <a:spcPct val="0"/>
            </a:spcBef>
            <a:spcAft>
              <a:spcPct val="15000"/>
            </a:spcAft>
            <a:buChar char="•"/>
          </a:pPr>
          <a:r>
            <a:rPr lang="en-US" sz="3400" kern="1200" dirty="0">
              <a:ea typeface="ＭＳ Ｐゴシック" pitchFamily="34" charset="-128"/>
            </a:rPr>
            <a:t>Starting point for self-assessment </a:t>
          </a:r>
          <a:br>
            <a:rPr lang="en-US" sz="3400" kern="1200" dirty="0">
              <a:ea typeface="ＭＳ Ｐゴシック" pitchFamily="34" charset="-128"/>
            </a:rPr>
          </a:br>
          <a:r>
            <a:rPr lang="en-US" sz="3400" kern="1200" dirty="0">
              <a:ea typeface="ＭＳ Ｐゴシック" pitchFamily="34" charset="-128"/>
            </a:rPr>
            <a:t>and application preparation</a:t>
          </a:r>
        </a:p>
        <a:p>
          <a:pPr marL="285750" lvl="1" indent="-285750" algn="l" defTabSz="1511300">
            <a:lnSpc>
              <a:spcPct val="90000"/>
            </a:lnSpc>
            <a:spcBef>
              <a:spcPct val="0"/>
            </a:spcBef>
            <a:spcAft>
              <a:spcPct val="15000"/>
            </a:spcAft>
            <a:buChar char="•"/>
          </a:pPr>
          <a:r>
            <a:rPr lang="en-US" sz="3400" kern="1200" dirty="0">
              <a:ea typeface="ＭＳ Ｐゴシック" pitchFamily="34" charset="-128"/>
            </a:rPr>
            <a:t>Basis for early action planning</a:t>
          </a:r>
        </a:p>
      </dsp:txBody>
      <dsp:txXfrm>
        <a:off x="0" y="2052365"/>
        <a:ext cx="7873431" cy="2409750"/>
      </dsp:txXfrm>
    </dsp:sp>
    <dsp:sp modelId="{5B0D9A73-B2C3-4920-947C-7970256E034D}">
      <dsp:nvSpPr>
        <dsp:cNvPr id="0" name=""/>
        <dsp:cNvSpPr/>
      </dsp:nvSpPr>
      <dsp:spPr>
        <a:xfrm>
          <a:off x="393671" y="1550525"/>
          <a:ext cx="5511401" cy="10036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8318" tIns="0" rIns="208318" bIns="0" numCol="1" spcCol="1270" anchor="ctr" anchorCtr="0">
          <a:noAutofit/>
        </a:bodyPr>
        <a:lstStyle/>
        <a:p>
          <a:pPr marL="0" lvl="0" indent="0" algn="l" defTabSz="1511300">
            <a:lnSpc>
              <a:spcPct val="90000"/>
            </a:lnSpc>
            <a:spcBef>
              <a:spcPct val="0"/>
            </a:spcBef>
            <a:spcAft>
              <a:spcPct val="35000"/>
            </a:spcAft>
            <a:buNone/>
          </a:pPr>
          <a:r>
            <a:rPr lang="en-US" sz="3400" kern="1200">
              <a:solidFill>
                <a:schemeClr val="tx1"/>
              </a:solidFill>
              <a:ea typeface="ＭＳ Ｐゴシック" pitchFamily="34" charset="-128"/>
            </a:rPr>
            <a:t>P.2  Organizational Situation</a:t>
          </a:r>
          <a:endParaRPr lang="en-US" sz="3400" kern="1200" dirty="0">
            <a:solidFill>
              <a:schemeClr val="tx1"/>
            </a:solidFill>
            <a:ea typeface="ＭＳ Ｐゴシック" pitchFamily="34" charset="-128"/>
          </a:endParaRPr>
        </a:p>
      </dsp:txBody>
      <dsp:txXfrm>
        <a:off x="442667" y="1599521"/>
        <a:ext cx="5413409" cy="90568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BA06FE-0A81-4580-A2EC-7E7FC8464586}">
      <dsp:nvSpPr>
        <dsp:cNvPr id="0" name=""/>
        <dsp:cNvSpPr/>
      </dsp:nvSpPr>
      <dsp:spPr>
        <a:xfrm>
          <a:off x="0" y="534874"/>
          <a:ext cx="8128947" cy="831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899492F-2FF9-49EB-8870-551869209788}">
      <dsp:nvSpPr>
        <dsp:cNvPr id="0" name=""/>
        <dsp:cNvSpPr/>
      </dsp:nvSpPr>
      <dsp:spPr>
        <a:xfrm>
          <a:off x="406447" y="47794"/>
          <a:ext cx="5690262" cy="9741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78" tIns="0" rIns="215078" bIns="0" numCol="1" spcCol="1270" anchor="ctr" anchorCtr="0">
          <a:noAutofit/>
        </a:bodyPr>
        <a:lstStyle/>
        <a:p>
          <a:pPr marL="0" lvl="0" indent="0" algn="l" defTabSz="1466850">
            <a:lnSpc>
              <a:spcPct val="90000"/>
            </a:lnSpc>
            <a:spcBef>
              <a:spcPct val="0"/>
            </a:spcBef>
            <a:spcAft>
              <a:spcPct val="35000"/>
            </a:spcAft>
            <a:buNone/>
          </a:pPr>
          <a:r>
            <a:rPr lang="en-US" sz="3300" kern="1200" dirty="0">
              <a:solidFill>
                <a:schemeClr val="tx1"/>
              </a:solidFill>
              <a:latin typeface="Arial Narrow" pitchFamily="34" charset="0"/>
            </a:rPr>
            <a:t>1.1  Senior Leadership (70 pts.)</a:t>
          </a:r>
          <a:endParaRPr lang="en-US" sz="3300" kern="1200" dirty="0">
            <a:solidFill>
              <a:schemeClr val="tx1"/>
            </a:solidFill>
          </a:endParaRPr>
        </a:p>
      </dsp:txBody>
      <dsp:txXfrm>
        <a:off x="454002" y="95349"/>
        <a:ext cx="5595152" cy="879050"/>
      </dsp:txXfrm>
    </dsp:sp>
    <dsp:sp modelId="{454936D1-80DD-4768-8413-23D60DA2E4BD}">
      <dsp:nvSpPr>
        <dsp:cNvPr id="0" name=""/>
        <dsp:cNvSpPr/>
      </dsp:nvSpPr>
      <dsp:spPr>
        <a:xfrm>
          <a:off x="0" y="2031755"/>
          <a:ext cx="8128947" cy="239085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0897" tIns="687324" rIns="630897" bIns="234696" numCol="1" spcCol="1270" anchor="t" anchorCtr="0">
          <a:noAutofit/>
        </a:bodyPr>
        <a:lstStyle/>
        <a:p>
          <a:pPr marL="285750" lvl="1" indent="-285750" algn="l" defTabSz="1466850">
            <a:lnSpc>
              <a:spcPct val="90000"/>
            </a:lnSpc>
            <a:spcBef>
              <a:spcPct val="0"/>
            </a:spcBef>
            <a:spcAft>
              <a:spcPct val="15000"/>
            </a:spcAft>
            <a:buSzPct val="100000"/>
            <a:buChar char="•"/>
          </a:pPr>
          <a:r>
            <a:rPr lang="en-US" sz="3300" b="0" i="1" kern="1200" dirty="0">
              <a:solidFill>
                <a:schemeClr val="tx1"/>
              </a:solidFill>
              <a:latin typeface="Arial Narrow" pitchFamily="34" charset="0"/>
            </a:rPr>
            <a:t>Senior leaders’ actions</a:t>
          </a:r>
          <a:endParaRPr lang="en-US" sz="3300" b="0" kern="1200" dirty="0">
            <a:solidFill>
              <a:schemeClr val="tx1"/>
            </a:solidFill>
            <a:latin typeface="Arial Narrow" pitchFamily="34" charset="0"/>
          </a:endParaRPr>
        </a:p>
        <a:p>
          <a:pPr marL="285750" lvl="1" indent="-285750" algn="l" defTabSz="1466850">
            <a:lnSpc>
              <a:spcPct val="90000"/>
            </a:lnSpc>
            <a:spcBef>
              <a:spcPct val="0"/>
            </a:spcBef>
            <a:spcAft>
              <a:spcPct val="15000"/>
            </a:spcAft>
            <a:buSzPct val="100000"/>
            <a:buChar char="•"/>
          </a:pPr>
          <a:r>
            <a:rPr lang="en-US" sz="3300" b="0" i="1" kern="1200" dirty="0">
              <a:solidFill>
                <a:schemeClr val="tx1"/>
              </a:solidFill>
              <a:latin typeface="Arial Narrow" pitchFamily="34" charset="0"/>
            </a:rPr>
            <a:t>Organizational governance</a:t>
          </a:r>
          <a:endParaRPr lang="en-US" sz="3300" b="0" kern="1200" dirty="0">
            <a:solidFill>
              <a:schemeClr val="tx1"/>
            </a:solidFill>
            <a:latin typeface="Arial Narrow" pitchFamily="34" charset="0"/>
          </a:endParaRPr>
        </a:p>
        <a:p>
          <a:pPr marL="285750" lvl="1" indent="-285750" algn="l" defTabSz="1466850">
            <a:lnSpc>
              <a:spcPct val="90000"/>
            </a:lnSpc>
            <a:spcBef>
              <a:spcPct val="0"/>
            </a:spcBef>
            <a:spcAft>
              <a:spcPct val="15000"/>
            </a:spcAft>
            <a:buSzPct val="100000"/>
            <a:buChar char="•"/>
          </a:pPr>
          <a:r>
            <a:rPr lang="en-US" sz="3300" b="0" i="1" kern="1200" dirty="0">
              <a:solidFill>
                <a:schemeClr val="tx1"/>
              </a:solidFill>
              <a:latin typeface="Arial Narrow" pitchFamily="34" charset="0"/>
            </a:rPr>
            <a:t>Societal responsibilities</a:t>
          </a:r>
          <a:endParaRPr lang="en-US" sz="3300" b="0" kern="1200" dirty="0">
            <a:solidFill>
              <a:schemeClr val="tx1"/>
            </a:solidFill>
            <a:latin typeface="Arial Narrow" pitchFamily="34" charset="0"/>
          </a:endParaRPr>
        </a:p>
      </dsp:txBody>
      <dsp:txXfrm>
        <a:off x="0" y="2031755"/>
        <a:ext cx="8128947" cy="2390850"/>
      </dsp:txXfrm>
    </dsp:sp>
    <dsp:sp modelId="{E7E43661-DD7A-413A-A67D-EFED4C582B37}">
      <dsp:nvSpPr>
        <dsp:cNvPr id="0" name=""/>
        <dsp:cNvSpPr/>
      </dsp:nvSpPr>
      <dsp:spPr>
        <a:xfrm>
          <a:off x="406447" y="1544674"/>
          <a:ext cx="5690262" cy="9741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78" tIns="0" rIns="215078" bIns="0" numCol="1" spcCol="1270" anchor="ctr" anchorCtr="0">
          <a:noAutofit/>
        </a:bodyPr>
        <a:lstStyle/>
        <a:p>
          <a:pPr marL="0" lvl="0" indent="0" algn="l" defTabSz="1466850">
            <a:lnSpc>
              <a:spcPct val="90000"/>
            </a:lnSpc>
            <a:spcBef>
              <a:spcPct val="0"/>
            </a:spcBef>
            <a:spcAft>
              <a:spcPct val="35000"/>
            </a:spcAft>
            <a:buNone/>
          </a:pPr>
          <a:r>
            <a:rPr lang="en-US" sz="3300" kern="1200" dirty="0">
              <a:solidFill>
                <a:schemeClr val="tx1"/>
              </a:solidFill>
              <a:latin typeface="Arial Narrow" pitchFamily="34" charset="0"/>
            </a:rPr>
            <a:t>1.2  Governance and Societal Responsibilities (50 pts.)</a:t>
          </a:r>
        </a:p>
      </dsp:txBody>
      <dsp:txXfrm>
        <a:off x="454002" y="1592229"/>
        <a:ext cx="5595152" cy="87905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BA06FE-0A81-4580-A2EC-7E7FC8464586}">
      <dsp:nvSpPr>
        <dsp:cNvPr id="0" name=""/>
        <dsp:cNvSpPr/>
      </dsp:nvSpPr>
      <dsp:spPr>
        <a:xfrm>
          <a:off x="0" y="576499"/>
          <a:ext cx="8221923" cy="957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899492F-2FF9-49EB-8870-551869209788}">
      <dsp:nvSpPr>
        <dsp:cNvPr id="0" name=""/>
        <dsp:cNvSpPr/>
      </dsp:nvSpPr>
      <dsp:spPr>
        <a:xfrm>
          <a:off x="411096" y="15619"/>
          <a:ext cx="5755346" cy="11217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538" tIns="0" rIns="217538" bIns="0" numCol="1" spcCol="1270" anchor="ctr" anchorCtr="0">
          <a:noAutofit/>
        </a:bodyPr>
        <a:lstStyle/>
        <a:p>
          <a:pPr marL="0" lvl="0" indent="0" algn="l" defTabSz="1689100">
            <a:lnSpc>
              <a:spcPct val="90000"/>
            </a:lnSpc>
            <a:spcBef>
              <a:spcPct val="0"/>
            </a:spcBef>
            <a:spcAft>
              <a:spcPct val="35000"/>
            </a:spcAft>
            <a:buNone/>
          </a:pPr>
          <a:r>
            <a:rPr lang="en-US" sz="3800" kern="1200" dirty="0">
              <a:solidFill>
                <a:schemeClr val="tx1"/>
              </a:solidFill>
              <a:latin typeface="Arial Narrow" pitchFamily="34" charset="0"/>
            </a:rPr>
            <a:t>2.1  Strategy Development (45 pts.)</a:t>
          </a:r>
          <a:endParaRPr lang="en-US" sz="3800" kern="1200" dirty="0">
            <a:solidFill>
              <a:schemeClr val="tx1"/>
            </a:solidFill>
          </a:endParaRPr>
        </a:p>
      </dsp:txBody>
      <dsp:txXfrm>
        <a:off x="465856" y="70379"/>
        <a:ext cx="5645826" cy="1012240"/>
      </dsp:txXfrm>
    </dsp:sp>
    <dsp:sp modelId="{0A539B30-71A2-4BD2-A995-C3D7D8341773}">
      <dsp:nvSpPr>
        <dsp:cNvPr id="0" name=""/>
        <dsp:cNvSpPr/>
      </dsp:nvSpPr>
      <dsp:spPr>
        <a:xfrm>
          <a:off x="0" y="2300180"/>
          <a:ext cx="8221923" cy="2154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113" tIns="791464" rIns="638113" bIns="270256" numCol="1" spcCol="1270" anchor="t" anchorCtr="0">
          <a:noAutofit/>
        </a:bodyPr>
        <a:lstStyle/>
        <a:p>
          <a:pPr marL="285750" lvl="1" indent="-285750" algn="l" defTabSz="1689100">
            <a:lnSpc>
              <a:spcPct val="90000"/>
            </a:lnSpc>
            <a:spcBef>
              <a:spcPct val="0"/>
            </a:spcBef>
            <a:spcAft>
              <a:spcPct val="15000"/>
            </a:spcAft>
            <a:buSzPct val="100000"/>
            <a:buChar char="•"/>
          </a:pPr>
          <a:r>
            <a:rPr lang="en-US" sz="3800" b="0" i="1" kern="1200" dirty="0">
              <a:latin typeface="Arial Narrow" pitchFamily="34" charset="0"/>
            </a:rPr>
            <a:t>Strategic and action planning</a:t>
          </a:r>
          <a:endParaRPr lang="en-US" sz="3800" b="0" kern="1200" dirty="0">
            <a:solidFill>
              <a:schemeClr val="tx1"/>
            </a:solidFill>
            <a:latin typeface="Arial Narrow" pitchFamily="34" charset="0"/>
          </a:endParaRPr>
        </a:p>
        <a:p>
          <a:pPr marL="285750" lvl="1" indent="-285750" algn="l" defTabSz="1689100">
            <a:lnSpc>
              <a:spcPct val="90000"/>
            </a:lnSpc>
            <a:spcBef>
              <a:spcPct val="0"/>
            </a:spcBef>
            <a:spcAft>
              <a:spcPct val="15000"/>
            </a:spcAft>
            <a:buSzPct val="100000"/>
            <a:buChar char="•"/>
          </a:pPr>
          <a:r>
            <a:rPr lang="en-US" sz="3800" b="0" i="1" kern="1200" dirty="0">
              <a:latin typeface="Arial Narrow" pitchFamily="34" charset="0"/>
            </a:rPr>
            <a:t>Implementation of plans</a:t>
          </a:r>
        </a:p>
      </dsp:txBody>
      <dsp:txXfrm>
        <a:off x="0" y="2300180"/>
        <a:ext cx="8221923" cy="2154600"/>
      </dsp:txXfrm>
    </dsp:sp>
    <dsp:sp modelId="{CEA76604-FAD0-4F57-8C40-EA614F50CEB7}">
      <dsp:nvSpPr>
        <dsp:cNvPr id="0" name=""/>
        <dsp:cNvSpPr/>
      </dsp:nvSpPr>
      <dsp:spPr>
        <a:xfrm>
          <a:off x="411096" y="1739299"/>
          <a:ext cx="5755346" cy="11217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538" tIns="0" rIns="217538" bIns="0" numCol="1" spcCol="1270" anchor="ctr" anchorCtr="0">
          <a:noAutofit/>
        </a:bodyPr>
        <a:lstStyle/>
        <a:p>
          <a:pPr marL="0" lvl="0" indent="0" algn="l" defTabSz="1689100">
            <a:lnSpc>
              <a:spcPct val="90000"/>
            </a:lnSpc>
            <a:spcBef>
              <a:spcPct val="0"/>
            </a:spcBef>
            <a:spcAft>
              <a:spcPct val="35000"/>
            </a:spcAft>
            <a:buNone/>
          </a:pPr>
          <a:r>
            <a:rPr lang="en-US" sz="3800" kern="1200">
              <a:solidFill>
                <a:schemeClr val="tx1"/>
              </a:solidFill>
              <a:latin typeface="Arial Narrow" pitchFamily="34" charset="0"/>
            </a:rPr>
            <a:t>2.2  Strategy Implementation (40 pts.)</a:t>
          </a:r>
          <a:endParaRPr lang="en-US" sz="3800" kern="1200" dirty="0">
            <a:solidFill>
              <a:schemeClr val="tx1"/>
            </a:solidFill>
            <a:latin typeface="Arial Narrow" pitchFamily="34" charset="0"/>
          </a:endParaRPr>
        </a:p>
      </dsp:txBody>
      <dsp:txXfrm>
        <a:off x="465856" y="1794059"/>
        <a:ext cx="5645826" cy="101224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BA06FE-0A81-4580-A2EC-7E7FC8464586}">
      <dsp:nvSpPr>
        <dsp:cNvPr id="0" name=""/>
        <dsp:cNvSpPr/>
      </dsp:nvSpPr>
      <dsp:spPr>
        <a:xfrm>
          <a:off x="0" y="510125"/>
          <a:ext cx="7397323" cy="856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899492F-2FF9-49EB-8870-551869209788}">
      <dsp:nvSpPr>
        <dsp:cNvPr id="0" name=""/>
        <dsp:cNvSpPr/>
      </dsp:nvSpPr>
      <dsp:spPr>
        <a:xfrm>
          <a:off x="369866" y="8284"/>
          <a:ext cx="5178126" cy="10036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5721" tIns="0" rIns="195721" bIns="0" numCol="1" spcCol="1270" anchor="ctr" anchorCtr="0">
          <a:noAutofit/>
        </a:bodyPr>
        <a:lstStyle/>
        <a:p>
          <a:pPr marL="0" lvl="0" indent="0" algn="l" defTabSz="1511300">
            <a:lnSpc>
              <a:spcPct val="90000"/>
            </a:lnSpc>
            <a:spcBef>
              <a:spcPct val="0"/>
            </a:spcBef>
            <a:spcAft>
              <a:spcPct val="35000"/>
            </a:spcAft>
            <a:buNone/>
          </a:pPr>
          <a:r>
            <a:rPr lang="en-US" sz="3400" kern="1200" dirty="0">
              <a:solidFill>
                <a:schemeClr val="tx1"/>
              </a:solidFill>
              <a:latin typeface="Arial Narrow" pitchFamily="34" charset="0"/>
              <a:ea typeface="ＭＳ Ｐゴシック" pitchFamily="-109" charset="-128"/>
            </a:rPr>
            <a:t>3.1  Voice of the Customer (40 pts.)</a:t>
          </a:r>
          <a:endParaRPr lang="en-US" sz="3400" kern="1200" dirty="0">
            <a:solidFill>
              <a:schemeClr val="tx1"/>
            </a:solidFill>
          </a:endParaRPr>
        </a:p>
      </dsp:txBody>
      <dsp:txXfrm>
        <a:off x="418862" y="57280"/>
        <a:ext cx="5080134" cy="905688"/>
      </dsp:txXfrm>
    </dsp:sp>
    <dsp:sp modelId="{389C50D4-DF11-4919-8888-EAFAA142A8C5}">
      <dsp:nvSpPr>
        <dsp:cNvPr id="0" name=""/>
        <dsp:cNvSpPr/>
      </dsp:nvSpPr>
      <dsp:spPr>
        <a:xfrm>
          <a:off x="0" y="2052365"/>
          <a:ext cx="7397323" cy="240975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4114" tIns="708152" rIns="574114" bIns="241808" numCol="1" spcCol="1270" anchor="t" anchorCtr="0">
          <a:noAutofit/>
        </a:bodyPr>
        <a:lstStyle/>
        <a:p>
          <a:pPr marL="285750" lvl="1" indent="-285750" algn="l" defTabSz="1511300">
            <a:lnSpc>
              <a:spcPct val="90000"/>
            </a:lnSpc>
            <a:spcBef>
              <a:spcPct val="0"/>
            </a:spcBef>
            <a:spcAft>
              <a:spcPct val="15000"/>
            </a:spcAft>
            <a:buSzPct val="100000"/>
            <a:buChar char="•"/>
          </a:pPr>
          <a:r>
            <a:rPr lang="en-US" sz="3400" b="0" i="1" kern="1200" dirty="0">
              <a:solidFill>
                <a:schemeClr val="tx1"/>
              </a:solidFill>
              <a:latin typeface="Arial Narrow" pitchFamily="34" charset="0"/>
              <a:ea typeface="ＭＳ Ｐゴシック" pitchFamily="-109" charset="-128"/>
            </a:rPr>
            <a:t>Listening to students and other customers</a:t>
          </a:r>
          <a:endParaRPr lang="en-US" sz="3400" b="0" kern="1200" dirty="0">
            <a:solidFill>
              <a:schemeClr val="tx1"/>
            </a:solidFill>
            <a:latin typeface="Arial Narrow" pitchFamily="34" charset="0"/>
          </a:endParaRPr>
        </a:p>
        <a:p>
          <a:pPr marL="285750" lvl="1" indent="-285750" algn="l" defTabSz="1511300">
            <a:lnSpc>
              <a:spcPct val="90000"/>
            </a:lnSpc>
            <a:spcBef>
              <a:spcPct val="0"/>
            </a:spcBef>
            <a:spcAft>
              <a:spcPct val="15000"/>
            </a:spcAft>
            <a:buSzPct val="100000"/>
            <a:buChar char="•"/>
          </a:pPr>
          <a:r>
            <a:rPr lang="en-US" sz="3400" b="0" i="1" kern="1200">
              <a:solidFill>
                <a:schemeClr val="tx1"/>
              </a:solidFill>
              <a:latin typeface="Arial Narrow" pitchFamily="34" charset="0"/>
              <a:ea typeface="ＭＳ Ｐゴシック" pitchFamily="-109" charset="-128"/>
            </a:rPr>
            <a:t>Engaging them</a:t>
          </a:r>
          <a:endParaRPr lang="en-US" sz="3400" b="0" kern="1200" dirty="0">
            <a:solidFill>
              <a:schemeClr val="tx1"/>
            </a:solidFill>
            <a:latin typeface="Arial Narrow" pitchFamily="34" charset="0"/>
          </a:endParaRPr>
        </a:p>
      </dsp:txBody>
      <dsp:txXfrm>
        <a:off x="0" y="2052365"/>
        <a:ext cx="7397323" cy="2409750"/>
      </dsp:txXfrm>
    </dsp:sp>
    <dsp:sp modelId="{1D0A3FF9-E43D-49BC-8D44-05673C186AF4}">
      <dsp:nvSpPr>
        <dsp:cNvPr id="0" name=""/>
        <dsp:cNvSpPr/>
      </dsp:nvSpPr>
      <dsp:spPr>
        <a:xfrm>
          <a:off x="369866" y="1550525"/>
          <a:ext cx="5178126" cy="10036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5721" tIns="0" rIns="195721" bIns="0" numCol="1" spcCol="1270" anchor="ctr" anchorCtr="0">
          <a:noAutofit/>
        </a:bodyPr>
        <a:lstStyle/>
        <a:p>
          <a:pPr marL="0" lvl="0" indent="0" algn="l" defTabSz="1511300">
            <a:lnSpc>
              <a:spcPct val="90000"/>
            </a:lnSpc>
            <a:spcBef>
              <a:spcPct val="0"/>
            </a:spcBef>
            <a:spcAft>
              <a:spcPct val="35000"/>
            </a:spcAft>
            <a:buNone/>
          </a:pPr>
          <a:r>
            <a:rPr lang="en-US" sz="3400" kern="1200">
              <a:solidFill>
                <a:schemeClr val="tx1"/>
              </a:solidFill>
              <a:latin typeface="Arial Narrow" pitchFamily="34" charset="0"/>
              <a:ea typeface="ＭＳ Ｐゴシック" pitchFamily="-109" charset="-128"/>
            </a:rPr>
            <a:t>3.2  Customer Engagement (45 pts.)</a:t>
          </a:r>
          <a:endParaRPr lang="en-US" sz="3400" kern="1200" dirty="0">
            <a:solidFill>
              <a:schemeClr val="tx1"/>
            </a:solidFill>
            <a:latin typeface="Arial Narrow" pitchFamily="34" charset="0"/>
            <a:ea typeface="ＭＳ Ｐゴシック" pitchFamily="-109" charset="-128"/>
          </a:endParaRPr>
        </a:p>
      </dsp:txBody>
      <dsp:txXfrm>
        <a:off x="418862" y="1599521"/>
        <a:ext cx="5080134" cy="90568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19D9B8-5C9F-475C-A4D5-2CA566C8081B}">
      <dsp:nvSpPr>
        <dsp:cNvPr id="0" name=""/>
        <dsp:cNvSpPr/>
      </dsp:nvSpPr>
      <dsp:spPr>
        <a:xfrm>
          <a:off x="0" y="608479"/>
          <a:ext cx="9310594" cy="680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62475AF-A593-457E-9047-DDC757A1C289}">
      <dsp:nvSpPr>
        <dsp:cNvPr id="0" name=""/>
        <dsp:cNvSpPr/>
      </dsp:nvSpPr>
      <dsp:spPr>
        <a:xfrm>
          <a:off x="465529" y="209959"/>
          <a:ext cx="6517415" cy="7970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6343" tIns="0" rIns="246343" bIns="0" numCol="1" spcCol="1270" anchor="ctr" anchorCtr="0">
          <a:noAutofit/>
        </a:bodyPr>
        <a:lstStyle/>
        <a:p>
          <a:pPr marL="0" lvl="0" indent="0" algn="l" defTabSz="1200150">
            <a:lnSpc>
              <a:spcPct val="90000"/>
            </a:lnSpc>
            <a:spcBef>
              <a:spcPct val="0"/>
            </a:spcBef>
            <a:spcAft>
              <a:spcPct val="35000"/>
            </a:spcAft>
            <a:buNone/>
          </a:pPr>
          <a:r>
            <a:rPr lang="en-US" sz="2700" kern="1200" dirty="0">
              <a:solidFill>
                <a:schemeClr val="tx1"/>
              </a:solidFill>
              <a:latin typeface="Arial Narrow" pitchFamily="34" charset="0"/>
              <a:ea typeface="ＭＳ Ｐゴシック" pitchFamily="-109" charset="-128"/>
            </a:rPr>
            <a:t>4.1  Measurement, Analysis, and Improvement of Organizational Performance (45 pts.)</a:t>
          </a:r>
        </a:p>
      </dsp:txBody>
      <dsp:txXfrm>
        <a:off x="504437" y="248867"/>
        <a:ext cx="6439599" cy="719224"/>
      </dsp:txXfrm>
    </dsp:sp>
    <dsp:sp modelId="{C2B33A50-2AED-46C6-AB6F-FEDE6A1867C4}">
      <dsp:nvSpPr>
        <dsp:cNvPr id="0" name=""/>
        <dsp:cNvSpPr/>
      </dsp:nvSpPr>
      <dsp:spPr>
        <a:xfrm>
          <a:off x="0" y="1833199"/>
          <a:ext cx="9310594" cy="191362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2606" tIns="562356" rIns="722606" bIns="192024" numCol="1" spcCol="1270" anchor="t" anchorCtr="0">
          <a:noAutofit/>
        </a:bodyPr>
        <a:lstStyle/>
        <a:p>
          <a:pPr marL="228600" lvl="1" indent="-228600" algn="l" defTabSz="1200150">
            <a:lnSpc>
              <a:spcPct val="90000"/>
            </a:lnSpc>
            <a:spcBef>
              <a:spcPct val="0"/>
            </a:spcBef>
            <a:spcAft>
              <a:spcPct val="15000"/>
            </a:spcAft>
            <a:buNone/>
          </a:pPr>
          <a:r>
            <a:rPr lang="en-US" sz="2700" b="0" i="1" kern="1200" dirty="0">
              <a:solidFill>
                <a:schemeClr val="tx1"/>
              </a:solidFill>
              <a:latin typeface="Arial Narrow" pitchFamily="34" charset="0"/>
              <a:ea typeface="ＭＳ Ｐゴシック" pitchFamily="-109" charset="-128"/>
            </a:rPr>
            <a:t>Analysis, review, and improvement of organizational performance</a:t>
          </a:r>
          <a:endParaRPr lang="en-US" sz="2700" b="0" kern="1200" dirty="0">
            <a:solidFill>
              <a:schemeClr val="tx1"/>
            </a:solidFill>
            <a:latin typeface="Arial Narrow" pitchFamily="34" charset="0"/>
            <a:ea typeface="ＭＳ Ｐゴシック" pitchFamily="-109" charset="-128"/>
          </a:endParaRPr>
        </a:p>
        <a:p>
          <a:pPr marL="228600" lvl="1" indent="-228600" algn="l" defTabSz="1200150">
            <a:lnSpc>
              <a:spcPct val="90000"/>
            </a:lnSpc>
            <a:spcBef>
              <a:spcPct val="0"/>
            </a:spcBef>
            <a:spcAft>
              <a:spcPct val="15000"/>
            </a:spcAft>
            <a:buNone/>
          </a:pPr>
          <a:r>
            <a:rPr lang="en-US" sz="2700" b="0" i="1" kern="1200" dirty="0">
              <a:solidFill>
                <a:schemeClr val="tx1"/>
              </a:solidFill>
              <a:latin typeface="Arial Narrow" pitchFamily="34" charset="0"/>
              <a:ea typeface="ＭＳ Ｐゴシック" pitchFamily="-109" charset="-128"/>
            </a:rPr>
            <a:t>Information and knowledge management</a:t>
          </a:r>
          <a:endParaRPr lang="en-US" sz="2700" b="0" kern="1200" dirty="0">
            <a:solidFill>
              <a:schemeClr val="tx1"/>
            </a:solidFill>
            <a:latin typeface="Arial Narrow" pitchFamily="34" charset="0"/>
            <a:ea typeface="ＭＳ Ｐゴシック" pitchFamily="-109" charset="-128"/>
          </a:endParaRPr>
        </a:p>
      </dsp:txBody>
      <dsp:txXfrm>
        <a:off x="0" y="1833199"/>
        <a:ext cx="9310594" cy="1913625"/>
      </dsp:txXfrm>
    </dsp:sp>
    <dsp:sp modelId="{CBBF52DE-DFF2-4A57-B6C4-B53ACBCD2CFC}">
      <dsp:nvSpPr>
        <dsp:cNvPr id="0" name=""/>
        <dsp:cNvSpPr/>
      </dsp:nvSpPr>
      <dsp:spPr>
        <a:xfrm>
          <a:off x="465529" y="1434679"/>
          <a:ext cx="6517415" cy="7970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6343" tIns="0" rIns="246343" bIns="0" numCol="1" spcCol="1270" anchor="ctr" anchorCtr="0">
          <a:noAutofit/>
        </a:bodyPr>
        <a:lstStyle/>
        <a:p>
          <a:pPr marL="0" lvl="0" indent="0" algn="l" defTabSz="1200150">
            <a:lnSpc>
              <a:spcPct val="90000"/>
            </a:lnSpc>
            <a:spcBef>
              <a:spcPct val="0"/>
            </a:spcBef>
            <a:spcAft>
              <a:spcPct val="35000"/>
            </a:spcAft>
            <a:buNone/>
          </a:pPr>
          <a:r>
            <a:rPr lang="en-US" sz="2700" kern="1200" dirty="0">
              <a:solidFill>
                <a:schemeClr val="tx1"/>
              </a:solidFill>
              <a:latin typeface="Arial Narrow" pitchFamily="34" charset="0"/>
              <a:ea typeface="ＭＳ Ｐゴシック" pitchFamily="-109" charset="-128"/>
            </a:rPr>
            <a:t>4.2  Information and Knowledge Management (45 pts.)</a:t>
          </a:r>
        </a:p>
      </dsp:txBody>
      <dsp:txXfrm>
        <a:off x="504437" y="1473587"/>
        <a:ext cx="6439599" cy="71922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2F4B30-E3AD-4285-BB46-D5BFFEDE954C}">
      <dsp:nvSpPr>
        <dsp:cNvPr id="0" name=""/>
        <dsp:cNvSpPr/>
      </dsp:nvSpPr>
      <dsp:spPr>
        <a:xfrm>
          <a:off x="0" y="602447"/>
          <a:ext cx="9310594" cy="806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324D19E-C089-43F4-AF9F-AED735CB7852}">
      <dsp:nvSpPr>
        <dsp:cNvPr id="0" name=""/>
        <dsp:cNvSpPr/>
      </dsp:nvSpPr>
      <dsp:spPr>
        <a:xfrm>
          <a:off x="465529" y="130127"/>
          <a:ext cx="6517415" cy="9446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6343" tIns="0" rIns="246343" bIns="0" numCol="1" spcCol="1270" anchor="ctr" anchorCtr="0">
          <a:noAutofit/>
        </a:bodyPr>
        <a:lstStyle/>
        <a:p>
          <a:pPr marL="0" lvl="0" indent="0" algn="l" defTabSz="1422400">
            <a:lnSpc>
              <a:spcPct val="90000"/>
            </a:lnSpc>
            <a:spcBef>
              <a:spcPct val="0"/>
            </a:spcBef>
            <a:spcAft>
              <a:spcPct val="35000"/>
            </a:spcAft>
            <a:buNone/>
          </a:pPr>
          <a:r>
            <a:rPr lang="en-US" sz="3200" kern="1200" dirty="0">
              <a:solidFill>
                <a:schemeClr val="tx1"/>
              </a:solidFill>
              <a:latin typeface="Arial Narrow" pitchFamily="34" charset="0"/>
            </a:rPr>
            <a:t>5.1  Workforce Environment (40 pts.)</a:t>
          </a:r>
        </a:p>
      </dsp:txBody>
      <dsp:txXfrm>
        <a:off x="511643" y="176241"/>
        <a:ext cx="6425187" cy="852412"/>
      </dsp:txXfrm>
    </dsp:sp>
    <dsp:sp modelId="{C62E90DE-334B-4E87-B67D-BE187A5DD57C}">
      <dsp:nvSpPr>
        <dsp:cNvPr id="0" name=""/>
        <dsp:cNvSpPr/>
      </dsp:nvSpPr>
      <dsp:spPr>
        <a:xfrm>
          <a:off x="0" y="2053967"/>
          <a:ext cx="9310594" cy="1814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2606" tIns="666496" rIns="722606" bIns="227584" numCol="1" spcCol="1270" anchor="t" anchorCtr="0">
          <a:noAutofit/>
        </a:bodyPr>
        <a:lstStyle/>
        <a:p>
          <a:pPr marL="285750" lvl="1" indent="-285750" algn="l" defTabSz="1422400">
            <a:lnSpc>
              <a:spcPct val="90000"/>
            </a:lnSpc>
            <a:spcBef>
              <a:spcPct val="0"/>
            </a:spcBef>
            <a:spcAft>
              <a:spcPct val="15000"/>
            </a:spcAft>
            <a:buNone/>
          </a:pPr>
          <a:r>
            <a:rPr lang="en-US" sz="3200" b="0" i="1" kern="1200" dirty="0">
              <a:solidFill>
                <a:schemeClr val="tx1"/>
              </a:solidFill>
              <a:latin typeface="Arial Narrow" pitchFamily="34" charset="0"/>
            </a:rPr>
            <a:t>Building an effective workforce environment</a:t>
          </a:r>
          <a:endParaRPr lang="en-US" sz="3200" b="0" kern="1200" dirty="0">
            <a:solidFill>
              <a:schemeClr val="tx1"/>
            </a:solidFill>
            <a:latin typeface="Arial Narrow" pitchFamily="34" charset="0"/>
          </a:endParaRPr>
        </a:p>
        <a:p>
          <a:pPr marL="285750" lvl="1" indent="-285750" algn="l" defTabSz="1422400">
            <a:lnSpc>
              <a:spcPct val="90000"/>
            </a:lnSpc>
            <a:spcBef>
              <a:spcPct val="0"/>
            </a:spcBef>
            <a:spcAft>
              <a:spcPct val="15000"/>
            </a:spcAft>
            <a:buNone/>
          </a:pPr>
          <a:r>
            <a:rPr lang="en-US" sz="3200" b="0" i="1" kern="1200" dirty="0">
              <a:solidFill>
                <a:schemeClr val="tx1"/>
              </a:solidFill>
              <a:latin typeface="Arial Narrow" pitchFamily="34" charset="0"/>
            </a:rPr>
            <a:t>Engaging, developing, and managing your workforce </a:t>
          </a:r>
          <a:endParaRPr lang="en-US" sz="3200" b="0" kern="1200" dirty="0">
            <a:solidFill>
              <a:schemeClr val="tx1"/>
            </a:solidFill>
            <a:latin typeface="Arial Narrow" pitchFamily="34" charset="0"/>
          </a:endParaRPr>
        </a:p>
      </dsp:txBody>
      <dsp:txXfrm>
        <a:off x="0" y="2053967"/>
        <a:ext cx="9310594" cy="1814400"/>
      </dsp:txXfrm>
    </dsp:sp>
    <dsp:sp modelId="{B6C28477-E619-4051-BB8D-16CD5CEAAF02}">
      <dsp:nvSpPr>
        <dsp:cNvPr id="0" name=""/>
        <dsp:cNvSpPr/>
      </dsp:nvSpPr>
      <dsp:spPr>
        <a:xfrm>
          <a:off x="465529" y="1581647"/>
          <a:ext cx="6517415" cy="9446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6343" tIns="0" rIns="246343" bIns="0" numCol="1" spcCol="1270" anchor="ctr" anchorCtr="0">
          <a:noAutofit/>
        </a:bodyPr>
        <a:lstStyle/>
        <a:p>
          <a:pPr marL="0" lvl="0" indent="0" algn="l" defTabSz="1422400">
            <a:lnSpc>
              <a:spcPct val="90000"/>
            </a:lnSpc>
            <a:spcBef>
              <a:spcPct val="0"/>
            </a:spcBef>
            <a:spcAft>
              <a:spcPct val="35000"/>
            </a:spcAft>
            <a:buNone/>
          </a:pPr>
          <a:r>
            <a:rPr lang="en-US" sz="3200" kern="1200" dirty="0">
              <a:solidFill>
                <a:schemeClr val="tx1"/>
              </a:solidFill>
              <a:latin typeface="Arial Narrow" pitchFamily="34" charset="0"/>
            </a:rPr>
            <a:t>5.2  Workforce Engagement (45 pts.)</a:t>
          </a:r>
        </a:p>
      </dsp:txBody>
      <dsp:txXfrm>
        <a:off x="511643" y="1627761"/>
        <a:ext cx="6425187" cy="852412"/>
      </dsp:txXfrm>
    </dsp:sp>
  </dsp:spTree>
</dsp:drawing>
</file>

<file path=ppt/diagrams/layout1.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3.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0" y="1"/>
            <a:ext cx="3038599" cy="464053"/>
          </a:xfrm>
          <a:prstGeom prst="rect">
            <a:avLst/>
          </a:prstGeom>
          <a:noFill/>
          <a:ln w="9525">
            <a:noFill/>
            <a:miter lim="800000"/>
            <a:headEnd/>
            <a:tailEnd/>
          </a:ln>
          <a:effectLst/>
        </p:spPr>
        <p:txBody>
          <a:bodyPr vert="horz" wrap="square" lIns="92637" tIns="46319" rIns="92637" bIns="46319" numCol="1" anchor="t" anchorCtr="0" compatLnSpc="1">
            <a:prstTxWarp prst="textNoShape">
              <a:avLst/>
            </a:prstTxWarp>
          </a:bodyPr>
          <a:lstStyle>
            <a:lvl1pPr defTabSz="925633">
              <a:defRPr sz="1200">
                <a:ea typeface="ＭＳ Ｐゴシック" pitchFamily="-109" charset="-128"/>
                <a:cs typeface="ＭＳ Ｐゴシック" pitchFamily="-109" charset="-128"/>
              </a:defRPr>
            </a:lvl1pPr>
          </a:lstStyle>
          <a:p>
            <a:pPr>
              <a:defRPr/>
            </a:pPr>
            <a:endParaRPr lang="en-US" dirty="0"/>
          </a:p>
        </p:txBody>
      </p:sp>
      <p:sp>
        <p:nvSpPr>
          <p:cNvPr id="78851" name="Rectangle 3"/>
          <p:cNvSpPr>
            <a:spLocks noGrp="1" noChangeArrowheads="1"/>
          </p:cNvSpPr>
          <p:nvPr>
            <p:ph type="dt" sz="quarter" idx="1"/>
          </p:nvPr>
        </p:nvSpPr>
        <p:spPr bwMode="auto">
          <a:xfrm>
            <a:off x="3971802" y="1"/>
            <a:ext cx="3038598" cy="464053"/>
          </a:xfrm>
          <a:prstGeom prst="rect">
            <a:avLst/>
          </a:prstGeom>
          <a:noFill/>
          <a:ln w="9525">
            <a:noFill/>
            <a:miter lim="800000"/>
            <a:headEnd/>
            <a:tailEnd/>
          </a:ln>
          <a:effectLst/>
        </p:spPr>
        <p:txBody>
          <a:bodyPr vert="horz" wrap="square" lIns="92637" tIns="46319" rIns="92637" bIns="46319" numCol="1" anchor="t" anchorCtr="0" compatLnSpc="1">
            <a:prstTxWarp prst="textNoShape">
              <a:avLst/>
            </a:prstTxWarp>
          </a:bodyPr>
          <a:lstStyle>
            <a:lvl1pPr algn="r" defTabSz="925633">
              <a:defRPr sz="1200">
                <a:ea typeface="ＭＳ Ｐゴシック" pitchFamily="-109" charset="-128"/>
                <a:cs typeface="ＭＳ Ｐゴシック" pitchFamily="-109" charset="-128"/>
              </a:defRPr>
            </a:lvl1pPr>
          </a:lstStyle>
          <a:p>
            <a:pPr>
              <a:defRPr/>
            </a:pPr>
            <a:endParaRPr lang="en-US" dirty="0"/>
          </a:p>
        </p:txBody>
      </p:sp>
      <p:sp>
        <p:nvSpPr>
          <p:cNvPr id="78852" name="Rectangle 4"/>
          <p:cNvSpPr>
            <a:spLocks noGrp="1" noChangeArrowheads="1"/>
          </p:cNvSpPr>
          <p:nvPr>
            <p:ph type="ftr" sz="quarter" idx="2"/>
          </p:nvPr>
        </p:nvSpPr>
        <p:spPr bwMode="auto">
          <a:xfrm>
            <a:off x="0" y="8832348"/>
            <a:ext cx="3038599" cy="464053"/>
          </a:xfrm>
          <a:prstGeom prst="rect">
            <a:avLst/>
          </a:prstGeom>
          <a:noFill/>
          <a:ln w="9525">
            <a:noFill/>
            <a:miter lim="800000"/>
            <a:headEnd/>
            <a:tailEnd/>
          </a:ln>
          <a:effectLst/>
        </p:spPr>
        <p:txBody>
          <a:bodyPr vert="horz" wrap="square" lIns="92637" tIns="46319" rIns="92637" bIns="46319" numCol="1" anchor="b" anchorCtr="0" compatLnSpc="1">
            <a:prstTxWarp prst="textNoShape">
              <a:avLst/>
            </a:prstTxWarp>
          </a:bodyPr>
          <a:lstStyle>
            <a:lvl1pPr defTabSz="925633">
              <a:defRPr sz="1200">
                <a:ea typeface="ＭＳ Ｐゴシック" pitchFamily="-109" charset="-128"/>
                <a:cs typeface="ＭＳ Ｐゴシック" pitchFamily="-109" charset="-128"/>
              </a:defRPr>
            </a:lvl1pPr>
          </a:lstStyle>
          <a:p>
            <a:pPr>
              <a:defRPr/>
            </a:pPr>
            <a:endParaRPr lang="en-US" dirty="0"/>
          </a:p>
        </p:txBody>
      </p:sp>
      <p:sp>
        <p:nvSpPr>
          <p:cNvPr id="78853" name="Rectangle 5"/>
          <p:cNvSpPr>
            <a:spLocks noGrp="1" noChangeArrowheads="1"/>
          </p:cNvSpPr>
          <p:nvPr>
            <p:ph type="sldNum" sz="quarter" idx="3"/>
          </p:nvPr>
        </p:nvSpPr>
        <p:spPr bwMode="auto">
          <a:xfrm>
            <a:off x="3971802" y="8832348"/>
            <a:ext cx="3038598" cy="464053"/>
          </a:xfrm>
          <a:prstGeom prst="rect">
            <a:avLst/>
          </a:prstGeom>
          <a:noFill/>
          <a:ln w="9525">
            <a:noFill/>
            <a:miter lim="800000"/>
            <a:headEnd/>
            <a:tailEnd/>
          </a:ln>
          <a:effectLst/>
        </p:spPr>
        <p:txBody>
          <a:bodyPr vert="horz" wrap="square" lIns="92637" tIns="46319" rIns="92637" bIns="46319" numCol="1" anchor="b" anchorCtr="0" compatLnSpc="1">
            <a:prstTxWarp prst="textNoShape">
              <a:avLst/>
            </a:prstTxWarp>
          </a:bodyPr>
          <a:lstStyle>
            <a:lvl1pPr algn="r" defTabSz="925633">
              <a:defRPr sz="1200" smtClean="0"/>
            </a:lvl1pPr>
          </a:lstStyle>
          <a:p>
            <a:pPr>
              <a:defRPr/>
            </a:pPr>
            <a:fld id="{B4209F6B-AA93-4047-A16F-4528D28572EC}" type="slidenum">
              <a:rPr lang="en-US"/>
              <a:pPr>
                <a:defRPr/>
              </a:pPr>
              <a:t>‹#›</a:t>
            </a:fld>
            <a:endParaRPr lang="en-US" dirty="0"/>
          </a:p>
        </p:txBody>
      </p:sp>
    </p:spTree>
    <p:extLst>
      <p:ext uri="{BB962C8B-B14F-4D97-AF65-F5344CB8AC3E}">
        <p14:creationId xmlns:p14="http://schemas.microsoft.com/office/powerpoint/2010/main" val="19158301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1"/>
            <a:ext cx="3038599" cy="464053"/>
          </a:xfrm>
          <a:prstGeom prst="rect">
            <a:avLst/>
          </a:prstGeom>
          <a:noFill/>
          <a:ln w="9525">
            <a:noFill/>
            <a:miter lim="800000"/>
            <a:headEnd/>
            <a:tailEnd/>
          </a:ln>
          <a:effectLst/>
        </p:spPr>
        <p:txBody>
          <a:bodyPr vert="horz" wrap="square" lIns="92637" tIns="46319" rIns="92637" bIns="46319" numCol="1" anchor="t" anchorCtr="0" compatLnSpc="1">
            <a:prstTxWarp prst="textNoShape">
              <a:avLst/>
            </a:prstTxWarp>
          </a:bodyPr>
          <a:lstStyle>
            <a:lvl1pPr defTabSz="925633">
              <a:defRPr sz="1200">
                <a:ea typeface="ＭＳ Ｐゴシック" pitchFamily="-109" charset="-128"/>
                <a:cs typeface="ＭＳ Ｐゴシック" pitchFamily="-109" charset="-128"/>
              </a:defRPr>
            </a:lvl1pPr>
          </a:lstStyle>
          <a:p>
            <a:pPr>
              <a:defRPr/>
            </a:pPr>
            <a:endParaRPr lang="en-US" dirty="0"/>
          </a:p>
        </p:txBody>
      </p:sp>
      <p:sp>
        <p:nvSpPr>
          <p:cNvPr id="35843" name="Rectangle 3"/>
          <p:cNvSpPr>
            <a:spLocks noGrp="1" noChangeArrowheads="1"/>
          </p:cNvSpPr>
          <p:nvPr>
            <p:ph type="dt" idx="1"/>
          </p:nvPr>
        </p:nvSpPr>
        <p:spPr bwMode="auto">
          <a:xfrm>
            <a:off x="3971802" y="1"/>
            <a:ext cx="3038598" cy="464053"/>
          </a:xfrm>
          <a:prstGeom prst="rect">
            <a:avLst/>
          </a:prstGeom>
          <a:noFill/>
          <a:ln w="9525">
            <a:noFill/>
            <a:miter lim="800000"/>
            <a:headEnd/>
            <a:tailEnd/>
          </a:ln>
          <a:effectLst/>
        </p:spPr>
        <p:txBody>
          <a:bodyPr vert="horz" wrap="square" lIns="92637" tIns="46319" rIns="92637" bIns="46319" numCol="1" anchor="t" anchorCtr="0" compatLnSpc="1">
            <a:prstTxWarp prst="textNoShape">
              <a:avLst/>
            </a:prstTxWarp>
          </a:bodyPr>
          <a:lstStyle>
            <a:lvl1pPr algn="r" defTabSz="925633">
              <a:defRPr sz="1200">
                <a:ea typeface="ＭＳ Ｐゴシック" pitchFamily="-109" charset="-128"/>
                <a:cs typeface="ＭＳ Ｐゴシック" pitchFamily="-109" charset="-128"/>
              </a:defRPr>
            </a:lvl1pPr>
          </a:lstStyle>
          <a:p>
            <a:pPr>
              <a:defRPr/>
            </a:pPr>
            <a:endParaRPr lang="en-US" dirty="0"/>
          </a:p>
        </p:txBody>
      </p:sp>
      <p:sp>
        <p:nvSpPr>
          <p:cNvPr id="15364" name="Rectangle 4"/>
          <p:cNvSpPr>
            <a:spLocks noGrp="1" noRot="1" noChangeAspect="1" noChangeArrowheads="1" noTextEdit="1"/>
          </p:cNvSpPr>
          <p:nvPr>
            <p:ph type="sldImg" idx="2"/>
          </p:nvPr>
        </p:nvSpPr>
        <p:spPr bwMode="auto">
          <a:xfrm>
            <a:off x="1250950" y="698500"/>
            <a:ext cx="4510088" cy="348615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5845" name="Rectangle 5"/>
          <p:cNvSpPr>
            <a:spLocks noGrp="1" noChangeArrowheads="1"/>
          </p:cNvSpPr>
          <p:nvPr>
            <p:ph type="body" sz="quarter" idx="3"/>
          </p:nvPr>
        </p:nvSpPr>
        <p:spPr bwMode="auto">
          <a:xfrm>
            <a:off x="934830" y="4414257"/>
            <a:ext cx="5140743" cy="4184147"/>
          </a:xfrm>
          <a:prstGeom prst="rect">
            <a:avLst/>
          </a:prstGeom>
          <a:noFill/>
          <a:ln w="9525">
            <a:noFill/>
            <a:miter lim="800000"/>
            <a:headEnd/>
            <a:tailEnd/>
          </a:ln>
          <a:effectLst/>
        </p:spPr>
        <p:txBody>
          <a:bodyPr vert="horz" wrap="square" lIns="92637" tIns="46319" rIns="92637" bIns="46319"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35846" name="Rectangle 6"/>
          <p:cNvSpPr>
            <a:spLocks noGrp="1" noChangeArrowheads="1"/>
          </p:cNvSpPr>
          <p:nvPr>
            <p:ph type="ftr" sz="quarter" idx="4"/>
          </p:nvPr>
        </p:nvSpPr>
        <p:spPr bwMode="auto">
          <a:xfrm>
            <a:off x="0" y="8832348"/>
            <a:ext cx="3038599" cy="464053"/>
          </a:xfrm>
          <a:prstGeom prst="rect">
            <a:avLst/>
          </a:prstGeom>
          <a:noFill/>
          <a:ln w="9525">
            <a:noFill/>
            <a:miter lim="800000"/>
            <a:headEnd/>
            <a:tailEnd/>
          </a:ln>
          <a:effectLst/>
        </p:spPr>
        <p:txBody>
          <a:bodyPr vert="horz" wrap="square" lIns="92637" tIns="46319" rIns="92637" bIns="46319" numCol="1" anchor="b" anchorCtr="0" compatLnSpc="1">
            <a:prstTxWarp prst="textNoShape">
              <a:avLst/>
            </a:prstTxWarp>
          </a:bodyPr>
          <a:lstStyle>
            <a:lvl1pPr defTabSz="925633">
              <a:defRPr sz="1200">
                <a:ea typeface="ＭＳ Ｐゴシック" pitchFamily="-109" charset="-128"/>
                <a:cs typeface="ＭＳ Ｐゴシック" pitchFamily="-109" charset="-128"/>
              </a:defRPr>
            </a:lvl1pPr>
          </a:lstStyle>
          <a:p>
            <a:pPr>
              <a:defRPr/>
            </a:pPr>
            <a:endParaRPr lang="en-US" dirty="0"/>
          </a:p>
        </p:txBody>
      </p:sp>
      <p:sp>
        <p:nvSpPr>
          <p:cNvPr id="35847" name="Rectangle 7"/>
          <p:cNvSpPr>
            <a:spLocks noGrp="1" noChangeArrowheads="1"/>
          </p:cNvSpPr>
          <p:nvPr>
            <p:ph type="sldNum" sz="quarter" idx="5"/>
          </p:nvPr>
        </p:nvSpPr>
        <p:spPr bwMode="auto">
          <a:xfrm>
            <a:off x="3971802" y="8832348"/>
            <a:ext cx="3038598" cy="464053"/>
          </a:xfrm>
          <a:prstGeom prst="rect">
            <a:avLst/>
          </a:prstGeom>
          <a:noFill/>
          <a:ln w="9525">
            <a:noFill/>
            <a:miter lim="800000"/>
            <a:headEnd/>
            <a:tailEnd/>
          </a:ln>
          <a:effectLst/>
        </p:spPr>
        <p:txBody>
          <a:bodyPr vert="horz" wrap="square" lIns="92637" tIns="46319" rIns="92637" bIns="46319" numCol="1" anchor="b" anchorCtr="0" compatLnSpc="1">
            <a:prstTxWarp prst="textNoShape">
              <a:avLst/>
            </a:prstTxWarp>
          </a:bodyPr>
          <a:lstStyle>
            <a:lvl1pPr algn="r" defTabSz="925633">
              <a:defRPr sz="1100" smtClean="0"/>
            </a:lvl1pPr>
          </a:lstStyle>
          <a:p>
            <a:pPr>
              <a:defRPr/>
            </a:pPr>
            <a:fld id="{E54A5DDD-13F4-9145-98AB-212D371D7138}" type="slidenum">
              <a:rPr lang="en-US" smtClean="0"/>
              <a:pPr>
                <a:defRPr/>
              </a:pPr>
              <a:t>‹#›</a:t>
            </a:fld>
            <a:endParaRPr lang="en-US" dirty="0"/>
          </a:p>
        </p:txBody>
      </p:sp>
    </p:spTree>
    <p:extLst>
      <p:ext uri="{BB962C8B-B14F-4D97-AF65-F5344CB8AC3E}">
        <p14:creationId xmlns:p14="http://schemas.microsoft.com/office/powerpoint/2010/main" val="4117626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Times New Roman" pitchFamily="-107" charset="0"/>
        <a:ea typeface="ＭＳ Ｐゴシック" pitchFamily="-107" charset="-128"/>
        <a:cs typeface="ＭＳ Ｐゴシック" pitchFamily="-110" charset="-128"/>
      </a:defRPr>
    </a:lvl1pPr>
    <a:lvl2pPr marL="457200" algn="l" rtl="0" eaLnBrk="0" fontAlgn="base" hangingPunct="0">
      <a:spcBef>
        <a:spcPct val="30000"/>
      </a:spcBef>
      <a:spcAft>
        <a:spcPct val="0"/>
      </a:spcAft>
      <a:defRPr sz="1100" kern="1200">
        <a:solidFill>
          <a:schemeClr val="tx1"/>
        </a:solidFill>
        <a:latin typeface="Times New Roman" pitchFamily="-107" charset="0"/>
        <a:ea typeface="ＭＳ Ｐゴシック" pitchFamily="-107" charset="-128"/>
        <a:cs typeface="ＭＳ Ｐゴシック" charset="0"/>
      </a:defRPr>
    </a:lvl2pPr>
    <a:lvl3pPr marL="914400" algn="l" rtl="0" eaLnBrk="0" fontAlgn="base" hangingPunct="0">
      <a:spcBef>
        <a:spcPct val="30000"/>
      </a:spcBef>
      <a:spcAft>
        <a:spcPct val="0"/>
      </a:spcAft>
      <a:defRPr sz="1100" kern="1200">
        <a:solidFill>
          <a:schemeClr val="tx1"/>
        </a:solidFill>
        <a:latin typeface="Times New Roman" pitchFamily="-107" charset="0"/>
        <a:ea typeface="ヒラギノ角ゴ Pro W3" pitchFamily="-65" charset="-128"/>
        <a:cs typeface="ヒラギノ角ゴ Pro W3" pitchFamily="-109" charset="-128"/>
      </a:defRPr>
    </a:lvl3pPr>
    <a:lvl4pPr marL="1371600" algn="l" rtl="0" eaLnBrk="0" fontAlgn="base" hangingPunct="0">
      <a:spcBef>
        <a:spcPct val="30000"/>
      </a:spcBef>
      <a:spcAft>
        <a:spcPct val="0"/>
      </a:spcAft>
      <a:defRPr sz="1100" kern="1200">
        <a:solidFill>
          <a:schemeClr val="tx1"/>
        </a:solidFill>
        <a:latin typeface="Times New Roman" pitchFamily="-107" charset="0"/>
        <a:ea typeface="ヒラギノ角ゴ Pro W3" pitchFamily="-65" charset="-128"/>
        <a:cs typeface="+mn-cs"/>
      </a:defRPr>
    </a:lvl4pPr>
    <a:lvl5pPr marL="1828800" algn="l" rtl="0" eaLnBrk="0" fontAlgn="base" hangingPunct="0">
      <a:spcBef>
        <a:spcPct val="30000"/>
      </a:spcBef>
      <a:spcAft>
        <a:spcPct val="0"/>
      </a:spcAft>
      <a:defRPr sz="1100" kern="1200">
        <a:solidFill>
          <a:schemeClr val="tx1"/>
        </a:solidFill>
        <a:latin typeface="Times New Roman" pitchFamily="-107" charset="0"/>
        <a:ea typeface="ヒラギノ角ゴ Pro W3"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5633">
              <a:defRPr sz="2700">
                <a:solidFill>
                  <a:schemeClr val="tx1"/>
                </a:solidFill>
                <a:latin typeface="Times New Roman" charset="0"/>
                <a:ea typeface="ＭＳ Ｐゴシック" charset="0"/>
                <a:cs typeface="ＭＳ Ｐゴシック" charset="0"/>
              </a:defRPr>
            </a:lvl1pPr>
            <a:lvl2pPr marL="833070" indent="-320411" defTabSz="925633">
              <a:defRPr sz="2700">
                <a:solidFill>
                  <a:schemeClr val="tx1"/>
                </a:solidFill>
                <a:latin typeface="Times New Roman" charset="0"/>
                <a:ea typeface="ＭＳ Ｐゴシック" charset="0"/>
                <a:cs typeface="ＭＳ Ｐゴシック" charset="0"/>
              </a:defRPr>
            </a:lvl2pPr>
            <a:lvl3pPr marL="1281646" indent="-256329" defTabSz="925633">
              <a:defRPr sz="2700">
                <a:solidFill>
                  <a:schemeClr val="tx1"/>
                </a:solidFill>
                <a:latin typeface="Times New Roman" charset="0"/>
                <a:ea typeface="ＭＳ Ｐゴシック" charset="0"/>
                <a:cs typeface="ＭＳ Ｐゴシック" charset="0"/>
              </a:defRPr>
            </a:lvl3pPr>
            <a:lvl4pPr marL="1794304" indent="-256329" defTabSz="925633">
              <a:defRPr sz="2700">
                <a:solidFill>
                  <a:schemeClr val="tx1"/>
                </a:solidFill>
                <a:latin typeface="Times New Roman" charset="0"/>
                <a:ea typeface="ＭＳ Ｐゴシック" charset="0"/>
                <a:cs typeface="ＭＳ Ｐゴシック" charset="0"/>
              </a:defRPr>
            </a:lvl4pPr>
            <a:lvl5pPr marL="2306963" indent="-256329" defTabSz="925633">
              <a:defRPr sz="2700">
                <a:solidFill>
                  <a:schemeClr val="tx1"/>
                </a:solidFill>
                <a:latin typeface="Times New Roman" charset="0"/>
                <a:ea typeface="ＭＳ Ｐゴシック" charset="0"/>
                <a:cs typeface="ＭＳ Ｐゴシック" charset="0"/>
              </a:defRPr>
            </a:lvl5pPr>
            <a:lvl6pPr marL="2819621" indent="-256329" defTabSz="925633" eaLnBrk="0" fontAlgn="base" hangingPunct="0">
              <a:spcBef>
                <a:spcPct val="0"/>
              </a:spcBef>
              <a:spcAft>
                <a:spcPct val="0"/>
              </a:spcAft>
              <a:defRPr sz="2700">
                <a:solidFill>
                  <a:schemeClr val="tx1"/>
                </a:solidFill>
                <a:latin typeface="Times New Roman" charset="0"/>
                <a:ea typeface="ＭＳ Ｐゴシック" charset="0"/>
                <a:cs typeface="ＭＳ Ｐゴシック" charset="0"/>
              </a:defRPr>
            </a:lvl6pPr>
            <a:lvl7pPr marL="3332279" indent="-256329" defTabSz="925633" eaLnBrk="0" fontAlgn="base" hangingPunct="0">
              <a:spcBef>
                <a:spcPct val="0"/>
              </a:spcBef>
              <a:spcAft>
                <a:spcPct val="0"/>
              </a:spcAft>
              <a:defRPr sz="2700">
                <a:solidFill>
                  <a:schemeClr val="tx1"/>
                </a:solidFill>
                <a:latin typeface="Times New Roman" charset="0"/>
                <a:ea typeface="ＭＳ Ｐゴシック" charset="0"/>
                <a:cs typeface="ＭＳ Ｐゴシック" charset="0"/>
              </a:defRPr>
            </a:lvl7pPr>
            <a:lvl8pPr marL="3844938" indent="-256329" defTabSz="925633" eaLnBrk="0" fontAlgn="base" hangingPunct="0">
              <a:spcBef>
                <a:spcPct val="0"/>
              </a:spcBef>
              <a:spcAft>
                <a:spcPct val="0"/>
              </a:spcAft>
              <a:defRPr sz="2700">
                <a:solidFill>
                  <a:schemeClr val="tx1"/>
                </a:solidFill>
                <a:latin typeface="Times New Roman" charset="0"/>
                <a:ea typeface="ＭＳ Ｐゴシック" charset="0"/>
                <a:cs typeface="ＭＳ Ｐゴシック" charset="0"/>
              </a:defRPr>
            </a:lvl8pPr>
            <a:lvl9pPr marL="4357596" indent="-256329" defTabSz="925633" eaLnBrk="0" fontAlgn="base" hangingPunct="0">
              <a:spcBef>
                <a:spcPct val="0"/>
              </a:spcBef>
              <a:spcAft>
                <a:spcPct val="0"/>
              </a:spcAft>
              <a:defRPr sz="2700">
                <a:solidFill>
                  <a:schemeClr val="tx1"/>
                </a:solidFill>
                <a:latin typeface="Times New Roman" charset="0"/>
                <a:ea typeface="ＭＳ Ｐゴシック" charset="0"/>
                <a:cs typeface="ＭＳ Ｐゴシック" charset="0"/>
              </a:defRPr>
            </a:lvl9pPr>
          </a:lstStyle>
          <a:p>
            <a:fld id="{BED9C391-AC5A-B744-B84B-CD38850A6149}" type="slidenum">
              <a:rPr lang="en-US" sz="1200"/>
              <a:pPr/>
              <a:t>1</a:t>
            </a:fld>
            <a:endParaRPr lang="en-US" sz="1200" dirty="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711927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1E6CF192-BB90-4536-8D7B-4BEF2F178053}" type="slidenum">
              <a:rPr lang="en-US" sz="1300"/>
              <a:pPr/>
              <a:t>10</a:t>
            </a:fld>
            <a:endParaRPr lang="en-US" sz="1300" dirty="0"/>
          </a:p>
        </p:txBody>
      </p:sp>
      <p:sp>
        <p:nvSpPr>
          <p:cNvPr id="31747" name="Rectangle 2"/>
          <p:cNvSpPr>
            <a:spLocks noGrp="1" noRot="1" noChangeAspect="1" noChangeArrowheads="1" noTextEdit="1"/>
          </p:cNvSpPr>
          <p:nvPr>
            <p:ph type="sldImg"/>
          </p:nvPr>
        </p:nvSpPr>
        <p:spPr>
          <a:xfrm>
            <a:off x="1414463" y="93663"/>
            <a:ext cx="4360862" cy="3371850"/>
          </a:xfrm>
          <a:ln/>
        </p:spPr>
      </p:sp>
      <p:sp>
        <p:nvSpPr>
          <p:cNvPr id="31748" name="Rectangle 3"/>
          <p:cNvSpPr>
            <a:spLocks noGrp="1" noChangeArrowheads="1"/>
          </p:cNvSpPr>
          <p:nvPr>
            <p:ph type="body" idx="1"/>
          </p:nvPr>
        </p:nvSpPr>
        <p:spPr>
          <a:xfrm>
            <a:off x="629180" y="3779539"/>
            <a:ext cx="5696763" cy="730653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92247" indent="-192247" defTabSz="1025317">
              <a:spcAft>
                <a:spcPts val="673"/>
              </a:spcAft>
              <a:buFont typeface="Arial" pitchFamily="34" charset="0"/>
              <a:buChar char="•"/>
              <a:defRPr/>
            </a:pPr>
            <a:r>
              <a:rPr lang="en-US" b="1" dirty="0"/>
              <a:t>Systems perspective: </a:t>
            </a:r>
            <a:r>
              <a:rPr lang="en-US" dirty="0"/>
              <a:t>A systems perspective</a:t>
            </a:r>
            <a:r>
              <a:rPr lang="en-US" baseline="0" dirty="0"/>
              <a:t> </a:t>
            </a:r>
            <a:r>
              <a:rPr lang="en-US" dirty="0"/>
              <a:t>means managing all the parts of your organization as a unified whole to achieve your mission. It means ensuring that your plans, processes, measures, and actions are consistent. And it means ensuring that the individual parts of your organization’s management system work together in a fully interconnected, unified, and mutually beneficial manner. </a:t>
            </a:r>
          </a:p>
          <a:p>
            <a:pPr marL="192247" indent="-192247" defTabSz="1025317">
              <a:spcAft>
                <a:spcPts val="673"/>
              </a:spcAft>
              <a:buFont typeface="Arial" pitchFamily="34" charset="0"/>
              <a:buChar char="•"/>
              <a:defRPr/>
            </a:pPr>
            <a:r>
              <a:rPr lang="en-US" b="1" dirty="0"/>
              <a:t>Visionary leadership: </a:t>
            </a:r>
            <a:r>
              <a:rPr lang="en-US" dirty="0"/>
              <a:t>Your organization’s senior leaders should set a vision for the organization, create a customer focus, demonstrate clear and visible organizational values and ethics, and set high expectations for the workforce. The vision, values, and expectations should balance the needs of all your stakeholders. </a:t>
            </a:r>
          </a:p>
          <a:p>
            <a:pPr marL="192247" indent="-192247">
              <a:spcAft>
                <a:spcPts val="673"/>
              </a:spcAft>
              <a:buFont typeface="Arial" pitchFamily="34" charset="0"/>
              <a:buChar char="•"/>
            </a:pPr>
            <a:r>
              <a:rPr lang="en-US" b="1" dirty="0"/>
              <a:t>Student-centered excellence: </a:t>
            </a:r>
            <a:r>
              <a:rPr lang="en-US" dirty="0"/>
              <a:t>Your students and other customers are the ultimate judges of performance and quality. Thus, your organization must take into account all educational program and service features and support that contribute value to your students and other customers. . </a:t>
            </a:r>
          </a:p>
          <a:p>
            <a:pPr marL="192247" indent="-192247" defTabSz="1025317">
              <a:spcAft>
                <a:spcPts val="673"/>
              </a:spcAft>
              <a:buFont typeface="Arial" pitchFamily="34" charset="0"/>
              <a:buChar char="•"/>
              <a:defRPr/>
            </a:pPr>
            <a:r>
              <a:rPr lang="en-US" b="1" dirty="0"/>
              <a:t>Valuing people: </a:t>
            </a:r>
            <a:r>
              <a:rPr lang="en-US" dirty="0"/>
              <a:t>A successful organization values all people who have a stake in the organization, including students, other customers, community members, stockholders, and other people affected by the organization’s actions. Your organization’s success depends on an engaged workforce that benefits from meaningful work, clear organizational direction, the opportunity to learn, and accountability for performance. That engaged workforce must also have a safe, trusting, and cooperative environment. </a:t>
            </a:r>
            <a:endParaRPr lang="en-US" strike="sngStrike" dirty="0"/>
          </a:p>
        </p:txBody>
      </p:sp>
    </p:spTree>
    <p:extLst>
      <p:ext uri="{BB962C8B-B14F-4D97-AF65-F5344CB8AC3E}">
        <p14:creationId xmlns:p14="http://schemas.microsoft.com/office/powerpoint/2010/main" val="41986315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6E355744-9A5B-4ECB-8EBC-4E786AC2DBEA}" type="slidenum">
              <a:rPr lang="en-US" sz="1300"/>
              <a:pPr/>
              <a:t>11</a:t>
            </a:fld>
            <a:endParaRPr lang="en-US" sz="1300" dirty="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xfrm>
            <a:off x="269856" y="4622633"/>
            <a:ext cx="6472315" cy="434799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dirty="0"/>
              <a:t>Organizational learning and agility: </a:t>
            </a:r>
            <a:r>
              <a:rPr lang="en-US" dirty="0"/>
              <a:t>Success in today’s ever-changing, globally competitive environment demands continual organizational learning and agility. Agility requires a capacity for rapid change and for flexibility in operations. Organizational learning includes both continuous improvement of existing approaches and significant change or innovation, leading to new goals, approaches, educational programs and services, and markets. </a:t>
            </a:r>
          </a:p>
          <a:p>
            <a:r>
              <a:rPr lang="en-US" b="1" dirty="0"/>
              <a:t>Focus on success: </a:t>
            </a:r>
            <a:r>
              <a:rPr lang="en-US" dirty="0"/>
              <a:t>Ensuring your organization’s success now and in the future requires an understanding of the short- and longer-term factors that affect your organization and its marketplace. Ensuring this ongoing success requires managing uncertainty in the environment, as well as balancing some stakeholders’ short-term demands with the organization’s and stakeholders’ needs to invest in long-term success. </a:t>
            </a:r>
          </a:p>
          <a:p>
            <a:r>
              <a:rPr lang="en-US" b="1" dirty="0"/>
              <a:t>Managing for innovation: </a:t>
            </a:r>
            <a:r>
              <a:rPr lang="en-US" dirty="0"/>
              <a:t>Innovation is no longer strictly the purview of research and development departments. Organizations should be led and managed so that innovation becomes part of the learning culture, is integrated into daily work, and reaches across the entire organization. Innovation should lead the organization to new dimensions of performance</a:t>
            </a:r>
          </a:p>
          <a:p>
            <a:r>
              <a:rPr lang="en-US" b="1" dirty="0"/>
              <a:t>Management by fact: </a:t>
            </a:r>
            <a:r>
              <a:rPr lang="en-US" dirty="0"/>
              <a:t>Performance improvement requires measurement and analysis. The measures selected should best represent the factors that lead to improved student, other customer, operational, societal, and financial performance. Analysis supports a variety of purposes, such as planning, reviewing your overall performance, improving operations, managing change, and comparing your performance with competitors’ or with best-practice benchmarks.</a:t>
            </a:r>
          </a:p>
          <a:p>
            <a:endParaRPr lang="en-US" dirty="0"/>
          </a:p>
        </p:txBody>
      </p:sp>
    </p:spTree>
    <p:extLst>
      <p:ext uri="{BB962C8B-B14F-4D97-AF65-F5344CB8AC3E}">
        <p14:creationId xmlns:p14="http://schemas.microsoft.com/office/powerpoint/2010/main" val="30797399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895602" y="8648977"/>
            <a:ext cx="3038598" cy="46405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8B351FA2-AAF0-4BFC-B1DA-5955CA5807B0}" type="slidenum">
              <a:rPr lang="en-US" sz="1300"/>
              <a:pPr/>
              <a:t>12</a:t>
            </a:fld>
            <a:endParaRPr lang="en-US" sz="1300" dirty="0"/>
          </a:p>
        </p:txBody>
      </p:sp>
      <p:sp>
        <p:nvSpPr>
          <p:cNvPr id="33795" name="Rectangle 2"/>
          <p:cNvSpPr>
            <a:spLocks noGrp="1" noRot="1" noChangeAspect="1" noChangeArrowheads="1" noTextEdit="1"/>
          </p:cNvSpPr>
          <p:nvPr>
            <p:ph type="sldImg"/>
          </p:nvPr>
        </p:nvSpPr>
        <p:spPr>
          <a:xfrm>
            <a:off x="785813" y="838200"/>
            <a:ext cx="5683250" cy="4392613"/>
          </a:xfrm>
          <a:ln/>
        </p:spPr>
      </p:sp>
      <p:sp>
        <p:nvSpPr>
          <p:cNvPr id="30724" name="Rectangle 3"/>
          <p:cNvSpPr>
            <a:spLocks noGrp="1" noChangeArrowheads="1"/>
          </p:cNvSpPr>
          <p:nvPr>
            <p:ph type="body" idx="1"/>
          </p:nvPr>
        </p:nvSpPr>
        <p:spPr>
          <a:xfrm>
            <a:off x="406286" y="5367867"/>
            <a:ext cx="6442304" cy="3376083"/>
          </a:xfrm>
          <a:ln/>
        </p:spPr>
        <p:txBody>
          <a:bodyPr/>
          <a:lstStyle/>
          <a:p>
            <a:pPr marL="256329" indent="-256329">
              <a:spcAft>
                <a:spcPts val="343"/>
              </a:spcAft>
              <a:buFont typeface="Arial" pitchFamily="34" charset="0"/>
              <a:buChar char="•"/>
              <a:defRPr/>
            </a:pPr>
            <a:r>
              <a:rPr lang="en-US" b="1" dirty="0"/>
              <a:t>Societal responsibility: </a:t>
            </a:r>
            <a:r>
              <a:rPr lang="en-US" dirty="0"/>
              <a:t>Leaders should stress responsibilities to the public, ethical behavior, and the need to consider societal well-being and benefit, which refers to leadership in and support—within the limits of an organization’s resources—of the environmental, social, and economic systems in the organization’s sphere of influence.</a:t>
            </a:r>
            <a:r>
              <a:rPr lang="en-US" b="1" dirty="0"/>
              <a:t> </a:t>
            </a:r>
          </a:p>
          <a:p>
            <a:pPr marL="256329" indent="-256329">
              <a:spcAft>
                <a:spcPts val="343"/>
              </a:spcAft>
              <a:buFont typeface="Arial" pitchFamily="34" charset="0"/>
              <a:buChar char="•"/>
              <a:defRPr/>
            </a:pPr>
            <a:r>
              <a:rPr lang="en-US" b="1" dirty="0"/>
              <a:t>Ethics and transparency: </a:t>
            </a:r>
            <a:r>
              <a:rPr lang="en-US" dirty="0"/>
              <a:t>Ethical behavior and transparency build trust in the organization and a belief in its fairness and integrity that is valued by all key stakeholders. Your organization should stress ethical behavior in all stakeholder transactions and interactions. Transparency is characterized by consistently candid and open communication on the part of leadership and management and by the sharing of clear and accurate information.</a:t>
            </a:r>
          </a:p>
          <a:p>
            <a:pPr marL="256329" indent="-256329">
              <a:buFont typeface="Arial" panose="020B0604020202020204" pitchFamily="34" charset="0"/>
              <a:buChar char="•"/>
            </a:pPr>
            <a:r>
              <a:rPr lang="en-US" b="1" dirty="0"/>
              <a:t>Delivering</a:t>
            </a:r>
            <a:r>
              <a:rPr lang="en-US" b="1" baseline="0" dirty="0"/>
              <a:t> value and results</a:t>
            </a:r>
            <a:r>
              <a:rPr lang="en-US" b="1" dirty="0"/>
              <a:t>:</a:t>
            </a:r>
            <a:r>
              <a:rPr lang="en-US" dirty="0"/>
              <a:t> By delivering value to key stakeholders, your organization builds loyalty, contributes to growing the economy, and contributes to society. Results should be used to deliver and balance value for your key stakeholders—your students, other customers, workforce, stockholders, suppliers, and partners; the public; and the community. Thus results need to be a composite of measures that include not just financial results, but also educational program and service results, process results; student, other customer, and workforce satisfaction and engagement results; and leadership, strategy, and societal performance.</a:t>
            </a:r>
          </a:p>
        </p:txBody>
      </p:sp>
    </p:spTree>
    <p:extLst>
      <p:ext uri="{BB962C8B-B14F-4D97-AF65-F5344CB8AC3E}">
        <p14:creationId xmlns:p14="http://schemas.microsoft.com/office/powerpoint/2010/main" val="26111237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xfrm>
            <a:off x="3848107" y="8593928"/>
            <a:ext cx="3038598" cy="46405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2536C535-B7CF-437B-928C-9BD496EEAC87}" type="slidenum">
              <a:rPr lang="en-US" sz="1300"/>
              <a:pPr/>
              <a:t>13</a:t>
            </a:fld>
            <a:endParaRPr lang="en-US" sz="1300" dirty="0"/>
          </a:p>
        </p:txBody>
      </p:sp>
      <p:sp>
        <p:nvSpPr>
          <p:cNvPr id="35843" name="Rectangle 2"/>
          <p:cNvSpPr>
            <a:spLocks noGrp="1" noRot="1" noChangeAspect="1" noChangeArrowheads="1" noTextEdit="1"/>
          </p:cNvSpPr>
          <p:nvPr>
            <p:ph type="sldImg"/>
          </p:nvPr>
        </p:nvSpPr>
        <p:spPr>
          <a:xfrm>
            <a:off x="835025" y="828675"/>
            <a:ext cx="5456238" cy="4216400"/>
          </a:xfrm>
          <a:ln/>
        </p:spPr>
      </p:sp>
      <p:sp>
        <p:nvSpPr>
          <p:cNvPr id="35844" name="Rectangle 3"/>
          <p:cNvSpPr>
            <a:spLocks noGrp="1" noChangeArrowheads="1"/>
          </p:cNvSpPr>
          <p:nvPr>
            <p:ph type="body" idx="1"/>
          </p:nvPr>
        </p:nvSpPr>
        <p:spPr>
          <a:xfrm>
            <a:off x="518493" y="5256711"/>
            <a:ext cx="6088844" cy="35692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t>There are 17 Criteria items (plus 2 in the Organizational Profile), each with a particular focus. </a:t>
            </a:r>
          </a:p>
          <a:p>
            <a:r>
              <a:rPr lang="en-US" dirty="0"/>
              <a:t>Let’s take a look at what an item looks like in the </a:t>
            </a:r>
            <a:r>
              <a:rPr lang="en-US" i="1" dirty="0"/>
              <a:t>Baldrige Excellence Framework </a:t>
            </a:r>
            <a:r>
              <a:rPr lang="en-US" dirty="0"/>
              <a:t>booklet. In this graphic of item 7.5, Budgetary. Financial, and Market Results, you can see that the basic requirements are presented in the item title</a:t>
            </a:r>
            <a:r>
              <a:rPr lang="en-US" strike="sngStrike" dirty="0"/>
              <a:t> </a:t>
            </a:r>
            <a:r>
              <a:rPr lang="en-US" dirty="0"/>
              <a:t>(“What are your budgetary, financial, and market results?”). </a:t>
            </a:r>
          </a:p>
          <a:p>
            <a:r>
              <a:rPr lang="en-US" dirty="0"/>
              <a:t>Each item includes one or more areas to address (labeled </a:t>
            </a:r>
            <a:r>
              <a:rPr lang="en-US" i="1" dirty="0"/>
              <a:t>a, b, c,</a:t>
            </a:r>
            <a:r>
              <a:rPr lang="en-US" dirty="0"/>
              <a:t> and so on). </a:t>
            </a:r>
          </a:p>
          <a:p>
            <a:pPr fontAlgn="b"/>
            <a:r>
              <a:rPr lang="en-US" dirty="0"/>
              <a:t>Item requirements are expressed as questions or statements on three levels:</a:t>
            </a:r>
          </a:p>
          <a:p>
            <a:pPr lvl="0" fontAlgn="b"/>
            <a:r>
              <a:rPr lang="en-US" i="1" dirty="0"/>
              <a:t>Basic requirements</a:t>
            </a:r>
            <a:r>
              <a:rPr lang="en-US" dirty="0"/>
              <a:t> are expressed in the title question.</a:t>
            </a:r>
          </a:p>
          <a:p>
            <a:pPr lvl="0" fontAlgn="b"/>
            <a:r>
              <a:rPr lang="en-US" i="1" dirty="0"/>
              <a:t>Overall requirements</a:t>
            </a:r>
            <a:r>
              <a:rPr lang="en-US" dirty="0"/>
              <a:t> are expressed in the questions in boldface in the shaded box. These leading questions are the starting point for responding to the requirements.</a:t>
            </a:r>
          </a:p>
          <a:p>
            <a:pPr lvl="0" fontAlgn="b"/>
            <a:r>
              <a:rPr lang="en-US" i="1" dirty="0"/>
              <a:t>Multiple requirements</a:t>
            </a:r>
            <a:r>
              <a:rPr lang="en-US" dirty="0"/>
              <a:t> are the individual questions under each area to address, including the question in boldface. That first question expresses the most important one in that group. </a:t>
            </a:r>
          </a:p>
          <a:p>
            <a:pPr fontAlgn="b"/>
            <a:r>
              <a:rPr lang="en-US" dirty="0"/>
              <a:t>Terms in </a:t>
            </a:r>
            <a:r>
              <a:rPr lang="en-US" cap="small" dirty="0"/>
              <a:t>small caps </a:t>
            </a:r>
            <a:r>
              <a:rPr lang="en-US" dirty="0"/>
              <a:t>are defined in the Glossary of Key Terms.</a:t>
            </a:r>
          </a:p>
          <a:p>
            <a:pPr fontAlgn="b"/>
            <a:r>
              <a:rPr lang="en-US" dirty="0"/>
              <a:t> </a:t>
            </a:r>
          </a:p>
        </p:txBody>
      </p:sp>
    </p:spTree>
    <p:extLst>
      <p:ext uri="{BB962C8B-B14F-4D97-AF65-F5344CB8AC3E}">
        <p14:creationId xmlns:p14="http://schemas.microsoft.com/office/powerpoint/2010/main" val="23883993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22C5DA43-3293-47AF-932D-67FD4C67B2D7}" type="slidenum">
              <a:rPr lang="en-US" sz="1300"/>
              <a:pPr/>
              <a:t>14</a:t>
            </a:fld>
            <a:endParaRPr lang="en-US" sz="1300" dirty="0"/>
          </a:p>
        </p:txBody>
      </p:sp>
      <p:sp>
        <p:nvSpPr>
          <p:cNvPr id="36867" name="Rectangle 2"/>
          <p:cNvSpPr>
            <a:spLocks noGrp="1" noRot="1" noChangeAspect="1" noChangeArrowheads="1" noTextEdit="1"/>
          </p:cNvSpPr>
          <p:nvPr>
            <p:ph type="sldImg"/>
          </p:nvPr>
        </p:nvSpPr>
        <p:spPr>
          <a:xfrm>
            <a:off x="835025" y="828675"/>
            <a:ext cx="5456238" cy="4216400"/>
          </a:xfrm>
          <a:ln/>
        </p:spPr>
      </p:sp>
      <p:sp>
        <p:nvSpPr>
          <p:cNvPr id="36868" name="Rectangle 3"/>
          <p:cNvSpPr>
            <a:spLocks noGrp="1" noChangeArrowheads="1"/>
          </p:cNvSpPr>
          <p:nvPr>
            <p:ph type="body" idx="1"/>
          </p:nvPr>
        </p:nvSpPr>
        <p:spPr>
          <a:xfrm>
            <a:off x="561869" y="5337536"/>
            <a:ext cx="6088844" cy="534217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ts val="686"/>
              </a:spcBef>
            </a:pPr>
            <a:r>
              <a:rPr lang="en-US" dirty="0"/>
              <a:t>Item notes serve three purposes: (1) to clarify key terms or requirements, (2) to give instructions and examples for responding to the item requirements, and (3) to indicate key linkages to other items. </a:t>
            </a:r>
          </a:p>
          <a:p>
            <a:pPr>
              <a:spcBef>
                <a:spcPts val="686"/>
              </a:spcBef>
            </a:pPr>
            <a:r>
              <a:rPr lang="en-US" dirty="0"/>
              <a:t>Notes also provide additional guidance specifically for nonprofit organizations. These nonprofit-specific notes are shown in italics.</a:t>
            </a:r>
          </a:p>
          <a:p>
            <a:pPr>
              <a:spcBef>
                <a:spcPts val="686"/>
              </a:spcBef>
            </a:pPr>
            <a:r>
              <a:rPr lang="en-US" i="0" strike="noStrike" dirty="0"/>
              <a:t>At the end</a:t>
            </a:r>
            <a:r>
              <a:rPr lang="en-US" i="0" strike="noStrike" baseline="0" dirty="0"/>
              <a:t> of each item is a link to </a:t>
            </a:r>
            <a:r>
              <a:rPr lang="en-US" dirty="0"/>
              <a:t>additional examples and guidance (free on the Baldrige website).</a:t>
            </a:r>
            <a:endParaRPr lang="en-US" strike="sngStrike" dirty="0"/>
          </a:p>
        </p:txBody>
      </p:sp>
    </p:spTree>
    <p:extLst>
      <p:ext uri="{BB962C8B-B14F-4D97-AF65-F5344CB8AC3E}">
        <p14:creationId xmlns:p14="http://schemas.microsoft.com/office/powerpoint/2010/main" val="19418218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9A922C66-7576-4CFD-8B2F-F15129674750}" type="slidenum">
              <a:rPr lang="en-US" sz="1300"/>
              <a:pPr/>
              <a:t>15</a:t>
            </a:fld>
            <a:endParaRPr lang="en-US" sz="1300" dirty="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xfrm>
            <a:off x="461833" y="4292018"/>
            <a:ext cx="6413958" cy="436007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t>The Organizational Profile provides a snapshot of your organization, the key influences on how it operates, and the key challenges it faces. Your responses set the context for responding to the Criteria items. The Organizational Profile helps everyone (e.g., organizations using the Criteria for self-assessment, application writers, and reviewers) understand what is most relevant and important to the your business and to performance.</a:t>
            </a:r>
          </a:p>
          <a:p>
            <a:r>
              <a:rPr lang="en-US" dirty="0"/>
              <a:t>The Organizational Profile is the best starting point for assessment. If you identify topics for which conflicting, little, or no information is available, you can use these topics for action planning. By addressing the questions in the Organizational Profile, you can identify potential gaps in key information and bring into focus areas that affect key performance requirements and results. </a:t>
            </a:r>
          </a:p>
          <a:p>
            <a:r>
              <a:rPr lang="en-US" b="1" dirty="0"/>
              <a:t>P.1, Organizational Description, asks, “What are your key organizational characteristics?”</a:t>
            </a:r>
            <a:r>
              <a:rPr lang="en-US" dirty="0"/>
              <a:t> It asks you to describe your organization’s operating environment, including identifying its core competencies, and its key relationships with customers, stakeholders, suppliers, and partners. It also asks for a description of your governance system.</a:t>
            </a:r>
          </a:p>
          <a:p>
            <a:r>
              <a:rPr lang="en-US" b="1" dirty="0"/>
              <a:t>P.2, Organizational Situation,</a:t>
            </a:r>
            <a:r>
              <a:rPr lang="en-US" dirty="0"/>
              <a:t> </a:t>
            </a:r>
            <a:r>
              <a:rPr lang="en-US" b="1" dirty="0"/>
              <a:t>asks, “What is your organization’s strategic situation?”</a:t>
            </a:r>
            <a:r>
              <a:rPr lang="en-US" dirty="0"/>
              <a:t> It asks you to describe your competitive environment, key strategic challenges and advantages, and system for performance improvement. It includes a request to identify available sources of comparative and competitive data to emphasize the need for these sources and to provide a context for later responses.</a:t>
            </a:r>
          </a:p>
        </p:txBody>
      </p:sp>
    </p:spTree>
    <p:extLst>
      <p:ext uri="{BB962C8B-B14F-4D97-AF65-F5344CB8AC3E}">
        <p14:creationId xmlns:p14="http://schemas.microsoft.com/office/powerpoint/2010/main" val="36698586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3884BBAB-E652-42C6-88B0-069DBB30DD58}" type="slidenum">
              <a:rPr lang="en-US" sz="1300"/>
              <a:pPr/>
              <a:t>16</a:t>
            </a:fld>
            <a:endParaRPr lang="en-US" sz="1300" dirty="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xfrm>
            <a:off x="718592" y="4419005"/>
            <a:ext cx="5752056" cy="35990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673"/>
              </a:spcAft>
            </a:pPr>
            <a:r>
              <a:rPr lang="en-US" b="1" dirty="0"/>
              <a:t>Category 1 (Leadership)</a:t>
            </a:r>
            <a:r>
              <a:rPr lang="en-US" dirty="0"/>
              <a:t> asks how senior leaders’ personal actions and your governance system guide and sustain your organization. </a:t>
            </a:r>
          </a:p>
          <a:p>
            <a:pPr>
              <a:spcAft>
                <a:spcPts val="673"/>
              </a:spcAft>
            </a:pPr>
            <a:r>
              <a:rPr lang="en-US" b="1" dirty="0"/>
              <a:t>1.1, Senior Leadership</a:t>
            </a:r>
            <a:r>
              <a:rPr lang="en-US" strike="noStrike" dirty="0"/>
              <a:t>, </a:t>
            </a:r>
            <a:r>
              <a:rPr lang="en-US" dirty="0"/>
              <a:t>asks about the key aspects of your senior leaders’ responsibilities, with the aim of creating an organization that is successful now and in the future. </a:t>
            </a:r>
          </a:p>
          <a:p>
            <a:r>
              <a:rPr lang="en-US" b="1" dirty="0"/>
              <a:t>1.2, Governance and Societal Responsibilities, </a:t>
            </a:r>
            <a:r>
              <a:rPr lang="en-US" dirty="0"/>
              <a:t>asks about key aspects of your organization’s governance system, including the improvement of leadership. It also asks how your organization ensures that everyone in the organization behaves legally and ethically and how it fulfills its societal responsibilities. </a:t>
            </a:r>
          </a:p>
        </p:txBody>
      </p:sp>
    </p:spTree>
    <p:extLst>
      <p:ext uri="{BB962C8B-B14F-4D97-AF65-F5344CB8AC3E}">
        <p14:creationId xmlns:p14="http://schemas.microsoft.com/office/powerpoint/2010/main" val="11455768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3AC02405-F09D-4901-A3C8-6071D0745D96}" type="slidenum">
              <a:rPr lang="en-US" sz="1300"/>
              <a:pPr/>
              <a:t>17</a:t>
            </a:fld>
            <a:endParaRPr lang="en-US" sz="1300" dirty="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xfrm>
            <a:off x="718592" y="4531504"/>
            <a:ext cx="5752056" cy="4406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673"/>
              </a:spcAft>
            </a:pPr>
            <a:r>
              <a:rPr lang="en-US" b="1" dirty="0"/>
              <a:t>Category 2 (Strategy)</a:t>
            </a:r>
            <a:r>
              <a:rPr lang="en-US" dirty="0"/>
              <a:t> asks how your organization develops strategic objectives and action plans, implements them, changes them if circumstances require, and measures progress. </a:t>
            </a:r>
          </a:p>
          <a:p>
            <a:pPr>
              <a:spcAft>
                <a:spcPts val="673"/>
              </a:spcAft>
            </a:pPr>
            <a:r>
              <a:rPr lang="en-US" dirty="0"/>
              <a:t>The category stresses that your organization’s long‐term success and competitive environment are key strategic issues that need to be integral parts of your overall planning. Making decisions about your organization’s core competencies and work systems is an integral part of ensuring your organization’s success now and in the future, and these decisions are therefore key strategic decisions. </a:t>
            </a:r>
          </a:p>
          <a:p>
            <a:pPr>
              <a:spcAft>
                <a:spcPts val="673"/>
              </a:spcAft>
            </a:pPr>
            <a:r>
              <a:rPr lang="en-US" b="1" dirty="0"/>
              <a:t>2.1, Strategy Development, </a:t>
            </a:r>
            <a:r>
              <a:rPr lang="en-US" dirty="0"/>
              <a:t>asks how your organization establishes a strategy to address its challenges and leverage its advantages and how it makes decisions about key work systems and core competencies. It also asks about your key strategic objectives and their related goals. The aim is to strengthen your overall performance, competitiveness, and future success. </a:t>
            </a:r>
          </a:p>
          <a:p>
            <a:pPr>
              <a:spcAft>
                <a:spcPts val="673"/>
              </a:spcAft>
            </a:pPr>
            <a:r>
              <a:rPr lang="en-US" b="1" dirty="0"/>
              <a:t>2.2, Strategy Implementation, </a:t>
            </a:r>
            <a:r>
              <a:rPr lang="en-US" dirty="0"/>
              <a:t>asks how your organization converts your strategic objectives into action plans to accomplish the objectives and how your organization assesses progress relative to these action plans. The aim is to ensure that you deploy your strategies successfully and achieve your goals. </a:t>
            </a:r>
          </a:p>
          <a:p>
            <a:pPr>
              <a:spcAft>
                <a:spcPts val="673"/>
              </a:spcAft>
            </a:pPr>
            <a:endParaRPr lang="en-US" dirty="0"/>
          </a:p>
        </p:txBody>
      </p:sp>
    </p:spTree>
    <p:extLst>
      <p:ext uri="{BB962C8B-B14F-4D97-AF65-F5344CB8AC3E}">
        <p14:creationId xmlns:p14="http://schemas.microsoft.com/office/powerpoint/2010/main" val="22405741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79D6E5C8-4A1C-44A2-AE1F-CBD01C5A6A7A}" type="slidenum">
              <a:rPr lang="en-US" sz="1300"/>
              <a:pPr/>
              <a:t>18</a:t>
            </a:fld>
            <a:endParaRPr lang="en-US" sz="1300" dirty="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xfrm>
            <a:off x="558468" y="4492190"/>
            <a:ext cx="6033824" cy="403211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673"/>
              </a:spcAft>
            </a:pPr>
            <a:r>
              <a:rPr lang="en-US" b="1" dirty="0"/>
              <a:t>Category 3 (Customers)</a:t>
            </a:r>
            <a:r>
              <a:rPr lang="en-US" dirty="0"/>
              <a:t> asks how your organization listens to the voice of the customer, builds relationships with students and other customers, and uses student and other customer information to improve and to identify opportunities for innovation. </a:t>
            </a:r>
          </a:p>
          <a:p>
            <a:pPr>
              <a:spcAft>
                <a:spcPts val="673"/>
              </a:spcAft>
            </a:pPr>
            <a:r>
              <a:rPr lang="en-US" dirty="0"/>
              <a:t>The category stresses student and other customer engagement as an important outcome of an overall learning and performance excellence strategy.. </a:t>
            </a:r>
          </a:p>
          <a:p>
            <a:pPr>
              <a:spcAft>
                <a:spcPts val="673"/>
              </a:spcAft>
            </a:pPr>
            <a:r>
              <a:rPr lang="en-US" b="1" dirty="0"/>
              <a:t>3.1, Voice of the Customer, </a:t>
            </a:r>
            <a:r>
              <a:rPr lang="en-US" dirty="0"/>
              <a:t>asks about your organization’s processes for listening to your students and other customers and determining their satisfaction, dissatisfaction, and engagement. The aim is to capture meaningful information in order to exceed your students’ and other customers’ expectations. </a:t>
            </a:r>
          </a:p>
          <a:p>
            <a:pPr>
              <a:spcAft>
                <a:spcPts val="673"/>
              </a:spcAft>
            </a:pPr>
            <a:r>
              <a:rPr lang="en-US" b="1" dirty="0"/>
              <a:t>3.2, Customer Engagement, </a:t>
            </a:r>
            <a:r>
              <a:rPr lang="en-US" dirty="0"/>
              <a:t>asks</a:t>
            </a:r>
            <a:r>
              <a:rPr lang="en-US" b="1" dirty="0"/>
              <a:t> </a:t>
            </a:r>
            <a:r>
              <a:rPr lang="en-US" dirty="0"/>
              <a:t>about your organization’s processes for determining and customizing educational program and service offerings that serve your students and markets; for enabling students and other customers to seek information and support; and for identifying student and other customer groups and market segments. The item also asks how you build relationships with your students and other customers and manage complaints. The aim of these efforts is to improve marketing, build a more student- and other customer‐focused culture, and enhance student and other customer loyalty.</a:t>
            </a:r>
          </a:p>
        </p:txBody>
      </p:sp>
    </p:spTree>
    <p:extLst>
      <p:ext uri="{BB962C8B-B14F-4D97-AF65-F5344CB8AC3E}">
        <p14:creationId xmlns:p14="http://schemas.microsoft.com/office/powerpoint/2010/main" val="25964238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BADB4EA7-4E66-4FC1-9B23-1E0870CBE5E3}" type="slidenum">
              <a:rPr lang="en-US" sz="1300"/>
              <a:pPr/>
              <a:t>19</a:t>
            </a:fld>
            <a:endParaRPr lang="en-US" sz="1300" dirty="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xfrm>
            <a:off x="718592" y="4335284"/>
            <a:ext cx="5752056" cy="449706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673"/>
              </a:spcAft>
            </a:pPr>
            <a:r>
              <a:rPr lang="en-US" b="1" dirty="0"/>
              <a:t>Category 4 (Measurement, Analysis, and Knowledge Management)</a:t>
            </a:r>
            <a:r>
              <a:rPr lang="en-US" dirty="0"/>
              <a:t> is the main point within the Criteria for all key information about effectively measuring, analyzing, and improving performance and managing organizational knowledge to drive improvement, innovation, and organizational competitiveness. In the simplest terms, category 4 is the “brain center” for aligning your organization’s operations with its strategic objectives. </a:t>
            </a:r>
          </a:p>
          <a:p>
            <a:pPr>
              <a:spcAft>
                <a:spcPts val="673"/>
              </a:spcAft>
            </a:pPr>
            <a:r>
              <a:rPr lang="en-US" b="1" dirty="0"/>
              <a:t>4.1, Measurement, Analysis, and Improvement of Organizational Performance, </a:t>
            </a:r>
            <a:r>
              <a:rPr lang="en-US" dirty="0"/>
              <a:t>asks how your organization selects and uses data and information for performance measurement, analysis, and review in support of organizational planning and performance improvement. The aim is to guide your organization’s process management toward the achievement of key organizational results and strategic objectives, to anticipate and respond to rapid or unexpected organizational or external changes, and to identify best practices to share. </a:t>
            </a:r>
          </a:p>
          <a:p>
            <a:pPr>
              <a:spcAft>
                <a:spcPts val="673"/>
              </a:spcAft>
            </a:pPr>
            <a:r>
              <a:rPr lang="en-US" b="1" dirty="0"/>
              <a:t>4.2, Information and Knowledge Management </a:t>
            </a:r>
            <a:r>
              <a:rPr lang="en-US" dirty="0"/>
              <a:t>asks how your organization builds and manages its knowledge assets and how it ensures the quality and availability of data and information. </a:t>
            </a:r>
          </a:p>
        </p:txBody>
      </p:sp>
    </p:spTree>
    <p:extLst>
      <p:ext uri="{BB962C8B-B14F-4D97-AF65-F5344CB8AC3E}">
        <p14:creationId xmlns:p14="http://schemas.microsoft.com/office/powerpoint/2010/main" val="29762065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xfrm>
            <a:off x="358814" y="4365965"/>
            <a:ext cx="6438969" cy="4695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755"/>
              </a:spcAft>
            </a:pPr>
            <a:r>
              <a:rPr lang="en-US" b="1" dirty="0"/>
              <a:t>More quotes:</a:t>
            </a:r>
          </a:p>
          <a:p>
            <a:r>
              <a:rPr lang="en-US" dirty="0"/>
              <a:t>What [Baldrige] does is give you an open field to think differently, to be more creative, to take risks but to planfully do them, study them, act upon them, evaluate them, and then redo them to attain your goal.</a:t>
            </a:r>
          </a:p>
          <a:p>
            <a:r>
              <a:rPr lang="en-US" dirty="0"/>
              <a:t>—Dr. Jerry Weast, (former) superintendent of 2010 Baldrige Award recipient Montgomery County Public Schools, Maryland</a:t>
            </a:r>
          </a:p>
          <a:p>
            <a:pPr>
              <a:spcAft>
                <a:spcPts val="370"/>
              </a:spcAft>
            </a:pPr>
            <a:r>
              <a:rPr lang="en-US" dirty="0"/>
              <a:t>I see the Baldrige process as a powerful set of mechanisms for disciplined people engaged in disciplined thought and taking disciplined action to create great organizations that produce exceptional results.</a:t>
            </a:r>
          </a:p>
          <a:p>
            <a:pPr>
              <a:spcBef>
                <a:spcPts val="247"/>
              </a:spcBef>
              <a:spcAft>
                <a:spcPts val="370"/>
              </a:spcAft>
            </a:pPr>
            <a:r>
              <a:rPr lang="en-US" dirty="0"/>
              <a:t>—Jim Collins, author of </a:t>
            </a:r>
            <a:r>
              <a:rPr lang="en-US" i="1" dirty="0"/>
              <a:t>Good to Great: Why Some Companies Make the Leap . . . and Others Don’t</a:t>
            </a:r>
          </a:p>
          <a:p>
            <a:pPr>
              <a:spcBef>
                <a:spcPts val="247"/>
              </a:spcBef>
              <a:spcAft>
                <a:spcPts val="370"/>
              </a:spcAft>
            </a:pPr>
            <a:r>
              <a:rPr lang="en-US" dirty="0"/>
              <a:t>We’ve seen student achievement go up in ways that we never thought imaginable. We’ve become more efficient and more effective. And these successes aren’t just figures and statistics; they do change lives. And in the process, we’ve become an innovative force in education. For those pondering whether or not to pursue this Baldrige process, I say boldly, Why wouldn’t you?</a:t>
            </a:r>
          </a:p>
          <a:p>
            <a:pPr>
              <a:spcBef>
                <a:spcPts val="247"/>
              </a:spcBef>
              <a:spcAft>
                <a:spcPts val="370"/>
              </a:spcAft>
            </a:pPr>
            <a:r>
              <a:rPr lang="en-US" dirty="0"/>
              <a:t>—JoAnn Sternke, Superintendent, Pewaukee School District</a:t>
            </a:r>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9900C1D4-B5F2-426E-938C-8F54DE22C7E7}" type="slidenum">
              <a:rPr lang="en-US" sz="1300"/>
              <a:pPr/>
              <a:t>2</a:t>
            </a:fld>
            <a:endParaRPr lang="en-US" sz="1300" dirty="0"/>
          </a:p>
        </p:txBody>
      </p:sp>
    </p:spTree>
    <p:extLst>
      <p:ext uri="{BB962C8B-B14F-4D97-AF65-F5344CB8AC3E}">
        <p14:creationId xmlns:p14="http://schemas.microsoft.com/office/powerpoint/2010/main" val="27985738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E854178C-A3DE-4FA2-BA2B-D625597EEFA3}" type="slidenum">
              <a:rPr lang="en-US" sz="1300"/>
              <a:pPr/>
              <a:t>20</a:t>
            </a:fld>
            <a:endParaRPr lang="en-US" sz="1300" dirty="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xfrm>
            <a:off x="718592" y="4518790"/>
            <a:ext cx="5752056" cy="436370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673"/>
              </a:spcAft>
            </a:pPr>
            <a:r>
              <a:rPr lang="en-US" b="1" dirty="0"/>
              <a:t>Category 5 (Workforce)</a:t>
            </a:r>
            <a:r>
              <a:rPr lang="en-US" dirty="0"/>
              <a:t> addresses key workforce practices—those directed toward creating and maintaining a high‐performance work environment and toward engaging your workforce to enable it and your organization to adapt to change and to succeed. </a:t>
            </a:r>
          </a:p>
          <a:p>
            <a:pPr>
              <a:spcAft>
                <a:spcPts val="673"/>
              </a:spcAft>
            </a:pPr>
            <a:r>
              <a:rPr lang="en-US" b="1" dirty="0"/>
              <a:t>5.1, Workforce Environment, </a:t>
            </a:r>
            <a:r>
              <a:rPr lang="en-US" dirty="0"/>
              <a:t>asks about your workforce capability and capacity needs, how you meet those needs to accomplish your organization’s work, and how you ensure a supportive work climate. The aim is to build an effective environment for accomplishing your work and supporting your workforce. </a:t>
            </a:r>
          </a:p>
          <a:p>
            <a:pPr>
              <a:spcAft>
                <a:spcPts val="673"/>
              </a:spcAft>
            </a:pPr>
            <a:r>
              <a:rPr lang="en-US" b="1" dirty="0"/>
              <a:t>5.2, Workforce Engagement, </a:t>
            </a:r>
            <a:r>
              <a:rPr lang="en-US" dirty="0"/>
              <a:t>asks about your organization’s systems for managing workforce performance and developing your workforce members to enable and encourage all workforce members to contribute effectively and to the best of their ability. These systems are intended to foster high performance, to address your core competencies, and to help accomplish your action plans and ensure organizational success now and in the future. </a:t>
            </a:r>
          </a:p>
          <a:p>
            <a:pPr>
              <a:spcAft>
                <a:spcPts val="673"/>
              </a:spcAft>
            </a:pPr>
            <a:endParaRPr lang="en-US" dirty="0"/>
          </a:p>
          <a:p>
            <a:pPr>
              <a:spcAft>
                <a:spcPts val="673"/>
              </a:spcAft>
            </a:pPr>
            <a:endParaRPr lang="en-US" dirty="0"/>
          </a:p>
          <a:p>
            <a:pPr>
              <a:spcAft>
                <a:spcPts val="673"/>
              </a:spcAft>
            </a:pPr>
            <a:endParaRPr lang="en-US" dirty="0"/>
          </a:p>
        </p:txBody>
      </p:sp>
    </p:spTree>
    <p:extLst>
      <p:ext uri="{BB962C8B-B14F-4D97-AF65-F5344CB8AC3E}">
        <p14:creationId xmlns:p14="http://schemas.microsoft.com/office/powerpoint/2010/main" val="30394509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760469A1-0EB4-43A0-8C01-DE3EA97865BB}" type="slidenum">
              <a:rPr lang="en-US" sz="1300"/>
              <a:pPr/>
              <a:t>21</a:t>
            </a:fld>
            <a:endParaRPr lang="en-US" sz="1300" dirty="0"/>
          </a:p>
        </p:txBody>
      </p:sp>
      <p:sp>
        <p:nvSpPr>
          <p:cNvPr id="47107" name="Rectangle 2"/>
          <p:cNvSpPr>
            <a:spLocks noGrp="1" noRot="1" noChangeAspect="1" noChangeArrowheads="1" noTextEdit="1"/>
          </p:cNvSpPr>
          <p:nvPr>
            <p:ph type="sldImg"/>
          </p:nvPr>
        </p:nvSpPr>
        <p:spPr>
          <a:xfrm>
            <a:off x="835025" y="828675"/>
            <a:ext cx="5456238" cy="4216400"/>
          </a:xfrm>
          <a:ln/>
        </p:spPr>
      </p:sp>
      <p:sp>
        <p:nvSpPr>
          <p:cNvPr id="47108" name="Rectangle 3"/>
          <p:cNvSpPr>
            <a:spLocks noGrp="1" noChangeArrowheads="1"/>
          </p:cNvSpPr>
          <p:nvPr>
            <p:ph type="body" idx="1"/>
          </p:nvPr>
        </p:nvSpPr>
        <p:spPr>
          <a:xfrm>
            <a:off x="718592" y="5337536"/>
            <a:ext cx="5752056" cy="37840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673"/>
              </a:spcAft>
            </a:pPr>
            <a:r>
              <a:rPr lang="en-US" b="1" dirty="0"/>
              <a:t>Category 6 (Operations)</a:t>
            </a:r>
            <a:r>
              <a:rPr lang="en-US" dirty="0"/>
              <a:t> This category asks how your organization designs, manages, and improves its educational</a:t>
            </a:r>
            <a:r>
              <a:rPr lang="en-US" baseline="0" dirty="0"/>
              <a:t> programs and services and its</a:t>
            </a:r>
            <a:r>
              <a:rPr lang="en-US" dirty="0"/>
              <a:t> work process. It also asks how you improve operational effectiveness. </a:t>
            </a:r>
          </a:p>
          <a:p>
            <a:pPr>
              <a:spcAft>
                <a:spcPts val="673"/>
              </a:spcAft>
            </a:pPr>
            <a:r>
              <a:rPr lang="en-US" b="1" dirty="0"/>
              <a:t>Item 6.1, Work Processes,</a:t>
            </a:r>
            <a:r>
              <a:rPr lang="en-US" dirty="0"/>
              <a:t> asks about the management of your key educational</a:t>
            </a:r>
            <a:r>
              <a:rPr lang="en-US" baseline="0" dirty="0"/>
              <a:t> programs and services and work </a:t>
            </a:r>
            <a:r>
              <a:rPr lang="en-US" dirty="0"/>
              <a:t>processes, with the aim of creating value for your students and other customers and achieving organizational success now and in the future. It also asks how you manage your supply chain.</a:t>
            </a:r>
          </a:p>
          <a:p>
            <a:pPr>
              <a:spcAft>
                <a:spcPts val="673"/>
              </a:spcAft>
            </a:pPr>
            <a:r>
              <a:rPr lang="en-US" b="1" dirty="0"/>
              <a:t>Item 6.2, Operational Effectiveness, </a:t>
            </a:r>
            <a:r>
              <a:rPr lang="en-US" dirty="0"/>
              <a:t>asks how you ensure efficient and effective operations in order to have a safe workplace environment and deliver value to your students</a:t>
            </a:r>
            <a:r>
              <a:rPr lang="en-US" baseline="0" dirty="0"/>
              <a:t> and other customers</a:t>
            </a:r>
            <a:r>
              <a:rPr lang="en-US" dirty="0"/>
              <a:t>. It also asks how you manage security and cybersecurity. </a:t>
            </a:r>
          </a:p>
          <a:p>
            <a:pPr>
              <a:spcAft>
                <a:spcPts val="673"/>
              </a:spcAft>
            </a:pPr>
            <a:endParaRPr lang="en-US" dirty="0"/>
          </a:p>
          <a:p>
            <a:pPr>
              <a:spcAft>
                <a:spcPts val="673"/>
              </a:spcAft>
            </a:pPr>
            <a:endParaRPr lang="en-US" dirty="0"/>
          </a:p>
          <a:p>
            <a:pPr>
              <a:spcAft>
                <a:spcPts val="673"/>
              </a:spcAft>
            </a:pPr>
            <a:endParaRPr lang="en-US" dirty="0"/>
          </a:p>
        </p:txBody>
      </p:sp>
    </p:spTree>
    <p:extLst>
      <p:ext uri="{BB962C8B-B14F-4D97-AF65-F5344CB8AC3E}">
        <p14:creationId xmlns:p14="http://schemas.microsoft.com/office/powerpoint/2010/main" val="29466198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3D526058-A067-4CC3-8529-B65854495DCC}" type="slidenum">
              <a:rPr lang="en-US" sz="1300"/>
              <a:pPr/>
              <a:t>22</a:t>
            </a:fld>
            <a:endParaRPr lang="en-US" sz="1300" dirty="0"/>
          </a:p>
        </p:txBody>
      </p:sp>
      <p:sp>
        <p:nvSpPr>
          <p:cNvPr id="48131" name="Rectangle 2"/>
          <p:cNvSpPr>
            <a:spLocks noGrp="1" noRot="1" noChangeAspect="1" noChangeArrowheads="1" noTextEdit="1"/>
          </p:cNvSpPr>
          <p:nvPr>
            <p:ph type="sldImg"/>
          </p:nvPr>
        </p:nvSpPr>
        <p:spPr>
          <a:xfrm>
            <a:off x="787400" y="328613"/>
            <a:ext cx="5089525" cy="3933825"/>
          </a:xfrm>
          <a:ln/>
        </p:spPr>
      </p:sp>
      <p:sp>
        <p:nvSpPr>
          <p:cNvPr id="44036" name="Rectangle 3"/>
          <p:cNvSpPr>
            <a:spLocks noGrp="1" noChangeArrowheads="1"/>
          </p:cNvSpPr>
          <p:nvPr>
            <p:ph type="body" idx="1"/>
          </p:nvPr>
        </p:nvSpPr>
        <p:spPr>
          <a:xfrm>
            <a:off x="525189" y="4378495"/>
            <a:ext cx="6223891" cy="5261151"/>
          </a:xfrm>
          <a:ln/>
        </p:spPr>
        <p:txBody>
          <a:bodyPr/>
          <a:lstStyle/>
          <a:p>
            <a:pPr>
              <a:spcAft>
                <a:spcPts val="673"/>
              </a:spcAft>
            </a:pPr>
            <a:r>
              <a:rPr lang="en-US" b="1" dirty="0"/>
              <a:t>Category 7 (Results)</a:t>
            </a:r>
            <a:r>
              <a:rPr lang="en-US" dirty="0"/>
              <a:t> provides a systems focus that encompasses all results necessary to sustaining an enterprise: your key student learning and process results, your student- and other customer‐focused results, your workforce results, your leadership and governance system results, and your overall financial and market performance. </a:t>
            </a:r>
          </a:p>
          <a:p>
            <a:pPr>
              <a:spcAft>
                <a:spcPts val="673"/>
              </a:spcAft>
            </a:pPr>
            <a:r>
              <a:rPr lang="en-US" dirty="0"/>
              <a:t>Category 7 provides “real‐time” information (measures of progress) for evaluating, improving, and innovating of processes and educational programs and services, in alignment with your overall organizational strategy. </a:t>
            </a:r>
          </a:p>
          <a:p>
            <a:pPr>
              <a:spcAft>
                <a:spcPts val="673"/>
              </a:spcAft>
            </a:pPr>
            <a:r>
              <a:rPr lang="en-US" b="1" dirty="0"/>
              <a:t>7.1, Student Learning and Process Results, </a:t>
            </a:r>
            <a:r>
              <a:rPr lang="en-US" dirty="0"/>
              <a:t>asks about your organization’s key educational program and service and operational performance results, which demonstrate program and service quality and value that lead to student and other customer satisfaction and engagement. </a:t>
            </a:r>
          </a:p>
          <a:p>
            <a:pPr>
              <a:spcAft>
                <a:spcPts val="673"/>
              </a:spcAft>
            </a:pPr>
            <a:r>
              <a:rPr lang="en-US" b="1" dirty="0"/>
              <a:t>7.2, Customer Results, </a:t>
            </a:r>
            <a:r>
              <a:rPr lang="en-US" dirty="0"/>
              <a:t>asks about your organization’s customer‐focused performance results, which demonstrate how well your organization has been satisfying your students and other customers and engaging them in loyalty‐building relationships. </a:t>
            </a:r>
          </a:p>
          <a:p>
            <a:pPr>
              <a:spcAft>
                <a:spcPts val="673"/>
              </a:spcAft>
            </a:pPr>
            <a:r>
              <a:rPr lang="en-US" b="1" dirty="0"/>
              <a:t>7.3, Workforce Results, </a:t>
            </a:r>
            <a:r>
              <a:rPr lang="en-US" dirty="0"/>
              <a:t>asks about your organization’s workforce‐focused performance results, which demonstrate how well your organization has been creating and maintaining a productive, caring, engaging, and learning environment for your workforce. </a:t>
            </a:r>
          </a:p>
          <a:p>
            <a:pPr>
              <a:spcAft>
                <a:spcPts val="673"/>
              </a:spcAft>
            </a:pPr>
            <a:r>
              <a:rPr lang="en-US" b="1" dirty="0"/>
              <a:t>7.4, Leadership and Governance Results, </a:t>
            </a:r>
            <a:r>
              <a:rPr lang="en-US" dirty="0"/>
              <a:t>asks about your key results in the areas of senior leadership and governance, which demonstrate the extent to which your organization is fiscally sound, ethical, and socially responsible. </a:t>
            </a:r>
          </a:p>
          <a:p>
            <a:pPr>
              <a:spcAft>
                <a:spcPts val="673"/>
              </a:spcAft>
              <a:defRPr/>
            </a:pPr>
            <a:r>
              <a:rPr lang="en-US" b="1" dirty="0"/>
              <a:t>7.5, Budgetary, Financial, and Market Results, </a:t>
            </a:r>
            <a:r>
              <a:rPr lang="en-US" dirty="0"/>
              <a:t>asks about your key budgetary, financial, and market results, which demonstrate your financial sustainability and your marketplace achievements. </a:t>
            </a:r>
          </a:p>
          <a:p>
            <a:pPr>
              <a:spcAft>
                <a:spcPts val="673"/>
              </a:spcAft>
              <a:defRPr/>
            </a:pPr>
            <a:endParaRPr lang="en-US" b="1" dirty="0"/>
          </a:p>
          <a:p>
            <a:pPr>
              <a:spcAft>
                <a:spcPts val="673"/>
              </a:spcAft>
              <a:defRPr/>
            </a:pPr>
            <a:endParaRPr lang="en-US" dirty="0"/>
          </a:p>
        </p:txBody>
      </p:sp>
    </p:spTree>
    <p:extLst>
      <p:ext uri="{BB962C8B-B14F-4D97-AF65-F5344CB8AC3E}">
        <p14:creationId xmlns:p14="http://schemas.microsoft.com/office/powerpoint/2010/main" val="31820039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7135" eaLnBrk="0" hangingPunct="0">
              <a:defRPr sz="3000">
                <a:solidFill>
                  <a:schemeClr val="tx1"/>
                </a:solidFill>
                <a:latin typeface="Times New Roman" pitchFamily="18" charset="0"/>
                <a:ea typeface="ＭＳ Ｐゴシック" pitchFamily="34" charset="-128"/>
              </a:defRPr>
            </a:lvl1pPr>
            <a:lvl2pPr marL="935227" indent="-359703" defTabSz="1047135" eaLnBrk="0" hangingPunct="0">
              <a:defRPr sz="3000">
                <a:solidFill>
                  <a:schemeClr val="tx1"/>
                </a:solidFill>
                <a:latin typeface="Times New Roman" pitchFamily="18" charset="0"/>
                <a:ea typeface="ＭＳ Ｐゴシック" pitchFamily="34" charset="-128"/>
              </a:defRPr>
            </a:lvl2pPr>
            <a:lvl3pPr marL="1438812" indent="-287761" defTabSz="1047135" eaLnBrk="0" hangingPunct="0">
              <a:defRPr sz="3000">
                <a:solidFill>
                  <a:schemeClr val="tx1"/>
                </a:solidFill>
                <a:latin typeface="Times New Roman" pitchFamily="18" charset="0"/>
                <a:ea typeface="ＭＳ Ｐゴシック" pitchFamily="34" charset="-128"/>
              </a:defRPr>
            </a:lvl3pPr>
            <a:lvl4pPr marL="2014336" indent="-287761" defTabSz="1047135" eaLnBrk="0" hangingPunct="0">
              <a:defRPr sz="3000">
                <a:solidFill>
                  <a:schemeClr val="tx1"/>
                </a:solidFill>
                <a:latin typeface="Times New Roman" pitchFamily="18" charset="0"/>
                <a:ea typeface="ＭＳ Ｐゴシック" pitchFamily="34" charset="-128"/>
              </a:defRPr>
            </a:lvl4pPr>
            <a:lvl5pPr marL="2589861" indent="-287761" defTabSz="1047135" eaLnBrk="0" hangingPunct="0">
              <a:defRPr sz="3000">
                <a:solidFill>
                  <a:schemeClr val="tx1"/>
                </a:solidFill>
                <a:latin typeface="Times New Roman" pitchFamily="18" charset="0"/>
                <a:ea typeface="ＭＳ Ｐゴシック" pitchFamily="34" charset="-128"/>
              </a:defRPr>
            </a:lvl5pPr>
            <a:lvl6pPr marL="3165386"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BF17107D-0D74-4A8C-94BC-E99F5BA02B5B}" type="slidenum">
              <a:rPr lang="en-US" sz="1300"/>
              <a:pPr/>
              <a:t>23</a:t>
            </a:fld>
            <a:endParaRPr lang="en-US" sz="1300" dirty="0"/>
          </a:p>
        </p:txBody>
      </p:sp>
      <p:sp>
        <p:nvSpPr>
          <p:cNvPr id="50179" name="Rectangle 2"/>
          <p:cNvSpPr>
            <a:spLocks noGrp="1" noRot="1" noChangeAspect="1" noChangeArrowheads="1" noTextEdit="1"/>
          </p:cNvSpPr>
          <p:nvPr>
            <p:ph type="sldImg"/>
          </p:nvPr>
        </p:nvSpPr>
        <p:spPr>
          <a:xfrm>
            <a:off x="852488" y="828675"/>
            <a:ext cx="5486400" cy="4241800"/>
          </a:xfrm>
          <a:ln/>
        </p:spPr>
      </p:sp>
      <p:sp>
        <p:nvSpPr>
          <p:cNvPr id="50180" name="Rectangle 3"/>
          <p:cNvSpPr>
            <a:spLocks noGrp="1" noChangeArrowheads="1"/>
          </p:cNvSpPr>
          <p:nvPr>
            <p:ph type="body" idx="1"/>
          </p:nvPr>
        </p:nvSpPr>
        <p:spPr>
          <a:xfrm>
            <a:off x="781948" y="5344492"/>
            <a:ext cx="5625344" cy="57896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585" tIns="51794" rIns="103585" bIns="51794"/>
          <a:lstStyle/>
          <a:p>
            <a:pPr defTabSz="1025317">
              <a:defRPr/>
            </a:pPr>
            <a:r>
              <a:rPr lang="en-US" dirty="0"/>
              <a:t>Once you have answered the questions in the Criteria</a:t>
            </a:r>
            <a:r>
              <a:rPr lang="en-US" baseline="0" dirty="0"/>
              <a:t> for Performance Excellence, t</a:t>
            </a:r>
            <a:r>
              <a:rPr lang="en-US" dirty="0"/>
              <a:t>he scoring guidelines allow you (in a self-assessment) or outside assessors (such as Baldrige examiners) to evaluate your</a:t>
            </a:r>
            <a:r>
              <a:rPr lang="en-US" baseline="0" dirty="0"/>
              <a:t> processes and your results and gauge your organizational maturity.</a:t>
            </a:r>
            <a:r>
              <a:rPr lang="en-US" dirty="0"/>
              <a:t> </a:t>
            </a:r>
          </a:p>
          <a:p>
            <a:r>
              <a:rPr lang="en-US" baseline="0" dirty="0"/>
              <a:t>In doing this evaluation, a major consideration is </a:t>
            </a:r>
            <a:r>
              <a:rPr lang="en-US" dirty="0"/>
              <a:t>what is important to your organization, as described in the Organizational Profile. </a:t>
            </a:r>
          </a:p>
          <a:p>
            <a:r>
              <a:rPr lang="en-US" dirty="0"/>
              <a:t>In a Baldrige assessment, your organization is evaluated on two dimensions: process and results.</a:t>
            </a:r>
          </a:p>
          <a:p>
            <a:endParaRPr lang="en-US" dirty="0"/>
          </a:p>
        </p:txBody>
      </p:sp>
    </p:spTree>
    <p:extLst>
      <p:ext uri="{BB962C8B-B14F-4D97-AF65-F5344CB8AC3E}">
        <p14:creationId xmlns:p14="http://schemas.microsoft.com/office/powerpoint/2010/main" val="15228713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8FE5BB17-F9E6-470C-B833-71735246B338}" type="slidenum">
              <a:rPr lang="en-US" sz="1300"/>
              <a:pPr/>
              <a:t>24</a:t>
            </a:fld>
            <a:endParaRPr lang="en-US" sz="1300" dirty="0"/>
          </a:p>
        </p:txBody>
      </p:sp>
      <p:sp>
        <p:nvSpPr>
          <p:cNvPr id="40963" name="Rectangle 2"/>
          <p:cNvSpPr>
            <a:spLocks noGrp="1" noRot="1" noChangeAspect="1" noChangeArrowheads="1" noTextEdit="1"/>
          </p:cNvSpPr>
          <p:nvPr>
            <p:ph type="sldImg"/>
          </p:nvPr>
        </p:nvSpPr>
        <p:spPr>
          <a:xfrm>
            <a:off x="835025" y="828675"/>
            <a:ext cx="5456238" cy="4216400"/>
          </a:xfrm>
          <a:ln/>
        </p:spPr>
      </p:sp>
      <p:sp>
        <p:nvSpPr>
          <p:cNvPr id="35844" name="Rectangle 3"/>
          <p:cNvSpPr>
            <a:spLocks noGrp="1" noChangeArrowheads="1"/>
          </p:cNvSpPr>
          <p:nvPr>
            <p:ph type="body" idx="1"/>
          </p:nvPr>
        </p:nvSpPr>
        <p:spPr>
          <a:xfrm>
            <a:off x="718592" y="5366347"/>
            <a:ext cx="5752056" cy="3339745"/>
          </a:xfrm>
          <a:ln/>
        </p:spPr>
        <p:txBody>
          <a:bodyPr/>
          <a:lstStyle/>
          <a:p>
            <a:r>
              <a:rPr lang="en-US" dirty="0"/>
              <a:t>All the questions in the items within the boxed categories (1 through 6) ask about your organization’s processes. </a:t>
            </a:r>
          </a:p>
          <a:p>
            <a:r>
              <a:rPr lang="en-US" dirty="0"/>
              <a:t>The results items (category 7) ask about trends, performance levels, and comparisons, as well as the breadth and importance of your results. Because the bottom line for any organization is results, almost half of the application points are for results.</a:t>
            </a:r>
          </a:p>
          <a:p>
            <a:r>
              <a:rPr lang="en-US" dirty="0"/>
              <a:t>Results should be supported by linkages to the appropriate process items to show cause and effect. </a:t>
            </a:r>
          </a:p>
          <a:p>
            <a:r>
              <a:rPr lang="en-US" dirty="0"/>
              <a:t>Results may be the bottom line, but they are accomplished through a successful performance management system that is guided from the top. </a:t>
            </a:r>
            <a:endParaRPr lang="en-US" dirty="0">
              <a:latin typeface="Times New Roman" pitchFamily="18" charset="0"/>
              <a:ea typeface="ＭＳ Ｐゴシック" pitchFamily="-109" charset="-128"/>
            </a:endParaRPr>
          </a:p>
          <a:p>
            <a:pPr>
              <a:defRPr/>
            </a:pPr>
            <a:endParaRPr lang="en-US" dirty="0">
              <a:latin typeface="Times New Roman" pitchFamily="18" charset="0"/>
              <a:ea typeface="ＭＳ Ｐゴシック" pitchFamily="-109" charset="-128"/>
            </a:endParaRPr>
          </a:p>
        </p:txBody>
      </p:sp>
    </p:spTree>
    <p:extLst>
      <p:ext uri="{BB962C8B-B14F-4D97-AF65-F5344CB8AC3E}">
        <p14:creationId xmlns:p14="http://schemas.microsoft.com/office/powerpoint/2010/main" val="19491358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7135" eaLnBrk="0" hangingPunct="0">
              <a:defRPr sz="3000">
                <a:solidFill>
                  <a:schemeClr val="tx1"/>
                </a:solidFill>
                <a:latin typeface="Times New Roman" pitchFamily="18" charset="0"/>
                <a:ea typeface="ＭＳ Ｐゴシック" pitchFamily="34" charset="-128"/>
              </a:defRPr>
            </a:lvl1pPr>
            <a:lvl2pPr marL="935227" indent="-359703" defTabSz="1047135" eaLnBrk="0" hangingPunct="0">
              <a:defRPr sz="3000">
                <a:solidFill>
                  <a:schemeClr val="tx1"/>
                </a:solidFill>
                <a:latin typeface="Times New Roman" pitchFamily="18" charset="0"/>
                <a:ea typeface="ＭＳ Ｐゴシック" pitchFamily="34" charset="-128"/>
              </a:defRPr>
            </a:lvl2pPr>
            <a:lvl3pPr marL="1438812" indent="-287761" defTabSz="1047135" eaLnBrk="0" hangingPunct="0">
              <a:defRPr sz="3000">
                <a:solidFill>
                  <a:schemeClr val="tx1"/>
                </a:solidFill>
                <a:latin typeface="Times New Roman" pitchFamily="18" charset="0"/>
                <a:ea typeface="ＭＳ Ｐゴシック" pitchFamily="34" charset="-128"/>
              </a:defRPr>
            </a:lvl3pPr>
            <a:lvl4pPr marL="2014336" indent="-287761" defTabSz="1047135" eaLnBrk="0" hangingPunct="0">
              <a:defRPr sz="3000">
                <a:solidFill>
                  <a:schemeClr val="tx1"/>
                </a:solidFill>
                <a:latin typeface="Times New Roman" pitchFamily="18" charset="0"/>
                <a:ea typeface="ＭＳ Ｐゴシック" pitchFamily="34" charset="-128"/>
              </a:defRPr>
            </a:lvl4pPr>
            <a:lvl5pPr marL="2589861" indent="-287761" defTabSz="1047135" eaLnBrk="0" hangingPunct="0">
              <a:defRPr sz="3000">
                <a:solidFill>
                  <a:schemeClr val="tx1"/>
                </a:solidFill>
                <a:latin typeface="Times New Roman" pitchFamily="18" charset="0"/>
                <a:ea typeface="ＭＳ Ｐゴシック" pitchFamily="34" charset="-128"/>
              </a:defRPr>
            </a:lvl5pPr>
            <a:lvl6pPr marL="3165386"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FC03C1B8-A934-40F0-8F27-C8AEEC1E46A5}" type="slidenum">
              <a:rPr lang="en-US" sz="1300"/>
              <a:pPr/>
              <a:t>25</a:t>
            </a:fld>
            <a:endParaRPr lang="en-US" sz="1300" dirty="0"/>
          </a:p>
        </p:txBody>
      </p:sp>
      <p:sp>
        <p:nvSpPr>
          <p:cNvPr id="52227" name="Rectangle 2"/>
          <p:cNvSpPr>
            <a:spLocks noGrp="1" noRot="1" noChangeAspect="1" noChangeArrowheads="1" noTextEdit="1"/>
          </p:cNvSpPr>
          <p:nvPr>
            <p:ph type="sldImg"/>
          </p:nvPr>
        </p:nvSpPr>
        <p:spPr>
          <a:xfrm>
            <a:off x="838200" y="828675"/>
            <a:ext cx="5454650" cy="4216400"/>
          </a:xfrm>
          <a:ln/>
        </p:spPr>
      </p:sp>
      <p:sp>
        <p:nvSpPr>
          <p:cNvPr id="51204" name="Rectangle 3"/>
          <p:cNvSpPr>
            <a:spLocks noGrp="1" noChangeArrowheads="1"/>
          </p:cNvSpPr>
          <p:nvPr>
            <p:ph type="body" idx="1"/>
          </p:nvPr>
        </p:nvSpPr>
        <p:spPr>
          <a:xfrm>
            <a:off x="357540" y="5256760"/>
            <a:ext cx="6415627" cy="3807613"/>
          </a:xfrm>
          <a:ln/>
        </p:spPr>
        <p:txBody>
          <a:bodyPr/>
          <a:lstStyle/>
          <a:p>
            <a:r>
              <a:rPr lang="en-US" dirty="0"/>
              <a:t>Your processes are evaluated</a:t>
            </a:r>
            <a:r>
              <a:rPr lang="en-US" baseline="0" dirty="0"/>
              <a:t> </a:t>
            </a:r>
            <a:r>
              <a:rPr lang="en-US" dirty="0"/>
              <a:t>based on these four factors:</a:t>
            </a:r>
          </a:p>
          <a:p>
            <a:pPr marL="192247" indent="-192247">
              <a:buFont typeface="Arial" panose="020B0604020202020204" pitchFamily="34" charset="0"/>
              <a:buChar char="•"/>
            </a:pPr>
            <a:r>
              <a:rPr lang="en-US" i="1" dirty="0"/>
              <a:t>Approach: </a:t>
            </a:r>
            <a:r>
              <a:rPr lang="en-US" dirty="0"/>
              <a:t>How do you accomplish the work of your organization? How systematic are the key processes you use?</a:t>
            </a:r>
          </a:p>
          <a:p>
            <a:pPr marL="192247" indent="-192247">
              <a:buFont typeface="Arial" panose="020B0604020202020204" pitchFamily="34" charset="0"/>
              <a:buChar char="•"/>
            </a:pPr>
            <a:r>
              <a:rPr lang="en-US" i="1" dirty="0"/>
              <a:t>Deployment: </a:t>
            </a:r>
            <a:r>
              <a:rPr lang="en-US" dirty="0"/>
              <a:t>How consistently are your key processes used throughout your organization?</a:t>
            </a:r>
          </a:p>
          <a:p>
            <a:pPr marL="192247" indent="-192247">
              <a:buFont typeface="Arial" panose="020B0604020202020204" pitchFamily="34" charset="0"/>
              <a:buChar char="•"/>
            </a:pPr>
            <a:r>
              <a:rPr lang="en-US" i="1" dirty="0"/>
              <a:t>Learning: </a:t>
            </a:r>
            <a:r>
              <a:rPr lang="en-US" dirty="0"/>
              <a:t>How well have you evaluated and improved your key processes? How well have improvements been shared within your organization?</a:t>
            </a:r>
          </a:p>
          <a:p>
            <a:pPr marL="192247" indent="-192247">
              <a:buFont typeface="Arial" panose="020B0604020202020204" pitchFamily="34" charset="0"/>
              <a:buChar char="•"/>
            </a:pPr>
            <a:r>
              <a:rPr lang="en-US" i="1" dirty="0"/>
              <a:t>Integration: </a:t>
            </a:r>
            <a:r>
              <a:rPr lang="en-US" dirty="0"/>
              <a:t>How well do your processes address your current and future organizational needs?</a:t>
            </a:r>
          </a:p>
        </p:txBody>
      </p:sp>
    </p:spTree>
    <p:extLst>
      <p:ext uri="{BB962C8B-B14F-4D97-AF65-F5344CB8AC3E}">
        <p14:creationId xmlns:p14="http://schemas.microsoft.com/office/powerpoint/2010/main" val="76759050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AAC5B075-E993-46C9-89E8-79410D299921}" type="slidenum">
              <a:rPr lang="en-US" sz="1300"/>
              <a:pPr/>
              <a:t>26</a:t>
            </a:fld>
            <a:endParaRPr lang="en-US" sz="1300" dirty="0"/>
          </a:p>
        </p:txBody>
      </p:sp>
      <p:sp>
        <p:nvSpPr>
          <p:cNvPr id="37891"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xfrm>
            <a:off x="706920" y="4447781"/>
            <a:ext cx="5878768" cy="4384566"/>
          </a:xfrm>
          <a:ln/>
        </p:spPr>
        <p:txBody>
          <a:bodyPr/>
          <a:lstStyle/>
          <a:p>
            <a:pPr>
              <a:spcBef>
                <a:spcPts val="686"/>
              </a:spcBef>
              <a:defRPr/>
            </a:pPr>
            <a:r>
              <a:rPr lang="en-US" dirty="0"/>
              <a:t>This graphic is an aid for assessing process items (categories 1 through 6). In each case, the arrows indicate the degree of consistency and coordination among organizational units. The circular shapes shown next to the arrows depict the relative clarity or definition of an organization’s goals. The steps are as follows:</a:t>
            </a:r>
          </a:p>
          <a:p>
            <a:pPr marL="293758" indent="-293758">
              <a:spcBef>
                <a:spcPts val="686"/>
              </a:spcBef>
              <a:buFont typeface="Arial" pitchFamily="34" charset="0"/>
              <a:buChar char="•"/>
              <a:defRPr/>
            </a:pPr>
            <a:r>
              <a:rPr lang="en-US" b="1" dirty="0"/>
              <a:t>Reacting to Problems</a:t>
            </a:r>
            <a:r>
              <a:rPr lang="en-US" dirty="0"/>
              <a:t>: Here operations are characterized by activities rather than by processes, and they are largely responsive to immediate needs or problems.</a:t>
            </a:r>
          </a:p>
          <a:p>
            <a:pPr marL="293758" indent="-293758">
              <a:spcBef>
                <a:spcPts val="686"/>
              </a:spcBef>
              <a:buFont typeface="Arial" pitchFamily="34" charset="0"/>
              <a:buChar char="•"/>
              <a:defRPr/>
            </a:pPr>
            <a:r>
              <a:rPr lang="en-US" b="1" dirty="0"/>
              <a:t>Early Systematic Approaches</a:t>
            </a:r>
            <a:r>
              <a:rPr lang="en-US" dirty="0"/>
              <a:t>: Here the organization is at the beginning stages of conducting operations by processes with repeatability, evaluation and improvement, and some early coordination among organizational units.</a:t>
            </a:r>
          </a:p>
          <a:p>
            <a:pPr marL="293758" indent="-293758">
              <a:spcBef>
                <a:spcPts val="686"/>
              </a:spcBef>
              <a:buFont typeface="Arial" pitchFamily="34" charset="0"/>
              <a:buChar char="•"/>
              <a:defRPr/>
            </a:pPr>
            <a:r>
              <a:rPr lang="en-US" b="1" dirty="0"/>
              <a:t>Aligned Approaches</a:t>
            </a:r>
            <a:r>
              <a:rPr lang="en-US" dirty="0"/>
              <a:t> occur in the third step toward a mature process. At this stage, operations are repeatable and are regularly evaluated for improvement, with learnings shared and with coordination among organizational units. </a:t>
            </a:r>
          </a:p>
          <a:p>
            <a:pPr marL="293758" indent="-293758">
              <a:spcBef>
                <a:spcPts val="686"/>
              </a:spcBef>
              <a:buFont typeface="Arial" pitchFamily="34" charset="0"/>
              <a:buChar char="•"/>
              <a:defRPr/>
            </a:pPr>
            <a:r>
              <a:rPr lang="en-US" b="1" dirty="0"/>
              <a:t>Integrated Approaches</a:t>
            </a:r>
            <a:r>
              <a:rPr lang="en-US" dirty="0"/>
              <a:t> occur at the final stage of a mature process. The arrows indicate the evolution of the organization into an interconnected unit. At this stage, not only are processes repeatable, but also, in collaboration with other affected units, they are regularly evaluated for change and improvement. This collaboration and interconnection help organizations achieve efficiencies across units.</a:t>
            </a:r>
          </a:p>
          <a:p>
            <a:pPr>
              <a:spcBef>
                <a:spcPts val="686"/>
              </a:spcBef>
              <a:defRPr/>
            </a:pPr>
            <a:endParaRPr lang="en-US" dirty="0"/>
          </a:p>
        </p:txBody>
      </p:sp>
    </p:spTree>
    <p:extLst>
      <p:ext uri="{BB962C8B-B14F-4D97-AF65-F5344CB8AC3E}">
        <p14:creationId xmlns:p14="http://schemas.microsoft.com/office/powerpoint/2010/main" val="23282667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43CE931C-99F6-4FF9-9412-9FCC9F441DEE}" type="slidenum">
              <a:rPr lang="en-US" sz="1300"/>
              <a:pPr/>
              <a:t>27</a:t>
            </a:fld>
            <a:endParaRPr lang="en-US" sz="1300" dirty="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xfrm>
            <a:off x="649226" y="4847627"/>
            <a:ext cx="5912114" cy="356515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t>Learning is an essential attribute of high-performing organizations and, therefore, a critical concept in performance excellence. It is a key term used throughout the Baldrige Excellence Framework booklet and is one of the four scoring factors used to assess the maturity of an organization’s processes.</a:t>
            </a:r>
          </a:p>
          <a:p>
            <a:r>
              <a:rPr lang="en-US" dirty="0"/>
              <a:t>Effective, well-deployed organizational learning can help an organization improve from the early stages of reacting to problems to the highest levels of organization-wide improvement, refinement, and innovation. The firefighting analogy illustrated here shows a progression through the levels of maturity for this scoring dimension: reacting to the problem, general improvement orientation, systematic evaluation and improvement, learning and strategic improvement, and organizational analysis </a:t>
            </a:r>
            <a:r>
              <a:rPr lang="en-US"/>
              <a:t>and innovation.</a:t>
            </a:r>
            <a:endParaRPr lang="en-US" dirty="0"/>
          </a:p>
          <a:p>
            <a:endParaRPr lang="en-US" dirty="0"/>
          </a:p>
        </p:txBody>
      </p:sp>
    </p:spTree>
    <p:extLst>
      <p:ext uri="{BB962C8B-B14F-4D97-AF65-F5344CB8AC3E}">
        <p14:creationId xmlns:p14="http://schemas.microsoft.com/office/powerpoint/2010/main" val="49685462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7135" eaLnBrk="0" hangingPunct="0">
              <a:defRPr sz="3000">
                <a:solidFill>
                  <a:schemeClr val="tx1"/>
                </a:solidFill>
                <a:latin typeface="Times New Roman" pitchFamily="18" charset="0"/>
                <a:ea typeface="ＭＳ Ｐゴシック" pitchFamily="34" charset="-128"/>
              </a:defRPr>
            </a:lvl1pPr>
            <a:lvl2pPr marL="935227" indent="-359703" defTabSz="1047135" eaLnBrk="0" hangingPunct="0">
              <a:defRPr sz="3000">
                <a:solidFill>
                  <a:schemeClr val="tx1"/>
                </a:solidFill>
                <a:latin typeface="Times New Roman" pitchFamily="18" charset="0"/>
                <a:ea typeface="ＭＳ Ｐゴシック" pitchFamily="34" charset="-128"/>
              </a:defRPr>
            </a:lvl2pPr>
            <a:lvl3pPr marL="1438812" indent="-287761" defTabSz="1047135" eaLnBrk="0" hangingPunct="0">
              <a:defRPr sz="3000">
                <a:solidFill>
                  <a:schemeClr val="tx1"/>
                </a:solidFill>
                <a:latin typeface="Times New Roman" pitchFamily="18" charset="0"/>
                <a:ea typeface="ＭＳ Ｐゴシック" pitchFamily="34" charset="-128"/>
              </a:defRPr>
            </a:lvl3pPr>
            <a:lvl4pPr marL="2014336" indent="-287761" defTabSz="1047135" eaLnBrk="0" hangingPunct="0">
              <a:defRPr sz="3000">
                <a:solidFill>
                  <a:schemeClr val="tx1"/>
                </a:solidFill>
                <a:latin typeface="Times New Roman" pitchFamily="18" charset="0"/>
                <a:ea typeface="ＭＳ Ｐゴシック" pitchFamily="34" charset="-128"/>
              </a:defRPr>
            </a:lvl4pPr>
            <a:lvl5pPr marL="2589861" indent="-287761" defTabSz="1047135" eaLnBrk="0" hangingPunct="0">
              <a:defRPr sz="3000">
                <a:solidFill>
                  <a:schemeClr val="tx1"/>
                </a:solidFill>
                <a:latin typeface="Times New Roman" pitchFamily="18" charset="0"/>
                <a:ea typeface="ＭＳ Ｐゴシック" pitchFamily="34" charset="-128"/>
              </a:defRPr>
            </a:lvl5pPr>
            <a:lvl6pPr marL="3165386"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FC03C1B8-A934-40F0-8F27-C8AEEC1E46A5}" type="slidenum">
              <a:rPr lang="en-US" sz="1300"/>
              <a:pPr/>
              <a:t>28</a:t>
            </a:fld>
            <a:endParaRPr lang="en-US" sz="1300" dirty="0"/>
          </a:p>
        </p:txBody>
      </p:sp>
      <p:sp>
        <p:nvSpPr>
          <p:cNvPr id="52227" name="Rectangle 2"/>
          <p:cNvSpPr>
            <a:spLocks noGrp="1" noRot="1" noChangeAspect="1" noChangeArrowheads="1" noTextEdit="1"/>
          </p:cNvSpPr>
          <p:nvPr>
            <p:ph type="sldImg"/>
          </p:nvPr>
        </p:nvSpPr>
        <p:spPr>
          <a:xfrm>
            <a:off x="838200" y="828675"/>
            <a:ext cx="5454650" cy="4216400"/>
          </a:xfrm>
          <a:ln/>
        </p:spPr>
      </p:sp>
      <p:sp>
        <p:nvSpPr>
          <p:cNvPr id="51204" name="Rectangle 3"/>
          <p:cNvSpPr>
            <a:spLocks noGrp="1" noChangeArrowheads="1"/>
          </p:cNvSpPr>
          <p:nvPr>
            <p:ph type="body" idx="1"/>
          </p:nvPr>
        </p:nvSpPr>
        <p:spPr>
          <a:xfrm>
            <a:off x="645847" y="5348753"/>
            <a:ext cx="5839014" cy="2754276"/>
          </a:xfrm>
          <a:ln/>
        </p:spPr>
        <p:txBody>
          <a:bodyPr/>
          <a:lstStyle/>
          <a:p>
            <a:r>
              <a:rPr lang="en-US" dirty="0"/>
              <a:t>Your results are evaluated based on these four factors:</a:t>
            </a:r>
          </a:p>
          <a:p>
            <a:r>
              <a:rPr lang="en-US" i="1" dirty="0"/>
              <a:t>Levels: </a:t>
            </a:r>
            <a:r>
              <a:rPr lang="en-US" dirty="0"/>
              <a:t>What is your current performance?</a:t>
            </a:r>
          </a:p>
          <a:p>
            <a:r>
              <a:rPr lang="en-US" i="1" dirty="0"/>
              <a:t>Trends: </a:t>
            </a:r>
            <a:r>
              <a:rPr lang="en-US" dirty="0"/>
              <a:t>Are the results improving, staying the same, or getting worse?</a:t>
            </a:r>
          </a:p>
          <a:p>
            <a:r>
              <a:rPr lang="en-US" i="1" dirty="0"/>
              <a:t>Comparisons: </a:t>
            </a:r>
            <a:r>
              <a:rPr lang="en-US" dirty="0"/>
              <a:t>How does your performance compare with that of other organizations and competitors, or with benchmarks?</a:t>
            </a:r>
          </a:p>
          <a:p>
            <a:r>
              <a:rPr lang="en-US" i="1" dirty="0"/>
              <a:t>Integration: </a:t>
            </a:r>
            <a:r>
              <a:rPr lang="en-US" dirty="0"/>
              <a:t>Are you tracking results that are important to your organization? Are you using the results in organizational decision making?</a:t>
            </a:r>
          </a:p>
        </p:txBody>
      </p:sp>
    </p:spTree>
    <p:extLst>
      <p:ext uri="{BB962C8B-B14F-4D97-AF65-F5344CB8AC3E}">
        <p14:creationId xmlns:p14="http://schemas.microsoft.com/office/powerpoint/2010/main" val="5799209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54A5DDD-13F4-9145-98AB-212D371D7138}" type="slidenum">
              <a:rPr lang="en-US" smtClean="0"/>
              <a:pPr>
                <a:defRPr/>
              </a:pPr>
              <a:t>29</a:t>
            </a:fld>
            <a:endParaRPr lang="en-US" dirty="0"/>
          </a:p>
        </p:txBody>
      </p:sp>
    </p:spTree>
    <p:extLst>
      <p:ext uri="{BB962C8B-B14F-4D97-AF65-F5344CB8AC3E}">
        <p14:creationId xmlns:p14="http://schemas.microsoft.com/office/powerpoint/2010/main" val="1015583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xfrm>
            <a:off x="358814" y="4365965"/>
            <a:ext cx="6438969" cy="4695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755"/>
              </a:spcAft>
            </a:pPr>
            <a:r>
              <a:rPr lang="en-US" b="1" dirty="0"/>
              <a:t>More quotes:</a:t>
            </a:r>
          </a:p>
          <a:p>
            <a:pPr>
              <a:spcBef>
                <a:spcPct val="0"/>
              </a:spcBef>
              <a:spcAft>
                <a:spcPts val="370"/>
              </a:spcAft>
            </a:pPr>
            <a:r>
              <a:rPr lang="en-US" dirty="0"/>
              <a:t>The great thing about Baldrige—we’re already getting applications from outside of the state, from people who want to come work in a Baldrige-winning school system.</a:t>
            </a:r>
          </a:p>
          <a:p>
            <a:pPr>
              <a:spcBef>
                <a:spcPts val="247"/>
              </a:spcBef>
              <a:spcAft>
                <a:spcPts val="370"/>
              </a:spcAft>
            </a:pPr>
            <a:r>
              <a:rPr lang="en-US" dirty="0"/>
              <a:t>—Dr. Terry Holliday, (former) superintendent of 2008 Baldrige Award recipient Iredell-Statesville Schools, North Carolina</a:t>
            </a:r>
          </a:p>
          <a:p>
            <a:pPr>
              <a:spcAft>
                <a:spcPts val="370"/>
              </a:spcAft>
            </a:pPr>
            <a:r>
              <a:rPr lang="en-US" dirty="0"/>
              <a:t>I see the Baldrige process as a powerful set of mechanisms for disciplined people engaged in disciplined thought and taking disciplined action to create great organizations that produce exceptional results.</a:t>
            </a:r>
          </a:p>
          <a:p>
            <a:pPr>
              <a:spcBef>
                <a:spcPts val="247"/>
              </a:spcBef>
              <a:spcAft>
                <a:spcPts val="370"/>
              </a:spcAft>
            </a:pPr>
            <a:r>
              <a:rPr lang="en-US" dirty="0"/>
              <a:t>—Jim Collins, author of </a:t>
            </a:r>
            <a:r>
              <a:rPr lang="en-US" i="1" dirty="0"/>
              <a:t>Good to Great: Why Some Companies Make the Leap . . . and Others Don’t</a:t>
            </a:r>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9900C1D4-B5F2-426E-938C-8F54DE22C7E7}" type="slidenum">
              <a:rPr lang="en-US" sz="1300"/>
              <a:pPr/>
              <a:t>3</a:t>
            </a:fld>
            <a:endParaRPr lang="en-US" sz="1300" dirty="0"/>
          </a:p>
        </p:txBody>
      </p:sp>
    </p:spTree>
    <p:extLst>
      <p:ext uri="{BB962C8B-B14F-4D97-AF65-F5344CB8AC3E}">
        <p14:creationId xmlns:p14="http://schemas.microsoft.com/office/powerpoint/2010/main" val="7203800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7C568E1B-1470-4F5C-BCE9-121803364769}" type="slidenum">
              <a:rPr lang="en-US" sz="1300"/>
              <a:pPr/>
              <a:t>4</a:t>
            </a:fld>
            <a:endParaRPr lang="en-US" sz="1300" dirty="0"/>
          </a:p>
        </p:txBody>
      </p:sp>
      <p:sp>
        <p:nvSpPr>
          <p:cNvPr id="29699" name="Rectangle 2"/>
          <p:cNvSpPr>
            <a:spLocks noGrp="1" noRot="1" noChangeAspect="1" noChangeArrowheads="1" noTextEdit="1"/>
          </p:cNvSpPr>
          <p:nvPr>
            <p:ph type="sldImg"/>
          </p:nvPr>
        </p:nvSpPr>
        <p:spPr>
          <a:xfrm>
            <a:off x="835025" y="828675"/>
            <a:ext cx="5456238" cy="4216400"/>
          </a:xfrm>
          <a:ln/>
        </p:spPr>
      </p:sp>
      <p:sp>
        <p:nvSpPr>
          <p:cNvPr id="29700" name="Rectangle 3"/>
          <p:cNvSpPr>
            <a:spLocks noGrp="1" noChangeArrowheads="1"/>
          </p:cNvSpPr>
          <p:nvPr>
            <p:ph type="body" idx="1"/>
          </p:nvPr>
        </p:nvSpPr>
        <p:spPr>
          <a:xfrm>
            <a:off x="920085" y="5423080"/>
            <a:ext cx="5140743" cy="418414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t>These three questions sum up what using</a:t>
            </a:r>
            <a:r>
              <a:rPr lang="en-US" baseline="0" dirty="0"/>
              <a:t> </a:t>
            </a:r>
            <a:r>
              <a:rPr lang="en-US" dirty="0"/>
              <a:t>the Baldrige</a:t>
            </a:r>
            <a:r>
              <a:rPr lang="en-US" baseline="0" dirty="0"/>
              <a:t> framework can tell you about your organization.</a:t>
            </a:r>
            <a:endParaRPr lang="en-US" dirty="0"/>
          </a:p>
        </p:txBody>
      </p:sp>
    </p:spTree>
    <p:extLst>
      <p:ext uri="{BB962C8B-B14F-4D97-AF65-F5344CB8AC3E}">
        <p14:creationId xmlns:p14="http://schemas.microsoft.com/office/powerpoint/2010/main" val="88883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7C568E1B-1470-4F5C-BCE9-121803364769}" type="slidenum">
              <a:rPr lang="en-US" sz="1300"/>
              <a:pPr/>
              <a:t>5</a:t>
            </a:fld>
            <a:endParaRPr lang="en-US" sz="1300" dirty="0"/>
          </a:p>
        </p:txBody>
      </p:sp>
      <p:sp>
        <p:nvSpPr>
          <p:cNvPr id="29699" name="Rectangle 2"/>
          <p:cNvSpPr>
            <a:spLocks noGrp="1" noRot="1" noChangeAspect="1" noChangeArrowheads="1" noTextEdit="1"/>
          </p:cNvSpPr>
          <p:nvPr>
            <p:ph type="sldImg"/>
          </p:nvPr>
        </p:nvSpPr>
        <p:spPr>
          <a:xfrm>
            <a:off x="835025" y="828675"/>
            <a:ext cx="5456238" cy="4216400"/>
          </a:xfrm>
          <a:ln/>
        </p:spPr>
      </p:sp>
      <p:sp>
        <p:nvSpPr>
          <p:cNvPr id="29700" name="Rectangle 3"/>
          <p:cNvSpPr>
            <a:spLocks noGrp="1" noChangeArrowheads="1"/>
          </p:cNvSpPr>
          <p:nvPr>
            <p:ph type="body" idx="1"/>
          </p:nvPr>
        </p:nvSpPr>
        <p:spPr>
          <a:xfrm>
            <a:off x="996285" y="5592414"/>
            <a:ext cx="5140743" cy="418414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The Baldrige Excellence Framework</a:t>
            </a:r>
            <a:r>
              <a:rPr lang="en-US" baseline="0" dirty="0"/>
              <a:t> promotes a systems perspective. It helps you see your </a:t>
            </a:r>
            <a:r>
              <a:rPr lang="en-US" sz="1100" dirty="0">
                <a:latin typeface="Times New Roman" panose="02020603050405020304" pitchFamily="18" charset="0"/>
                <a:ea typeface="Tahoma" pitchFamily="34" charset="0"/>
                <a:cs typeface="Times New Roman" panose="02020603050405020304" pitchFamily="18" charset="0"/>
              </a:rPr>
              <a:t>organization as a system with interdependent parts.</a:t>
            </a:r>
          </a:p>
          <a:p>
            <a:r>
              <a:rPr lang="en-US" baseline="0" dirty="0"/>
              <a:t>The framework consists of </a:t>
            </a:r>
            <a:r>
              <a:rPr lang="en-US" dirty="0"/>
              <a:t>a</a:t>
            </a:r>
            <a:r>
              <a:rPr lang="en-US" baseline="0" dirty="0"/>
              <a:t> set of core values and concepts, the Education Criteria </a:t>
            </a:r>
            <a:r>
              <a:rPr lang="en-US" dirty="0"/>
              <a:t>for Performance Excellence</a:t>
            </a:r>
            <a:r>
              <a:rPr lang="en-US" baseline="0" dirty="0"/>
              <a:t>, and a scoring system to use in evaluating your organization</a:t>
            </a:r>
            <a:r>
              <a:rPr lang="en-US" dirty="0"/>
              <a:t>.</a:t>
            </a:r>
          </a:p>
        </p:txBody>
      </p:sp>
    </p:spTree>
    <p:extLst>
      <p:ext uri="{BB962C8B-B14F-4D97-AF65-F5344CB8AC3E}">
        <p14:creationId xmlns:p14="http://schemas.microsoft.com/office/powerpoint/2010/main" val="89292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xfrm>
            <a:off x="3905127" y="8739630"/>
            <a:ext cx="3038598" cy="46405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8DFA3525-EE5F-46FD-A6B2-0609E733333D}" type="slidenum">
              <a:rPr lang="en-US" sz="1300"/>
              <a:pPr/>
              <a:t>6</a:t>
            </a:fld>
            <a:endParaRPr lang="en-US" sz="1300" dirty="0"/>
          </a:p>
        </p:txBody>
      </p:sp>
      <p:sp>
        <p:nvSpPr>
          <p:cNvPr id="34819" name="Rectangle 2"/>
          <p:cNvSpPr>
            <a:spLocks noGrp="1" noRot="1" noChangeAspect="1" noChangeArrowheads="1" noTextEdit="1"/>
          </p:cNvSpPr>
          <p:nvPr>
            <p:ph type="sldImg"/>
          </p:nvPr>
        </p:nvSpPr>
        <p:spPr>
          <a:xfrm>
            <a:off x="835025" y="257175"/>
            <a:ext cx="5456238" cy="4216400"/>
          </a:xfrm>
          <a:ln/>
        </p:spPr>
      </p:sp>
      <p:sp>
        <p:nvSpPr>
          <p:cNvPr id="34820" name="Rectangle 3"/>
          <p:cNvSpPr>
            <a:spLocks noGrp="1" noChangeArrowheads="1"/>
          </p:cNvSpPr>
          <p:nvPr>
            <p:ph type="body" idx="1"/>
          </p:nvPr>
        </p:nvSpPr>
        <p:spPr>
          <a:xfrm>
            <a:off x="440953" y="4555066"/>
            <a:ext cx="6430191" cy="463531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t>This overview shows how the Education Criteria provide a systems perspective for managing your organization. The </a:t>
            </a:r>
            <a:r>
              <a:rPr lang="en-US" b="1" dirty="0"/>
              <a:t>Organizational Profile </a:t>
            </a:r>
            <a:r>
              <a:rPr lang="en-US" dirty="0"/>
              <a:t>sets the context for your organization. It serves as the background for all you do.</a:t>
            </a:r>
          </a:p>
          <a:p>
            <a:r>
              <a:rPr lang="en-US" dirty="0"/>
              <a:t>The </a:t>
            </a:r>
            <a:r>
              <a:rPr lang="en-US" b="1" dirty="0"/>
              <a:t>performance system </a:t>
            </a:r>
            <a:r>
              <a:rPr lang="en-US" dirty="0"/>
              <a:t>consists of the six categories in the center of the figure. These categories define your processes and the results you achieve.</a:t>
            </a:r>
          </a:p>
          <a:p>
            <a:r>
              <a:rPr lang="en-US" dirty="0"/>
              <a:t>Performance excellence requires strong </a:t>
            </a:r>
            <a:r>
              <a:rPr lang="en-US" b="1" dirty="0"/>
              <a:t>Leadership </a:t>
            </a:r>
            <a:r>
              <a:rPr lang="en-US" dirty="0"/>
              <a:t>and is demonstrated through outstanding </a:t>
            </a:r>
            <a:r>
              <a:rPr lang="en-US" b="1" dirty="0"/>
              <a:t>Results. </a:t>
            </a:r>
            <a:r>
              <a:rPr lang="en-US" dirty="0"/>
              <a:t>Those categories are highlighted in the figure. The word “</a:t>
            </a:r>
            <a:r>
              <a:rPr lang="en-US" b="1" dirty="0"/>
              <a:t>integration</a:t>
            </a:r>
            <a:r>
              <a:rPr lang="en-US" dirty="0"/>
              <a:t>” at the center of the figure shows that all the elements of the system are interrelated.</a:t>
            </a:r>
          </a:p>
          <a:p>
            <a:r>
              <a:rPr lang="en-US" dirty="0"/>
              <a:t>The </a:t>
            </a:r>
            <a:r>
              <a:rPr lang="en-US" b="1" dirty="0"/>
              <a:t>center horizontal arrowheads </a:t>
            </a:r>
            <a:r>
              <a:rPr lang="en-US" dirty="0"/>
              <a:t>show the critical linkage between the leadership triad and the results triad and the central relationship between the Leadership and Results categories.</a:t>
            </a:r>
          </a:p>
          <a:p>
            <a:r>
              <a:rPr lang="en-US" dirty="0"/>
              <a:t>The </a:t>
            </a:r>
            <a:r>
              <a:rPr lang="en-US" b="1" dirty="0"/>
              <a:t>center vertical arrowheads </a:t>
            </a:r>
            <a:r>
              <a:rPr lang="en-US" dirty="0"/>
              <a:t>point to and from the system foundation, which provides information on and feedback to key processes and the organizational environment.</a:t>
            </a:r>
          </a:p>
          <a:p>
            <a:r>
              <a:rPr lang="en-US" dirty="0"/>
              <a:t>The</a:t>
            </a:r>
            <a:r>
              <a:rPr lang="en-US" b="1" dirty="0"/>
              <a:t> leadership </a:t>
            </a:r>
            <a:r>
              <a:rPr lang="en-US" dirty="0"/>
              <a:t>triad (</a:t>
            </a:r>
            <a:r>
              <a:rPr lang="en-US" b="1" dirty="0"/>
              <a:t>Leadership, Strategy, and Customers</a:t>
            </a:r>
            <a:r>
              <a:rPr lang="en-US" dirty="0"/>
              <a:t>) emphasizes the importance of a leadership focus on strategy and on students and other customers. </a:t>
            </a:r>
          </a:p>
          <a:p>
            <a:r>
              <a:rPr lang="en-US" dirty="0"/>
              <a:t>The </a:t>
            </a:r>
            <a:r>
              <a:rPr lang="en-US" b="1" dirty="0"/>
              <a:t>results </a:t>
            </a:r>
            <a:r>
              <a:rPr lang="en-US" dirty="0"/>
              <a:t>triad</a:t>
            </a:r>
            <a:r>
              <a:rPr lang="en-US" b="1" dirty="0"/>
              <a:t> (Workforce, Operations, and Results) </a:t>
            </a:r>
            <a:r>
              <a:rPr lang="en-US" dirty="0"/>
              <a:t>includes your workforce-focused processes, your key operational processes, and the performance results they yield.</a:t>
            </a:r>
          </a:p>
          <a:p>
            <a:pPr fontAlgn="b"/>
            <a:r>
              <a:rPr lang="en-US" dirty="0"/>
              <a:t>The </a:t>
            </a:r>
            <a:r>
              <a:rPr lang="en-US" b="1" dirty="0"/>
              <a:t>system foundation (Measurement, Analysis, and Knowledge Management) </a:t>
            </a:r>
            <a:r>
              <a:rPr lang="en-US" dirty="0"/>
              <a:t>is critical to effective management and to a fact-based, knowledge-driven, agile system for improving performance and competitiveness. </a:t>
            </a:r>
          </a:p>
          <a:p>
            <a:pPr fontAlgn="b"/>
            <a:r>
              <a:rPr lang="en-US" dirty="0"/>
              <a:t>As mentioned, the </a:t>
            </a:r>
            <a:r>
              <a:rPr lang="en-US" b="1" dirty="0"/>
              <a:t>Core Values and Concepts</a:t>
            </a:r>
            <a:r>
              <a:rPr lang="en-US" dirty="0"/>
              <a:t> are the foundation of the Criteria.</a:t>
            </a:r>
          </a:p>
          <a:p>
            <a:pPr fontAlgn="b"/>
            <a:r>
              <a:rPr lang="en-US" dirty="0"/>
              <a:t>All actions lead to </a:t>
            </a:r>
            <a:r>
              <a:rPr lang="en-US" b="1" dirty="0"/>
              <a:t>Results</a:t>
            </a:r>
            <a:r>
              <a:rPr lang="en-US" dirty="0"/>
              <a:t>—a composite of educational program and service, process, customer-focused, workforce-focused, leadership and governance, and financial and market results.</a:t>
            </a:r>
          </a:p>
          <a:p>
            <a:endParaRPr lang="en-US" dirty="0"/>
          </a:p>
        </p:txBody>
      </p:sp>
    </p:spTree>
    <p:extLst>
      <p:ext uri="{BB962C8B-B14F-4D97-AF65-F5344CB8AC3E}">
        <p14:creationId xmlns:p14="http://schemas.microsoft.com/office/powerpoint/2010/main" val="42665649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7C568E1B-1470-4F5C-BCE9-121803364769}" type="slidenum">
              <a:rPr lang="en-US" sz="1300"/>
              <a:pPr/>
              <a:t>7</a:t>
            </a:fld>
            <a:endParaRPr lang="en-US" sz="1300" dirty="0"/>
          </a:p>
        </p:txBody>
      </p:sp>
      <p:sp>
        <p:nvSpPr>
          <p:cNvPr id="29699" name="Rectangle 2"/>
          <p:cNvSpPr>
            <a:spLocks noGrp="1" noRot="1" noChangeAspect="1" noChangeArrowheads="1" noTextEdit="1"/>
          </p:cNvSpPr>
          <p:nvPr>
            <p:ph type="sldImg"/>
          </p:nvPr>
        </p:nvSpPr>
        <p:spPr>
          <a:xfrm>
            <a:off x="835025" y="828675"/>
            <a:ext cx="5456238" cy="4216400"/>
          </a:xfrm>
          <a:ln/>
        </p:spPr>
      </p:sp>
      <p:sp>
        <p:nvSpPr>
          <p:cNvPr id="29700" name="Rectangle 3"/>
          <p:cNvSpPr>
            <a:spLocks noGrp="1" noChangeArrowheads="1"/>
          </p:cNvSpPr>
          <p:nvPr>
            <p:ph type="body" idx="1"/>
          </p:nvPr>
        </p:nvSpPr>
        <p:spPr>
          <a:xfrm>
            <a:off x="996285" y="5592414"/>
            <a:ext cx="5140743" cy="418414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t>The Baldrige Education Criteria for Performance Excellence</a:t>
            </a:r>
            <a:r>
              <a:rPr lang="en-US" baseline="0" dirty="0"/>
              <a:t> are a set of questions divided into an Organizational Profile and the </a:t>
            </a:r>
            <a:r>
              <a:rPr lang="en-US" dirty="0"/>
              <a:t>seven categories in the diagram on the previous slide. Each category represents a critical aspect of managing and performing as an organization.</a:t>
            </a:r>
          </a:p>
          <a:p>
            <a:r>
              <a:rPr lang="en-US" dirty="0"/>
              <a:t>Each category is subdivided into items. There are 17 items, each focusing on an aspect of your organization.</a:t>
            </a:r>
          </a:p>
        </p:txBody>
      </p:sp>
    </p:spTree>
    <p:extLst>
      <p:ext uri="{BB962C8B-B14F-4D97-AF65-F5344CB8AC3E}">
        <p14:creationId xmlns:p14="http://schemas.microsoft.com/office/powerpoint/2010/main" val="25932345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F9A374DE-5B22-4D32-99A0-4A2C98F1D801}" type="slidenum">
              <a:rPr lang="en-US" sz="1300"/>
              <a:pPr/>
              <a:t>8</a:t>
            </a:fld>
            <a:endParaRPr lang="en-US" sz="1300" dirty="0"/>
          </a:p>
        </p:txBody>
      </p:sp>
      <p:sp>
        <p:nvSpPr>
          <p:cNvPr id="30723"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ln/>
        </p:spPr>
        <p:txBody>
          <a:bodyPr/>
          <a:lstStyle/>
          <a:p>
            <a:pPr>
              <a:spcBef>
                <a:spcPts val="673"/>
              </a:spcBef>
              <a:defRPr/>
            </a:pPr>
            <a:r>
              <a:rPr lang="en-US" dirty="0"/>
              <a:t>The Education Criteria are built on 11 interrelated core values and concepts. These are beliefs and behaviors found in high-performing organizations.</a:t>
            </a:r>
          </a:p>
          <a:p>
            <a:pPr>
              <a:spcBef>
                <a:spcPts val="673"/>
              </a:spcBef>
              <a:defRPr/>
            </a:pPr>
            <a:r>
              <a:rPr lang="en-US" dirty="0"/>
              <a:t>The Education Criteria encourage</a:t>
            </a:r>
            <a:r>
              <a:rPr lang="en-US" baseline="0" dirty="0"/>
              <a:t> you to take a systems perspective on your organization, the value at center of the figure.</a:t>
            </a:r>
            <a:r>
              <a:rPr lang="en-US" dirty="0"/>
              <a:t> The next layer shows the core values and concepts that are embedded in Education Criteria categories 1 through 6. These categories are the next layer in the figure. Systematic processes in those areas yield the performance results found in Education Criteria category 7, represented by the outermost layer.</a:t>
            </a:r>
          </a:p>
          <a:p>
            <a:pPr>
              <a:spcBef>
                <a:spcPts val="673"/>
              </a:spcBef>
              <a:defRPr/>
            </a:pPr>
            <a:r>
              <a:rPr lang="en-US" dirty="0"/>
              <a:t>Let’s take a closer look at these core values and concepts.</a:t>
            </a:r>
          </a:p>
          <a:p>
            <a:pPr>
              <a:spcBef>
                <a:spcPts val="673"/>
              </a:spcBef>
              <a:defRPr/>
            </a:pPr>
            <a:endParaRPr lang="en-US" dirty="0"/>
          </a:p>
          <a:p>
            <a:pPr>
              <a:spcBef>
                <a:spcPts val="673"/>
              </a:spcBef>
              <a:defRPr/>
            </a:pPr>
            <a:endParaRPr lang="en-US" dirty="0"/>
          </a:p>
        </p:txBody>
      </p:sp>
    </p:spTree>
    <p:extLst>
      <p:ext uri="{BB962C8B-B14F-4D97-AF65-F5344CB8AC3E}">
        <p14:creationId xmlns:p14="http://schemas.microsoft.com/office/powerpoint/2010/main" val="4707164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7135" eaLnBrk="0" hangingPunct="0">
              <a:defRPr sz="3000">
                <a:solidFill>
                  <a:schemeClr val="tx1"/>
                </a:solidFill>
                <a:latin typeface="Times New Roman" pitchFamily="18" charset="0"/>
                <a:ea typeface="ＭＳ Ｐゴシック" pitchFamily="34" charset="-128"/>
              </a:defRPr>
            </a:lvl1pPr>
            <a:lvl2pPr marL="935227" indent="-359703" defTabSz="1047135" eaLnBrk="0" hangingPunct="0">
              <a:defRPr sz="3000">
                <a:solidFill>
                  <a:schemeClr val="tx1"/>
                </a:solidFill>
                <a:latin typeface="Times New Roman" pitchFamily="18" charset="0"/>
                <a:ea typeface="ＭＳ Ｐゴシック" pitchFamily="34" charset="-128"/>
              </a:defRPr>
            </a:lvl2pPr>
            <a:lvl3pPr marL="1438812" indent="-287761" defTabSz="1047135" eaLnBrk="0" hangingPunct="0">
              <a:defRPr sz="3000">
                <a:solidFill>
                  <a:schemeClr val="tx1"/>
                </a:solidFill>
                <a:latin typeface="Times New Roman" pitchFamily="18" charset="0"/>
                <a:ea typeface="ＭＳ Ｐゴシック" pitchFamily="34" charset="-128"/>
              </a:defRPr>
            </a:lvl3pPr>
            <a:lvl4pPr marL="2014336" indent="-287761" defTabSz="1047135" eaLnBrk="0" hangingPunct="0">
              <a:defRPr sz="3000">
                <a:solidFill>
                  <a:schemeClr val="tx1"/>
                </a:solidFill>
                <a:latin typeface="Times New Roman" pitchFamily="18" charset="0"/>
                <a:ea typeface="ＭＳ Ｐゴシック" pitchFamily="34" charset="-128"/>
              </a:defRPr>
            </a:lvl4pPr>
            <a:lvl5pPr marL="2589861" indent="-287761" defTabSz="1047135" eaLnBrk="0" hangingPunct="0">
              <a:defRPr sz="3000">
                <a:solidFill>
                  <a:schemeClr val="tx1"/>
                </a:solidFill>
                <a:latin typeface="Times New Roman" pitchFamily="18" charset="0"/>
                <a:ea typeface="ＭＳ Ｐゴシック" pitchFamily="34" charset="-128"/>
              </a:defRPr>
            </a:lvl5pPr>
            <a:lvl6pPr marL="3165386"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04055182-3DB8-4F40-9EA9-BE883AD1077A}" type="slidenum">
              <a:rPr lang="en-US" sz="1300"/>
              <a:pPr/>
              <a:t>9</a:t>
            </a:fld>
            <a:endParaRPr lang="en-US" sz="1300" dirty="0"/>
          </a:p>
        </p:txBody>
      </p:sp>
      <p:sp>
        <p:nvSpPr>
          <p:cNvPr id="31747" name="Rectangle 2"/>
          <p:cNvSpPr>
            <a:spLocks noGrp="1" noRot="1" noChangeAspect="1" noChangeArrowheads="1" noTextEdit="1"/>
          </p:cNvSpPr>
          <p:nvPr>
            <p:ph type="sldImg"/>
          </p:nvPr>
        </p:nvSpPr>
        <p:spPr>
          <a:xfrm>
            <a:off x="838200" y="828675"/>
            <a:ext cx="5454650" cy="4216400"/>
          </a:xfrm>
          <a:ln/>
        </p:spPr>
      </p:sp>
      <p:sp>
        <p:nvSpPr>
          <p:cNvPr id="31748" name="Rectangle 3"/>
          <p:cNvSpPr>
            <a:spLocks noGrp="1" noChangeArrowheads="1"/>
          </p:cNvSpPr>
          <p:nvPr>
            <p:ph type="body" idx="1"/>
          </p:nvPr>
        </p:nvSpPr>
        <p:spPr>
          <a:xfrm>
            <a:off x="733229" y="5249170"/>
            <a:ext cx="5903776" cy="3412642"/>
          </a:xfrm>
          <a:noFill/>
          <a:ln w="9525">
            <a:noFill/>
            <a:miter lim="800000"/>
            <a:headEnd/>
            <a:tailEnd/>
          </a:ln>
          <a:effectLst/>
          <a:extLst/>
        </p:spPr>
        <p:txBody>
          <a:bodyPr vert="horz" wrap="square" lIns="92637" tIns="46319" rIns="92637" bIns="46319" numCol="1" anchor="t" anchorCtr="0" compatLnSpc="1">
            <a:prstTxWarp prst="textNoShape">
              <a:avLst/>
            </a:prstTxWarp>
          </a:bodyPr>
          <a:lstStyle/>
          <a:p>
            <a:pPr>
              <a:spcAft>
                <a:spcPts val="686"/>
              </a:spcAft>
            </a:pPr>
            <a:r>
              <a:rPr lang="en-US" sz="1100" dirty="0">
                <a:latin typeface="Times New Roman" panose="02020603050405020304" pitchFamily="18" charset="0"/>
                <a:ea typeface="Tahoma" pitchFamily="34" charset="0"/>
                <a:cs typeface="Times New Roman" panose="02020603050405020304" pitchFamily="18" charset="0"/>
              </a:rPr>
              <a:t>The Baldrige Criteria are built on these interrelated core values and concepts. They represent beliefs and behaviors that are found in high-performing organizations</a:t>
            </a:r>
          </a:p>
          <a:p>
            <a:pPr>
              <a:spcAft>
                <a:spcPts val="686"/>
              </a:spcAft>
            </a:pPr>
            <a:r>
              <a:rPr lang="en-US" sz="1100" dirty="0">
                <a:latin typeface="Times New Roman" panose="02020603050405020304" pitchFamily="18" charset="0"/>
                <a:ea typeface="Tahoma" pitchFamily="34" charset="0"/>
                <a:cs typeface="Times New Roman" panose="02020603050405020304" pitchFamily="18" charset="0"/>
              </a:rPr>
              <a:t>First and foremost, Baldrige provides a systems perspective that requires visionary leadership—the first two core values. </a:t>
            </a:r>
          </a:p>
          <a:p>
            <a:pPr>
              <a:spcAft>
                <a:spcPts val="686"/>
              </a:spcAft>
            </a:pPr>
            <a:r>
              <a:rPr lang="en-US" sz="1100" dirty="0">
                <a:latin typeface="Times New Roman" panose="02020603050405020304" pitchFamily="18" charset="0"/>
                <a:ea typeface="Tahoma" pitchFamily="34" charset="0"/>
                <a:cs typeface="Times New Roman" panose="02020603050405020304" pitchFamily="18" charset="0"/>
              </a:rPr>
              <a:t>The next seven core values are the hows of an effective system. </a:t>
            </a:r>
          </a:p>
          <a:p>
            <a:pPr>
              <a:spcAft>
                <a:spcPts val="686"/>
              </a:spcAft>
            </a:pPr>
            <a:r>
              <a:rPr lang="en-US" sz="1100" dirty="0">
                <a:latin typeface="Times New Roman" panose="02020603050405020304" pitchFamily="18" charset="0"/>
                <a:ea typeface="Tahoma" pitchFamily="34" charset="0"/>
                <a:cs typeface="Times New Roman" panose="02020603050405020304" pitchFamily="18" charset="0"/>
              </a:rPr>
              <a:t>The final two core values, ethics and transparency and delivering value and results, are the outcome of using Baldrige as a guide. </a:t>
            </a:r>
          </a:p>
          <a:p>
            <a:pPr>
              <a:spcAft>
                <a:spcPts val="686"/>
              </a:spcAft>
            </a:pPr>
            <a:endParaRPr lang="en-US" sz="1100" dirty="0">
              <a:latin typeface="Times New Roman" panose="02020603050405020304" pitchFamily="18" charset="0"/>
              <a:ea typeface="Tahoma" pitchFamily="34" charset="0"/>
              <a:cs typeface="Times New Roman" panose="02020603050405020304" pitchFamily="18" charset="0"/>
            </a:endParaRPr>
          </a:p>
        </p:txBody>
      </p:sp>
    </p:spTree>
    <p:extLst>
      <p:ext uri="{BB962C8B-B14F-4D97-AF65-F5344CB8AC3E}">
        <p14:creationId xmlns:p14="http://schemas.microsoft.com/office/powerpoint/2010/main" val="437486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3" y="2414588"/>
            <a:ext cx="8550275" cy="1665287"/>
          </a:xfrm>
        </p:spPr>
        <p:txBody>
          <a:bodyPr/>
          <a:lstStyle/>
          <a:p>
            <a:r>
              <a:rPr lang="en-US"/>
              <a:t>Click to edit Master title style</a:t>
            </a:r>
          </a:p>
        </p:txBody>
      </p:sp>
      <p:sp>
        <p:nvSpPr>
          <p:cNvPr id="3" name="Subtitle 2"/>
          <p:cNvSpPr>
            <a:spLocks noGrp="1"/>
          </p:cNvSpPr>
          <p:nvPr>
            <p:ph type="subTitle" idx="1"/>
          </p:nvPr>
        </p:nvSpPr>
        <p:spPr>
          <a:xfrm>
            <a:off x="1508125" y="4403725"/>
            <a:ext cx="7042150" cy="19875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966232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10003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78775" y="844550"/>
            <a:ext cx="2079625" cy="6477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735138" y="844550"/>
            <a:ext cx="6091237" cy="6477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43417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62125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4994275"/>
            <a:ext cx="8548687" cy="1544638"/>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95338" y="3294063"/>
            <a:ext cx="8548687" cy="17002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509768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906588" y="2597150"/>
            <a:ext cx="3998912"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057900" y="2597150"/>
            <a:ext cx="40005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65527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238" y="311150"/>
            <a:ext cx="9051925" cy="1295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03238" y="1739900"/>
            <a:ext cx="4443412"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03238" y="2465388"/>
            <a:ext cx="4443412"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110163" y="1739900"/>
            <a:ext cx="4445000"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0163" y="2465388"/>
            <a:ext cx="4445000"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5027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905833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02441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9563"/>
            <a:ext cx="3308350" cy="131762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932238" y="309563"/>
            <a:ext cx="5622925" cy="66341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3238" y="1627188"/>
            <a:ext cx="3308350" cy="531653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825683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675" y="5440363"/>
            <a:ext cx="6035675" cy="642937"/>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71675" y="693738"/>
            <a:ext cx="6035675" cy="4664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971675" y="6083300"/>
            <a:ext cx="6035675" cy="9112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314425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5"/>
          <p:cNvSpPr>
            <a:spLocks noGrp="1" noChangeArrowheads="1"/>
          </p:cNvSpPr>
          <p:nvPr>
            <p:ph type="title"/>
          </p:nvPr>
        </p:nvSpPr>
        <p:spPr bwMode="auto">
          <a:xfrm>
            <a:off x="990600" y="844550"/>
            <a:ext cx="8896350" cy="1295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Master Title Style goes here</a:t>
            </a:r>
          </a:p>
        </p:txBody>
      </p:sp>
      <p:sp>
        <p:nvSpPr>
          <p:cNvPr id="1027" name="Rectangle 16"/>
          <p:cNvSpPr>
            <a:spLocks noGrp="1" noChangeArrowheads="1"/>
          </p:cNvSpPr>
          <p:nvPr>
            <p:ph type="body" idx="1"/>
          </p:nvPr>
        </p:nvSpPr>
        <p:spPr bwMode="auto">
          <a:xfrm>
            <a:off x="1162050" y="2597150"/>
            <a:ext cx="8896350" cy="472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Master Style Text</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028" name="Group 16"/>
          <p:cNvGrpSpPr>
            <a:grpSpLocks/>
          </p:cNvGrpSpPr>
          <p:nvPr userDrawn="1"/>
        </p:nvGrpSpPr>
        <p:grpSpPr bwMode="auto">
          <a:xfrm>
            <a:off x="-3175" y="-7938"/>
            <a:ext cx="10061071" cy="7865488"/>
            <a:chOff x="-3876" y="-8640"/>
            <a:chExt cx="10061403" cy="7866865"/>
          </a:xfrm>
        </p:grpSpPr>
        <p:pic>
          <p:nvPicPr>
            <p:cNvPr id="1031" name="Picture 14" descr="shutterstock_40118065#5D201C_cmyk.ai"/>
            <p:cNvPicPr>
              <a:picLocks noChangeAspect="1"/>
            </p:cNvPicPr>
            <p:nvPr userDrawn="1"/>
          </p:nvPicPr>
          <p:blipFill>
            <a:blip r:embed="rId13">
              <a:extLst>
                <a:ext uri="{28A0092B-C50C-407E-A947-70E740481C1C}">
                  <a14:useLocalDpi xmlns:a14="http://schemas.microsoft.com/office/drawing/2010/main"/>
                </a:ext>
              </a:extLst>
            </a:blip>
            <a:srcRect/>
            <a:stretch>
              <a:fillRect/>
            </a:stretch>
          </p:blipFill>
          <p:spPr bwMode="auto">
            <a:xfrm>
              <a:off x="-3876" y="5420285"/>
              <a:ext cx="10058400" cy="243794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032" name="Picture 15" descr="top"/>
            <p:cNvPicPr>
              <a:picLocks noChangeAspect="1"/>
            </p:cNvPicPr>
            <p:nvPr userDrawn="1"/>
          </p:nvPicPr>
          <p:blipFill>
            <a:blip r:embed="rId14">
              <a:extLst>
                <a:ext uri="{28A0092B-C50C-407E-A947-70E740481C1C}">
                  <a14:useLocalDpi xmlns:a14="http://schemas.microsoft.com/office/drawing/2010/main"/>
                </a:ext>
              </a:extLst>
            </a:blip>
            <a:srcRect/>
            <a:stretch>
              <a:fillRect/>
            </a:stretch>
          </p:blipFill>
          <p:spPr bwMode="auto">
            <a:xfrm>
              <a:off x="7301627" y="-8640"/>
              <a:ext cx="2755900" cy="1219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33" name="Text Box 12"/>
            <p:cNvSpPr txBox="1">
              <a:spLocks noChangeArrowheads="1"/>
            </p:cNvSpPr>
            <p:nvPr userDrawn="1"/>
          </p:nvSpPr>
          <p:spPr bwMode="auto">
            <a:xfrm>
              <a:off x="9242028" y="-701"/>
              <a:ext cx="812827" cy="27627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cs typeface="ＭＳ Ｐゴシック" charset="0"/>
                </a:defRPr>
              </a:lvl2pPr>
              <a:lvl3pPr marL="1143000" indent="-228600">
                <a:defRPr sz="2400">
                  <a:solidFill>
                    <a:schemeClr val="tx1"/>
                  </a:solidFill>
                  <a:latin typeface="Times New Roman" charset="0"/>
                  <a:ea typeface="ＭＳ Ｐゴシック" charset="0"/>
                  <a:cs typeface="ＭＳ Ｐゴシック" charset="0"/>
                </a:defRPr>
              </a:lvl3pPr>
              <a:lvl4pPr marL="1600200" indent="-228600">
                <a:defRPr sz="2400">
                  <a:solidFill>
                    <a:schemeClr val="tx1"/>
                  </a:solidFill>
                  <a:latin typeface="Times New Roman" charset="0"/>
                  <a:ea typeface="ＭＳ Ｐゴシック" charset="0"/>
                  <a:cs typeface="ＭＳ Ｐゴシック" charset="0"/>
                </a:defRPr>
              </a:lvl4pPr>
              <a:lvl5pPr marL="2057400" indent="-228600">
                <a:defRPr sz="2400">
                  <a:solidFill>
                    <a:schemeClr val="tx1"/>
                  </a:solidFill>
                  <a:latin typeface="Times New Roman"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pPr algn="r">
                <a:defRPr/>
              </a:pPr>
              <a:r>
                <a:rPr lang="en-US" sz="1200" dirty="0">
                  <a:solidFill>
                    <a:srgbClr val="A6A6A6"/>
                  </a:solidFill>
                  <a:latin typeface="Arial" charset="0"/>
                  <a:cs typeface="Arial" charset="0"/>
                </a:rPr>
                <a:t>2018</a:t>
              </a:r>
            </a:p>
          </p:txBody>
        </p:sp>
      </p:grpSp>
      <p:pic>
        <p:nvPicPr>
          <p:cNvPr id="1029" name="Discountinuous Chart Growth white glow.eps" descr="/Users/louannross/Desktop/Design Center/Baldrige Style Brand Folder/Graphics/Discountinuous Chart/Discountinuous Chart Growth white glow.eps"/>
          <p:cNvPicPr>
            <a:picLocks noChangeAspect="1"/>
          </p:cNvPicPr>
          <p:nvPr userDrawn="1"/>
        </p:nvPicPr>
        <p:blipFill>
          <a:blip r:embed="rId15" cstate="screen">
            <a:extLst>
              <a:ext uri="{28A0092B-C50C-407E-A947-70E740481C1C}">
                <a14:useLocalDpi xmlns:a14="http://schemas.microsoft.com/office/drawing/2010/main"/>
              </a:ext>
            </a:extLst>
          </a:blip>
          <a:srcRect/>
          <a:stretch>
            <a:fillRect/>
          </a:stretch>
        </p:blipFill>
        <p:spPr bwMode="auto">
          <a:xfrm>
            <a:off x="95250" y="6438900"/>
            <a:ext cx="896938" cy="1028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30" name="Text Box 12"/>
          <p:cNvSpPr txBox="1">
            <a:spLocks noChangeArrowheads="1"/>
          </p:cNvSpPr>
          <p:nvPr userDrawn="1"/>
        </p:nvSpPr>
        <p:spPr bwMode="auto">
          <a:xfrm>
            <a:off x="26988" y="7442200"/>
            <a:ext cx="4387850" cy="246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cs typeface="ＭＳ Ｐゴシック" charset="0"/>
              </a:defRPr>
            </a:lvl2pPr>
            <a:lvl3pPr marL="1143000" indent="-228600">
              <a:defRPr sz="2400">
                <a:solidFill>
                  <a:schemeClr val="tx1"/>
                </a:solidFill>
                <a:latin typeface="Times New Roman" charset="0"/>
                <a:ea typeface="ＭＳ Ｐゴシック" charset="0"/>
                <a:cs typeface="ＭＳ Ｐゴシック" charset="0"/>
              </a:defRPr>
            </a:lvl3pPr>
            <a:lvl4pPr marL="1600200" indent="-228600">
              <a:defRPr sz="2400">
                <a:solidFill>
                  <a:schemeClr val="tx1"/>
                </a:solidFill>
                <a:latin typeface="Times New Roman" charset="0"/>
                <a:ea typeface="ＭＳ Ｐゴシック" charset="0"/>
                <a:cs typeface="ＭＳ Ｐゴシック" charset="0"/>
              </a:defRPr>
            </a:lvl4pPr>
            <a:lvl5pPr marL="2057400" indent="-228600">
              <a:defRPr sz="2400">
                <a:solidFill>
                  <a:schemeClr val="tx1"/>
                </a:solidFill>
                <a:latin typeface="Times New Roman"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pPr>
              <a:defRPr/>
            </a:pPr>
            <a:r>
              <a:rPr lang="en-US" sz="1000" dirty="0">
                <a:solidFill>
                  <a:schemeClr val="bg1"/>
                </a:solidFill>
                <a:latin typeface="Arial" charset="0"/>
                <a:cs typeface="Arial" charset="0"/>
              </a:rPr>
              <a:t>Baldrige Performance Excellence Program | www.nist.gov/baldrige</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19175" rtl="0" eaLnBrk="0" fontAlgn="base" hangingPunct="0">
        <a:lnSpc>
          <a:spcPts val="4600"/>
        </a:lnSpc>
        <a:spcBef>
          <a:spcPct val="0"/>
        </a:spcBef>
        <a:spcAft>
          <a:spcPct val="0"/>
        </a:spcAft>
        <a:defRPr sz="4400" b="1">
          <a:solidFill>
            <a:schemeClr val="tx2"/>
          </a:solidFill>
          <a:latin typeface="Arial Narrow"/>
          <a:ea typeface="ＭＳ Ｐゴシック" pitchFamily="-107" charset="-128"/>
          <a:cs typeface="Arial Narrow"/>
        </a:defRPr>
      </a:lvl1pPr>
      <a:lvl2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2pPr>
      <a:lvl3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3pPr>
      <a:lvl4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4pPr>
      <a:lvl5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5pPr>
      <a:lvl6pPr marL="4572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6pPr>
      <a:lvl7pPr marL="9144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7pPr>
      <a:lvl8pPr marL="13716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8pPr>
      <a:lvl9pPr marL="18288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9pPr>
    </p:titleStyle>
    <p:bodyStyle>
      <a:lvl1pPr marL="517525" indent="-517525" algn="l" defTabSz="1019175" rtl="0" eaLnBrk="0" fontAlgn="base" hangingPunct="0">
        <a:lnSpc>
          <a:spcPts val="3800"/>
        </a:lnSpc>
        <a:spcBef>
          <a:spcPts val="1000"/>
        </a:spcBef>
        <a:spcAft>
          <a:spcPct val="0"/>
        </a:spcAft>
        <a:buSzPct val="100000"/>
        <a:buFont typeface="Arial" pitchFamily="34" charset="0"/>
        <a:buChar char="•"/>
        <a:defRPr sz="3600">
          <a:solidFill>
            <a:schemeClr val="tx1"/>
          </a:solidFill>
          <a:latin typeface="+mn-lt"/>
          <a:ea typeface="ＭＳ Ｐゴシック" pitchFamily="-107" charset="-128"/>
          <a:cs typeface="ＭＳ Ｐゴシック" pitchFamily="-110" charset="-128"/>
        </a:defRPr>
      </a:lvl1pPr>
      <a:lvl2pPr marL="1036638" indent="-404813" algn="l" defTabSz="1019175" rtl="0" eaLnBrk="0" fontAlgn="base" hangingPunct="0">
        <a:lnSpc>
          <a:spcPts val="3800"/>
        </a:lnSpc>
        <a:spcBef>
          <a:spcPts val="1000"/>
        </a:spcBef>
        <a:spcAft>
          <a:spcPct val="0"/>
        </a:spcAft>
        <a:defRPr sz="3600">
          <a:solidFill>
            <a:schemeClr val="tx1"/>
          </a:solidFill>
          <a:latin typeface="+mn-lt"/>
          <a:ea typeface="ＭＳ Ｐゴシック" pitchFamily="-107" charset="-128"/>
          <a:cs typeface="ＭＳ Ｐゴシック" charset="0"/>
        </a:defRPr>
      </a:lvl2pPr>
      <a:lvl3pPr marL="1497013" indent="-254000" algn="l" defTabSz="1019175" rtl="0" eaLnBrk="0" fontAlgn="base" hangingPunct="0">
        <a:lnSpc>
          <a:spcPts val="3800"/>
        </a:lnSpc>
        <a:spcBef>
          <a:spcPts val="400"/>
        </a:spcBef>
        <a:spcAft>
          <a:spcPct val="0"/>
        </a:spcAft>
        <a:buFont typeface="Monotype Sorts" charset="0"/>
        <a:defRPr sz="3600">
          <a:solidFill>
            <a:schemeClr val="tx1"/>
          </a:solidFill>
          <a:latin typeface="+mn-lt"/>
          <a:ea typeface="ヒラギノ角ゴ Pro W3" pitchFamily="-65" charset="-128"/>
          <a:cs typeface="ヒラギノ角ゴ Pro W3" pitchFamily="-109" charset="-128"/>
        </a:defRPr>
      </a:lvl3pPr>
      <a:lvl4pPr marL="1865313" indent="-254000" algn="l" defTabSz="1019175" rtl="0" eaLnBrk="0" fontAlgn="base" hangingPunct="0">
        <a:lnSpc>
          <a:spcPts val="2200"/>
        </a:lnSpc>
        <a:spcBef>
          <a:spcPts val="400"/>
        </a:spcBef>
        <a:spcAft>
          <a:spcPct val="0"/>
        </a:spcAft>
        <a:defRPr sz="2200">
          <a:solidFill>
            <a:schemeClr val="tx1"/>
          </a:solidFill>
          <a:latin typeface="+mn-lt"/>
          <a:ea typeface="ヒラギノ角ゴ Pro W3" pitchFamily="-65" charset="-128"/>
        </a:defRPr>
      </a:lvl4pPr>
      <a:lvl5pPr marL="2292350" indent="-254000" algn="l" defTabSz="1019175" rtl="0" eaLnBrk="0" fontAlgn="base" hangingPunct="0">
        <a:lnSpc>
          <a:spcPts val="2200"/>
        </a:lnSpc>
        <a:spcBef>
          <a:spcPts val="400"/>
        </a:spcBef>
        <a:spcAft>
          <a:spcPct val="0"/>
        </a:spcAft>
        <a:buFont typeface="CommonBullets" charset="0"/>
        <a:defRPr sz="2200">
          <a:solidFill>
            <a:schemeClr val="tx1"/>
          </a:solidFill>
          <a:latin typeface="+mn-lt"/>
          <a:ea typeface="ヒラギノ角ゴ Pro W3" pitchFamily="-65" charset="-128"/>
        </a:defRPr>
      </a:lvl5pPr>
      <a:lvl6pPr marL="27495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6pPr>
      <a:lvl7pPr marL="32067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7pPr>
      <a:lvl8pPr marL="36639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8pPr>
      <a:lvl9pPr marL="41211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image" Target="file://localhost/Users/rossl/Desktop/Design%20Center/2014%20New%20Logo/Final/All%20black%20no%20white/2014_Baldrige_Program_Logo.png" TargetMode="Externa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9.xml"/><Relationship Id="rId1" Type="http://schemas.openxmlformats.org/officeDocument/2006/relationships/slideLayout" Target="../slideLayouts/slideLayout7.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21.xml"/><Relationship Id="rId1" Type="http://schemas.openxmlformats.org/officeDocument/2006/relationships/slideLayout" Target="../slideLayouts/slideLayout7.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22.xml"/><Relationship Id="rId1" Type="http://schemas.openxmlformats.org/officeDocument/2006/relationships/slideLayout" Target="../slideLayouts/slideLayout7.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2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6.xml"/><Relationship Id="rId1" Type="http://schemas.openxmlformats.org/officeDocument/2006/relationships/slideLayout" Target="../slideLayouts/slideLayout7.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s/_rels/slide27.xml.rels><?xml version="1.0" encoding="UTF-8" standalone="yes"?>
<Relationships xmlns="http://schemas.openxmlformats.org/package/2006/relationships"><Relationship Id="rId3" Type="http://schemas.openxmlformats.org/officeDocument/2006/relationships/image" Target="../media/image17.jpg"/><Relationship Id="rId7" Type="http://schemas.openxmlformats.org/officeDocument/2006/relationships/image" Target="../media/image21.jpg"/><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image" Target="../media/image20.jpg"/><Relationship Id="rId5" Type="http://schemas.openxmlformats.org/officeDocument/2006/relationships/image" Target="../media/image19.jpg"/><Relationship Id="rId4" Type="http://schemas.openxmlformats.org/officeDocument/2006/relationships/image" Target="../media/image18.jpg"/></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29.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file://localhost/Users/rossl/Desktop/Design%20Center/2014%20New%20Logo/Final/All%20black%20no%20white/2014_Baldrige_Program_Logo.png"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5.emf"/><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 Type="http://schemas.openxmlformats.org/officeDocument/2006/relationships/notesSlide" Target="../notesSlides/notesSlide9.xml"/><Relationship Id="rId16" Type="http://schemas.openxmlformats.org/officeDocument/2006/relationships/diagramColors" Target="../diagrams/colors3.xml"/><Relationship Id="rId1" Type="http://schemas.openxmlformats.org/officeDocument/2006/relationships/slideLayout" Target="../slideLayouts/slideLayout7.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4" descr="shutterstock_40118065#5D201C_cmyk.ai"/>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0" y="5388291"/>
            <a:ext cx="10058400" cy="24375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6390" name="Baldrige_Program_Logo_2010.whitebkgd.eps"/>
          <p:cNvPicPr>
            <a:picLocks noChangeAspect="1"/>
          </p:cNvPicPr>
          <p:nvPr/>
        </p:nvPicPr>
        <p:blipFill>
          <a:blip r:embed="rId4" r:link="rId5" cstate="screen">
            <a:extLst>
              <a:ext uri="{28A0092B-C50C-407E-A947-70E740481C1C}">
                <a14:useLocalDpi xmlns:a14="http://schemas.microsoft.com/office/drawing/2010/main"/>
              </a:ext>
            </a:extLst>
          </a:blip>
          <a:stretch>
            <a:fillRect/>
          </a:stretch>
        </p:blipFill>
        <p:spPr bwMode="auto">
          <a:xfrm>
            <a:off x="143777" y="6594712"/>
            <a:ext cx="2084767" cy="89134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6391" name="nistident_flright_vec.eps" descr="/Users/louannross/Desktop/Design Center/Art Folder/Logo Folder/N/ New Identifiers 11.09.07/nistident_flright_vec.eps"/>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bwMode="auto">
          <a:xfrm>
            <a:off x="8976023" y="7285038"/>
            <a:ext cx="933481" cy="4127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6386" name="Rectangle 2"/>
          <p:cNvSpPr>
            <a:spLocks noGrp="1" noChangeArrowheads="1"/>
          </p:cNvSpPr>
          <p:nvPr>
            <p:ph type="ctrTitle"/>
          </p:nvPr>
        </p:nvSpPr>
        <p:spPr>
          <a:xfrm>
            <a:off x="2372321" y="5764686"/>
            <a:ext cx="7537183" cy="906463"/>
          </a:xfrm>
        </p:spPr>
        <p:txBody>
          <a:bodyPr anchor="t"/>
          <a:lstStyle/>
          <a:p>
            <a:pPr>
              <a:lnSpc>
                <a:spcPts val="5300"/>
              </a:lnSpc>
            </a:pPr>
            <a:r>
              <a:rPr lang="en-US" sz="2600" b="0" dirty="0">
                <a:solidFill>
                  <a:srgbClr val="A6A6A6"/>
                </a:solidFill>
                <a:latin typeface="Arial" charset="0"/>
                <a:ea typeface="ＭＳ Ｐゴシック" charset="0"/>
                <a:cs typeface="Arial" charset="0"/>
              </a:rPr>
              <a:t>Baldrige Performance Excellence Program | 2018</a:t>
            </a:r>
            <a:br>
              <a:rPr lang="en-US" sz="2600" b="0" dirty="0">
                <a:latin typeface="Arial" charset="0"/>
                <a:ea typeface="ＭＳ Ｐゴシック" charset="0"/>
                <a:cs typeface="Arial" charset="0"/>
              </a:rPr>
            </a:br>
            <a:endParaRPr lang="en-US" sz="2600" b="0" dirty="0">
              <a:latin typeface="Arial" charset="0"/>
              <a:ea typeface="ＭＳ Ｐゴシック" charset="0"/>
              <a:cs typeface="Arial" charset="0"/>
            </a:endParaRPr>
          </a:p>
        </p:txBody>
      </p:sp>
      <p:sp>
        <p:nvSpPr>
          <p:cNvPr id="12" name="Rectangle 2"/>
          <p:cNvSpPr txBox="1">
            <a:spLocks noChangeArrowheads="1"/>
          </p:cNvSpPr>
          <p:nvPr/>
        </p:nvSpPr>
        <p:spPr bwMode="auto">
          <a:xfrm>
            <a:off x="4564254" y="887880"/>
            <a:ext cx="3373890" cy="21385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defTabSz="1019175" rtl="0" eaLnBrk="0" fontAlgn="base" hangingPunct="0">
              <a:lnSpc>
                <a:spcPts val="4600"/>
              </a:lnSpc>
              <a:spcBef>
                <a:spcPct val="0"/>
              </a:spcBef>
              <a:spcAft>
                <a:spcPct val="0"/>
              </a:spcAft>
              <a:defRPr sz="4400" b="1">
                <a:solidFill>
                  <a:schemeClr val="tx2"/>
                </a:solidFill>
                <a:latin typeface="Arial Narrow"/>
                <a:ea typeface="ＭＳ Ｐゴシック" pitchFamily="-107" charset="-128"/>
                <a:cs typeface="Arial Narrow"/>
              </a:defRPr>
            </a:lvl1pPr>
            <a:lvl2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2pPr>
            <a:lvl3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3pPr>
            <a:lvl4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4pPr>
            <a:lvl5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5pPr>
            <a:lvl6pPr marL="4572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6pPr>
            <a:lvl7pPr marL="9144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7pPr>
            <a:lvl8pPr marL="13716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8pPr>
            <a:lvl9pPr marL="18288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9pPr>
          </a:lstStyle>
          <a:p>
            <a:pPr>
              <a:lnSpc>
                <a:spcPts val="4730"/>
              </a:lnSpc>
            </a:pPr>
            <a:r>
              <a:rPr lang="en-US" kern="0" dirty="0">
                <a:solidFill>
                  <a:schemeClr val="tx1"/>
                </a:solidFill>
                <a:latin typeface="Arial" pitchFamily="34" charset="0"/>
                <a:ea typeface="ＭＳ Ｐゴシック" pitchFamily="34" charset="-128"/>
                <a:cs typeface="Arial" pitchFamily="34" charset="0"/>
              </a:rPr>
              <a:t>Baldrige Excellence Framework (Education)</a:t>
            </a:r>
          </a:p>
        </p:txBody>
      </p:sp>
      <p:sp>
        <p:nvSpPr>
          <p:cNvPr id="8" name="Rectangle 2"/>
          <p:cNvSpPr txBox="1">
            <a:spLocks noChangeArrowheads="1"/>
          </p:cNvSpPr>
          <p:nvPr/>
        </p:nvSpPr>
        <p:spPr bwMode="auto">
          <a:xfrm>
            <a:off x="4564253" y="3502378"/>
            <a:ext cx="5117629" cy="18057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defTabSz="1019175" rtl="0" eaLnBrk="0" fontAlgn="base" hangingPunct="0">
              <a:lnSpc>
                <a:spcPts val="4600"/>
              </a:lnSpc>
              <a:spcBef>
                <a:spcPct val="0"/>
              </a:spcBef>
              <a:spcAft>
                <a:spcPct val="0"/>
              </a:spcAft>
              <a:defRPr sz="4400" b="1">
                <a:solidFill>
                  <a:schemeClr val="tx2"/>
                </a:solidFill>
                <a:latin typeface="Arial Narrow"/>
                <a:ea typeface="ＭＳ Ｐゴシック" pitchFamily="-107" charset="-128"/>
                <a:cs typeface="Arial Narrow"/>
              </a:defRPr>
            </a:lvl1pPr>
            <a:lvl2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2pPr>
            <a:lvl3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3pPr>
            <a:lvl4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4pPr>
            <a:lvl5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5pPr>
            <a:lvl6pPr marL="4572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6pPr>
            <a:lvl7pPr marL="9144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7pPr>
            <a:lvl8pPr marL="13716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8pPr>
            <a:lvl9pPr marL="18288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9pPr>
          </a:lstStyle>
          <a:p>
            <a:pPr>
              <a:lnSpc>
                <a:spcPct val="100000"/>
              </a:lnSpc>
            </a:pPr>
            <a:r>
              <a:rPr lang="en-US" sz="3600" b="0" kern="0" dirty="0">
                <a:solidFill>
                  <a:schemeClr val="tx1"/>
                </a:solidFill>
                <a:latin typeface="Arial" pitchFamily="34" charset="0"/>
                <a:ea typeface="ＭＳ Ｐゴシック" pitchFamily="34" charset="-128"/>
                <a:cs typeface="Arial" pitchFamily="34" charset="0"/>
              </a:rPr>
              <a:t>A systems approach to improving your education organization</a:t>
            </a:r>
          </a:p>
        </p:txBody>
      </p:sp>
      <p:pic>
        <p:nvPicPr>
          <p:cNvPr id="9" name="Picture 8"/>
          <p:cNvPicPr>
            <a:picLocks noChangeAspect="1"/>
          </p:cNvPicPr>
          <p:nvPr/>
        </p:nvPicPr>
        <p:blipFill>
          <a:blip r:embed="rId7"/>
          <a:stretch>
            <a:fillRect/>
          </a:stretch>
        </p:blipFill>
        <p:spPr>
          <a:xfrm>
            <a:off x="998984" y="905242"/>
            <a:ext cx="2746673" cy="3531436"/>
          </a:xfrm>
          <a:prstGeom prst="rect">
            <a:avLst/>
          </a:prstGeom>
          <a:ln>
            <a:no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3734062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p:cNvGrpSpPr/>
          <p:nvPr/>
        </p:nvGrpSpPr>
        <p:grpSpPr>
          <a:xfrm>
            <a:off x="3340007" y="904276"/>
            <a:ext cx="6222781" cy="6174777"/>
            <a:chOff x="3340007" y="904276"/>
            <a:chExt cx="6222781" cy="6174777"/>
          </a:xfrm>
        </p:grpSpPr>
        <p:grpSp>
          <p:nvGrpSpPr>
            <p:cNvPr id="8" name="Group 7"/>
            <p:cNvGrpSpPr/>
            <p:nvPr/>
          </p:nvGrpSpPr>
          <p:grpSpPr>
            <a:xfrm>
              <a:off x="3340007" y="904276"/>
              <a:ext cx="6222781" cy="6174777"/>
              <a:chOff x="8095017" y="1234205"/>
              <a:chExt cx="6222781" cy="6174777"/>
            </a:xfrm>
          </p:grpSpPr>
          <p:grpSp>
            <p:nvGrpSpPr>
              <p:cNvPr id="6" name="Group 5"/>
              <p:cNvGrpSpPr/>
              <p:nvPr/>
            </p:nvGrpSpPr>
            <p:grpSpPr>
              <a:xfrm>
                <a:off x="8095017" y="1234205"/>
                <a:ext cx="6222781" cy="5986865"/>
                <a:chOff x="8095017" y="1234205"/>
                <a:chExt cx="6222781" cy="5986865"/>
              </a:xfrm>
            </p:grpSpPr>
            <p:grpSp>
              <p:nvGrpSpPr>
                <p:cNvPr id="5" name="Group 4"/>
                <p:cNvGrpSpPr/>
                <p:nvPr/>
              </p:nvGrpSpPr>
              <p:grpSpPr>
                <a:xfrm>
                  <a:off x="8095017" y="1234205"/>
                  <a:ext cx="6222781" cy="5986865"/>
                  <a:chOff x="8095017" y="1234205"/>
                  <a:chExt cx="6222781" cy="5986865"/>
                </a:xfrm>
              </p:grpSpPr>
              <p:pic>
                <p:nvPicPr>
                  <p:cNvPr id="2" name="Picture 1"/>
                  <p:cNvPicPr>
                    <a:picLocks noChangeAspect="1"/>
                  </p:cNvPicPr>
                  <p:nvPr/>
                </p:nvPicPr>
                <p:blipFill rotWithShape="1">
                  <a:blip r:embed="rId3"/>
                  <a:srcRect l="26530" b="3716"/>
                  <a:stretch/>
                </p:blipFill>
                <p:spPr>
                  <a:xfrm>
                    <a:off x="8309337" y="1234205"/>
                    <a:ext cx="6008461" cy="5986865"/>
                  </a:xfrm>
                  <a:prstGeom prst="rect">
                    <a:avLst/>
                  </a:prstGeom>
                </p:spPr>
              </p:pic>
              <p:sp>
                <p:nvSpPr>
                  <p:cNvPr id="12" name="Rectangle 11"/>
                  <p:cNvSpPr/>
                  <p:nvPr/>
                </p:nvSpPr>
                <p:spPr bwMode="auto">
                  <a:xfrm>
                    <a:off x="8095017" y="1485801"/>
                    <a:ext cx="335343" cy="468705"/>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07" charset="0"/>
                    </a:endParaRPr>
                  </a:p>
                </p:txBody>
              </p:sp>
              <p:sp>
                <p:nvSpPr>
                  <p:cNvPr id="15" name="Rectangle 14"/>
                  <p:cNvSpPr/>
                  <p:nvPr/>
                </p:nvSpPr>
                <p:spPr bwMode="auto">
                  <a:xfrm>
                    <a:off x="8428572" y="1293157"/>
                    <a:ext cx="1307098" cy="468705"/>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07" charset="0"/>
                    </a:endParaRPr>
                  </a:p>
                </p:txBody>
              </p:sp>
            </p:grpSp>
            <p:sp>
              <p:nvSpPr>
                <p:cNvPr id="18" name="Rectangle 17"/>
                <p:cNvSpPr/>
                <p:nvPr/>
              </p:nvSpPr>
              <p:spPr bwMode="auto">
                <a:xfrm>
                  <a:off x="8108464" y="5245249"/>
                  <a:ext cx="461463" cy="456304"/>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07" charset="0"/>
                  </a:endParaRPr>
                </a:p>
              </p:txBody>
            </p:sp>
          </p:grpSp>
          <p:sp>
            <p:nvSpPr>
              <p:cNvPr id="19" name="Rectangle 18"/>
              <p:cNvSpPr/>
              <p:nvPr/>
            </p:nvSpPr>
            <p:spPr bwMode="auto">
              <a:xfrm>
                <a:off x="8095017" y="7064439"/>
                <a:ext cx="2635089" cy="344543"/>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07" charset="0"/>
                </a:endParaRPr>
              </a:p>
            </p:txBody>
          </p:sp>
        </p:grpSp>
        <p:sp>
          <p:nvSpPr>
            <p:cNvPr id="22" name="Rectangle 21"/>
            <p:cNvSpPr/>
            <p:nvPr/>
          </p:nvSpPr>
          <p:spPr bwMode="auto">
            <a:xfrm>
              <a:off x="3435344" y="1519890"/>
              <a:ext cx="875087" cy="16975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07" charset="0"/>
              </a:endParaRPr>
            </a:p>
          </p:txBody>
        </p:sp>
      </p:grpSp>
      <p:sp>
        <p:nvSpPr>
          <p:cNvPr id="6147" name="Rectangle 3"/>
          <p:cNvSpPr>
            <a:spLocks noGrp="1" noChangeArrowheads="1"/>
          </p:cNvSpPr>
          <p:nvPr>
            <p:ph idx="1"/>
          </p:nvPr>
        </p:nvSpPr>
        <p:spPr>
          <a:xfrm>
            <a:off x="5029200" y="365760"/>
            <a:ext cx="3688080" cy="586740"/>
          </a:xfrm>
        </p:spPr>
        <p:txBody>
          <a:bodyPr/>
          <a:lstStyle/>
          <a:p>
            <a:pPr marL="0" indent="0">
              <a:spcBef>
                <a:spcPts val="1975"/>
              </a:spcBef>
              <a:buNone/>
            </a:pPr>
            <a:r>
              <a:rPr lang="en-US" sz="3080" b="1" dirty="0">
                <a:ea typeface="ＭＳ Ｐゴシック" pitchFamily="34" charset="-128"/>
              </a:rPr>
              <a:t>Visionary leadership</a:t>
            </a:r>
          </a:p>
        </p:txBody>
      </p:sp>
      <p:cxnSp>
        <p:nvCxnSpPr>
          <p:cNvPr id="4" name="Straight Arrow Connector 3"/>
          <p:cNvCxnSpPr/>
          <p:nvPr/>
        </p:nvCxnSpPr>
        <p:spPr bwMode="auto">
          <a:xfrm flipH="1">
            <a:off x="6873240" y="952500"/>
            <a:ext cx="346058" cy="1711187"/>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13" name="Straight Arrow Connector 12"/>
          <p:cNvCxnSpPr/>
          <p:nvPr/>
        </p:nvCxnSpPr>
        <p:spPr bwMode="auto">
          <a:xfrm>
            <a:off x="3046259" y="4892041"/>
            <a:ext cx="2493150" cy="231376"/>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20" name="Straight Arrow Connector 19"/>
          <p:cNvCxnSpPr/>
          <p:nvPr/>
        </p:nvCxnSpPr>
        <p:spPr bwMode="auto">
          <a:xfrm>
            <a:off x="3046259" y="1497496"/>
            <a:ext cx="3075247" cy="2460551"/>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sp>
        <p:nvSpPr>
          <p:cNvPr id="16" name="Rectangle 3"/>
          <p:cNvSpPr txBox="1">
            <a:spLocks noChangeArrowheads="1"/>
          </p:cNvSpPr>
          <p:nvPr/>
        </p:nvSpPr>
        <p:spPr bwMode="auto">
          <a:xfrm>
            <a:off x="7376160" y="6947828"/>
            <a:ext cx="2682240" cy="874124"/>
          </a:xfrm>
          <a:prstGeom prst="rect">
            <a:avLst/>
          </a:prstGeom>
          <a:noFill/>
          <a:ln w="9525">
            <a:noFill/>
            <a:miter lim="800000"/>
            <a:headEnd/>
            <a:tailEnd/>
          </a:ln>
        </p:spPr>
        <p:txBody>
          <a:bodyPr vert="horz" wrap="square" lIns="90134" tIns="45065" rIns="90134" bIns="45065" numCol="1" anchor="t" anchorCtr="0" compatLnSpc="1">
            <a:prstTxWarp prst="textNoShape">
              <a:avLst/>
            </a:prstTxWarp>
          </a:bodyPr>
          <a:lstStyle>
            <a:lvl1pPr marL="463722" indent="-463722" algn="l" defTabSz="913218" rtl="0" eaLnBrk="0" fontAlgn="base" hangingPunct="0">
              <a:lnSpc>
                <a:spcPts val="3407"/>
              </a:lnSpc>
              <a:spcBef>
                <a:spcPts val="897"/>
              </a:spcBef>
              <a:spcAft>
                <a:spcPct val="0"/>
              </a:spcAft>
              <a:buSzPct val="50000"/>
              <a:buFont typeface="Monotype Sorts" pitchFamily="2" charset="2"/>
              <a:buChar char="l"/>
              <a:defRPr sz="3200">
                <a:solidFill>
                  <a:schemeClr val="tx1"/>
                </a:solidFill>
                <a:latin typeface="+mn-lt"/>
                <a:ea typeface="ＭＳ Ｐゴシック" pitchFamily="-107" charset="-128"/>
                <a:cs typeface="ＭＳ Ｐゴシック" pitchFamily="-110" charset="-128"/>
              </a:defRPr>
            </a:lvl1pPr>
            <a:lvl2pPr marL="928866" indent="-362726" algn="l" defTabSz="913218" rtl="0" eaLnBrk="0" fontAlgn="base" hangingPunct="0">
              <a:lnSpc>
                <a:spcPts val="3407"/>
              </a:lnSpc>
              <a:spcBef>
                <a:spcPts val="897"/>
              </a:spcBef>
              <a:spcAft>
                <a:spcPct val="0"/>
              </a:spcAft>
              <a:defRPr sz="3200">
                <a:solidFill>
                  <a:schemeClr val="tx1"/>
                </a:solidFill>
                <a:latin typeface="+mn-lt"/>
                <a:ea typeface="ＭＳ Ｐゴシック" pitchFamily="-107" charset="-128"/>
                <a:cs typeface="ＭＳ Ｐゴシック"/>
              </a:defRPr>
            </a:lvl2pPr>
            <a:lvl3pPr marL="1341378" indent="-227599" algn="l" defTabSz="913218" rtl="0" eaLnBrk="0" fontAlgn="base" hangingPunct="0">
              <a:lnSpc>
                <a:spcPts val="3407"/>
              </a:lnSpc>
              <a:spcBef>
                <a:spcPts val="359"/>
              </a:spcBef>
              <a:spcAft>
                <a:spcPct val="0"/>
              </a:spcAft>
              <a:buFont typeface="Monotype Sorts" pitchFamily="2" charset="2"/>
              <a:defRPr sz="3200">
                <a:solidFill>
                  <a:schemeClr val="tx1"/>
                </a:solidFill>
                <a:latin typeface="+mn-lt"/>
                <a:ea typeface="ヒラギノ角ゴ Pro W3" pitchFamily="-65" charset="-128"/>
                <a:cs typeface="ＭＳ Ｐゴシック"/>
              </a:defRPr>
            </a:lvl3pPr>
            <a:lvl4pPr marL="1671390" indent="-227599" algn="l" defTabSz="913218" rtl="0" eaLnBrk="0" fontAlgn="base" hangingPunct="0">
              <a:lnSpc>
                <a:spcPts val="1972"/>
              </a:lnSpc>
              <a:spcBef>
                <a:spcPts val="359"/>
              </a:spcBef>
              <a:spcAft>
                <a:spcPct val="0"/>
              </a:spcAft>
              <a:defRPr sz="2000">
                <a:solidFill>
                  <a:schemeClr val="tx1"/>
                </a:solidFill>
                <a:latin typeface="+mn-lt"/>
                <a:ea typeface="ヒラギノ角ゴ Pro W3" pitchFamily="-65" charset="-128"/>
                <a:cs typeface="ＭＳ Ｐゴシック"/>
              </a:defRPr>
            </a:lvl4pPr>
            <a:lvl5pPr marL="2054029"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ヒラギノ角ゴ Pro W3" pitchFamily="-65" charset="-128"/>
                <a:cs typeface="ＭＳ Ｐゴシック"/>
              </a:defRPr>
            </a:lvl5pPr>
            <a:lvl6pPr marL="246369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6pPr>
            <a:lvl7pPr marL="2873366"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7pPr>
            <a:lvl8pPr marL="328303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8pPr>
            <a:lvl9pPr marL="369270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9pPr>
          </a:lstStyle>
          <a:p>
            <a:pPr marL="0" indent="0">
              <a:spcBef>
                <a:spcPts val="1975"/>
              </a:spcBef>
              <a:buNone/>
            </a:pPr>
            <a:r>
              <a:rPr lang="en-US" sz="3080" b="1" kern="0" dirty="0">
                <a:ea typeface="ＭＳ Ｐゴシック" pitchFamily="34" charset="-128"/>
              </a:rPr>
              <a:t>Valuing people</a:t>
            </a:r>
          </a:p>
          <a:p>
            <a:pPr>
              <a:spcBef>
                <a:spcPts val="1975"/>
              </a:spcBef>
            </a:pPr>
            <a:endParaRPr lang="en-US" sz="3080" b="1" kern="0" dirty="0">
              <a:ea typeface="ＭＳ Ｐゴシック" pitchFamily="34" charset="-128"/>
            </a:endParaRPr>
          </a:p>
        </p:txBody>
      </p:sp>
      <p:cxnSp>
        <p:nvCxnSpPr>
          <p:cNvPr id="17" name="Straight Arrow Connector 16"/>
          <p:cNvCxnSpPr/>
          <p:nvPr/>
        </p:nvCxnSpPr>
        <p:spPr bwMode="auto">
          <a:xfrm flipH="1" flipV="1">
            <a:off x="7167116" y="5143472"/>
            <a:ext cx="1082804" cy="1803295"/>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sp>
        <p:nvSpPr>
          <p:cNvPr id="11" name="Rectangle 3"/>
          <p:cNvSpPr txBox="1">
            <a:spLocks noChangeArrowheads="1"/>
          </p:cNvSpPr>
          <p:nvPr/>
        </p:nvSpPr>
        <p:spPr bwMode="auto">
          <a:xfrm>
            <a:off x="625309" y="964969"/>
            <a:ext cx="3652157" cy="714844"/>
          </a:xfrm>
          <a:prstGeom prst="rect">
            <a:avLst/>
          </a:prstGeom>
          <a:noFill/>
          <a:ln w="9525">
            <a:noFill/>
            <a:miter lim="800000"/>
            <a:headEnd/>
            <a:tailEnd/>
          </a:ln>
        </p:spPr>
        <p:txBody>
          <a:bodyPr vert="horz" wrap="square" lIns="90134" tIns="45065" rIns="90134" bIns="45065" numCol="1" anchor="t" anchorCtr="0" compatLnSpc="1">
            <a:prstTxWarp prst="textNoShape">
              <a:avLst/>
            </a:prstTxWarp>
          </a:bodyPr>
          <a:lstStyle>
            <a:lvl1pPr marL="463722" indent="-463722" algn="l" defTabSz="913218" rtl="0" eaLnBrk="0" fontAlgn="base" hangingPunct="0">
              <a:lnSpc>
                <a:spcPts val="3407"/>
              </a:lnSpc>
              <a:spcBef>
                <a:spcPts val="897"/>
              </a:spcBef>
              <a:spcAft>
                <a:spcPct val="0"/>
              </a:spcAft>
              <a:buSzPct val="50000"/>
              <a:buFont typeface="Monotype Sorts" pitchFamily="2" charset="2"/>
              <a:buChar char="l"/>
              <a:defRPr sz="3200">
                <a:solidFill>
                  <a:schemeClr val="tx1"/>
                </a:solidFill>
                <a:latin typeface="+mn-lt"/>
                <a:ea typeface="ＭＳ Ｐゴシック" pitchFamily="-107" charset="-128"/>
                <a:cs typeface="ＭＳ Ｐゴシック" pitchFamily="-110" charset="-128"/>
              </a:defRPr>
            </a:lvl1pPr>
            <a:lvl2pPr marL="928866" indent="-362726" algn="l" defTabSz="913218" rtl="0" eaLnBrk="0" fontAlgn="base" hangingPunct="0">
              <a:lnSpc>
                <a:spcPts val="3407"/>
              </a:lnSpc>
              <a:spcBef>
                <a:spcPts val="897"/>
              </a:spcBef>
              <a:spcAft>
                <a:spcPct val="0"/>
              </a:spcAft>
              <a:defRPr sz="3200">
                <a:solidFill>
                  <a:schemeClr val="tx1"/>
                </a:solidFill>
                <a:latin typeface="+mn-lt"/>
                <a:ea typeface="ＭＳ Ｐゴシック" pitchFamily="-107" charset="-128"/>
                <a:cs typeface="ＭＳ Ｐゴシック"/>
              </a:defRPr>
            </a:lvl2pPr>
            <a:lvl3pPr marL="1341378" indent="-227599" algn="l" defTabSz="913218" rtl="0" eaLnBrk="0" fontAlgn="base" hangingPunct="0">
              <a:lnSpc>
                <a:spcPts val="3407"/>
              </a:lnSpc>
              <a:spcBef>
                <a:spcPts val="359"/>
              </a:spcBef>
              <a:spcAft>
                <a:spcPct val="0"/>
              </a:spcAft>
              <a:buFont typeface="Monotype Sorts" pitchFamily="2" charset="2"/>
              <a:defRPr sz="3200">
                <a:solidFill>
                  <a:schemeClr val="tx1"/>
                </a:solidFill>
                <a:latin typeface="+mn-lt"/>
                <a:ea typeface="ヒラギノ角ゴ Pro W3" pitchFamily="-65" charset="-128"/>
                <a:cs typeface="ＭＳ Ｐゴシック"/>
              </a:defRPr>
            </a:lvl3pPr>
            <a:lvl4pPr marL="1671390" indent="-227599" algn="l" defTabSz="913218" rtl="0" eaLnBrk="0" fontAlgn="base" hangingPunct="0">
              <a:lnSpc>
                <a:spcPts val="1972"/>
              </a:lnSpc>
              <a:spcBef>
                <a:spcPts val="359"/>
              </a:spcBef>
              <a:spcAft>
                <a:spcPct val="0"/>
              </a:spcAft>
              <a:defRPr sz="2000">
                <a:solidFill>
                  <a:schemeClr val="tx1"/>
                </a:solidFill>
                <a:latin typeface="+mn-lt"/>
                <a:ea typeface="ヒラギノ角ゴ Pro W3" pitchFamily="-65" charset="-128"/>
                <a:cs typeface="ＭＳ Ｐゴシック"/>
              </a:defRPr>
            </a:lvl4pPr>
            <a:lvl5pPr marL="2054029"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ヒラギノ角ゴ Pro W3" pitchFamily="-65" charset="-128"/>
                <a:cs typeface="ＭＳ Ｐゴシック"/>
              </a:defRPr>
            </a:lvl5pPr>
            <a:lvl6pPr marL="246369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6pPr>
            <a:lvl7pPr marL="2873366"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7pPr>
            <a:lvl8pPr marL="328303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8pPr>
            <a:lvl9pPr marL="369270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9pPr>
          </a:lstStyle>
          <a:p>
            <a:pPr marL="0" indent="0">
              <a:spcBef>
                <a:spcPts val="1975"/>
              </a:spcBef>
              <a:buNone/>
            </a:pPr>
            <a:r>
              <a:rPr lang="en-US" sz="3080" b="1" kern="0" dirty="0">
                <a:ea typeface="ＭＳ Ｐゴシック" pitchFamily="34" charset="-128"/>
              </a:rPr>
              <a:t>Systems perspective</a:t>
            </a:r>
          </a:p>
        </p:txBody>
      </p:sp>
      <p:sp>
        <p:nvSpPr>
          <p:cNvPr id="7" name="Rectangle 3"/>
          <p:cNvSpPr txBox="1">
            <a:spLocks noChangeArrowheads="1"/>
          </p:cNvSpPr>
          <p:nvPr/>
        </p:nvSpPr>
        <p:spPr bwMode="auto">
          <a:xfrm>
            <a:off x="276331" y="4365172"/>
            <a:ext cx="3245031" cy="933995"/>
          </a:xfrm>
          <a:prstGeom prst="rect">
            <a:avLst/>
          </a:prstGeom>
          <a:noFill/>
          <a:ln w="9525">
            <a:noFill/>
            <a:miter lim="800000"/>
            <a:headEnd/>
            <a:tailEnd/>
          </a:ln>
        </p:spPr>
        <p:txBody>
          <a:bodyPr vert="horz" wrap="square" lIns="90134" tIns="45065" rIns="90134" bIns="45065" numCol="1" anchor="t" anchorCtr="0" compatLnSpc="1">
            <a:prstTxWarp prst="textNoShape">
              <a:avLst/>
            </a:prstTxWarp>
          </a:bodyPr>
          <a:lstStyle>
            <a:lvl1pPr marL="463722" indent="-463722" algn="l" defTabSz="913218" rtl="0" eaLnBrk="0" fontAlgn="base" hangingPunct="0">
              <a:lnSpc>
                <a:spcPts val="3407"/>
              </a:lnSpc>
              <a:spcBef>
                <a:spcPts val="897"/>
              </a:spcBef>
              <a:spcAft>
                <a:spcPct val="0"/>
              </a:spcAft>
              <a:buSzPct val="50000"/>
              <a:buFont typeface="Monotype Sorts" pitchFamily="2" charset="2"/>
              <a:buChar char="l"/>
              <a:defRPr sz="3200">
                <a:solidFill>
                  <a:schemeClr val="tx1"/>
                </a:solidFill>
                <a:latin typeface="+mn-lt"/>
                <a:ea typeface="ＭＳ Ｐゴシック" pitchFamily="-107" charset="-128"/>
                <a:cs typeface="ＭＳ Ｐゴシック" pitchFamily="-110" charset="-128"/>
              </a:defRPr>
            </a:lvl1pPr>
            <a:lvl2pPr marL="928866" indent="-362726" algn="l" defTabSz="913218" rtl="0" eaLnBrk="0" fontAlgn="base" hangingPunct="0">
              <a:lnSpc>
                <a:spcPts val="3407"/>
              </a:lnSpc>
              <a:spcBef>
                <a:spcPts val="897"/>
              </a:spcBef>
              <a:spcAft>
                <a:spcPct val="0"/>
              </a:spcAft>
              <a:defRPr sz="3200">
                <a:solidFill>
                  <a:schemeClr val="tx1"/>
                </a:solidFill>
                <a:latin typeface="+mn-lt"/>
                <a:ea typeface="ＭＳ Ｐゴシック" pitchFamily="-107" charset="-128"/>
                <a:cs typeface="ＭＳ Ｐゴシック"/>
              </a:defRPr>
            </a:lvl2pPr>
            <a:lvl3pPr marL="1341378" indent="-227599" algn="l" defTabSz="913218" rtl="0" eaLnBrk="0" fontAlgn="base" hangingPunct="0">
              <a:lnSpc>
                <a:spcPts val="3407"/>
              </a:lnSpc>
              <a:spcBef>
                <a:spcPts val="359"/>
              </a:spcBef>
              <a:spcAft>
                <a:spcPct val="0"/>
              </a:spcAft>
              <a:buFont typeface="Monotype Sorts" pitchFamily="2" charset="2"/>
              <a:defRPr sz="3200">
                <a:solidFill>
                  <a:schemeClr val="tx1"/>
                </a:solidFill>
                <a:latin typeface="+mn-lt"/>
                <a:ea typeface="ヒラギノ角ゴ Pro W3" pitchFamily="-65" charset="-128"/>
                <a:cs typeface="ＭＳ Ｐゴシック"/>
              </a:defRPr>
            </a:lvl3pPr>
            <a:lvl4pPr marL="1671390" indent="-227599" algn="l" defTabSz="913218" rtl="0" eaLnBrk="0" fontAlgn="base" hangingPunct="0">
              <a:lnSpc>
                <a:spcPts val="1972"/>
              </a:lnSpc>
              <a:spcBef>
                <a:spcPts val="359"/>
              </a:spcBef>
              <a:spcAft>
                <a:spcPct val="0"/>
              </a:spcAft>
              <a:defRPr sz="2000">
                <a:solidFill>
                  <a:schemeClr val="tx1"/>
                </a:solidFill>
                <a:latin typeface="+mn-lt"/>
                <a:ea typeface="ヒラギノ角ゴ Pro W3" pitchFamily="-65" charset="-128"/>
                <a:cs typeface="ＭＳ Ｐゴシック"/>
              </a:defRPr>
            </a:lvl4pPr>
            <a:lvl5pPr marL="2054029"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ヒラギノ角ゴ Pro W3" pitchFamily="-65" charset="-128"/>
                <a:cs typeface="ＭＳ Ｐゴシック"/>
              </a:defRPr>
            </a:lvl5pPr>
            <a:lvl6pPr marL="246369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6pPr>
            <a:lvl7pPr marL="2873366"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7pPr>
            <a:lvl8pPr marL="328303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8pPr>
            <a:lvl9pPr marL="369270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9pPr>
          </a:lstStyle>
          <a:p>
            <a:pPr marL="0" indent="0">
              <a:spcBef>
                <a:spcPts val="1975"/>
              </a:spcBef>
              <a:buNone/>
            </a:pPr>
            <a:r>
              <a:rPr lang="en-US" sz="3080" b="1" kern="0" dirty="0">
                <a:ea typeface="ＭＳ Ｐゴシック" pitchFamily="34" charset="-128"/>
              </a:rPr>
              <a:t>Student-centered </a:t>
            </a:r>
            <a:br>
              <a:rPr lang="en-US" sz="3080" b="1" kern="0" dirty="0">
                <a:ea typeface="ＭＳ Ｐゴシック" pitchFamily="34" charset="-128"/>
              </a:rPr>
            </a:br>
            <a:r>
              <a:rPr lang="en-US" sz="3080" b="1" kern="0" dirty="0">
                <a:ea typeface="ＭＳ Ｐゴシック" pitchFamily="34" charset="-128"/>
              </a:rPr>
              <a:t>excellence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p:cNvGrpSpPr/>
          <p:nvPr/>
        </p:nvGrpSpPr>
        <p:grpSpPr>
          <a:xfrm>
            <a:off x="2863705" y="648934"/>
            <a:ext cx="6222781" cy="6174777"/>
            <a:chOff x="3340007" y="904276"/>
            <a:chExt cx="6222781" cy="6174777"/>
          </a:xfrm>
        </p:grpSpPr>
        <p:grpSp>
          <p:nvGrpSpPr>
            <p:cNvPr id="17" name="Group 16"/>
            <p:cNvGrpSpPr/>
            <p:nvPr/>
          </p:nvGrpSpPr>
          <p:grpSpPr>
            <a:xfrm>
              <a:off x="3340007" y="904276"/>
              <a:ext cx="6222781" cy="6174777"/>
              <a:chOff x="8095017" y="1234205"/>
              <a:chExt cx="6222781" cy="6174777"/>
            </a:xfrm>
          </p:grpSpPr>
          <p:grpSp>
            <p:nvGrpSpPr>
              <p:cNvPr id="19" name="Group 18"/>
              <p:cNvGrpSpPr/>
              <p:nvPr/>
            </p:nvGrpSpPr>
            <p:grpSpPr>
              <a:xfrm>
                <a:off x="8095017" y="1234205"/>
                <a:ext cx="6222781" cy="5986865"/>
                <a:chOff x="8095017" y="1234205"/>
                <a:chExt cx="6222781" cy="5986865"/>
              </a:xfrm>
            </p:grpSpPr>
            <p:grpSp>
              <p:nvGrpSpPr>
                <p:cNvPr id="21" name="Group 20"/>
                <p:cNvGrpSpPr/>
                <p:nvPr/>
              </p:nvGrpSpPr>
              <p:grpSpPr>
                <a:xfrm>
                  <a:off x="8095017" y="1234205"/>
                  <a:ext cx="6222781" cy="5986865"/>
                  <a:chOff x="8095017" y="1234205"/>
                  <a:chExt cx="6222781" cy="5986865"/>
                </a:xfrm>
              </p:grpSpPr>
              <p:pic>
                <p:nvPicPr>
                  <p:cNvPr id="23" name="Picture 22"/>
                  <p:cNvPicPr>
                    <a:picLocks noChangeAspect="1"/>
                  </p:cNvPicPr>
                  <p:nvPr/>
                </p:nvPicPr>
                <p:blipFill rotWithShape="1">
                  <a:blip r:embed="rId3"/>
                  <a:srcRect l="26530" b="3716"/>
                  <a:stretch/>
                </p:blipFill>
                <p:spPr>
                  <a:xfrm>
                    <a:off x="8309337" y="1234205"/>
                    <a:ext cx="6008461" cy="5986865"/>
                  </a:xfrm>
                  <a:prstGeom prst="rect">
                    <a:avLst/>
                  </a:prstGeom>
                </p:spPr>
              </p:pic>
              <p:sp>
                <p:nvSpPr>
                  <p:cNvPr id="24" name="Rectangle 23"/>
                  <p:cNvSpPr/>
                  <p:nvPr/>
                </p:nvSpPr>
                <p:spPr bwMode="auto">
                  <a:xfrm>
                    <a:off x="8095017" y="1485801"/>
                    <a:ext cx="335343" cy="468705"/>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07" charset="0"/>
                    </a:endParaRPr>
                  </a:p>
                </p:txBody>
              </p:sp>
              <p:sp>
                <p:nvSpPr>
                  <p:cNvPr id="25" name="Rectangle 24"/>
                  <p:cNvSpPr/>
                  <p:nvPr/>
                </p:nvSpPr>
                <p:spPr bwMode="auto">
                  <a:xfrm>
                    <a:off x="8428572" y="1293157"/>
                    <a:ext cx="1307098" cy="468705"/>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07" charset="0"/>
                    </a:endParaRPr>
                  </a:p>
                </p:txBody>
              </p:sp>
            </p:grpSp>
            <p:sp>
              <p:nvSpPr>
                <p:cNvPr id="22" name="Rectangle 21"/>
                <p:cNvSpPr/>
                <p:nvPr/>
              </p:nvSpPr>
              <p:spPr bwMode="auto">
                <a:xfrm>
                  <a:off x="8108464" y="5245249"/>
                  <a:ext cx="461463" cy="456304"/>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07" charset="0"/>
                  </a:endParaRPr>
                </a:p>
              </p:txBody>
            </p:sp>
          </p:grpSp>
          <p:sp>
            <p:nvSpPr>
              <p:cNvPr id="20" name="Rectangle 19"/>
              <p:cNvSpPr/>
              <p:nvPr/>
            </p:nvSpPr>
            <p:spPr bwMode="auto">
              <a:xfrm>
                <a:off x="8095017" y="7064439"/>
                <a:ext cx="2635089" cy="344543"/>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07" charset="0"/>
                </a:endParaRPr>
              </a:p>
            </p:txBody>
          </p:sp>
        </p:grpSp>
        <p:sp>
          <p:nvSpPr>
            <p:cNvPr id="18" name="Rectangle 17"/>
            <p:cNvSpPr/>
            <p:nvPr/>
          </p:nvSpPr>
          <p:spPr bwMode="auto">
            <a:xfrm>
              <a:off x="3435344" y="1519890"/>
              <a:ext cx="875087" cy="16975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07" charset="0"/>
              </a:endParaRPr>
            </a:p>
          </p:txBody>
        </p:sp>
      </p:grpSp>
      <p:sp>
        <p:nvSpPr>
          <p:cNvPr id="9" name="Rectangle 3"/>
          <p:cNvSpPr txBox="1">
            <a:spLocks noChangeArrowheads="1"/>
          </p:cNvSpPr>
          <p:nvPr/>
        </p:nvSpPr>
        <p:spPr bwMode="auto">
          <a:xfrm>
            <a:off x="6818160" y="6552338"/>
            <a:ext cx="3240240" cy="1005840"/>
          </a:xfrm>
          <a:prstGeom prst="rect">
            <a:avLst/>
          </a:prstGeom>
          <a:noFill/>
          <a:ln w="9525">
            <a:noFill/>
            <a:miter lim="800000"/>
            <a:headEnd/>
            <a:tailEnd/>
          </a:ln>
        </p:spPr>
        <p:txBody>
          <a:bodyPr vert="horz" wrap="square" lIns="90134" tIns="45065" rIns="90134" bIns="45065" numCol="1" anchor="t" anchorCtr="0" compatLnSpc="1">
            <a:prstTxWarp prst="textNoShape">
              <a:avLst/>
            </a:prstTxWarp>
          </a:bodyPr>
          <a:lstStyle>
            <a:lvl1pPr marL="463722" indent="-463722" algn="l" defTabSz="913218" rtl="0" eaLnBrk="0" fontAlgn="base" hangingPunct="0">
              <a:lnSpc>
                <a:spcPts val="3407"/>
              </a:lnSpc>
              <a:spcBef>
                <a:spcPts val="897"/>
              </a:spcBef>
              <a:spcAft>
                <a:spcPct val="0"/>
              </a:spcAft>
              <a:buSzPct val="50000"/>
              <a:buFont typeface="Monotype Sorts" pitchFamily="2" charset="2"/>
              <a:buChar char="l"/>
              <a:defRPr sz="3200">
                <a:solidFill>
                  <a:schemeClr val="tx1"/>
                </a:solidFill>
                <a:latin typeface="+mn-lt"/>
                <a:ea typeface="ＭＳ Ｐゴシック" pitchFamily="-107" charset="-128"/>
                <a:cs typeface="ＭＳ Ｐゴシック" pitchFamily="-110" charset="-128"/>
              </a:defRPr>
            </a:lvl1pPr>
            <a:lvl2pPr marL="928866" indent="-362726" algn="l" defTabSz="913218" rtl="0" eaLnBrk="0" fontAlgn="base" hangingPunct="0">
              <a:lnSpc>
                <a:spcPts val="3407"/>
              </a:lnSpc>
              <a:spcBef>
                <a:spcPts val="897"/>
              </a:spcBef>
              <a:spcAft>
                <a:spcPct val="0"/>
              </a:spcAft>
              <a:defRPr sz="3200">
                <a:solidFill>
                  <a:schemeClr val="tx1"/>
                </a:solidFill>
                <a:latin typeface="+mn-lt"/>
                <a:ea typeface="ＭＳ Ｐゴシック" pitchFamily="-107" charset="-128"/>
                <a:cs typeface="ＭＳ Ｐゴシック"/>
              </a:defRPr>
            </a:lvl2pPr>
            <a:lvl3pPr marL="1341378" indent="-227599" algn="l" defTabSz="913218" rtl="0" eaLnBrk="0" fontAlgn="base" hangingPunct="0">
              <a:lnSpc>
                <a:spcPts val="3407"/>
              </a:lnSpc>
              <a:spcBef>
                <a:spcPts val="359"/>
              </a:spcBef>
              <a:spcAft>
                <a:spcPct val="0"/>
              </a:spcAft>
              <a:buFont typeface="Monotype Sorts" pitchFamily="2" charset="2"/>
              <a:defRPr sz="3200">
                <a:solidFill>
                  <a:schemeClr val="tx1"/>
                </a:solidFill>
                <a:latin typeface="+mn-lt"/>
                <a:ea typeface="ヒラギノ角ゴ Pro W3" pitchFamily="-65" charset="-128"/>
                <a:cs typeface="ＭＳ Ｐゴシック"/>
              </a:defRPr>
            </a:lvl3pPr>
            <a:lvl4pPr marL="1671390" indent="-227599" algn="l" defTabSz="913218" rtl="0" eaLnBrk="0" fontAlgn="base" hangingPunct="0">
              <a:lnSpc>
                <a:spcPts val="1972"/>
              </a:lnSpc>
              <a:spcBef>
                <a:spcPts val="359"/>
              </a:spcBef>
              <a:spcAft>
                <a:spcPct val="0"/>
              </a:spcAft>
              <a:defRPr sz="2000">
                <a:solidFill>
                  <a:schemeClr val="tx1"/>
                </a:solidFill>
                <a:latin typeface="+mn-lt"/>
                <a:ea typeface="ヒラギノ角ゴ Pro W3" pitchFamily="-65" charset="-128"/>
                <a:cs typeface="ＭＳ Ｐゴシック"/>
              </a:defRPr>
            </a:lvl4pPr>
            <a:lvl5pPr marL="2054029"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ヒラギノ角ゴ Pro W3" pitchFamily="-65" charset="-128"/>
                <a:cs typeface="ＭＳ Ｐゴシック"/>
              </a:defRPr>
            </a:lvl5pPr>
            <a:lvl6pPr marL="246369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6pPr>
            <a:lvl7pPr marL="2873366"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7pPr>
            <a:lvl8pPr marL="328303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8pPr>
            <a:lvl9pPr marL="369270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9pPr>
          </a:lstStyle>
          <a:p>
            <a:pPr marL="0" indent="0">
              <a:spcBef>
                <a:spcPts val="1975"/>
              </a:spcBef>
              <a:buNone/>
            </a:pPr>
            <a:r>
              <a:rPr lang="en-US" sz="3080" b="1" kern="0" dirty="0">
                <a:ea typeface="ＭＳ Ｐゴシック" pitchFamily="34" charset="-128"/>
              </a:rPr>
              <a:t>Organizational learning and agility</a:t>
            </a:r>
          </a:p>
        </p:txBody>
      </p:sp>
      <p:cxnSp>
        <p:nvCxnSpPr>
          <p:cNvPr id="13" name="Straight Arrow Connector 12"/>
          <p:cNvCxnSpPr/>
          <p:nvPr/>
        </p:nvCxnSpPr>
        <p:spPr bwMode="auto">
          <a:xfrm flipH="1" flipV="1">
            <a:off x="7195930" y="4585252"/>
            <a:ext cx="1033670" cy="186855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14" name="Straight Arrow Connector 13"/>
          <p:cNvCxnSpPr/>
          <p:nvPr/>
        </p:nvCxnSpPr>
        <p:spPr bwMode="auto">
          <a:xfrm>
            <a:off x="2889305" y="1008750"/>
            <a:ext cx="2703112" cy="13075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sp>
        <p:nvSpPr>
          <p:cNvPr id="16" name="Rectangle 3"/>
          <p:cNvSpPr txBox="1">
            <a:spLocks noChangeArrowheads="1"/>
          </p:cNvSpPr>
          <p:nvPr/>
        </p:nvSpPr>
        <p:spPr bwMode="auto">
          <a:xfrm>
            <a:off x="1219245" y="506438"/>
            <a:ext cx="2467769" cy="12117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517525" indent="-517525" algn="l" defTabSz="1019175" rtl="0" eaLnBrk="0" fontAlgn="base" hangingPunct="0">
              <a:lnSpc>
                <a:spcPts val="3800"/>
              </a:lnSpc>
              <a:spcBef>
                <a:spcPts val="1000"/>
              </a:spcBef>
              <a:spcAft>
                <a:spcPct val="0"/>
              </a:spcAft>
              <a:buSzPct val="100000"/>
              <a:buFont typeface="Arial" pitchFamily="34" charset="0"/>
              <a:buChar char="•"/>
              <a:defRPr sz="3600">
                <a:solidFill>
                  <a:schemeClr val="tx1"/>
                </a:solidFill>
                <a:latin typeface="+mn-lt"/>
                <a:ea typeface="ＭＳ Ｐゴシック" pitchFamily="-107" charset="-128"/>
                <a:cs typeface="ＭＳ Ｐゴシック" pitchFamily="-110" charset="-128"/>
              </a:defRPr>
            </a:lvl1pPr>
            <a:lvl2pPr marL="1036638" indent="-404813" algn="l" defTabSz="1019175" rtl="0" eaLnBrk="0" fontAlgn="base" hangingPunct="0">
              <a:lnSpc>
                <a:spcPts val="3800"/>
              </a:lnSpc>
              <a:spcBef>
                <a:spcPts val="1000"/>
              </a:spcBef>
              <a:spcAft>
                <a:spcPct val="0"/>
              </a:spcAft>
              <a:defRPr sz="3600">
                <a:solidFill>
                  <a:schemeClr val="tx1"/>
                </a:solidFill>
                <a:latin typeface="+mn-lt"/>
                <a:ea typeface="ＭＳ Ｐゴシック" pitchFamily="-107" charset="-128"/>
                <a:cs typeface="ＭＳ Ｐゴシック" charset="0"/>
              </a:defRPr>
            </a:lvl2pPr>
            <a:lvl3pPr marL="1497013" indent="-254000" algn="l" defTabSz="1019175" rtl="0" eaLnBrk="0" fontAlgn="base" hangingPunct="0">
              <a:lnSpc>
                <a:spcPts val="3800"/>
              </a:lnSpc>
              <a:spcBef>
                <a:spcPts val="400"/>
              </a:spcBef>
              <a:spcAft>
                <a:spcPct val="0"/>
              </a:spcAft>
              <a:buFont typeface="Monotype Sorts" charset="0"/>
              <a:defRPr sz="3600">
                <a:solidFill>
                  <a:schemeClr val="tx1"/>
                </a:solidFill>
                <a:latin typeface="+mn-lt"/>
                <a:ea typeface="ヒラギノ角ゴ Pro W3" pitchFamily="-65" charset="-128"/>
                <a:cs typeface="ヒラギノ角ゴ Pro W3" pitchFamily="-109" charset="-128"/>
              </a:defRPr>
            </a:lvl3pPr>
            <a:lvl4pPr marL="1865313" indent="-254000" algn="l" defTabSz="1019175" rtl="0" eaLnBrk="0" fontAlgn="base" hangingPunct="0">
              <a:lnSpc>
                <a:spcPts val="2200"/>
              </a:lnSpc>
              <a:spcBef>
                <a:spcPts val="400"/>
              </a:spcBef>
              <a:spcAft>
                <a:spcPct val="0"/>
              </a:spcAft>
              <a:defRPr sz="2200">
                <a:solidFill>
                  <a:schemeClr val="tx1"/>
                </a:solidFill>
                <a:latin typeface="+mn-lt"/>
                <a:ea typeface="ヒラギノ角ゴ Pro W3" pitchFamily="-65" charset="-128"/>
              </a:defRPr>
            </a:lvl4pPr>
            <a:lvl5pPr marL="2292350" indent="-254000" algn="l" defTabSz="1019175" rtl="0" eaLnBrk="0" fontAlgn="base" hangingPunct="0">
              <a:lnSpc>
                <a:spcPts val="2200"/>
              </a:lnSpc>
              <a:spcBef>
                <a:spcPts val="400"/>
              </a:spcBef>
              <a:spcAft>
                <a:spcPct val="0"/>
              </a:spcAft>
              <a:buFont typeface="CommonBullets" charset="0"/>
              <a:defRPr sz="2200">
                <a:solidFill>
                  <a:schemeClr val="tx1"/>
                </a:solidFill>
                <a:latin typeface="+mn-lt"/>
                <a:ea typeface="ヒラギノ角ゴ Pro W3" pitchFamily="-65" charset="-128"/>
              </a:defRPr>
            </a:lvl5pPr>
            <a:lvl6pPr marL="27495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6pPr>
            <a:lvl7pPr marL="32067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7pPr>
            <a:lvl8pPr marL="36639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8pPr>
            <a:lvl9pPr marL="41211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9pPr>
          </a:lstStyle>
          <a:p>
            <a:pPr marL="0" indent="0">
              <a:spcBef>
                <a:spcPts val="1975"/>
              </a:spcBef>
              <a:buFont typeface="Arial" pitchFamily="34" charset="0"/>
              <a:buNone/>
            </a:pPr>
            <a:r>
              <a:rPr lang="en-US" sz="3080" b="1" kern="0" dirty="0">
                <a:ea typeface="ＭＳ Ｐゴシック" pitchFamily="34" charset="-128"/>
              </a:rPr>
              <a:t>Focus on success</a:t>
            </a:r>
          </a:p>
        </p:txBody>
      </p:sp>
      <p:sp>
        <p:nvSpPr>
          <p:cNvPr id="29" name="Rectangle 3"/>
          <p:cNvSpPr>
            <a:spLocks noGrp="1" noChangeArrowheads="1"/>
          </p:cNvSpPr>
          <p:nvPr>
            <p:ph idx="1"/>
          </p:nvPr>
        </p:nvSpPr>
        <p:spPr>
          <a:xfrm>
            <a:off x="456718" y="2088913"/>
            <a:ext cx="2263140" cy="1089660"/>
          </a:xfrm>
        </p:spPr>
        <p:txBody>
          <a:bodyPr/>
          <a:lstStyle/>
          <a:p>
            <a:pPr marL="0" indent="0">
              <a:spcBef>
                <a:spcPts val="1975"/>
              </a:spcBef>
              <a:buNone/>
            </a:pPr>
            <a:r>
              <a:rPr lang="en-US" sz="3080" b="1" dirty="0">
                <a:ea typeface="ＭＳ Ｐゴシック" pitchFamily="34" charset="-128"/>
              </a:rPr>
              <a:t>Managing for innovation</a:t>
            </a:r>
          </a:p>
          <a:p>
            <a:pPr>
              <a:spcBef>
                <a:spcPts val="1975"/>
              </a:spcBef>
            </a:pPr>
            <a:endParaRPr lang="en-US" sz="3080" b="1" dirty="0">
              <a:ea typeface="ＭＳ Ｐゴシック" pitchFamily="34" charset="-128"/>
            </a:endParaRPr>
          </a:p>
        </p:txBody>
      </p:sp>
      <p:cxnSp>
        <p:nvCxnSpPr>
          <p:cNvPr id="30" name="Straight Arrow Connector 29"/>
          <p:cNvCxnSpPr/>
          <p:nvPr/>
        </p:nvCxnSpPr>
        <p:spPr bwMode="auto">
          <a:xfrm flipV="1">
            <a:off x="2453129" y="2571204"/>
            <a:ext cx="2397167" cy="18827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sp>
        <p:nvSpPr>
          <p:cNvPr id="37" name="Rectangle 3"/>
          <p:cNvSpPr txBox="1">
            <a:spLocks noChangeArrowheads="1"/>
          </p:cNvSpPr>
          <p:nvPr/>
        </p:nvSpPr>
        <p:spPr bwMode="auto">
          <a:xfrm>
            <a:off x="372898" y="4170415"/>
            <a:ext cx="2430780" cy="1005840"/>
          </a:xfrm>
          <a:prstGeom prst="rect">
            <a:avLst/>
          </a:prstGeom>
          <a:noFill/>
          <a:ln w="9525">
            <a:noFill/>
            <a:miter lim="800000"/>
            <a:headEnd/>
            <a:tailEnd/>
          </a:ln>
        </p:spPr>
        <p:txBody>
          <a:bodyPr vert="horz" wrap="square" lIns="90134" tIns="45065" rIns="90134" bIns="45065" numCol="1" anchor="t" anchorCtr="0" compatLnSpc="1">
            <a:prstTxWarp prst="textNoShape">
              <a:avLst/>
            </a:prstTxWarp>
          </a:bodyPr>
          <a:lstStyle>
            <a:lvl1pPr marL="463722" indent="-463722" algn="l" defTabSz="913218" rtl="0" eaLnBrk="0" fontAlgn="base" hangingPunct="0">
              <a:lnSpc>
                <a:spcPts val="3407"/>
              </a:lnSpc>
              <a:spcBef>
                <a:spcPts val="897"/>
              </a:spcBef>
              <a:spcAft>
                <a:spcPct val="0"/>
              </a:spcAft>
              <a:buSzPct val="50000"/>
              <a:buFont typeface="Monotype Sorts" pitchFamily="2" charset="2"/>
              <a:buChar char="l"/>
              <a:defRPr sz="3200">
                <a:solidFill>
                  <a:schemeClr val="tx1"/>
                </a:solidFill>
                <a:latin typeface="+mn-lt"/>
                <a:ea typeface="ＭＳ Ｐゴシック" pitchFamily="-107" charset="-128"/>
                <a:cs typeface="ＭＳ Ｐゴシック" pitchFamily="-110" charset="-128"/>
              </a:defRPr>
            </a:lvl1pPr>
            <a:lvl2pPr marL="928866" indent="-362726" algn="l" defTabSz="913218" rtl="0" eaLnBrk="0" fontAlgn="base" hangingPunct="0">
              <a:lnSpc>
                <a:spcPts val="3407"/>
              </a:lnSpc>
              <a:spcBef>
                <a:spcPts val="897"/>
              </a:spcBef>
              <a:spcAft>
                <a:spcPct val="0"/>
              </a:spcAft>
              <a:defRPr sz="3200">
                <a:solidFill>
                  <a:schemeClr val="tx1"/>
                </a:solidFill>
                <a:latin typeface="+mn-lt"/>
                <a:ea typeface="ＭＳ Ｐゴシック" pitchFamily="-107" charset="-128"/>
                <a:cs typeface="ＭＳ Ｐゴシック"/>
              </a:defRPr>
            </a:lvl2pPr>
            <a:lvl3pPr marL="1341378" indent="-227599" algn="l" defTabSz="913218" rtl="0" eaLnBrk="0" fontAlgn="base" hangingPunct="0">
              <a:lnSpc>
                <a:spcPts val="3407"/>
              </a:lnSpc>
              <a:spcBef>
                <a:spcPts val="359"/>
              </a:spcBef>
              <a:spcAft>
                <a:spcPct val="0"/>
              </a:spcAft>
              <a:buFont typeface="Monotype Sorts" pitchFamily="2" charset="2"/>
              <a:defRPr sz="3200">
                <a:solidFill>
                  <a:schemeClr val="tx1"/>
                </a:solidFill>
                <a:latin typeface="+mn-lt"/>
                <a:ea typeface="ヒラギノ角ゴ Pro W3" pitchFamily="-65" charset="-128"/>
                <a:cs typeface="ＭＳ Ｐゴシック"/>
              </a:defRPr>
            </a:lvl3pPr>
            <a:lvl4pPr marL="1671390" indent="-227599" algn="l" defTabSz="913218" rtl="0" eaLnBrk="0" fontAlgn="base" hangingPunct="0">
              <a:lnSpc>
                <a:spcPts val="1972"/>
              </a:lnSpc>
              <a:spcBef>
                <a:spcPts val="359"/>
              </a:spcBef>
              <a:spcAft>
                <a:spcPct val="0"/>
              </a:spcAft>
              <a:defRPr sz="2000">
                <a:solidFill>
                  <a:schemeClr val="tx1"/>
                </a:solidFill>
                <a:latin typeface="+mn-lt"/>
                <a:ea typeface="ヒラギノ角ゴ Pro W3" pitchFamily="-65" charset="-128"/>
                <a:cs typeface="ＭＳ Ｐゴシック"/>
              </a:defRPr>
            </a:lvl4pPr>
            <a:lvl5pPr marL="2054029"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ヒラギノ角ゴ Pro W3" pitchFamily="-65" charset="-128"/>
                <a:cs typeface="ＭＳ Ｐゴシック"/>
              </a:defRPr>
            </a:lvl5pPr>
            <a:lvl6pPr marL="246369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6pPr>
            <a:lvl7pPr marL="2873366"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7pPr>
            <a:lvl8pPr marL="328303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8pPr>
            <a:lvl9pPr marL="369270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9pPr>
          </a:lstStyle>
          <a:p>
            <a:pPr marL="0" indent="0">
              <a:spcBef>
                <a:spcPts val="1975"/>
              </a:spcBef>
              <a:buNone/>
            </a:pPr>
            <a:r>
              <a:rPr lang="en-US" sz="3080" b="1" kern="0" dirty="0">
                <a:ea typeface="ＭＳ Ｐゴシック" pitchFamily="34" charset="-128"/>
              </a:rPr>
              <a:t>Management by fact</a:t>
            </a:r>
          </a:p>
        </p:txBody>
      </p:sp>
      <p:cxnSp>
        <p:nvCxnSpPr>
          <p:cNvPr id="38" name="Straight Arrow Connector 37"/>
          <p:cNvCxnSpPr/>
          <p:nvPr/>
        </p:nvCxnSpPr>
        <p:spPr bwMode="auto">
          <a:xfrm flipV="1">
            <a:off x="2559444" y="3776630"/>
            <a:ext cx="1813773" cy="499482"/>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spTree>
    <p:extLst>
      <p:ext uri="{BB962C8B-B14F-4D97-AF65-F5344CB8AC3E}">
        <p14:creationId xmlns:p14="http://schemas.microsoft.com/office/powerpoint/2010/main" val="27065541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1821563" y="648934"/>
            <a:ext cx="6222781" cy="6174777"/>
            <a:chOff x="3340007" y="904276"/>
            <a:chExt cx="6222781" cy="6174777"/>
          </a:xfrm>
        </p:grpSpPr>
        <p:grpSp>
          <p:nvGrpSpPr>
            <p:cNvPr id="11" name="Group 10"/>
            <p:cNvGrpSpPr/>
            <p:nvPr/>
          </p:nvGrpSpPr>
          <p:grpSpPr>
            <a:xfrm>
              <a:off x="3340007" y="904276"/>
              <a:ext cx="6222781" cy="6174777"/>
              <a:chOff x="8095017" y="1234205"/>
              <a:chExt cx="6222781" cy="6174777"/>
            </a:xfrm>
          </p:grpSpPr>
          <p:grpSp>
            <p:nvGrpSpPr>
              <p:cNvPr id="15" name="Group 14"/>
              <p:cNvGrpSpPr/>
              <p:nvPr/>
            </p:nvGrpSpPr>
            <p:grpSpPr>
              <a:xfrm>
                <a:off x="8095017" y="1234205"/>
                <a:ext cx="6222781" cy="5986865"/>
                <a:chOff x="8095017" y="1234205"/>
                <a:chExt cx="6222781" cy="5986865"/>
              </a:xfrm>
            </p:grpSpPr>
            <p:grpSp>
              <p:nvGrpSpPr>
                <p:cNvPr id="17" name="Group 16"/>
                <p:cNvGrpSpPr/>
                <p:nvPr/>
              </p:nvGrpSpPr>
              <p:grpSpPr>
                <a:xfrm>
                  <a:off x="8095017" y="1234205"/>
                  <a:ext cx="6222781" cy="5986865"/>
                  <a:chOff x="8095017" y="1234205"/>
                  <a:chExt cx="6222781" cy="5986865"/>
                </a:xfrm>
              </p:grpSpPr>
              <p:pic>
                <p:nvPicPr>
                  <p:cNvPr id="21" name="Picture 20"/>
                  <p:cNvPicPr>
                    <a:picLocks noChangeAspect="1"/>
                  </p:cNvPicPr>
                  <p:nvPr/>
                </p:nvPicPr>
                <p:blipFill rotWithShape="1">
                  <a:blip r:embed="rId3"/>
                  <a:srcRect l="26530" b="3716"/>
                  <a:stretch/>
                </p:blipFill>
                <p:spPr>
                  <a:xfrm>
                    <a:off x="8309337" y="1234205"/>
                    <a:ext cx="6008461" cy="5986865"/>
                  </a:xfrm>
                  <a:prstGeom prst="rect">
                    <a:avLst/>
                  </a:prstGeom>
                </p:spPr>
              </p:pic>
              <p:sp>
                <p:nvSpPr>
                  <p:cNvPr id="22" name="Rectangle 21"/>
                  <p:cNvSpPr/>
                  <p:nvPr/>
                </p:nvSpPr>
                <p:spPr bwMode="auto">
                  <a:xfrm>
                    <a:off x="8095017" y="1485801"/>
                    <a:ext cx="335343" cy="468705"/>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07" charset="0"/>
                    </a:endParaRPr>
                  </a:p>
                </p:txBody>
              </p:sp>
              <p:sp>
                <p:nvSpPr>
                  <p:cNvPr id="23" name="Rectangle 22"/>
                  <p:cNvSpPr/>
                  <p:nvPr/>
                </p:nvSpPr>
                <p:spPr bwMode="auto">
                  <a:xfrm>
                    <a:off x="8428572" y="1293157"/>
                    <a:ext cx="1307098" cy="468705"/>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07" charset="0"/>
                    </a:endParaRPr>
                  </a:p>
                </p:txBody>
              </p:sp>
            </p:grpSp>
            <p:sp>
              <p:nvSpPr>
                <p:cNvPr id="18" name="Rectangle 17"/>
                <p:cNvSpPr/>
                <p:nvPr/>
              </p:nvSpPr>
              <p:spPr bwMode="auto">
                <a:xfrm>
                  <a:off x="8108464" y="5245249"/>
                  <a:ext cx="461463" cy="456304"/>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07" charset="0"/>
                  </a:endParaRPr>
                </a:p>
              </p:txBody>
            </p:sp>
          </p:grpSp>
          <p:sp>
            <p:nvSpPr>
              <p:cNvPr id="16" name="Rectangle 15"/>
              <p:cNvSpPr/>
              <p:nvPr/>
            </p:nvSpPr>
            <p:spPr bwMode="auto">
              <a:xfrm>
                <a:off x="8095017" y="7064439"/>
                <a:ext cx="2635089" cy="344543"/>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07" charset="0"/>
                </a:endParaRPr>
              </a:p>
            </p:txBody>
          </p:sp>
        </p:grpSp>
        <p:sp>
          <p:nvSpPr>
            <p:cNvPr id="12" name="Rectangle 11"/>
            <p:cNvSpPr/>
            <p:nvPr/>
          </p:nvSpPr>
          <p:spPr bwMode="auto">
            <a:xfrm>
              <a:off x="3435344" y="1519890"/>
              <a:ext cx="875087" cy="16975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07" charset="0"/>
              </a:endParaRPr>
            </a:p>
          </p:txBody>
        </p:sp>
      </p:grpSp>
      <p:sp>
        <p:nvSpPr>
          <p:cNvPr id="13" name="Rectangle 3"/>
          <p:cNvSpPr txBox="1">
            <a:spLocks noChangeArrowheads="1"/>
          </p:cNvSpPr>
          <p:nvPr/>
        </p:nvSpPr>
        <p:spPr bwMode="auto">
          <a:xfrm>
            <a:off x="7709106" y="5198725"/>
            <a:ext cx="2332314" cy="999896"/>
          </a:xfrm>
          <a:prstGeom prst="rect">
            <a:avLst/>
          </a:prstGeom>
          <a:noFill/>
          <a:ln w="9525">
            <a:noFill/>
            <a:miter lim="800000"/>
            <a:headEnd/>
            <a:tailEnd/>
          </a:ln>
        </p:spPr>
        <p:txBody>
          <a:bodyPr vert="horz" wrap="square" lIns="90134" tIns="45065" rIns="90134" bIns="45065" numCol="1" anchor="t" anchorCtr="0" compatLnSpc="1">
            <a:prstTxWarp prst="textNoShape">
              <a:avLst/>
            </a:prstTxWarp>
          </a:bodyPr>
          <a:lstStyle>
            <a:lvl1pPr marL="463722" indent="-463722" algn="l" defTabSz="913218" rtl="0" eaLnBrk="0" fontAlgn="base" hangingPunct="0">
              <a:lnSpc>
                <a:spcPts val="3407"/>
              </a:lnSpc>
              <a:spcBef>
                <a:spcPts val="897"/>
              </a:spcBef>
              <a:spcAft>
                <a:spcPct val="0"/>
              </a:spcAft>
              <a:buSzPct val="50000"/>
              <a:buFont typeface="Monotype Sorts" pitchFamily="2" charset="2"/>
              <a:buChar char="l"/>
              <a:defRPr sz="3200">
                <a:solidFill>
                  <a:schemeClr val="tx1"/>
                </a:solidFill>
                <a:latin typeface="+mn-lt"/>
                <a:ea typeface="ＭＳ Ｐゴシック" pitchFamily="-107" charset="-128"/>
                <a:cs typeface="ＭＳ Ｐゴシック" pitchFamily="-110" charset="-128"/>
              </a:defRPr>
            </a:lvl1pPr>
            <a:lvl2pPr marL="928866" indent="-362726" algn="l" defTabSz="913218" rtl="0" eaLnBrk="0" fontAlgn="base" hangingPunct="0">
              <a:lnSpc>
                <a:spcPts val="3407"/>
              </a:lnSpc>
              <a:spcBef>
                <a:spcPts val="897"/>
              </a:spcBef>
              <a:spcAft>
                <a:spcPct val="0"/>
              </a:spcAft>
              <a:defRPr sz="3200">
                <a:solidFill>
                  <a:schemeClr val="tx1"/>
                </a:solidFill>
                <a:latin typeface="+mn-lt"/>
                <a:ea typeface="ＭＳ Ｐゴシック" pitchFamily="-107" charset="-128"/>
                <a:cs typeface="ＭＳ Ｐゴシック"/>
              </a:defRPr>
            </a:lvl2pPr>
            <a:lvl3pPr marL="1341378" indent="-227599" algn="l" defTabSz="913218" rtl="0" eaLnBrk="0" fontAlgn="base" hangingPunct="0">
              <a:lnSpc>
                <a:spcPts val="3407"/>
              </a:lnSpc>
              <a:spcBef>
                <a:spcPts val="359"/>
              </a:spcBef>
              <a:spcAft>
                <a:spcPct val="0"/>
              </a:spcAft>
              <a:buFont typeface="Monotype Sorts" pitchFamily="2" charset="2"/>
              <a:defRPr sz="3200">
                <a:solidFill>
                  <a:schemeClr val="tx1"/>
                </a:solidFill>
                <a:latin typeface="+mn-lt"/>
                <a:ea typeface="ヒラギノ角ゴ Pro W3" pitchFamily="-65" charset="-128"/>
                <a:cs typeface="ＭＳ Ｐゴシック"/>
              </a:defRPr>
            </a:lvl3pPr>
            <a:lvl4pPr marL="1671390" indent="-227599" algn="l" defTabSz="913218" rtl="0" eaLnBrk="0" fontAlgn="base" hangingPunct="0">
              <a:lnSpc>
                <a:spcPts val="1972"/>
              </a:lnSpc>
              <a:spcBef>
                <a:spcPts val="359"/>
              </a:spcBef>
              <a:spcAft>
                <a:spcPct val="0"/>
              </a:spcAft>
              <a:defRPr sz="2000">
                <a:solidFill>
                  <a:schemeClr val="tx1"/>
                </a:solidFill>
                <a:latin typeface="+mn-lt"/>
                <a:ea typeface="ヒラギノ角ゴ Pro W3" pitchFamily="-65" charset="-128"/>
                <a:cs typeface="ＭＳ Ｐゴシック"/>
              </a:defRPr>
            </a:lvl4pPr>
            <a:lvl5pPr marL="2054029"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ヒラギノ角ゴ Pro W3" pitchFamily="-65" charset="-128"/>
                <a:cs typeface="ＭＳ Ｐゴシック"/>
              </a:defRPr>
            </a:lvl5pPr>
            <a:lvl6pPr marL="246369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6pPr>
            <a:lvl7pPr marL="2873366"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7pPr>
            <a:lvl8pPr marL="328303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8pPr>
            <a:lvl9pPr marL="369270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9pPr>
          </a:lstStyle>
          <a:p>
            <a:pPr marL="0" indent="0">
              <a:spcBef>
                <a:spcPts val="1975"/>
              </a:spcBef>
              <a:buNone/>
            </a:pPr>
            <a:r>
              <a:rPr lang="en-US" sz="3080" b="1" kern="0" dirty="0">
                <a:ea typeface="ＭＳ Ｐゴシック" pitchFamily="34" charset="-128"/>
              </a:rPr>
              <a:t>Societal responsibility</a:t>
            </a:r>
          </a:p>
        </p:txBody>
      </p:sp>
      <p:cxnSp>
        <p:nvCxnSpPr>
          <p:cNvPr id="19" name="Straight Arrow Connector 18"/>
          <p:cNvCxnSpPr/>
          <p:nvPr/>
        </p:nvCxnSpPr>
        <p:spPr bwMode="auto">
          <a:xfrm flipH="1">
            <a:off x="6268278" y="1228658"/>
            <a:ext cx="1457810" cy="118323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20" name="Straight Arrow Connector 19"/>
          <p:cNvCxnSpPr/>
          <p:nvPr/>
        </p:nvCxnSpPr>
        <p:spPr bwMode="auto">
          <a:xfrm>
            <a:off x="1682496" y="1729897"/>
            <a:ext cx="2121408" cy="2470593"/>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sp>
        <p:nvSpPr>
          <p:cNvPr id="14" name="Rectangle 3"/>
          <p:cNvSpPr txBox="1">
            <a:spLocks noChangeArrowheads="1"/>
          </p:cNvSpPr>
          <p:nvPr/>
        </p:nvSpPr>
        <p:spPr bwMode="auto">
          <a:xfrm>
            <a:off x="403411" y="630615"/>
            <a:ext cx="3138329" cy="119608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517525" indent="-517525" algn="l" defTabSz="1019175" rtl="0" eaLnBrk="0" fontAlgn="base" hangingPunct="0">
              <a:lnSpc>
                <a:spcPts val="3800"/>
              </a:lnSpc>
              <a:spcBef>
                <a:spcPts val="1000"/>
              </a:spcBef>
              <a:spcAft>
                <a:spcPct val="0"/>
              </a:spcAft>
              <a:buSzPct val="100000"/>
              <a:buFont typeface="Arial" pitchFamily="34" charset="0"/>
              <a:buChar char="•"/>
              <a:defRPr sz="3600">
                <a:solidFill>
                  <a:schemeClr val="tx1"/>
                </a:solidFill>
                <a:latin typeface="+mn-lt"/>
                <a:ea typeface="ＭＳ Ｐゴシック" pitchFamily="-107" charset="-128"/>
                <a:cs typeface="ＭＳ Ｐゴシック" pitchFamily="-110" charset="-128"/>
              </a:defRPr>
            </a:lvl1pPr>
            <a:lvl2pPr marL="1036638" indent="-404813" algn="l" defTabSz="1019175" rtl="0" eaLnBrk="0" fontAlgn="base" hangingPunct="0">
              <a:lnSpc>
                <a:spcPts val="3800"/>
              </a:lnSpc>
              <a:spcBef>
                <a:spcPts val="1000"/>
              </a:spcBef>
              <a:spcAft>
                <a:spcPct val="0"/>
              </a:spcAft>
              <a:defRPr sz="3600">
                <a:solidFill>
                  <a:schemeClr val="tx1"/>
                </a:solidFill>
                <a:latin typeface="+mn-lt"/>
                <a:ea typeface="ＭＳ Ｐゴシック" pitchFamily="-107" charset="-128"/>
                <a:cs typeface="ＭＳ Ｐゴシック" charset="0"/>
              </a:defRPr>
            </a:lvl2pPr>
            <a:lvl3pPr marL="1497013" indent="-254000" algn="l" defTabSz="1019175" rtl="0" eaLnBrk="0" fontAlgn="base" hangingPunct="0">
              <a:lnSpc>
                <a:spcPts val="3800"/>
              </a:lnSpc>
              <a:spcBef>
                <a:spcPts val="400"/>
              </a:spcBef>
              <a:spcAft>
                <a:spcPct val="0"/>
              </a:spcAft>
              <a:buFont typeface="Monotype Sorts" charset="0"/>
              <a:defRPr sz="3600">
                <a:solidFill>
                  <a:schemeClr val="tx1"/>
                </a:solidFill>
                <a:latin typeface="+mn-lt"/>
                <a:ea typeface="ヒラギノ角ゴ Pro W3" pitchFamily="-65" charset="-128"/>
                <a:cs typeface="ヒラギノ角ゴ Pro W3" pitchFamily="-109" charset="-128"/>
              </a:defRPr>
            </a:lvl3pPr>
            <a:lvl4pPr marL="1865313" indent="-254000" algn="l" defTabSz="1019175" rtl="0" eaLnBrk="0" fontAlgn="base" hangingPunct="0">
              <a:lnSpc>
                <a:spcPts val="2200"/>
              </a:lnSpc>
              <a:spcBef>
                <a:spcPts val="400"/>
              </a:spcBef>
              <a:spcAft>
                <a:spcPct val="0"/>
              </a:spcAft>
              <a:defRPr sz="2200">
                <a:solidFill>
                  <a:schemeClr val="tx1"/>
                </a:solidFill>
                <a:latin typeface="+mn-lt"/>
                <a:ea typeface="ヒラギノ角ゴ Pro W3" pitchFamily="-65" charset="-128"/>
              </a:defRPr>
            </a:lvl4pPr>
            <a:lvl5pPr marL="2292350" indent="-254000" algn="l" defTabSz="1019175" rtl="0" eaLnBrk="0" fontAlgn="base" hangingPunct="0">
              <a:lnSpc>
                <a:spcPts val="2200"/>
              </a:lnSpc>
              <a:spcBef>
                <a:spcPts val="400"/>
              </a:spcBef>
              <a:spcAft>
                <a:spcPct val="0"/>
              </a:spcAft>
              <a:buFont typeface="CommonBullets" charset="0"/>
              <a:defRPr sz="2200">
                <a:solidFill>
                  <a:schemeClr val="tx1"/>
                </a:solidFill>
                <a:latin typeface="+mn-lt"/>
                <a:ea typeface="ヒラギノ角ゴ Pro W3" pitchFamily="-65" charset="-128"/>
              </a:defRPr>
            </a:lvl5pPr>
            <a:lvl6pPr marL="27495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6pPr>
            <a:lvl7pPr marL="32067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7pPr>
            <a:lvl8pPr marL="36639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8pPr>
            <a:lvl9pPr marL="41211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9pPr>
          </a:lstStyle>
          <a:p>
            <a:pPr marL="0" indent="0">
              <a:spcBef>
                <a:spcPts val="1975"/>
              </a:spcBef>
              <a:buFont typeface="Arial" pitchFamily="34" charset="0"/>
              <a:buNone/>
            </a:pPr>
            <a:r>
              <a:rPr lang="en-US" sz="3080" b="1" kern="0" dirty="0">
                <a:ea typeface="ＭＳ Ｐゴシック" pitchFamily="34" charset="-128"/>
              </a:rPr>
              <a:t>Delivering value and results</a:t>
            </a:r>
          </a:p>
        </p:txBody>
      </p:sp>
      <p:sp>
        <p:nvSpPr>
          <p:cNvPr id="24" name="Rectangle 3"/>
          <p:cNvSpPr txBox="1">
            <a:spLocks noChangeArrowheads="1"/>
          </p:cNvSpPr>
          <p:nvPr/>
        </p:nvSpPr>
        <p:spPr bwMode="auto">
          <a:xfrm>
            <a:off x="7800549" y="828863"/>
            <a:ext cx="2257851" cy="119608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517525" indent="-517525" algn="l" defTabSz="1019175" rtl="0" eaLnBrk="0" fontAlgn="base" hangingPunct="0">
              <a:lnSpc>
                <a:spcPts val="3800"/>
              </a:lnSpc>
              <a:spcBef>
                <a:spcPts val="1000"/>
              </a:spcBef>
              <a:spcAft>
                <a:spcPct val="0"/>
              </a:spcAft>
              <a:buSzPct val="100000"/>
              <a:buFont typeface="Arial" pitchFamily="34" charset="0"/>
              <a:buChar char="•"/>
              <a:defRPr sz="3600">
                <a:solidFill>
                  <a:schemeClr val="tx1"/>
                </a:solidFill>
                <a:latin typeface="+mn-lt"/>
                <a:ea typeface="ＭＳ Ｐゴシック" pitchFamily="-107" charset="-128"/>
                <a:cs typeface="ＭＳ Ｐゴシック" pitchFamily="-110" charset="-128"/>
              </a:defRPr>
            </a:lvl1pPr>
            <a:lvl2pPr marL="1036638" indent="-404813" algn="l" defTabSz="1019175" rtl="0" eaLnBrk="0" fontAlgn="base" hangingPunct="0">
              <a:lnSpc>
                <a:spcPts val="3800"/>
              </a:lnSpc>
              <a:spcBef>
                <a:spcPts val="1000"/>
              </a:spcBef>
              <a:spcAft>
                <a:spcPct val="0"/>
              </a:spcAft>
              <a:defRPr sz="3600">
                <a:solidFill>
                  <a:schemeClr val="tx1"/>
                </a:solidFill>
                <a:latin typeface="+mn-lt"/>
                <a:ea typeface="ＭＳ Ｐゴシック" pitchFamily="-107" charset="-128"/>
                <a:cs typeface="ＭＳ Ｐゴシック" charset="0"/>
              </a:defRPr>
            </a:lvl2pPr>
            <a:lvl3pPr marL="1497013" indent="-254000" algn="l" defTabSz="1019175" rtl="0" eaLnBrk="0" fontAlgn="base" hangingPunct="0">
              <a:lnSpc>
                <a:spcPts val="3800"/>
              </a:lnSpc>
              <a:spcBef>
                <a:spcPts val="400"/>
              </a:spcBef>
              <a:spcAft>
                <a:spcPct val="0"/>
              </a:spcAft>
              <a:buFont typeface="Monotype Sorts" charset="0"/>
              <a:defRPr sz="3600">
                <a:solidFill>
                  <a:schemeClr val="tx1"/>
                </a:solidFill>
                <a:latin typeface="+mn-lt"/>
                <a:ea typeface="ヒラギノ角ゴ Pro W3" pitchFamily="-65" charset="-128"/>
                <a:cs typeface="ヒラギノ角ゴ Pro W3" pitchFamily="-109" charset="-128"/>
              </a:defRPr>
            </a:lvl3pPr>
            <a:lvl4pPr marL="1865313" indent="-254000" algn="l" defTabSz="1019175" rtl="0" eaLnBrk="0" fontAlgn="base" hangingPunct="0">
              <a:lnSpc>
                <a:spcPts val="2200"/>
              </a:lnSpc>
              <a:spcBef>
                <a:spcPts val="400"/>
              </a:spcBef>
              <a:spcAft>
                <a:spcPct val="0"/>
              </a:spcAft>
              <a:defRPr sz="2200">
                <a:solidFill>
                  <a:schemeClr val="tx1"/>
                </a:solidFill>
                <a:latin typeface="+mn-lt"/>
                <a:ea typeface="ヒラギノ角ゴ Pro W3" pitchFamily="-65" charset="-128"/>
              </a:defRPr>
            </a:lvl4pPr>
            <a:lvl5pPr marL="2292350" indent="-254000" algn="l" defTabSz="1019175" rtl="0" eaLnBrk="0" fontAlgn="base" hangingPunct="0">
              <a:lnSpc>
                <a:spcPts val="2200"/>
              </a:lnSpc>
              <a:spcBef>
                <a:spcPts val="400"/>
              </a:spcBef>
              <a:spcAft>
                <a:spcPct val="0"/>
              </a:spcAft>
              <a:buFont typeface="CommonBullets" charset="0"/>
              <a:defRPr sz="2200">
                <a:solidFill>
                  <a:schemeClr val="tx1"/>
                </a:solidFill>
                <a:latin typeface="+mn-lt"/>
                <a:ea typeface="ヒラギノ角ゴ Pro W3" pitchFamily="-65" charset="-128"/>
              </a:defRPr>
            </a:lvl5pPr>
            <a:lvl6pPr marL="27495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6pPr>
            <a:lvl7pPr marL="32067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7pPr>
            <a:lvl8pPr marL="36639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8pPr>
            <a:lvl9pPr marL="41211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9pPr>
          </a:lstStyle>
          <a:p>
            <a:pPr marL="0" indent="0">
              <a:spcBef>
                <a:spcPts val="1975"/>
              </a:spcBef>
              <a:buFont typeface="Arial" pitchFamily="34" charset="0"/>
              <a:buNone/>
            </a:pPr>
            <a:r>
              <a:rPr lang="en-US" sz="3080" b="1" kern="0" dirty="0">
                <a:ea typeface="ＭＳ Ｐゴシック" pitchFamily="34" charset="-128"/>
              </a:rPr>
              <a:t>Ethics and transparency</a:t>
            </a:r>
          </a:p>
        </p:txBody>
      </p:sp>
      <p:cxnSp>
        <p:nvCxnSpPr>
          <p:cNvPr id="25" name="Straight Arrow Connector 24"/>
          <p:cNvCxnSpPr/>
          <p:nvPr/>
        </p:nvCxnSpPr>
        <p:spPr bwMode="auto">
          <a:xfrm flipH="1" flipV="1">
            <a:off x="6586330" y="3155599"/>
            <a:ext cx="1691690" cy="1892652"/>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spTree>
    <p:extLst>
      <p:ext uri="{BB962C8B-B14F-4D97-AF65-F5344CB8AC3E}">
        <p14:creationId xmlns:p14="http://schemas.microsoft.com/office/powerpoint/2010/main" val="2240400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 name="Text Box 4"/>
          <p:cNvSpPr txBox="1">
            <a:spLocks noChangeArrowheads="1"/>
          </p:cNvSpPr>
          <p:nvPr/>
        </p:nvSpPr>
        <p:spPr bwMode="auto">
          <a:xfrm>
            <a:off x="304885" y="580238"/>
            <a:ext cx="4664600" cy="835965"/>
          </a:xfrm>
          <a:prstGeom prst="rect">
            <a:avLst/>
          </a:prstGeom>
          <a:noFill/>
          <a:ln w="9525">
            <a:noFill/>
            <a:miter lim="800000"/>
            <a:headEnd/>
            <a:tailEnd/>
          </a:ln>
        </p:spPr>
        <p:txBody>
          <a:bodyPr wrap="square" lIns="90264" tIns="45132" rIns="90264" bIns="45132">
            <a:spAutoFit/>
          </a:bodyPr>
          <a:lstStyle/>
          <a:p>
            <a:pPr eaLnBrk="0" hangingPunct="0">
              <a:spcBef>
                <a:spcPct val="50000"/>
              </a:spcBef>
              <a:defRPr/>
            </a:pPr>
            <a:r>
              <a:rPr lang="en-US" sz="4840" b="1" dirty="0">
                <a:latin typeface="+mj-lt"/>
                <a:ea typeface="ＭＳ Ｐゴシック" pitchFamily="-109" charset="-128"/>
              </a:rPr>
              <a:t>Item Format</a:t>
            </a:r>
          </a:p>
        </p:txBody>
      </p:sp>
      <p:sp>
        <p:nvSpPr>
          <p:cNvPr id="8" name="Rectangle 7"/>
          <p:cNvSpPr/>
          <p:nvPr/>
        </p:nvSpPr>
        <p:spPr bwMode="auto">
          <a:xfrm>
            <a:off x="1240647" y="5450339"/>
            <a:ext cx="1396538" cy="648392"/>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07" charset="0"/>
            </a:endParaRPr>
          </a:p>
        </p:txBody>
      </p:sp>
      <p:pic>
        <p:nvPicPr>
          <p:cNvPr id="2" name="Picture 1"/>
          <p:cNvPicPr>
            <a:picLocks noChangeAspect="1"/>
          </p:cNvPicPr>
          <p:nvPr/>
        </p:nvPicPr>
        <p:blipFill rotWithShape="1">
          <a:blip r:embed="rId3"/>
          <a:srcRect l="2944" r="3654"/>
          <a:stretch/>
        </p:blipFill>
        <p:spPr>
          <a:xfrm>
            <a:off x="91440" y="1769148"/>
            <a:ext cx="9966960" cy="3836783"/>
          </a:xfrm>
          <a:prstGeom prst="rect">
            <a:avLst/>
          </a:prstGeom>
        </p:spPr>
      </p:pic>
    </p:spTree>
    <p:extLst>
      <p:ext uri="{BB962C8B-B14F-4D97-AF65-F5344CB8AC3E}">
        <p14:creationId xmlns:p14="http://schemas.microsoft.com/office/powerpoint/2010/main" val="998793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3"/>
          <p:cNvSpPr txBox="1">
            <a:spLocks noChangeArrowheads="1"/>
          </p:cNvSpPr>
          <p:nvPr/>
        </p:nvSpPr>
        <p:spPr bwMode="auto">
          <a:xfrm>
            <a:off x="2743200" y="853889"/>
            <a:ext cx="5867400" cy="497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64" tIns="45132" rIns="90264" bIns="45132">
            <a:spAutoFit/>
          </a:bodyPr>
          <a:lstStyle>
            <a:lvl1pPr eaLnBrk="0" hangingPunct="0">
              <a:defRPr sz="2400">
                <a:solidFill>
                  <a:schemeClr val="tx1"/>
                </a:solidFill>
                <a:latin typeface="Times New Roman" pitchFamily="18" charset="0"/>
                <a:ea typeface="ＭＳ Ｐゴシック" pitchFamily="34" charset="-128"/>
              </a:defRPr>
            </a:lvl1pPr>
            <a:lvl2pPr marL="742950" indent="-285750" eaLnBrk="0" hangingPunct="0">
              <a:defRPr sz="2400">
                <a:solidFill>
                  <a:schemeClr val="tx1"/>
                </a:solidFill>
                <a:latin typeface="Times New Roman" pitchFamily="18" charset="0"/>
                <a:ea typeface="ＭＳ Ｐゴシック" pitchFamily="34" charset="-128"/>
              </a:defRPr>
            </a:lvl2pPr>
            <a:lvl3pPr marL="1143000" indent="-228600" eaLnBrk="0" hangingPunct="0">
              <a:defRPr sz="2400">
                <a:solidFill>
                  <a:schemeClr val="tx1"/>
                </a:solidFill>
                <a:latin typeface="Times New Roman" pitchFamily="18" charset="0"/>
                <a:ea typeface="ＭＳ Ｐゴシック" pitchFamily="34" charset="-128"/>
              </a:defRPr>
            </a:lvl3pPr>
            <a:lvl4pPr marL="1600200" indent="-228600" eaLnBrk="0" hangingPunct="0">
              <a:defRPr sz="2400">
                <a:solidFill>
                  <a:schemeClr val="tx1"/>
                </a:solidFill>
                <a:latin typeface="Times New Roman" pitchFamily="18" charset="0"/>
                <a:ea typeface="ＭＳ Ｐゴシック" pitchFamily="34" charset="-128"/>
              </a:defRPr>
            </a:lvl4pPr>
            <a:lvl5pPr marL="2057400" indent="-228600" eaLnBrk="0" hangingPunct="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a:spcBef>
                <a:spcPct val="50000"/>
              </a:spcBef>
            </a:pPr>
            <a:endParaRPr lang="en-US" sz="2640" dirty="0"/>
          </a:p>
        </p:txBody>
      </p:sp>
      <p:sp>
        <p:nvSpPr>
          <p:cNvPr id="9219" name="Text Box 4"/>
          <p:cNvSpPr txBox="1">
            <a:spLocks noChangeArrowheads="1"/>
          </p:cNvSpPr>
          <p:nvPr/>
        </p:nvSpPr>
        <p:spPr bwMode="auto">
          <a:xfrm>
            <a:off x="470762" y="1105948"/>
            <a:ext cx="7620000" cy="835965"/>
          </a:xfrm>
          <a:prstGeom prst="rect">
            <a:avLst/>
          </a:prstGeom>
          <a:noFill/>
          <a:ln w="9525">
            <a:noFill/>
            <a:miter lim="800000"/>
            <a:headEnd/>
            <a:tailEnd/>
          </a:ln>
        </p:spPr>
        <p:txBody>
          <a:bodyPr lIns="90264" tIns="45132" rIns="90264" bIns="45132">
            <a:spAutoFit/>
          </a:bodyPr>
          <a:lstStyle/>
          <a:p>
            <a:pPr eaLnBrk="0" hangingPunct="0">
              <a:spcBef>
                <a:spcPct val="50000"/>
              </a:spcBef>
              <a:defRPr/>
            </a:pPr>
            <a:r>
              <a:rPr lang="en-US" sz="4840" b="1" dirty="0">
                <a:latin typeface="+mj-lt"/>
                <a:ea typeface="ＭＳ Ｐゴシック" pitchFamily="-109" charset="-128"/>
              </a:rPr>
              <a:t>Notes</a:t>
            </a:r>
          </a:p>
        </p:txBody>
      </p:sp>
      <p:sp>
        <p:nvSpPr>
          <p:cNvPr id="5" name="Rectangle 4"/>
          <p:cNvSpPr/>
          <p:nvPr/>
        </p:nvSpPr>
        <p:spPr bwMode="auto">
          <a:xfrm>
            <a:off x="8610600" y="2313710"/>
            <a:ext cx="1396538" cy="648392"/>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07" charset="0"/>
            </a:endParaRPr>
          </a:p>
        </p:txBody>
      </p:sp>
      <p:sp>
        <p:nvSpPr>
          <p:cNvPr id="3" name="Rectangle 2"/>
          <p:cNvSpPr/>
          <p:nvPr/>
        </p:nvSpPr>
        <p:spPr bwMode="auto">
          <a:xfrm>
            <a:off x="8507896" y="2904323"/>
            <a:ext cx="1550504" cy="64726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07" charset="0"/>
            </a:endParaRPr>
          </a:p>
        </p:txBody>
      </p:sp>
      <p:pic>
        <p:nvPicPr>
          <p:cNvPr id="4" name="Picture 3"/>
          <p:cNvPicPr>
            <a:picLocks noChangeAspect="1"/>
          </p:cNvPicPr>
          <p:nvPr/>
        </p:nvPicPr>
        <p:blipFill>
          <a:blip r:embed="rId3"/>
          <a:stretch>
            <a:fillRect/>
          </a:stretch>
        </p:blipFill>
        <p:spPr>
          <a:xfrm>
            <a:off x="66713" y="2637906"/>
            <a:ext cx="9991687" cy="2377440"/>
          </a:xfrm>
          <a:prstGeom prst="rect">
            <a:avLst/>
          </a:prstGeom>
        </p:spPr>
      </p:pic>
      <p:sp>
        <p:nvSpPr>
          <p:cNvPr id="8" name="Rectangle 7"/>
          <p:cNvSpPr/>
          <p:nvPr/>
        </p:nvSpPr>
        <p:spPr bwMode="auto">
          <a:xfrm>
            <a:off x="8610600" y="2528047"/>
            <a:ext cx="1371600" cy="758251"/>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07" charset="0"/>
            </a:endParaRPr>
          </a:p>
        </p:txBody>
      </p:sp>
    </p:spTree>
    <p:extLst>
      <p:ext uri="{BB962C8B-B14F-4D97-AF65-F5344CB8AC3E}">
        <p14:creationId xmlns:p14="http://schemas.microsoft.com/office/powerpoint/2010/main" val="30659082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582873" y="461037"/>
            <a:ext cx="8595043" cy="1121341"/>
          </a:xfrm>
        </p:spPr>
        <p:txBody>
          <a:bodyPr/>
          <a:lstStyle/>
          <a:p>
            <a:r>
              <a:rPr lang="en-US" sz="4840" dirty="0">
                <a:latin typeface="Arial Narrow" pitchFamily="34" charset="0"/>
                <a:ea typeface="ＭＳ Ｐゴシック" pitchFamily="34" charset="-128"/>
                <a:cs typeface="Arial Narrow" pitchFamily="34" charset="0"/>
              </a:rPr>
              <a:t>Organizational Profile</a:t>
            </a:r>
          </a:p>
        </p:txBody>
      </p:sp>
      <p:graphicFrame>
        <p:nvGraphicFramePr>
          <p:cNvPr id="4" name="Diagram 3">
            <a:extLst>
              <a:ext uri="{FF2B5EF4-FFF2-40B4-BE49-F238E27FC236}">
                <a16:creationId xmlns:a16="http://schemas.microsoft.com/office/drawing/2014/main" id="{8B55A82D-23A7-47DE-93BE-FD4222C8B534}"/>
              </a:ext>
            </a:extLst>
          </p:cNvPr>
          <p:cNvGraphicFramePr/>
          <p:nvPr>
            <p:extLst>
              <p:ext uri="{D42A27DB-BD31-4B8C-83A1-F6EECF244321}">
                <p14:modId xmlns:p14="http://schemas.microsoft.com/office/powerpoint/2010/main" val="3963975733"/>
              </p:ext>
            </p:extLst>
          </p:nvPr>
        </p:nvGraphicFramePr>
        <p:xfrm>
          <a:off x="1407046" y="1729583"/>
          <a:ext cx="7873431" cy="4470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242790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ChangeArrowheads="1"/>
          </p:cNvSpPr>
          <p:nvPr/>
        </p:nvSpPr>
        <p:spPr bwMode="auto">
          <a:xfrm>
            <a:off x="551148" y="515435"/>
            <a:ext cx="8458200" cy="1211076"/>
          </a:xfrm>
          <a:prstGeom prst="rect">
            <a:avLst/>
          </a:prstGeom>
          <a:noFill/>
          <a:ln w="9525">
            <a:noFill/>
            <a:miter lim="800000"/>
            <a:headEnd/>
            <a:tailEnd/>
          </a:ln>
        </p:spPr>
        <p:txBody>
          <a:bodyPr lIns="90264" tIns="45132" rIns="90264" bIns="45132" anchor="ctr"/>
          <a:lstStyle/>
          <a:p>
            <a:pPr defTabSz="1006069">
              <a:lnSpc>
                <a:spcPts val="4541"/>
              </a:lnSpc>
              <a:defRPr/>
            </a:pPr>
            <a:r>
              <a:rPr lang="en-US" sz="4290" b="1" dirty="0">
                <a:solidFill>
                  <a:schemeClr val="tx2"/>
                </a:solidFill>
                <a:latin typeface="+mj-lt"/>
                <a:ea typeface="ＭＳ Ｐゴシック" pitchFamily="-109" charset="-128"/>
              </a:rPr>
              <a:t>1. Leadership (120 pts.) </a:t>
            </a:r>
            <a:r>
              <a:rPr lang="en-US" sz="4290" b="1" i="1" dirty="0">
                <a:solidFill>
                  <a:schemeClr val="tx2"/>
                </a:solidFill>
                <a:ea typeface="ＭＳ Ｐゴシック" pitchFamily="-109" charset="-128"/>
              </a:rPr>
              <a:t>	</a:t>
            </a:r>
          </a:p>
        </p:txBody>
      </p:sp>
      <p:graphicFrame>
        <p:nvGraphicFramePr>
          <p:cNvPr id="4" name="Diagram 3">
            <a:extLst>
              <a:ext uri="{FF2B5EF4-FFF2-40B4-BE49-F238E27FC236}">
                <a16:creationId xmlns:a16="http://schemas.microsoft.com/office/drawing/2014/main" id="{3D71C381-E58F-4FA8-8DBA-90D9C6E150A0}"/>
              </a:ext>
            </a:extLst>
          </p:cNvPr>
          <p:cNvGraphicFramePr/>
          <p:nvPr>
            <p:extLst>
              <p:ext uri="{D42A27DB-BD31-4B8C-83A1-F6EECF244321}">
                <p14:modId xmlns:p14="http://schemas.microsoft.com/office/powerpoint/2010/main" val="1619010408"/>
              </p:ext>
            </p:extLst>
          </p:nvPr>
        </p:nvGraphicFramePr>
        <p:xfrm>
          <a:off x="1498032" y="1726511"/>
          <a:ext cx="8128947" cy="4470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990512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ChangeArrowheads="1"/>
          </p:cNvSpPr>
          <p:nvPr/>
        </p:nvSpPr>
        <p:spPr bwMode="auto">
          <a:xfrm>
            <a:off x="604256" y="672778"/>
            <a:ext cx="8458200" cy="660437"/>
          </a:xfrm>
          <a:prstGeom prst="rect">
            <a:avLst/>
          </a:prstGeom>
          <a:noFill/>
          <a:ln w="9525">
            <a:noFill/>
            <a:miter lim="800000"/>
            <a:headEnd/>
            <a:tailEnd/>
          </a:ln>
        </p:spPr>
        <p:txBody>
          <a:bodyPr lIns="90264" tIns="45132" rIns="90264" bIns="45132" anchor="ctr"/>
          <a:lstStyle/>
          <a:p>
            <a:pPr defTabSz="1006069">
              <a:lnSpc>
                <a:spcPts val="4541"/>
              </a:lnSpc>
              <a:defRPr/>
            </a:pPr>
            <a:r>
              <a:rPr lang="en-US" sz="4290" b="1" dirty="0">
                <a:solidFill>
                  <a:schemeClr val="tx2"/>
                </a:solidFill>
                <a:latin typeface="+mj-lt"/>
                <a:ea typeface="ＭＳ Ｐゴシック" pitchFamily="-109" charset="-128"/>
              </a:rPr>
              <a:t>2. Strategy (85 pts.)</a:t>
            </a:r>
            <a:endParaRPr lang="en-US" sz="4290" dirty="0">
              <a:solidFill>
                <a:schemeClr val="tx2"/>
              </a:solidFill>
              <a:latin typeface="+mj-lt"/>
              <a:ea typeface="ＭＳ Ｐゴシック" pitchFamily="-109" charset="-128"/>
            </a:endParaRPr>
          </a:p>
        </p:txBody>
      </p:sp>
      <p:graphicFrame>
        <p:nvGraphicFramePr>
          <p:cNvPr id="4" name="Diagram 3">
            <a:extLst>
              <a:ext uri="{FF2B5EF4-FFF2-40B4-BE49-F238E27FC236}">
                <a16:creationId xmlns:a16="http://schemas.microsoft.com/office/drawing/2014/main" id="{C00EB24B-AA6D-430D-8516-AEF50F26F303}"/>
              </a:ext>
            </a:extLst>
          </p:cNvPr>
          <p:cNvGraphicFramePr/>
          <p:nvPr>
            <p:extLst>
              <p:ext uri="{D42A27DB-BD31-4B8C-83A1-F6EECF244321}">
                <p14:modId xmlns:p14="http://schemas.microsoft.com/office/powerpoint/2010/main" val="3077881875"/>
              </p:ext>
            </p:extLst>
          </p:nvPr>
        </p:nvGraphicFramePr>
        <p:xfrm>
          <a:off x="1181384" y="1689559"/>
          <a:ext cx="8221923" cy="4470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369097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ChangeArrowheads="1"/>
          </p:cNvSpPr>
          <p:nvPr/>
        </p:nvSpPr>
        <p:spPr bwMode="auto">
          <a:xfrm>
            <a:off x="641351" y="726175"/>
            <a:ext cx="8534400" cy="905995"/>
          </a:xfrm>
          <a:prstGeom prst="rect">
            <a:avLst/>
          </a:prstGeom>
          <a:noFill/>
          <a:ln w="9525">
            <a:noFill/>
            <a:miter lim="800000"/>
            <a:headEnd/>
            <a:tailEnd/>
          </a:ln>
        </p:spPr>
        <p:txBody>
          <a:bodyPr lIns="90264" tIns="45132" rIns="90264" bIns="45132" anchor="ctr"/>
          <a:lstStyle/>
          <a:p>
            <a:pPr defTabSz="1006069">
              <a:lnSpc>
                <a:spcPts val="4541"/>
              </a:lnSpc>
              <a:defRPr/>
            </a:pPr>
            <a:r>
              <a:rPr lang="en-US" sz="4290" b="1" dirty="0">
                <a:solidFill>
                  <a:schemeClr val="tx2"/>
                </a:solidFill>
                <a:latin typeface="+mj-lt"/>
                <a:ea typeface="ＭＳ Ｐゴシック" pitchFamily="-109" charset="-128"/>
              </a:rPr>
              <a:t>3. Customers (85 pts.) </a:t>
            </a:r>
            <a:r>
              <a:rPr lang="en-US" sz="4290" b="1" i="1" dirty="0">
                <a:solidFill>
                  <a:schemeClr val="tx2"/>
                </a:solidFill>
                <a:ea typeface="ＭＳ Ｐゴシック" pitchFamily="-109" charset="-128"/>
              </a:rPr>
              <a:t>	</a:t>
            </a:r>
          </a:p>
        </p:txBody>
      </p:sp>
      <p:graphicFrame>
        <p:nvGraphicFramePr>
          <p:cNvPr id="4" name="Diagram 3">
            <a:extLst>
              <a:ext uri="{FF2B5EF4-FFF2-40B4-BE49-F238E27FC236}">
                <a16:creationId xmlns:a16="http://schemas.microsoft.com/office/drawing/2014/main" id="{E42368B8-AC79-466D-B1D4-076D82FF43D2}"/>
              </a:ext>
            </a:extLst>
          </p:cNvPr>
          <p:cNvGraphicFramePr/>
          <p:nvPr>
            <p:extLst>
              <p:ext uri="{D42A27DB-BD31-4B8C-83A1-F6EECF244321}">
                <p14:modId xmlns:p14="http://schemas.microsoft.com/office/powerpoint/2010/main" val="1686626709"/>
              </p:ext>
            </p:extLst>
          </p:nvPr>
        </p:nvGraphicFramePr>
        <p:xfrm>
          <a:off x="1568877" y="1834566"/>
          <a:ext cx="7397323" cy="4470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800657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ChangeArrowheads="1"/>
          </p:cNvSpPr>
          <p:nvPr/>
        </p:nvSpPr>
        <p:spPr bwMode="auto">
          <a:xfrm>
            <a:off x="407988" y="524156"/>
            <a:ext cx="8534400" cy="1633257"/>
          </a:xfrm>
          <a:prstGeom prst="rect">
            <a:avLst/>
          </a:prstGeom>
          <a:noFill/>
          <a:ln w="9525">
            <a:noFill/>
            <a:miter lim="800000"/>
            <a:headEnd/>
            <a:tailEnd/>
          </a:ln>
        </p:spPr>
        <p:txBody>
          <a:bodyPr lIns="90264" tIns="45132" rIns="90264" bIns="45132" anchor="ctr"/>
          <a:lstStyle/>
          <a:p>
            <a:pPr marL="503034" indent="-503034" defTabSz="1006069">
              <a:lnSpc>
                <a:spcPts val="4541"/>
              </a:lnSpc>
              <a:defRPr/>
            </a:pPr>
            <a:r>
              <a:rPr lang="en-US" sz="4290" b="1" dirty="0">
                <a:solidFill>
                  <a:schemeClr val="tx2"/>
                </a:solidFill>
                <a:latin typeface="+mj-lt"/>
                <a:ea typeface="ＭＳ Ｐゴシック" pitchFamily="-109" charset="-128"/>
              </a:rPr>
              <a:t>4. Measurement, Analysis, and Knowledge Management (90 pts.)</a:t>
            </a:r>
            <a:r>
              <a:rPr lang="en-US" sz="4290" b="1" i="1" dirty="0">
                <a:solidFill>
                  <a:schemeClr val="tx2"/>
                </a:solidFill>
                <a:ea typeface="ＭＳ Ｐゴシック" pitchFamily="-109" charset="-128"/>
              </a:rPr>
              <a:t>	</a:t>
            </a:r>
          </a:p>
        </p:txBody>
      </p:sp>
      <p:graphicFrame>
        <p:nvGraphicFramePr>
          <p:cNvPr id="4" name="Diagram 3">
            <a:extLst>
              <a:ext uri="{FF2B5EF4-FFF2-40B4-BE49-F238E27FC236}">
                <a16:creationId xmlns:a16="http://schemas.microsoft.com/office/drawing/2014/main" id="{955F7F33-ADD4-4F71-A3C3-AC8EAAFB99ED}"/>
              </a:ext>
            </a:extLst>
          </p:cNvPr>
          <p:cNvGraphicFramePr/>
          <p:nvPr>
            <p:extLst>
              <p:ext uri="{D42A27DB-BD31-4B8C-83A1-F6EECF244321}">
                <p14:modId xmlns:p14="http://schemas.microsoft.com/office/powerpoint/2010/main" val="1468240263"/>
              </p:ext>
            </p:extLst>
          </p:nvPr>
        </p:nvGraphicFramePr>
        <p:xfrm>
          <a:off x="515795" y="2157413"/>
          <a:ext cx="9310594" cy="39567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32743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idx="1"/>
          </p:nvPr>
        </p:nvSpPr>
        <p:spPr>
          <a:xfrm>
            <a:off x="990600" y="838200"/>
            <a:ext cx="8229600" cy="5377070"/>
          </a:xfrm>
        </p:spPr>
        <p:txBody>
          <a:bodyPr/>
          <a:lstStyle/>
          <a:p>
            <a:pPr marL="0" indent="0">
              <a:lnSpc>
                <a:spcPct val="100000"/>
              </a:lnSpc>
              <a:spcBef>
                <a:spcPts val="0"/>
              </a:spcBef>
              <a:spcAft>
                <a:spcPts val="1200"/>
              </a:spcAft>
              <a:buNone/>
              <a:defRPr/>
            </a:pPr>
            <a:r>
              <a:rPr lang="en-US" sz="2800" dirty="0"/>
              <a:t>Why Baldrige? Because before we used [the Baldrige Criteria], we were hard-working, but now we’re </a:t>
            </a:r>
            <a:r>
              <a:rPr lang="en-US" sz="2800" b="1" dirty="0"/>
              <a:t>more effective and efficient</a:t>
            </a:r>
            <a:r>
              <a:rPr lang="en-US" sz="2800" dirty="0"/>
              <a:t>. </a:t>
            </a:r>
          </a:p>
          <a:p>
            <a:pPr marL="0" indent="0">
              <a:lnSpc>
                <a:spcPct val="100000"/>
              </a:lnSpc>
              <a:spcBef>
                <a:spcPts val="0"/>
              </a:spcBef>
              <a:spcAft>
                <a:spcPts val="1200"/>
              </a:spcAft>
              <a:buNone/>
              <a:defRPr/>
            </a:pPr>
            <a:r>
              <a:rPr lang="en-US" sz="2800" dirty="0"/>
              <a:t>Because [Baldrige] allowed us to </a:t>
            </a:r>
            <a:r>
              <a:rPr lang="en-US" sz="2800" b="1" dirty="0"/>
              <a:t>leverage our strength </a:t>
            </a:r>
            <a:r>
              <a:rPr lang="en-US" sz="2800" dirty="0"/>
              <a:t>in planning and get better to reach new heights of achievement.</a:t>
            </a:r>
          </a:p>
          <a:p>
            <a:pPr marL="0" indent="0">
              <a:lnSpc>
                <a:spcPct val="100000"/>
              </a:lnSpc>
              <a:spcBef>
                <a:spcPts val="0"/>
              </a:spcBef>
              <a:spcAft>
                <a:spcPts val="1200"/>
              </a:spcAft>
              <a:buNone/>
              <a:defRPr/>
            </a:pPr>
            <a:r>
              <a:rPr lang="en-US" sz="2800" dirty="0"/>
              <a:t>Because [Baldrige] allows us to make sure that we are </a:t>
            </a:r>
            <a:r>
              <a:rPr lang="en-US" sz="2800" b="1" dirty="0"/>
              <a:t>using results to drive improvement</a:t>
            </a:r>
            <a:r>
              <a:rPr lang="en-US" sz="2800" dirty="0"/>
              <a:t>. </a:t>
            </a:r>
          </a:p>
          <a:p>
            <a:pPr marL="0" indent="0">
              <a:lnSpc>
                <a:spcPct val="100000"/>
              </a:lnSpc>
              <a:spcBef>
                <a:spcPts val="0"/>
              </a:spcBef>
              <a:spcAft>
                <a:spcPts val="1200"/>
              </a:spcAft>
              <a:buNone/>
              <a:defRPr/>
            </a:pPr>
            <a:r>
              <a:rPr lang="en-US" sz="2800" dirty="0"/>
              <a:t>Because by using a systematic approach, we became </a:t>
            </a:r>
            <a:r>
              <a:rPr lang="en-US" sz="2800" b="1" dirty="0"/>
              <a:t>more innovative</a:t>
            </a:r>
            <a:r>
              <a:rPr lang="en-US" sz="2800" dirty="0"/>
              <a:t>.</a:t>
            </a:r>
          </a:p>
          <a:p>
            <a:pPr marL="0" indent="0" algn="r">
              <a:lnSpc>
                <a:spcPct val="100000"/>
              </a:lnSpc>
              <a:spcBef>
                <a:spcPts val="0"/>
              </a:spcBef>
              <a:spcAft>
                <a:spcPts val="1200"/>
              </a:spcAft>
              <a:buNone/>
              <a:defRPr/>
            </a:pPr>
            <a:r>
              <a:rPr lang="en-US" sz="2800" i="1" dirty="0"/>
              <a:t>—JoAnn Sternke, Superintendent, </a:t>
            </a:r>
            <a:br>
              <a:rPr lang="en-US" sz="2800" i="1" dirty="0"/>
            </a:br>
            <a:r>
              <a:rPr lang="en-US" sz="2800" i="1" dirty="0"/>
              <a:t>Pewaukee School District</a:t>
            </a:r>
            <a:endParaRPr lang="en-US" sz="2800" dirty="0"/>
          </a:p>
          <a:p>
            <a:pPr algn="ctr">
              <a:lnSpc>
                <a:spcPts val="1795"/>
              </a:lnSpc>
              <a:spcAft>
                <a:spcPts val="1200"/>
              </a:spcAft>
              <a:buNone/>
              <a:defRPr/>
            </a:pPr>
            <a:endParaRPr lang="en-US" sz="2800" dirty="0"/>
          </a:p>
        </p:txBody>
      </p:sp>
    </p:spTree>
    <p:extLst>
      <p:ext uri="{BB962C8B-B14F-4D97-AF65-F5344CB8AC3E}">
        <p14:creationId xmlns:p14="http://schemas.microsoft.com/office/powerpoint/2010/main" val="5032375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ChangeArrowheads="1"/>
          </p:cNvSpPr>
          <p:nvPr/>
        </p:nvSpPr>
        <p:spPr bwMode="auto">
          <a:xfrm>
            <a:off x="422274" y="564895"/>
            <a:ext cx="8458200" cy="823992"/>
          </a:xfrm>
          <a:prstGeom prst="rect">
            <a:avLst/>
          </a:prstGeom>
          <a:noFill/>
          <a:ln w="9525">
            <a:noFill/>
            <a:miter lim="800000"/>
            <a:headEnd/>
            <a:tailEnd/>
          </a:ln>
        </p:spPr>
        <p:txBody>
          <a:bodyPr lIns="90264" tIns="45132" rIns="90264" bIns="45132" anchor="ctr"/>
          <a:lstStyle/>
          <a:p>
            <a:pPr defTabSz="1006069">
              <a:lnSpc>
                <a:spcPts val="4541"/>
              </a:lnSpc>
              <a:defRPr/>
            </a:pPr>
            <a:r>
              <a:rPr lang="en-US" sz="4290" b="1" dirty="0">
                <a:solidFill>
                  <a:schemeClr val="tx2"/>
                </a:solidFill>
                <a:latin typeface="+mj-lt"/>
                <a:ea typeface="ＭＳ Ｐゴシック" pitchFamily="-109" charset="-128"/>
              </a:rPr>
              <a:t>5. Workforce (85 pts.) </a:t>
            </a:r>
            <a:endParaRPr lang="en-US" sz="4290" b="1" i="1" dirty="0">
              <a:solidFill>
                <a:schemeClr val="tx2"/>
              </a:solidFill>
              <a:ea typeface="ＭＳ Ｐゴシック" pitchFamily="-109" charset="-128"/>
            </a:endParaRPr>
          </a:p>
        </p:txBody>
      </p:sp>
      <p:graphicFrame>
        <p:nvGraphicFramePr>
          <p:cNvPr id="4" name="Diagram 3">
            <a:extLst>
              <a:ext uri="{FF2B5EF4-FFF2-40B4-BE49-F238E27FC236}">
                <a16:creationId xmlns:a16="http://schemas.microsoft.com/office/drawing/2014/main" id="{5F411AB3-7A0C-4680-9612-CAAF710DDDDD}"/>
              </a:ext>
            </a:extLst>
          </p:cNvPr>
          <p:cNvGraphicFramePr/>
          <p:nvPr>
            <p:extLst>
              <p:ext uri="{D42A27DB-BD31-4B8C-83A1-F6EECF244321}">
                <p14:modId xmlns:p14="http://schemas.microsoft.com/office/powerpoint/2010/main" val="4052949635"/>
              </p:ext>
            </p:extLst>
          </p:nvPr>
        </p:nvGraphicFramePr>
        <p:xfrm>
          <a:off x="529442" y="1774208"/>
          <a:ext cx="9310594" cy="39984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300751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ChangeArrowheads="1"/>
          </p:cNvSpPr>
          <p:nvPr/>
        </p:nvSpPr>
        <p:spPr bwMode="auto">
          <a:xfrm>
            <a:off x="581025" y="748217"/>
            <a:ext cx="8458200" cy="1086270"/>
          </a:xfrm>
          <a:prstGeom prst="rect">
            <a:avLst/>
          </a:prstGeom>
          <a:noFill/>
          <a:ln w="9525">
            <a:noFill/>
            <a:miter lim="800000"/>
            <a:headEnd/>
            <a:tailEnd/>
          </a:ln>
        </p:spPr>
        <p:txBody>
          <a:bodyPr lIns="90264" tIns="45132" rIns="90264" bIns="45132" anchor="ctr"/>
          <a:lstStyle/>
          <a:p>
            <a:pPr defTabSz="1006069">
              <a:lnSpc>
                <a:spcPts val="4541"/>
              </a:lnSpc>
              <a:defRPr/>
            </a:pPr>
            <a:r>
              <a:rPr lang="en-US" sz="4290" b="1" dirty="0">
                <a:solidFill>
                  <a:schemeClr val="tx2"/>
                </a:solidFill>
                <a:latin typeface="+mj-lt"/>
                <a:ea typeface="ＭＳ Ｐゴシック" pitchFamily="-109" charset="-128"/>
              </a:rPr>
              <a:t>6. Operations (85 pts.) </a:t>
            </a:r>
            <a:endParaRPr lang="en-US" sz="4290" b="1" i="1" dirty="0">
              <a:solidFill>
                <a:schemeClr val="tx2"/>
              </a:solidFill>
              <a:ea typeface="ＭＳ Ｐゴシック" pitchFamily="-109" charset="-128"/>
            </a:endParaRPr>
          </a:p>
        </p:txBody>
      </p:sp>
      <p:graphicFrame>
        <p:nvGraphicFramePr>
          <p:cNvPr id="4" name="Diagram 3">
            <a:extLst>
              <a:ext uri="{FF2B5EF4-FFF2-40B4-BE49-F238E27FC236}">
                <a16:creationId xmlns:a16="http://schemas.microsoft.com/office/drawing/2014/main" id="{D70C0A03-6B91-4455-8804-0656C46D6C13}"/>
              </a:ext>
            </a:extLst>
          </p:cNvPr>
          <p:cNvGraphicFramePr/>
          <p:nvPr>
            <p:extLst>
              <p:ext uri="{D42A27DB-BD31-4B8C-83A1-F6EECF244321}">
                <p14:modId xmlns:p14="http://schemas.microsoft.com/office/powerpoint/2010/main" val="1249353312"/>
              </p:ext>
            </p:extLst>
          </p:nvPr>
        </p:nvGraphicFramePr>
        <p:xfrm>
          <a:off x="389957" y="1725838"/>
          <a:ext cx="9310594" cy="39567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973841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3" name="Text Box 5"/>
          <p:cNvSpPr txBox="1">
            <a:spLocks noChangeArrowheads="1"/>
          </p:cNvSpPr>
          <p:nvPr/>
        </p:nvSpPr>
        <p:spPr bwMode="auto">
          <a:xfrm>
            <a:off x="267127" y="159066"/>
            <a:ext cx="7315200" cy="751326"/>
          </a:xfrm>
          <a:prstGeom prst="rect">
            <a:avLst/>
          </a:prstGeom>
          <a:noFill/>
          <a:ln w="9525">
            <a:noFill/>
            <a:miter lim="800000"/>
            <a:headEnd/>
            <a:tailEnd/>
          </a:ln>
        </p:spPr>
        <p:txBody>
          <a:bodyPr lIns="90264" tIns="45132" rIns="90264" bIns="45132">
            <a:spAutoFit/>
          </a:bodyPr>
          <a:lstStyle/>
          <a:p>
            <a:pPr eaLnBrk="0" hangingPunct="0">
              <a:spcBef>
                <a:spcPct val="50000"/>
              </a:spcBef>
              <a:defRPr/>
            </a:pPr>
            <a:r>
              <a:rPr lang="en-US" sz="4290" b="1" dirty="0">
                <a:latin typeface="+mj-lt"/>
                <a:ea typeface="ＭＳ Ｐゴシック" pitchFamily="-109" charset="-128"/>
              </a:rPr>
              <a:t>7. Results (450 pts.)</a:t>
            </a:r>
            <a:endParaRPr lang="en-US" sz="4290" dirty="0">
              <a:latin typeface="+mj-lt"/>
              <a:ea typeface="ＭＳ Ｐゴシック" pitchFamily="-109" charset="-128"/>
            </a:endParaRPr>
          </a:p>
        </p:txBody>
      </p:sp>
      <p:graphicFrame>
        <p:nvGraphicFramePr>
          <p:cNvPr id="4" name="Diagram 3">
            <a:extLst>
              <a:ext uri="{FF2B5EF4-FFF2-40B4-BE49-F238E27FC236}">
                <a16:creationId xmlns:a16="http://schemas.microsoft.com/office/drawing/2014/main" id="{F76BDEBA-A612-4F10-9A1D-75ECA314C022}"/>
              </a:ext>
            </a:extLst>
          </p:cNvPr>
          <p:cNvGraphicFramePr/>
          <p:nvPr>
            <p:extLst>
              <p:ext uri="{D42A27DB-BD31-4B8C-83A1-F6EECF244321}">
                <p14:modId xmlns:p14="http://schemas.microsoft.com/office/powerpoint/2010/main" val="1870159125"/>
              </p:ext>
            </p:extLst>
          </p:nvPr>
        </p:nvGraphicFramePr>
        <p:xfrm>
          <a:off x="267127" y="1046869"/>
          <a:ext cx="9310594" cy="65685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80038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73083" y="1189696"/>
            <a:ext cx="8151813" cy="1189505"/>
          </a:xfrm>
        </p:spPr>
        <p:txBody>
          <a:bodyPr/>
          <a:lstStyle/>
          <a:p>
            <a:r>
              <a:rPr lang="en-US" sz="4840" dirty="0">
                <a:solidFill>
                  <a:schemeClr val="tx1"/>
                </a:solidFill>
                <a:latin typeface="Arial Narrow" pitchFamily="34" charset="0"/>
                <a:ea typeface="ＭＳ Ｐゴシック" pitchFamily="34" charset="-128"/>
                <a:cs typeface="Arial Narrow" pitchFamily="34" charset="0"/>
              </a:rPr>
              <a:t>Scoring System</a:t>
            </a:r>
          </a:p>
        </p:txBody>
      </p:sp>
      <p:sp>
        <p:nvSpPr>
          <p:cNvPr id="22531" name="Rectangle 3"/>
          <p:cNvSpPr>
            <a:spLocks noGrp="1" noChangeArrowheads="1"/>
          </p:cNvSpPr>
          <p:nvPr>
            <p:ph idx="1"/>
          </p:nvPr>
        </p:nvSpPr>
        <p:spPr>
          <a:xfrm>
            <a:off x="961677" y="2636825"/>
            <a:ext cx="7459980" cy="2007729"/>
          </a:xfr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502920" indent="-502920" defTabSz="1006069">
              <a:lnSpc>
                <a:spcPct val="100000"/>
              </a:lnSpc>
              <a:spcBef>
                <a:spcPts val="0"/>
              </a:spcBef>
              <a:spcAft>
                <a:spcPts val="660"/>
              </a:spcAft>
            </a:pPr>
            <a:r>
              <a:rPr lang="en-US" sz="3960" kern="1200" dirty="0">
                <a:latin typeface="Arial Narrow" pitchFamily="34" charset="0"/>
                <a:ea typeface="+mn-ea"/>
                <a:cs typeface="+mn-cs"/>
              </a:rPr>
              <a:t>Scoring guidelines</a:t>
            </a:r>
          </a:p>
          <a:p>
            <a:pPr marL="502920" indent="-502920" defTabSz="1006069">
              <a:lnSpc>
                <a:spcPct val="100000"/>
              </a:lnSpc>
              <a:spcBef>
                <a:spcPts val="0"/>
              </a:spcBef>
              <a:spcAft>
                <a:spcPts val="660"/>
              </a:spcAft>
            </a:pPr>
            <a:r>
              <a:rPr lang="en-US" sz="3960" kern="1200" dirty="0">
                <a:latin typeface="Arial Narrow" pitchFamily="34" charset="0"/>
                <a:ea typeface="+mn-ea"/>
                <a:cs typeface="+mn-cs"/>
              </a:rPr>
              <a:t>Importance to your organization</a:t>
            </a:r>
          </a:p>
          <a:p>
            <a:pPr marL="502920" indent="-502920" defTabSz="1006069">
              <a:lnSpc>
                <a:spcPct val="100000"/>
              </a:lnSpc>
              <a:spcBef>
                <a:spcPts val="0"/>
              </a:spcBef>
              <a:spcAft>
                <a:spcPts val="660"/>
              </a:spcAft>
            </a:pPr>
            <a:r>
              <a:rPr lang="en-US" sz="3960" kern="1200" dirty="0">
                <a:latin typeface="Arial Narrow" pitchFamily="34" charset="0"/>
                <a:ea typeface="+mn-ea"/>
                <a:cs typeface="+mn-cs"/>
              </a:rPr>
              <a:t>Two dimensions: </a:t>
            </a:r>
            <a:r>
              <a:rPr lang="en-US" sz="3960" dirty="0"/>
              <a:t>process and results </a:t>
            </a:r>
          </a:p>
        </p:txBody>
      </p:sp>
    </p:spTree>
    <p:extLst>
      <p:ext uri="{BB962C8B-B14F-4D97-AF65-F5344CB8AC3E}">
        <p14:creationId xmlns:p14="http://schemas.microsoft.com/office/powerpoint/2010/main" val="23456963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35280" y="538023"/>
            <a:ext cx="8151812" cy="999985"/>
          </a:xfrm>
        </p:spPr>
        <p:txBody>
          <a:bodyPr/>
          <a:lstStyle/>
          <a:p>
            <a:r>
              <a:rPr lang="en-US" sz="4840" dirty="0">
                <a:latin typeface="Arial Narrow" pitchFamily="34" charset="0"/>
                <a:ea typeface="ＭＳ Ｐゴシック" pitchFamily="34" charset="-128"/>
                <a:cs typeface="Arial Narrow" pitchFamily="34" charset="0"/>
              </a:rPr>
              <a:t>Category Point Values</a:t>
            </a:r>
          </a:p>
        </p:txBody>
      </p:sp>
      <p:sp>
        <p:nvSpPr>
          <p:cNvPr id="15363" name="Rectangle 3"/>
          <p:cNvSpPr>
            <a:spLocks noGrp="1" noChangeArrowheads="1"/>
          </p:cNvSpPr>
          <p:nvPr>
            <p:ph idx="1"/>
          </p:nvPr>
        </p:nvSpPr>
        <p:spPr>
          <a:xfrm>
            <a:off x="1906588" y="1623060"/>
            <a:ext cx="8151812" cy="4807323"/>
          </a:xfrm>
        </p:spPr>
        <p:txBody>
          <a:bodyPr/>
          <a:lstStyle/>
          <a:p>
            <a:pPr>
              <a:buFont typeface="Monotype Sorts"/>
              <a:buNone/>
            </a:pPr>
            <a:r>
              <a:rPr lang="en-US" dirty="0">
                <a:ea typeface="ＭＳ Ｐゴシック" pitchFamily="34" charset="-128"/>
              </a:rPr>
              <a:t>1		Leadership				120</a:t>
            </a:r>
          </a:p>
          <a:p>
            <a:pPr>
              <a:buFont typeface="Monotype Sorts"/>
              <a:buNone/>
            </a:pPr>
            <a:r>
              <a:rPr lang="en-US" dirty="0">
                <a:ea typeface="ＭＳ Ｐゴシック" pitchFamily="34" charset="-128"/>
              </a:rPr>
              <a:t>2		Strategy		 		  85</a:t>
            </a:r>
          </a:p>
          <a:p>
            <a:pPr>
              <a:buFont typeface="Monotype Sorts"/>
              <a:buNone/>
            </a:pPr>
            <a:r>
              <a:rPr lang="en-US" dirty="0">
                <a:ea typeface="ＭＳ Ｐゴシック" pitchFamily="34" charset="-128"/>
              </a:rPr>
              <a:t>3		Customers		 		  85</a:t>
            </a:r>
          </a:p>
          <a:p>
            <a:pPr>
              <a:buFont typeface="Monotype Sorts"/>
              <a:buNone/>
            </a:pPr>
            <a:r>
              <a:rPr lang="en-US" dirty="0">
                <a:ea typeface="ＭＳ Ｐゴシック" pitchFamily="34" charset="-128"/>
              </a:rPr>
              <a:t>4		Measurement, Analysis, and 	</a:t>
            </a:r>
          </a:p>
          <a:p>
            <a:pPr>
              <a:buFont typeface="Monotype Sorts"/>
              <a:buNone/>
            </a:pPr>
            <a:r>
              <a:rPr lang="en-US" dirty="0">
                <a:ea typeface="ＭＳ Ｐゴシック" pitchFamily="34" charset="-128"/>
              </a:rPr>
              <a:t>		Knowledge Management	  90</a:t>
            </a:r>
          </a:p>
          <a:p>
            <a:pPr>
              <a:buFont typeface="Monotype Sorts"/>
              <a:buNone/>
            </a:pPr>
            <a:r>
              <a:rPr lang="en-US" dirty="0">
                <a:ea typeface="ＭＳ Ｐゴシック" pitchFamily="34" charset="-128"/>
              </a:rPr>
              <a:t>5		Workforce			  	  85</a:t>
            </a:r>
          </a:p>
          <a:p>
            <a:pPr>
              <a:buFont typeface="Monotype Sorts"/>
              <a:buNone/>
            </a:pPr>
            <a:r>
              <a:rPr lang="en-US" dirty="0">
                <a:ea typeface="ＭＳ Ｐゴシック" pitchFamily="34" charset="-128"/>
              </a:rPr>
              <a:t>6		Operations				  85</a:t>
            </a:r>
          </a:p>
          <a:p>
            <a:pPr>
              <a:buFont typeface="Monotype Sorts"/>
              <a:buNone/>
            </a:pPr>
            <a:r>
              <a:rPr lang="en-US" dirty="0">
                <a:ea typeface="ＭＳ Ｐゴシック" pitchFamily="34" charset="-128"/>
              </a:rPr>
              <a:t>7		Results				450</a:t>
            </a:r>
          </a:p>
          <a:p>
            <a:pPr>
              <a:buFont typeface="Monotype Sorts"/>
              <a:buNone/>
            </a:pPr>
            <a:r>
              <a:rPr lang="en-US" dirty="0">
                <a:ea typeface="ＭＳ Ｐゴシック" pitchFamily="34" charset="-128"/>
              </a:rPr>
              <a:t>			</a:t>
            </a:r>
            <a:r>
              <a:rPr lang="en-US" b="1" dirty="0">
                <a:ea typeface="ＭＳ Ｐゴシック" pitchFamily="34" charset="-128"/>
              </a:rPr>
              <a:t>Total 			        1,000</a:t>
            </a:r>
          </a:p>
        </p:txBody>
      </p:sp>
      <p:sp>
        <p:nvSpPr>
          <p:cNvPr id="15365" name="Rectangle 9"/>
          <p:cNvSpPr>
            <a:spLocks noChangeArrowheads="1"/>
          </p:cNvSpPr>
          <p:nvPr/>
        </p:nvSpPr>
        <p:spPr bwMode="auto">
          <a:xfrm>
            <a:off x="1844040" y="1538007"/>
            <a:ext cx="7088187" cy="4221817"/>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264" tIns="45132" rIns="90264" bIns="45132"/>
          <a:lstStyle/>
          <a:p>
            <a:pPr eaLnBrk="0" hangingPunct="0"/>
            <a:endParaRPr lang="en-US" sz="264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35281" y="307965"/>
            <a:ext cx="8896350" cy="838200"/>
          </a:xfrm>
        </p:spPr>
        <p:txBody>
          <a:bodyPr/>
          <a:lstStyle/>
          <a:p>
            <a:pPr>
              <a:lnSpc>
                <a:spcPct val="100000"/>
              </a:lnSpc>
            </a:pPr>
            <a:r>
              <a:rPr lang="en-US" sz="4840" dirty="0">
                <a:latin typeface="Arial Narrow" pitchFamily="34" charset="0"/>
                <a:ea typeface="ＭＳ Ｐゴシック" pitchFamily="34" charset="-128"/>
                <a:cs typeface="Arial Narrow" pitchFamily="34" charset="0"/>
              </a:rPr>
              <a:t>Evaluating Processes</a:t>
            </a:r>
          </a:p>
        </p:txBody>
      </p:sp>
      <p:graphicFrame>
        <p:nvGraphicFramePr>
          <p:cNvPr id="6" name="Diagram 5">
            <a:extLst>
              <a:ext uri="{FF2B5EF4-FFF2-40B4-BE49-F238E27FC236}">
                <a16:creationId xmlns:a16="http://schemas.microsoft.com/office/drawing/2014/main" id="{2ED0170E-2DC5-41E0-B97C-1F41B40DEE21}"/>
              </a:ext>
            </a:extLst>
          </p:cNvPr>
          <p:cNvGraphicFramePr/>
          <p:nvPr>
            <p:extLst>
              <p:ext uri="{D42A27DB-BD31-4B8C-83A1-F6EECF244321}">
                <p14:modId xmlns:p14="http://schemas.microsoft.com/office/powerpoint/2010/main" val="947189496"/>
              </p:ext>
            </p:extLst>
          </p:nvPr>
        </p:nvGraphicFramePr>
        <p:xfrm>
          <a:off x="1417320" y="1117600"/>
          <a:ext cx="8077200" cy="5664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872809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ext Box 4"/>
          <p:cNvSpPr txBox="1">
            <a:spLocks noChangeArrowheads="1"/>
          </p:cNvSpPr>
          <p:nvPr/>
        </p:nvSpPr>
        <p:spPr bwMode="auto">
          <a:xfrm>
            <a:off x="302967" y="365760"/>
            <a:ext cx="7984549" cy="835965"/>
          </a:xfrm>
          <a:prstGeom prst="rect">
            <a:avLst/>
          </a:prstGeom>
          <a:noFill/>
          <a:ln w="9525">
            <a:noFill/>
            <a:miter lim="800000"/>
            <a:headEnd/>
            <a:tailEnd/>
          </a:ln>
        </p:spPr>
        <p:txBody>
          <a:bodyPr wrap="square" lIns="90264" tIns="45132" rIns="90264" bIns="45132">
            <a:spAutoFit/>
          </a:bodyPr>
          <a:lstStyle/>
          <a:p>
            <a:pPr eaLnBrk="0" hangingPunct="0">
              <a:spcBef>
                <a:spcPct val="50000"/>
              </a:spcBef>
              <a:defRPr/>
            </a:pPr>
            <a:r>
              <a:rPr lang="en-US" sz="4840" b="1" dirty="0">
                <a:latin typeface="+mj-lt"/>
                <a:ea typeface="ＭＳ Ｐゴシック" pitchFamily="-109" charset="-128"/>
              </a:rPr>
              <a:t>Steps toward Mature Processes</a:t>
            </a:r>
          </a:p>
        </p:txBody>
      </p:sp>
      <p:sp>
        <p:nvSpPr>
          <p:cNvPr id="10" name="Rectangle 2"/>
          <p:cNvSpPr>
            <a:spLocks noChangeArrowheads="1"/>
          </p:cNvSpPr>
          <p:nvPr/>
        </p:nvSpPr>
        <p:spPr bwMode="auto">
          <a:xfrm>
            <a:off x="740905" y="2931111"/>
            <a:ext cx="4372116" cy="649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64" tIns="45132" rIns="90264" bIns="45132"/>
          <a:lstStyle/>
          <a:p>
            <a:pPr defTabSz="1006069">
              <a:lnSpc>
                <a:spcPts val="3751"/>
              </a:lnSpc>
              <a:spcBef>
                <a:spcPts val="987"/>
              </a:spcBef>
              <a:buSzPct val="50000"/>
            </a:pPr>
            <a:r>
              <a:rPr lang="en-US" sz="2200" b="1" dirty="0">
                <a:latin typeface="Arial Narrow" pitchFamily="34" charset="0"/>
              </a:rPr>
              <a:t>Reacting to Problems (0</a:t>
            </a:r>
            <a:r>
              <a:rPr lang="en-US" sz="2200" b="1" dirty="0">
                <a:latin typeface="Arial"/>
                <a:cs typeface="Arial"/>
              </a:rPr>
              <a:t>–25%)</a:t>
            </a:r>
            <a:endParaRPr lang="en-US" sz="2200" b="1" dirty="0">
              <a:latin typeface="Arial Narrow" pitchFamily="34" charset="0"/>
            </a:endParaRPr>
          </a:p>
        </p:txBody>
      </p:sp>
      <p:sp>
        <p:nvSpPr>
          <p:cNvPr id="8" name="Rectangle 2"/>
          <p:cNvSpPr>
            <a:spLocks noChangeArrowheads="1"/>
          </p:cNvSpPr>
          <p:nvPr/>
        </p:nvSpPr>
        <p:spPr bwMode="auto">
          <a:xfrm>
            <a:off x="5113020" y="2815041"/>
            <a:ext cx="4610100" cy="882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64" tIns="45132" rIns="90264" bIns="45132"/>
          <a:lstStyle/>
          <a:p>
            <a:pPr defTabSz="1006069">
              <a:lnSpc>
                <a:spcPts val="3751"/>
              </a:lnSpc>
              <a:spcBef>
                <a:spcPts val="987"/>
              </a:spcBef>
              <a:buSzPct val="50000"/>
            </a:pPr>
            <a:r>
              <a:rPr lang="en-US" sz="2200" b="1" dirty="0">
                <a:latin typeface="Arial Narrow" pitchFamily="34" charset="0"/>
              </a:rPr>
              <a:t>Early Systematic Approaches (30–45%)</a:t>
            </a:r>
          </a:p>
        </p:txBody>
      </p:sp>
      <p:sp>
        <p:nvSpPr>
          <p:cNvPr id="9" name="Rectangle 2"/>
          <p:cNvSpPr>
            <a:spLocks noChangeArrowheads="1"/>
          </p:cNvSpPr>
          <p:nvPr/>
        </p:nvSpPr>
        <p:spPr bwMode="auto">
          <a:xfrm>
            <a:off x="948363" y="5392917"/>
            <a:ext cx="4164657" cy="649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64" tIns="45132" rIns="90264" bIns="45132"/>
          <a:lstStyle/>
          <a:p>
            <a:pPr defTabSz="1006069">
              <a:lnSpc>
                <a:spcPts val="3751"/>
              </a:lnSpc>
              <a:spcBef>
                <a:spcPts val="987"/>
              </a:spcBef>
              <a:buSzPct val="50000"/>
            </a:pPr>
            <a:r>
              <a:rPr lang="en-US" sz="2200" b="1" dirty="0">
                <a:latin typeface="Arial Narrow" pitchFamily="34" charset="0"/>
              </a:rPr>
              <a:t>Aligned Approaches (50–65%)</a:t>
            </a:r>
          </a:p>
        </p:txBody>
      </p:sp>
      <p:sp>
        <p:nvSpPr>
          <p:cNvPr id="11" name="Rectangle 2"/>
          <p:cNvSpPr>
            <a:spLocks noChangeArrowheads="1"/>
          </p:cNvSpPr>
          <p:nvPr/>
        </p:nvSpPr>
        <p:spPr bwMode="auto">
          <a:xfrm>
            <a:off x="5215072" y="5499429"/>
            <a:ext cx="4720264" cy="649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64" tIns="45132" rIns="90264" bIns="45132"/>
          <a:lstStyle/>
          <a:p>
            <a:pPr defTabSz="1006069">
              <a:lnSpc>
                <a:spcPts val="3751"/>
              </a:lnSpc>
              <a:spcBef>
                <a:spcPts val="987"/>
              </a:spcBef>
              <a:buSzPct val="50000"/>
            </a:pPr>
            <a:r>
              <a:rPr lang="en-US" sz="2200" b="1" dirty="0">
                <a:latin typeface="Arial Narrow" pitchFamily="34" charset="0"/>
              </a:rPr>
              <a:t>Integrated Approaches (70–100%)</a:t>
            </a:r>
          </a:p>
        </p:txBody>
      </p:sp>
      <p:pic>
        <p:nvPicPr>
          <p:cNvPr id="12" name="Picture 11"/>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323950" y="1388825"/>
            <a:ext cx="4516930" cy="1447474"/>
          </a:xfrm>
          <a:prstGeom prst="rect">
            <a:avLst/>
          </a:prstGeom>
        </p:spPr>
      </p:pic>
      <p:pic>
        <p:nvPicPr>
          <p:cNvPr id="13" name="Picture 12"/>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5113021" y="1497400"/>
            <a:ext cx="4388870" cy="1138035"/>
          </a:xfrm>
          <a:prstGeom prst="rect">
            <a:avLst/>
          </a:prstGeom>
        </p:spPr>
      </p:pic>
      <p:pic>
        <p:nvPicPr>
          <p:cNvPr id="14" name="Picture 13"/>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801542" y="4182015"/>
            <a:ext cx="3759893" cy="923459"/>
          </a:xfrm>
          <a:prstGeom prst="rect">
            <a:avLst/>
          </a:prstGeom>
        </p:spPr>
      </p:pic>
      <p:pic>
        <p:nvPicPr>
          <p:cNvPr id="15" name="Picture 14"/>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a:off x="5113020" y="4340135"/>
            <a:ext cx="3930656" cy="936711"/>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9"/>
          <p:cNvSpPr>
            <a:spLocks noChangeArrowheads="1"/>
          </p:cNvSpPr>
          <p:nvPr/>
        </p:nvSpPr>
        <p:spPr bwMode="auto">
          <a:xfrm>
            <a:off x="4527551" y="702891"/>
            <a:ext cx="2305050" cy="1691808"/>
          </a:xfrm>
          <a:prstGeom prst="rect">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lIns="90264" tIns="45132" rIns="90264" bIns="45132"/>
          <a:lstStyle/>
          <a:p>
            <a:pPr eaLnBrk="0" hangingPunct="0"/>
            <a:endParaRPr lang="en-US" sz="2640" dirty="0"/>
          </a:p>
        </p:txBody>
      </p:sp>
      <p:sp>
        <p:nvSpPr>
          <p:cNvPr id="11" name="TextBox 10"/>
          <p:cNvSpPr txBox="1"/>
          <p:nvPr/>
        </p:nvSpPr>
        <p:spPr>
          <a:xfrm>
            <a:off x="2331301" y="5814059"/>
            <a:ext cx="7530782" cy="1386885"/>
          </a:xfrm>
          <a:prstGeom prst="rect">
            <a:avLst/>
          </a:prstGeom>
          <a:noFill/>
        </p:spPr>
        <p:txBody>
          <a:bodyPr wrap="square" lIns="90264" tIns="45132" rIns="90264" bIns="45132">
            <a:spAutoFit/>
          </a:bodyPr>
          <a:lstStyle/>
          <a:p>
            <a:pPr algn="r">
              <a:spcAft>
                <a:spcPts val="592"/>
              </a:spcAft>
              <a:defRPr/>
            </a:pPr>
            <a:r>
              <a:rPr lang="en-US" sz="3960" b="1" dirty="0">
                <a:latin typeface="+mj-lt"/>
                <a:ea typeface="ＭＳ Ｐゴシック" pitchFamily="-109" charset="-128"/>
              </a:rPr>
              <a:t>From Fighting Fires to Innovation:</a:t>
            </a:r>
          </a:p>
          <a:p>
            <a:pPr algn="r">
              <a:spcAft>
                <a:spcPts val="592"/>
              </a:spcAft>
              <a:defRPr/>
            </a:pPr>
            <a:r>
              <a:rPr lang="en-US" sz="3960" b="1" dirty="0">
                <a:latin typeface="+mj-lt"/>
                <a:ea typeface="ＭＳ Ｐゴシック" pitchFamily="-109" charset="-128"/>
              </a:rPr>
              <a:t>An Analogy for Learning</a:t>
            </a:r>
          </a:p>
        </p:txBody>
      </p:sp>
      <p:pic>
        <p:nvPicPr>
          <p:cNvPr id="2" name="Picture 1"/>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419100" y="198120"/>
            <a:ext cx="3272114" cy="2011680"/>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3798153" y="198120"/>
            <a:ext cx="3055715" cy="2514600"/>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83820" y="3048000"/>
            <a:ext cx="2903135" cy="2313432"/>
          </a:xfrm>
          <a:prstGeom prst="rect">
            <a:avLst/>
          </a:prstGeom>
        </p:spPr>
      </p:pic>
      <p:pic>
        <p:nvPicPr>
          <p:cNvPr id="5" name="Picture 4"/>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3352800" y="3048000"/>
            <a:ext cx="3034060" cy="2414016"/>
          </a:xfrm>
          <a:prstGeom prst="rect">
            <a:avLst/>
          </a:prstGeom>
        </p:spPr>
      </p:pic>
      <p:pic>
        <p:nvPicPr>
          <p:cNvPr id="6" name="Picture 5"/>
          <p:cNvPicPr>
            <a:picLocks noChangeAspect="1"/>
          </p:cNvPicPr>
          <p:nvPr/>
        </p:nvPicPr>
        <p:blipFill>
          <a:blip r:embed="rId7">
            <a:extLst>
              <a:ext uri="{28A0092B-C50C-407E-A947-70E740481C1C}">
                <a14:useLocalDpi xmlns:a14="http://schemas.microsoft.com/office/drawing/2010/main"/>
              </a:ext>
            </a:extLst>
          </a:blip>
          <a:stretch>
            <a:fillRect/>
          </a:stretch>
        </p:blipFill>
        <p:spPr>
          <a:xfrm>
            <a:off x="6745268" y="2964180"/>
            <a:ext cx="3061673" cy="2615184"/>
          </a:xfrm>
          <a:prstGeom prst="rect">
            <a:avLst/>
          </a:prstGeom>
        </p:spPr>
      </p:pic>
    </p:spTree>
    <p:extLst>
      <p:ext uri="{BB962C8B-B14F-4D97-AF65-F5344CB8AC3E}">
        <p14:creationId xmlns:p14="http://schemas.microsoft.com/office/powerpoint/2010/main" val="23576350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592580" y="60960"/>
            <a:ext cx="8896350" cy="838200"/>
          </a:xfrm>
        </p:spPr>
        <p:txBody>
          <a:bodyPr/>
          <a:lstStyle/>
          <a:p>
            <a:pPr>
              <a:lnSpc>
                <a:spcPct val="100000"/>
              </a:lnSpc>
            </a:pPr>
            <a:r>
              <a:rPr lang="en-US" sz="4840" dirty="0">
                <a:latin typeface="Arial Narrow" pitchFamily="34" charset="0"/>
                <a:ea typeface="ＭＳ Ｐゴシック" pitchFamily="34" charset="-128"/>
                <a:cs typeface="Arial Narrow" pitchFamily="34" charset="0"/>
              </a:rPr>
              <a:t>Evaluating Results</a:t>
            </a:r>
          </a:p>
        </p:txBody>
      </p:sp>
      <p:graphicFrame>
        <p:nvGraphicFramePr>
          <p:cNvPr id="6" name="Content Placeholder 1">
            <a:extLst>
              <a:ext uri="{FF2B5EF4-FFF2-40B4-BE49-F238E27FC236}">
                <a16:creationId xmlns:a16="http://schemas.microsoft.com/office/drawing/2014/main" id="{AF4B929B-9740-4E1D-B93C-05CB72A1139B}"/>
              </a:ext>
            </a:extLst>
          </p:cNvPr>
          <p:cNvGraphicFramePr>
            <a:graphicFrameLocks/>
          </p:cNvGraphicFramePr>
          <p:nvPr>
            <p:extLst>
              <p:ext uri="{D42A27DB-BD31-4B8C-83A1-F6EECF244321}">
                <p14:modId xmlns:p14="http://schemas.microsoft.com/office/powerpoint/2010/main" val="3309926374"/>
              </p:ext>
            </p:extLst>
          </p:nvPr>
        </p:nvGraphicFramePr>
        <p:xfrm>
          <a:off x="1186498" y="899160"/>
          <a:ext cx="8550275" cy="57642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226889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457" name="Group 13"/>
          <p:cNvGrpSpPr>
            <a:grpSpLocks/>
          </p:cNvGrpSpPr>
          <p:nvPr/>
        </p:nvGrpSpPr>
        <p:grpSpPr bwMode="auto">
          <a:xfrm>
            <a:off x="0" y="-7938"/>
            <a:ext cx="10058400" cy="7875461"/>
            <a:chOff x="-3175" y="-7938"/>
            <a:chExt cx="10058069" cy="7875461"/>
          </a:xfrm>
        </p:grpSpPr>
        <p:grpSp>
          <p:nvGrpSpPr>
            <p:cNvPr id="19462" name="Group 16"/>
            <p:cNvGrpSpPr>
              <a:grpSpLocks/>
            </p:cNvGrpSpPr>
            <p:nvPr/>
          </p:nvGrpSpPr>
          <p:grpSpPr bwMode="auto">
            <a:xfrm>
              <a:off x="-3175" y="-7938"/>
              <a:ext cx="10058069" cy="7875461"/>
              <a:chOff x="-3876" y="-8640"/>
              <a:chExt cx="10058400" cy="7876841"/>
            </a:xfrm>
          </p:grpSpPr>
          <p:pic>
            <p:nvPicPr>
              <p:cNvPr id="19465" name="Picture 14" descr="shutterstock_40118065#5D201C_cmyk.ai"/>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3876" y="5430261"/>
                <a:ext cx="10058400" cy="243794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9466" name="Text Box 12"/>
              <p:cNvSpPr txBox="1">
                <a:spLocks noChangeArrowheads="1"/>
              </p:cNvSpPr>
              <p:nvPr/>
            </p:nvSpPr>
            <p:spPr bwMode="auto">
              <a:xfrm>
                <a:off x="26288" y="7442803"/>
                <a:ext cx="4387994" cy="24610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cs typeface="ＭＳ Ｐゴシック" charset="0"/>
                  </a:defRPr>
                </a:lvl2pPr>
                <a:lvl3pPr marL="1143000" indent="-228600">
                  <a:defRPr sz="2400">
                    <a:solidFill>
                      <a:schemeClr val="tx1"/>
                    </a:solidFill>
                    <a:latin typeface="Times New Roman" charset="0"/>
                    <a:ea typeface="ＭＳ Ｐゴシック" charset="0"/>
                    <a:cs typeface="ＭＳ Ｐゴシック" charset="0"/>
                  </a:defRPr>
                </a:lvl3pPr>
                <a:lvl4pPr marL="1600200" indent="-228600">
                  <a:defRPr sz="2400">
                    <a:solidFill>
                      <a:schemeClr val="tx1"/>
                    </a:solidFill>
                    <a:latin typeface="Times New Roman" charset="0"/>
                    <a:ea typeface="ＭＳ Ｐゴシック" charset="0"/>
                    <a:cs typeface="ＭＳ Ｐゴシック" charset="0"/>
                  </a:defRPr>
                </a:lvl4pPr>
                <a:lvl5pPr marL="2057400" indent="-228600">
                  <a:defRPr sz="2400">
                    <a:solidFill>
                      <a:schemeClr val="tx1"/>
                    </a:solidFill>
                    <a:latin typeface="Times New Roman"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r>
                  <a:rPr lang="en-US" sz="1000" dirty="0">
                    <a:solidFill>
                      <a:schemeClr val="bg1"/>
                    </a:solidFill>
                    <a:latin typeface="Arial" charset="0"/>
                    <a:cs typeface="Arial" charset="0"/>
                  </a:rPr>
                  <a:t>Baldrige Performance Excellence Program | www.nist.gov/baldrige</a:t>
                </a:r>
              </a:p>
            </p:txBody>
          </p:sp>
          <p:pic>
            <p:nvPicPr>
              <p:cNvPr id="19467" name="Picture 15" descr="top"/>
              <p:cNvPicPr>
                <a:picLocks noChangeAspect="1"/>
              </p:cNvPicPr>
              <p:nvPr/>
            </p:nvPicPr>
            <p:blipFill>
              <a:blip r:embed="rId4">
                <a:extLst>
                  <a:ext uri="{28A0092B-C50C-407E-A947-70E740481C1C}">
                    <a14:useLocalDpi xmlns:a14="http://schemas.microsoft.com/office/drawing/2010/main"/>
                  </a:ext>
                </a:extLst>
              </a:blip>
              <a:srcRect/>
              <a:stretch>
                <a:fillRect/>
              </a:stretch>
            </p:blipFill>
            <p:spPr bwMode="auto">
              <a:xfrm>
                <a:off x="7341819" y="-8640"/>
                <a:ext cx="2712704" cy="1219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pic>
          <p:nvPicPr>
            <p:cNvPr id="19464" name="nistident_flright_vec.eps" descr="/Users/louannross/Desktop/Design Center/Art Folder/Logo Folder/N/ New Identifiers 11.09.07/nistident_flright_vec.eps"/>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bwMode="auto">
            <a:xfrm>
              <a:off x="8972550" y="7277100"/>
              <a:ext cx="933450" cy="4127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19458" name="Rectangle 3"/>
          <p:cNvSpPr txBox="1">
            <a:spLocks noChangeArrowheads="1"/>
          </p:cNvSpPr>
          <p:nvPr/>
        </p:nvSpPr>
        <p:spPr bwMode="auto">
          <a:xfrm>
            <a:off x="143777" y="241599"/>
            <a:ext cx="8444652"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1019175">
              <a:defRPr sz="2400">
                <a:solidFill>
                  <a:schemeClr val="tx1"/>
                </a:solidFill>
                <a:latin typeface="Times New Roman" charset="0"/>
                <a:ea typeface="ＭＳ Ｐゴシック" charset="0"/>
                <a:cs typeface="ＭＳ Ｐゴシック" charset="0"/>
              </a:defRPr>
            </a:lvl1pPr>
            <a:lvl2pPr marL="742950" indent="-285750" defTabSz="1019175">
              <a:defRPr sz="2400">
                <a:solidFill>
                  <a:schemeClr val="tx1"/>
                </a:solidFill>
                <a:latin typeface="Times New Roman" charset="0"/>
                <a:ea typeface="ＭＳ Ｐゴシック" charset="0"/>
                <a:cs typeface="ＭＳ Ｐゴシック" charset="0"/>
              </a:defRPr>
            </a:lvl2pPr>
            <a:lvl3pPr marL="1143000" indent="-228600" defTabSz="1019175">
              <a:defRPr sz="2400">
                <a:solidFill>
                  <a:schemeClr val="tx1"/>
                </a:solidFill>
                <a:latin typeface="Times New Roman" charset="0"/>
                <a:ea typeface="ＭＳ Ｐゴシック" charset="0"/>
                <a:cs typeface="ＭＳ Ｐゴシック" charset="0"/>
              </a:defRPr>
            </a:lvl3pPr>
            <a:lvl4pPr marL="1600200" indent="-228600" defTabSz="1019175">
              <a:defRPr sz="2400">
                <a:solidFill>
                  <a:schemeClr val="tx1"/>
                </a:solidFill>
                <a:latin typeface="Times New Roman" charset="0"/>
                <a:ea typeface="ＭＳ Ｐゴシック" charset="0"/>
                <a:cs typeface="ＭＳ Ｐゴシック" charset="0"/>
              </a:defRPr>
            </a:lvl4pPr>
            <a:lvl5pPr marL="2057400" indent="-228600" defTabSz="1019175">
              <a:defRPr sz="2400">
                <a:solidFill>
                  <a:schemeClr val="tx1"/>
                </a:solidFill>
                <a:latin typeface="Times New Roman" charset="0"/>
                <a:ea typeface="ＭＳ Ｐゴシック" charset="0"/>
                <a:cs typeface="ＭＳ Ｐゴシック" charset="0"/>
              </a:defRPr>
            </a:lvl5pPr>
            <a:lvl6pPr marL="25146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pPr>
              <a:spcBef>
                <a:spcPts val="1000"/>
              </a:spcBef>
              <a:buSzPct val="50000"/>
              <a:buFont typeface="Monotype Sorts" charset="0"/>
              <a:buNone/>
            </a:pPr>
            <a:r>
              <a:rPr lang="en-US" sz="4400" b="1" dirty="0">
                <a:latin typeface="Arial" charset="0"/>
                <a:cs typeface="Arial" charset="0"/>
              </a:rPr>
              <a:t>For more information</a:t>
            </a:r>
          </a:p>
          <a:p>
            <a:pPr>
              <a:lnSpc>
                <a:spcPts val="3800"/>
              </a:lnSpc>
              <a:spcBef>
                <a:spcPts val="1000"/>
              </a:spcBef>
              <a:buSzPct val="50000"/>
              <a:buFont typeface="Monotype Sorts" charset="0"/>
              <a:buNone/>
            </a:pPr>
            <a:endParaRPr lang="en-US" sz="4000" b="1" dirty="0">
              <a:latin typeface="Arial" charset="0"/>
              <a:cs typeface="Arial" charset="0"/>
            </a:endParaRPr>
          </a:p>
        </p:txBody>
      </p:sp>
      <p:sp>
        <p:nvSpPr>
          <p:cNvPr id="19460" name="Content Placeholder 2"/>
          <p:cNvSpPr txBox="1">
            <a:spLocks/>
          </p:cNvSpPr>
          <p:nvPr/>
        </p:nvSpPr>
        <p:spPr bwMode="auto">
          <a:xfrm>
            <a:off x="546410" y="1222016"/>
            <a:ext cx="8042019" cy="46301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517525" indent="-517525" defTabSz="1019175">
              <a:defRPr sz="2400">
                <a:solidFill>
                  <a:schemeClr val="tx1"/>
                </a:solidFill>
                <a:latin typeface="Times New Roman" charset="0"/>
                <a:ea typeface="ＭＳ Ｐゴシック" charset="0"/>
                <a:cs typeface="ＭＳ Ｐゴシック" charset="0"/>
              </a:defRPr>
            </a:lvl1pPr>
            <a:lvl2pPr marL="742950" indent="-285750" defTabSz="1019175">
              <a:defRPr sz="2400">
                <a:solidFill>
                  <a:schemeClr val="tx1"/>
                </a:solidFill>
                <a:latin typeface="Times New Roman" charset="0"/>
                <a:ea typeface="ＭＳ Ｐゴシック" charset="0"/>
                <a:cs typeface="ＭＳ Ｐゴシック" charset="0"/>
              </a:defRPr>
            </a:lvl2pPr>
            <a:lvl3pPr marL="1143000" indent="-228600" defTabSz="1019175">
              <a:defRPr sz="2400">
                <a:solidFill>
                  <a:schemeClr val="tx1"/>
                </a:solidFill>
                <a:latin typeface="Times New Roman" charset="0"/>
                <a:ea typeface="ＭＳ Ｐゴシック" charset="0"/>
                <a:cs typeface="ＭＳ Ｐゴシック" charset="0"/>
              </a:defRPr>
            </a:lvl3pPr>
            <a:lvl4pPr marL="1600200" indent="-228600" defTabSz="1019175">
              <a:defRPr sz="2400">
                <a:solidFill>
                  <a:schemeClr val="tx1"/>
                </a:solidFill>
                <a:latin typeface="Times New Roman" charset="0"/>
                <a:ea typeface="ＭＳ Ｐゴシック" charset="0"/>
                <a:cs typeface="ＭＳ Ｐゴシック" charset="0"/>
              </a:defRPr>
            </a:lvl4pPr>
            <a:lvl5pPr marL="2057400" indent="-228600" defTabSz="1019175">
              <a:defRPr sz="2400">
                <a:solidFill>
                  <a:schemeClr val="tx1"/>
                </a:solidFill>
                <a:latin typeface="Times New Roman" charset="0"/>
                <a:ea typeface="ＭＳ Ｐゴシック" charset="0"/>
                <a:cs typeface="ＭＳ Ｐゴシック" charset="0"/>
              </a:defRPr>
            </a:lvl5pPr>
            <a:lvl6pPr marL="25146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pPr marL="571500" indent="-571500">
              <a:spcBef>
                <a:spcPts val="600"/>
              </a:spcBef>
              <a:buSzPct val="100000"/>
              <a:buFont typeface="Arial" pitchFamily="34" charset="0"/>
              <a:buChar char="•"/>
            </a:pPr>
            <a:r>
              <a:rPr lang="en-US" sz="3200" i="1" dirty="0">
                <a:latin typeface="Arial Narrow" charset="0"/>
              </a:rPr>
              <a:t>Baldrige Excellence Framework </a:t>
            </a:r>
            <a:r>
              <a:rPr lang="en-US" sz="3200" dirty="0">
                <a:latin typeface="Arial Narrow" charset="0"/>
              </a:rPr>
              <a:t>booklets and free content</a:t>
            </a:r>
          </a:p>
          <a:p>
            <a:pPr marL="571500" indent="-571500">
              <a:spcBef>
                <a:spcPts val="600"/>
              </a:spcBef>
              <a:buSzPct val="100000"/>
              <a:buFont typeface="Arial" pitchFamily="34" charset="0"/>
              <a:buChar char="•"/>
            </a:pPr>
            <a:r>
              <a:rPr lang="en-US" sz="3200" dirty="0">
                <a:latin typeface="Arial Narrow" charset="0"/>
              </a:rPr>
              <a:t>Self-assessment tools </a:t>
            </a:r>
          </a:p>
          <a:p>
            <a:pPr marL="571500" indent="-571500">
              <a:spcBef>
                <a:spcPts val="600"/>
              </a:spcBef>
              <a:buSzPct val="100000"/>
              <a:buFont typeface="Arial" pitchFamily="34" charset="0"/>
              <a:buChar char="•"/>
            </a:pPr>
            <a:r>
              <a:rPr lang="en-US" sz="3200" dirty="0">
                <a:latin typeface="Arial Narrow" charset="0"/>
              </a:rPr>
              <a:t>Organizational assessments</a:t>
            </a:r>
          </a:p>
          <a:p>
            <a:pPr marL="571500" indent="-571500">
              <a:spcBef>
                <a:spcPts val="600"/>
              </a:spcBef>
              <a:buSzPct val="100000"/>
              <a:buFont typeface="Arial" pitchFamily="34" charset="0"/>
              <a:buChar char="•"/>
            </a:pPr>
            <a:r>
              <a:rPr lang="en-US" sz="3200" dirty="0">
                <a:latin typeface="Arial Narrow" charset="0"/>
              </a:rPr>
              <a:t>Training, conferences, executive education</a:t>
            </a:r>
          </a:p>
          <a:p>
            <a:pPr marL="571500" indent="-571500">
              <a:spcBef>
                <a:spcPts val="600"/>
              </a:spcBef>
              <a:buSzPct val="100000"/>
              <a:buFont typeface="Arial" pitchFamily="34" charset="0"/>
              <a:buChar char="•"/>
            </a:pPr>
            <a:r>
              <a:rPr lang="en-US" sz="3200" dirty="0">
                <a:latin typeface="Arial Narrow" charset="0"/>
              </a:rPr>
              <a:t>Award recipient profiles</a:t>
            </a:r>
          </a:p>
          <a:p>
            <a:pPr marL="571500" indent="-571500">
              <a:spcBef>
                <a:spcPts val="600"/>
              </a:spcBef>
              <a:buSzPct val="100000"/>
              <a:buFont typeface="Arial" pitchFamily="34" charset="0"/>
              <a:buChar char="•"/>
            </a:pPr>
            <a:r>
              <a:rPr lang="en-US" sz="3200" dirty="0">
                <a:latin typeface="Arial Narrow" charset="0"/>
              </a:rPr>
              <a:t>Case studies</a:t>
            </a:r>
          </a:p>
          <a:p>
            <a:pPr marL="571500" indent="-571500">
              <a:spcBef>
                <a:spcPts val="600"/>
              </a:spcBef>
              <a:buSzPct val="100000"/>
              <a:buFont typeface="Arial" pitchFamily="34" charset="0"/>
              <a:buChar char="•"/>
            </a:pPr>
            <a:r>
              <a:rPr lang="en-US" sz="3200" dirty="0">
                <a:latin typeface="Arial Narrow" charset="0"/>
              </a:rPr>
              <a:t>Connections to the Baldrige community</a:t>
            </a:r>
          </a:p>
        </p:txBody>
      </p:sp>
      <p:pic>
        <p:nvPicPr>
          <p:cNvPr id="13" name="Baldrige_Program_Logo_2010.whitebkgd.eps"/>
          <p:cNvPicPr>
            <a:picLocks noChangeAspect="1"/>
          </p:cNvPicPr>
          <p:nvPr/>
        </p:nvPicPr>
        <p:blipFill>
          <a:blip r:embed="rId6" r:link="rId7" cstate="screen">
            <a:extLst>
              <a:ext uri="{28A0092B-C50C-407E-A947-70E740481C1C}">
                <a14:useLocalDpi xmlns:a14="http://schemas.microsoft.com/office/drawing/2010/main"/>
              </a:ext>
            </a:extLst>
          </a:blip>
          <a:stretch>
            <a:fillRect/>
          </a:stretch>
        </p:blipFill>
        <p:spPr bwMode="auto">
          <a:xfrm>
            <a:off x="143777" y="6594712"/>
            <a:ext cx="2084767" cy="89134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4" name="Content Placeholder 2"/>
          <p:cNvSpPr txBox="1">
            <a:spLocks/>
          </p:cNvSpPr>
          <p:nvPr/>
        </p:nvSpPr>
        <p:spPr bwMode="auto">
          <a:xfrm>
            <a:off x="6479778" y="6019704"/>
            <a:ext cx="3429723" cy="1644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517525" indent="-517525" defTabSz="1019175">
              <a:defRPr sz="2400">
                <a:solidFill>
                  <a:schemeClr val="tx1"/>
                </a:solidFill>
                <a:latin typeface="Times New Roman" charset="0"/>
                <a:ea typeface="ＭＳ Ｐゴシック" charset="0"/>
                <a:cs typeface="ＭＳ Ｐゴシック" charset="0"/>
              </a:defRPr>
            </a:lvl1pPr>
            <a:lvl2pPr marL="742950" indent="-285750" defTabSz="1019175">
              <a:defRPr sz="2400">
                <a:solidFill>
                  <a:schemeClr val="tx1"/>
                </a:solidFill>
                <a:latin typeface="Times New Roman" charset="0"/>
                <a:ea typeface="ＭＳ Ｐゴシック" charset="0"/>
                <a:cs typeface="ＭＳ Ｐゴシック" charset="0"/>
              </a:defRPr>
            </a:lvl2pPr>
            <a:lvl3pPr marL="1143000" indent="-228600" defTabSz="1019175">
              <a:defRPr sz="2400">
                <a:solidFill>
                  <a:schemeClr val="tx1"/>
                </a:solidFill>
                <a:latin typeface="Times New Roman" charset="0"/>
                <a:ea typeface="ＭＳ Ｐゴシック" charset="0"/>
                <a:cs typeface="ＭＳ Ｐゴシック" charset="0"/>
              </a:defRPr>
            </a:lvl3pPr>
            <a:lvl4pPr marL="1600200" indent="-228600" defTabSz="1019175">
              <a:defRPr sz="2400">
                <a:solidFill>
                  <a:schemeClr val="tx1"/>
                </a:solidFill>
                <a:latin typeface="Times New Roman" charset="0"/>
                <a:ea typeface="ＭＳ Ｐゴシック" charset="0"/>
                <a:cs typeface="ＭＳ Ｐゴシック" charset="0"/>
              </a:defRPr>
            </a:lvl4pPr>
            <a:lvl5pPr marL="2057400" indent="-228600" defTabSz="1019175">
              <a:defRPr sz="2400">
                <a:solidFill>
                  <a:schemeClr val="tx1"/>
                </a:solidFill>
                <a:latin typeface="Times New Roman" charset="0"/>
                <a:ea typeface="ＭＳ Ｐゴシック" charset="0"/>
                <a:cs typeface="ＭＳ Ｐゴシック" charset="0"/>
              </a:defRPr>
            </a:lvl5pPr>
            <a:lvl6pPr marL="25146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pPr marL="0" indent="0">
              <a:spcBef>
                <a:spcPts val="0"/>
              </a:spcBef>
              <a:buSzPct val="100000"/>
            </a:pPr>
            <a:r>
              <a:rPr lang="en-US" sz="2800" b="1" dirty="0">
                <a:latin typeface="Arial Narrow" charset="0"/>
              </a:rPr>
              <a:t>www.nist.gov/baldrige</a:t>
            </a:r>
          </a:p>
          <a:p>
            <a:pPr marL="0" indent="0">
              <a:spcBef>
                <a:spcPts val="0"/>
              </a:spcBef>
              <a:buSzPct val="100000"/>
            </a:pPr>
            <a:r>
              <a:rPr lang="en-US" sz="2800" b="1" dirty="0">
                <a:latin typeface="Arial Narrow" charset="0"/>
              </a:rPr>
              <a:t>301-975-2036</a:t>
            </a:r>
          </a:p>
          <a:p>
            <a:pPr marL="0" indent="0">
              <a:spcBef>
                <a:spcPts val="0"/>
              </a:spcBef>
              <a:buSzPct val="100000"/>
            </a:pPr>
            <a:r>
              <a:rPr lang="en-US" sz="2800" b="1" dirty="0">
                <a:latin typeface="Arial Narrow" charset="0"/>
              </a:rPr>
              <a:t>baldrige@nist.gov</a:t>
            </a:r>
          </a:p>
          <a:p>
            <a:pPr marL="0" indent="0">
              <a:spcBef>
                <a:spcPts val="0"/>
              </a:spcBef>
              <a:buSzPct val="50000"/>
            </a:pPr>
            <a:endParaRPr lang="en-US" sz="2800" b="1" dirty="0">
              <a:latin typeface="Arial Narrow"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idx="1"/>
          </p:nvPr>
        </p:nvSpPr>
        <p:spPr>
          <a:xfrm>
            <a:off x="1017105" y="1288774"/>
            <a:ext cx="8229600" cy="4648200"/>
          </a:xfrm>
        </p:spPr>
        <p:txBody>
          <a:bodyPr/>
          <a:lstStyle/>
          <a:p>
            <a:pPr marL="0" indent="0">
              <a:lnSpc>
                <a:spcPct val="100000"/>
              </a:lnSpc>
              <a:spcBef>
                <a:spcPts val="0"/>
              </a:spcBef>
              <a:spcAft>
                <a:spcPts val="600"/>
              </a:spcAft>
              <a:buNone/>
              <a:defRPr/>
            </a:pPr>
            <a:r>
              <a:rPr lang="en-US" sz="2800" dirty="0"/>
              <a:t>What we've done [with Baldrige] is put together a string of wins based on continuous improvement, … and it’s </a:t>
            </a:r>
            <a:r>
              <a:rPr lang="en-US" sz="2800" b="1" dirty="0"/>
              <a:t>changed the way we look at children, changed our expectations, changed the way that we look at outcomes, helped us look higher, changed the way that we keep track of data. </a:t>
            </a:r>
            <a:r>
              <a:rPr lang="en-US" sz="2800" dirty="0"/>
              <a:t>It's not testing; it's measurement, measurement to improvement.</a:t>
            </a:r>
          </a:p>
          <a:p>
            <a:pPr marL="0" indent="0" algn="r">
              <a:lnSpc>
                <a:spcPct val="100000"/>
              </a:lnSpc>
              <a:spcBef>
                <a:spcPts val="0"/>
              </a:spcBef>
              <a:spcAft>
                <a:spcPts val="600"/>
              </a:spcAft>
              <a:buNone/>
              <a:defRPr/>
            </a:pPr>
            <a:r>
              <a:rPr lang="en-US" sz="2800" i="1" dirty="0"/>
              <a:t>—Dr. Jerry Weast, Former Superintendent, </a:t>
            </a:r>
            <a:br>
              <a:rPr lang="en-US" sz="2800" i="1" dirty="0"/>
            </a:br>
            <a:r>
              <a:rPr lang="en-US" sz="2800" i="1" dirty="0"/>
              <a:t>Montgomery County (Maryland) Public Schools </a:t>
            </a:r>
            <a:endParaRPr lang="en-US" sz="2800" dirty="0"/>
          </a:p>
          <a:p>
            <a:pPr algn="ctr">
              <a:lnSpc>
                <a:spcPts val="1795"/>
              </a:lnSpc>
              <a:spcAft>
                <a:spcPts val="600"/>
              </a:spcAft>
              <a:buNone/>
              <a:defRPr/>
            </a:pPr>
            <a:endParaRPr lang="en-US" sz="2800" dirty="0"/>
          </a:p>
        </p:txBody>
      </p:sp>
    </p:spTree>
    <p:extLst>
      <p:ext uri="{BB962C8B-B14F-4D97-AF65-F5344CB8AC3E}">
        <p14:creationId xmlns:p14="http://schemas.microsoft.com/office/powerpoint/2010/main" val="406184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60985" y="1287779"/>
            <a:ext cx="8283271" cy="3351456"/>
          </a:xfrm>
        </p:spPr>
        <p:txBody>
          <a:bodyPr/>
          <a:lstStyle/>
          <a:p>
            <a:pPr>
              <a:lnSpc>
                <a:spcPct val="100000"/>
              </a:lnSpc>
            </a:pPr>
            <a:r>
              <a:rPr lang="en-US" sz="4000" dirty="0">
                <a:ea typeface="ＭＳ Ｐゴシック" pitchFamily="34" charset="-128"/>
              </a:rPr>
              <a:t>Is your organization doing as well as it could?</a:t>
            </a:r>
          </a:p>
          <a:p>
            <a:pPr>
              <a:lnSpc>
                <a:spcPct val="100000"/>
              </a:lnSpc>
            </a:pPr>
            <a:r>
              <a:rPr lang="en-US" sz="4000" dirty="0">
                <a:ea typeface="ＭＳ Ｐゴシック" pitchFamily="34" charset="-128"/>
              </a:rPr>
              <a:t>How do you know?</a:t>
            </a:r>
          </a:p>
          <a:p>
            <a:pPr>
              <a:lnSpc>
                <a:spcPct val="100000"/>
              </a:lnSpc>
            </a:pPr>
            <a:r>
              <a:rPr lang="en-US" sz="4000" dirty="0">
                <a:ea typeface="ＭＳ Ｐゴシック" pitchFamily="34" charset="-128"/>
              </a:rPr>
              <a:t>What and how should your organization improve or change?</a:t>
            </a:r>
          </a:p>
        </p:txBody>
      </p:sp>
      <p:sp>
        <p:nvSpPr>
          <p:cNvPr id="4" name="Rectangle 2"/>
          <p:cNvSpPr>
            <a:spLocks noGrp="1" noChangeArrowheads="1"/>
          </p:cNvSpPr>
          <p:nvPr>
            <p:ph type="title"/>
          </p:nvPr>
        </p:nvSpPr>
        <p:spPr>
          <a:xfrm>
            <a:off x="260985" y="198120"/>
            <a:ext cx="9201150" cy="1089659"/>
          </a:xfrm>
        </p:spPr>
        <p:txBody>
          <a:bodyPr/>
          <a:lstStyle/>
          <a:p>
            <a:pPr>
              <a:lnSpc>
                <a:spcPts val="4936"/>
              </a:lnSpc>
            </a:pPr>
            <a:r>
              <a:rPr lang="en-US" altLang="en-US" dirty="0">
                <a:ea typeface="ＭＳ Ｐゴシック" panose="020B0600070205080204" pitchFamily="34" charset="-128"/>
              </a:rPr>
              <a:t>The Baldrige Approach in 3 Questions</a:t>
            </a:r>
            <a:endParaRPr lang="en-US" dirty="0">
              <a:latin typeface="Arial Narrow" pitchFamily="34" charset="0"/>
              <a:ea typeface="ＭＳ Ｐゴシック" pitchFamily="34" charset="-128"/>
              <a:cs typeface="Arial Narrow" pitchFamily="34" charset="0"/>
            </a:endParaRPr>
          </a:p>
        </p:txBody>
      </p:sp>
      <p:pic>
        <p:nvPicPr>
          <p:cNvPr id="5" name="Picture 4"/>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5003435" y="4037254"/>
            <a:ext cx="4742061" cy="3383280"/>
          </a:xfrm>
          <a:prstGeom prst="rect">
            <a:avLst/>
          </a:prstGeom>
        </p:spPr>
      </p:pic>
    </p:spTree>
    <p:extLst>
      <p:ext uri="{BB962C8B-B14F-4D97-AF65-F5344CB8AC3E}">
        <p14:creationId xmlns:p14="http://schemas.microsoft.com/office/powerpoint/2010/main" val="957525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861799" y="989645"/>
            <a:ext cx="8283271" cy="2933700"/>
          </a:xfrm>
        </p:spPr>
        <p:txBody>
          <a:bodyPr/>
          <a:lstStyle/>
          <a:p>
            <a:pPr>
              <a:lnSpc>
                <a:spcPct val="100000"/>
              </a:lnSpc>
            </a:pPr>
            <a:r>
              <a:rPr lang="en-US" sz="4000" dirty="0">
                <a:ea typeface="ＭＳ Ｐゴシック" pitchFamily="34" charset="-128"/>
              </a:rPr>
              <a:t>A systems perspective</a:t>
            </a:r>
          </a:p>
          <a:p>
            <a:pPr>
              <a:lnSpc>
                <a:spcPct val="100000"/>
              </a:lnSpc>
            </a:pPr>
            <a:r>
              <a:rPr lang="en-US" sz="4000" dirty="0">
                <a:ea typeface="ＭＳ Ｐゴシック" pitchFamily="34" charset="-128"/>
              </a:rPr>
              <a:t>Core values and concepts</a:t>
            </a:r>
          </a:p>
          <a:p>
            <a:pPr>
              <a:lnSpc>
                <a:spcPct val="100000"/>
              </a:lnSpc>
            </a:pPr>
            <a:r>
              <a:rPr lang="en-US" sz="4000" dirty="0">
                <a:ea typeface="ＭＳ Ｐゴシック" pitchFamily="34" charset="-128"/>
              </a:rPr>
              <a:t>Education Criteria for Performance Excellence</a:t>
            </a:r>
          </a:p>
          <a:p>
            <a:pPr>
              <a:lnSpc>
                <a:spcPct val="100000"/>
              </a:lnSpc>
            </a:pPr>
            <a:r>
              <a:rPr lang="en-US" sz="4000" dirty="0">
                <a:ea typeface="ＭＳ Ｐゴシック" pitchFamily="34" charset="-128"/>
              </a:rPr>
              <a:t>Scoring system</a:t>
            </a:r>
          </a:p>
        </p:txBody>
      </p:sp>
      <p:pic>
        <p:nvPicPr>
          <p:cNvPr id="3" name="Picture 2"/>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5003435" y="4037254"/>
            <a:ext cx="4742061" cy="3383280"/>
          </a:xfrm>
          <a:prstGeom prst="rect">
            <a:avLst/>
          </a:prstGeom>
        </p:spPr>
      </p:pic>
    </p:spTree>
    <p:extLst>
      <p:ext uri="{BB962C8B-B14F-4D97-AF65-F5344CB8AC3E}">
        <p14:creationId xmlns:p14="http://schemas.microsoft.com/office/powerpoint/2010/main" val="7433913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33569" y="246635"/>
            <a:ext cx="8791161" cy="1257300"/>
          </a:xfrm>
        </p:spPr>
        <p:txBody>
          <a:bodyPr/>
          <a:lstStyle/>
          <a:p>
            <a:pPr>
              <a:lnSpc>
                <a:spcPts val="4936"/>
              </a:lnSpc>
            </a:pPr>
            <a:r>
              <a:rPr lang="en-US" sz="4840" dirty="0">
                <a:latin typeface="Arial Narrow" pitchFamily="34" charset="0"/>
                <a:ea typeface="ＭＳ Ｐゴシック" pitchFamily="34" charset="-128"/>
                <a:cs typeface="Arial Narrow" pitchFamily="34" charset="0"/>
              </a:rPr>
              <a:t>Systems Perspective</a:t>
            </a:r>
          </a:p>
        </p:txBody>
      </p:sp>
      <p:pic>
        <p:nvPicPr>
          <p:cNvPr id="3" name="Picture 2"/>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1930558" y="1727468"/>
            <a:ext cx="6792685" cy="484632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60985" y="198120"/>
            <a:ext cx="9201150" cy="1089659"/>
          </a:xfrm>
        </p:spPr>
        <p:txBody>
          <a:bodyPr/>
          <a:lstStyle/>
          <a:p>
            <a:pPr>
              <a:lnSpc>
                <a:spcPts val="4936"/>
              </a:lnSpc>
            </a:pPr>
            <a:r>
              <a:rPr lang="en-US" dirty="0">
                <a:latin typeface="Arial Narrow" pitchFamily="34" charset="0"/>
                <a:ea typeface="ＭＳ Ｐゴシック" pitchFamily="34" charset="-128"/>
                <a:cs typeface="Arial Narrow" pitchFamily="34" charset="0"/>
              </a:rPr>
              <a:t>Criteria Categories</a:t>
            </a:r>
          </a:p>
        </p:txBody>
      </p:sp>
      <p:sp>
        <p:nvSpPr>
          <p:cNvPr id="4099" name="Rectangle 3"/>
          <p:cNvSpPr>
            <a:spLocks noGrp="1" noChangeArrowheads="1"/>
          </p:cNvSpPr>
          <p:nvPr>
            <p:ph idx="1"/>
          </p:nvPr>
        </p:nvSpPr>
        <p:spPr>
          <a:xfrm>
            <a:off x="502920" y="1455420"/>
            <a:ext cx="5276088" cy="2933700"/>
          </a:xfrm>
        </p:spPr>
        <p:txBody>
          <a:bodyPr/>
          <a:lstStyle/>
          <a:p>
            <a:pPr marL="565785" indent="-565785">
              <a:buFont typeface="+mj-lt"/>
              <a:buAutoNum type="arabicPeriod"/>
            </a:pPr>
            <a:r>
              <a:rPr lang="en-US" sz="3300" dirty="0">
                <a:ea typeface="ＭＳ Ｐゴシック" pitchFamily="34" charset="-128"/>
              </a:rPr>
              <a:t>Leadership</a:t>
            </a:r>
          </a:p>
          <a:p>
            <a:pPr marL="565785" indent="-565785">
              <a:buFont typeface="+mj-lt"/>
              <a:buAutoNum type="arabicPeriod"/>
            </a:pPr>
            <a:r>
              <a:rPr lang="en-US" sz="3300" dirty="0">
                <a:ea typeface="ＭＳ Ｐゴシック" pitchFamily="34" charset="-128"/>
              </a:rPr>
              <a:t>Strategy</a:t>
            </a:r>
          </a:p>
          <a:p>
            <a:pPr marL="565785" indent="-565785">
              <a:buFont typeface="+mj-lt"/>
              <a:buAutoNum type="arabicPeriod"/>
            </a:pPr>
            <a:r>
              <a:rPr lang="en-US" sz="3300" dirty="0">
                <a:ea typeface="ＭＳ Ｐゴシック" pitchFamily="34" charset="-128"/>
              </a:rPr>
              <a:t>Customers</a:t>
            </a:r>
          </a:p>
          <a:p>
            <a:pPr marL="565785" indent="-565785">
              <a:buFont typeface="+mj-lt"/>
              <a:buAutoNum type="arabicPeriod"/>
            </a:pPr>
            <a:r>
              <a:rPr lang="en-US" sz="3300" dirty="0">
                <a:ea typeface="ＭＳ Ｐゴシック" pitchFamily="34" charset="-128"/>
              </a:rPr>
              <a:t>Measurement, Analysis, and Knowledge Management</a:t>
            </a:r>
          </a:p>
        </p:txBody>
      </p:sp>
      <p:sp>
        <p:nvSpPr>
          <p:cNvPr id="7" name="Rectangle 3"/>
          <p:cNvSpPr txBox="1">
            <a:spLocks noChangeArrowheads="1"/>
          </p:cNvSpPr>
          <p:nvPr/>
        </p:nvSpPr>
        <p:spPr bwMode="auto">
          <a:xfrm>
            <a:off x="4861560" y="1371600"/>
            <a:ext cx="3888581" cy="1760220"/>
          </a:xfrm>
          <a:prstGeom prst="rect">
            <a:avLst/>
          </a:prstGeom>
          <a:noFill/>
          <a:ln w="9525">
            <a:noFill/>
            <a:miter lim="800000"/>
            <a:headEnd/>
            <a:tailEnd/>
          </a:ln>
        </p:spPr>
        <p:txBody>
          <a:bodyPr vert="horz" wrap="square" lIns="90134" tIns="45065" rIns="90134" bIns="45065" numCol="1" anchor="t" anchorCtr="0" compatLnSpc="1">
            <a:prstTxWarp prst="textNoShape">
              <a:avLst/>
            </a:prstTxWarp>
          </a:bodyPr>
          <a:lstStyle>
            <a:lvl1pPr marL="463722" indent="-463722" algn="l" defTabSz="913218" rtl="0" eaLnBrk="0" fontAlgn="base" hangingPunct="0">
              <a:lnSpc>
                <a:spcPts val="3407"/>
              </a:lnSpc>
              <a:spcBef>
                <a:spcPts val="897"/>
              </a:spcBef>
              <a:spcAft>
                <a:spcPct val="0"/>
              </a:spcAft>
              <a:buSzPct val="50000"/>
              <a:buFont typeface="Monotype Sorts" pitchFamily="2" charset="2"/>
              <a:buChar char="l"/>
              <a:defRPr sz="3200">
                <a:solidFill>
                  <a:schemeClr val="tx1"/>
                </a:solidFill>
                <a:latin typeface="+mn-lt"/>
                <a:ea typeface="ＭＳ Ｐゴシック" pitchFamily="-107" charset="-128"/>
                <a:cs typeface="ＭＳ Ｐゴシック" pitchFamily="-110" charset="-128"/>
              </a:defRPr>
            </a:lvl1pPr>
            <a:lvl2pPr marL="928866" indent="-362726" algn="l" defTabSz="913218" rtl="0" eaLnBrk="0" fontAlgn="base" hangingPunct="0">
              <a:lnSpc>
                <a:spcPts val="3407"/>
              </a:lnSpc>
              <a:spcBef>
                <a:spcPts val="897"/>
              </a:spcBef>
              <a:spcAft>
                <a:spcPct val="0"/>
              </a:spcAft>
              <a:defRPr sz="3200">
                <a:solidFill>
                  <a:schemeClr val="tx1"/>
                </a:solidFill>
                <a:latin typeface="+mn-lt"/>
                <a:ea typeface="ＭＳ Ｐゴシック" pitchFamily="-107" charset="-128"/>
                <a:cs typeface="ＭＳ Ｐゴシック"/>
              </a:defRPr>
            </a:lvl2pPr>
            <a:lvl3pPr marL="1341378" indent="-227599" algn="l" defTabSz="913218" rtl="0" eaLnBrk="0" fontAlgn="base" hangingPunct="0">
              <a:lnSpc>
                <a:spcPts val="3407"/>
              </a:lnSpc>
              <a:spcBef>
                <a:spcPts val="359"/>
              </a:spcBef>
              <a:spcAft>
                <a:spcPct val="0"/>
              </a:spcAft>
              <a:buFont typeface="Monotype Sorts" pitchFamily="2" charset="2"/>
              <a:defRPr sz="3200">
                <a:solidFill>
                  <a:schemeClr val="tx1"/>
                </a:solidFill>
                <a:latin typeface="+mn-lt"/>
                <a:ea typeface="ヒラギノ角ゴ Pro W3" pitchFamily="-65" charset="-128"/>
                <a:cs typeface="ＭＳ Ｐゴシック"/>
              </a:defRPr>
            </a:lvl3pPr>
            <a:lvl4pPr marL="1671390" indent="-227599" algn="l" defTabSz="913218" rtl="0" eaLnBrk="0" fontAlgn="base" hangingPunct="0">
              <a:lnSpc>
                <a:spcPts val="1972"/>
              </a:lnSpc>
              <a:spcBef>
                <a:spcPts val="359"/>
              </a:spcBef>
              <a:spcAft>
                <a:spcPct val="0"/>
              </a:spcAft>
              <a:defRPr sz="2000">
                <a:solidFill>
                  <a:schemeClr val="tx1"/>
                </a:solidFill>
                <a:latin typeface="+mn-lt"/>
                <a:ea typeface="ヒラギノ角ゴ Pro W3" pitchFamily="-65" charset="-128"/>
                <a:cs typeface="ＭＳ Ｐゴシック"/>
              </a:defRPr>
            </a:lvl4pPr>
            <a:lvl5pPr marL="2054029"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ヒラギノ角ゴ Pro W3" pitchFamily="-65" charset="-128"/>
                <a:cs typeface="ＭＳ Ｐゴシック"/>
              </a:defRPr>
            </a:lvl5pPr>
            <a:lvl6pPr marL="246369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6pPr>
            <a:lvl7pPr marL="2873366"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7pPr>
            <a:lvl8pPr marL="328303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8pPr>
            <a:lvl9pPr marL="369270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9pPr>
          </a:lstStyle>
          <a:p>
            <a:pPr marL="565785" indent="-565785" defTabSz="1019175">
              <a:lnSpc>
                <a:spcPts val="3800"/>
              </a:lnSpc>
              <a:spcBef>
                <a:spcPts val="1000"/>
              </a:spcBef>
              <a:buSzPct val="100000"/>
              <a:buFont typeface="+mj-lt"/>
              <a:buAutoNum type="arabicPeriod" startAt="5"/>
            </a:pPr>
            <a:r>
              <a:rPr lang="en-US" sz="3300" dirty="0">
                <a:ea typeface="ＭＳ Ｐゴシック" pitchFamily="34" charset="-128"/>
              </a:rPr>
              <a:t>Workforce</a:t>
            </a:r>
          </a:p>
          <a:p>
            <a:pPr marL="565785" indent="-565785" defTabSz="1019175">
              <a:lnSpc>
                <a:spcPts val="3800"/>
              </a:lnSpc>
              <a:spcBef>
                <a:spcPts val="1000"/>
              </a:spcBef>
              <a:buSzPct val="100000"/>
              <a:buFont typeface="+mj-lt"/>
              <a:buAutoNum type="arabicPeriod" startAt="5"/>
            </a:pPr>
            <a:r>
              <a:rPr lang="en-US" sz="3300" dirty="0">
                <a:ea typeface="ＭＳ Ｐゴシック" pitchFamily="34" charset="-128"/>
              </a:rPr>
              <a:t>Operations</a:t>
            </a:r>
          </a:p>
          <a:p>
            <a:pPr marL="565785" indent="-565785" defTabSz="1019175">
              <a:lnSpc>
                <a:spcPts val="3800"/>
              </a:lnSpc>
              <a:spcBef>
                <a:spcPts val="1000"/>
              </a:spcBef>
              <a:buSzPct val="100000"/>
              <a:buFont typeface="+mj-lt"/>
              <a:buAutoNum type="arabicPeriod" startAt="5"/>
            </a:pPr>
            <a:r>
              <a:rPr lang="en-US" sz="3300" dirty="0">
                <a:ea typeface="ＭＳ Ｐゴシック" pitchFamily="34" charset="-128"/>
              </a:rPr>
              <a:t>Results</a:t>
            </a:r>
          </a:p>
        </p:txBody>
      </p:sp>
      <p:pic>
        <p:nvPicPr>
          <p:cNvPr id="4" name="Picture 3"/>
          <p:cNvPicPr>
            <a:picLocks noChangeAspect="1"/>
          </p:cNvPicPr>
          <p:nvPr/>
        </p:nvPicPr>
        <p:blipFill>
          <a:blip r:embed="rId3"/>
          <a:stretch>
            <a:fillRect/>
          </a:stretch>
        </p:blipFill>
        <p:spPr>
          <a:xfrm>
            <a:off x="502920" y="4487752"/>
            <a:ext cx="4265101" cy="774700"/>
          </a:xfrm>
          <a:prstGeom prst="rect">
            <a:avLst/>
          </a:prstGeom>
        </p:spPr>
      </p:pic>
      <p:pic>
        <p:nvPicPr>
          <p:cNvPr id="6" name="Picture 5"/>
          <p:cNvPicPr>
            <a:picLocks noChangeAspect="1"/>
          </p:cNvPicPr>
          <p:nvPr/>
        </p:nvPicPr>
        <p:blipFill rotWithShape="1">
          <a:blip r:embed="rId4" cstate="screen">
            <a:extLst>
              <a:ext uri="{28A0092B-C50C-407E-A947-70E740481C1C}">
                <a14:useLocalDpi xmlns:a14="http://schemas.microsoft.com/office/drawing/2010/main"/>
              </a:ext>
            </a:extLst>
          </a:blip>
          <a:srcRect l="2164"/>
          <a:stretch/>
        </p:blipFill>
        <p:spPr>
          <a:xfrm>
            <a:off x="622854" y="5269658"/>
            <a:ext cx="9235440" cy="710098"/>
          </a:xfrm>
          <a:prstGeom prst="rect">
            <a:avLst/>
          </a:prstGeom>
        </p:spPr>
      </p:pic>
    </p:spTree>
    <p:extLst>
      <p:ext uri="{BB962C8B-B14F-4D97-AF65-F5344CB8AC3E}">
        <p14:creationId xmlns:p14="http://schemas.microsoft.com/office/powerpoint/2010/main" val="1440761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26794" y="158034"/>
            <a:ext cx="8896350" cy="767631"/>
          </a:xfrm>
        </p:spPr>
        <p:txBody>
          <a:bodyPr/>
          <a:lstStyle/>
          <a:p>
            <a:pPr>
              <a:lnSpc>
                <a:spcPts val="4936"/>
              </a:lnSpc>
            </a:pPr>
            <a:r>
              <a:rPr lang="en-US" dirty="0">
                <a:latin typeface="Arial Narrow" pitchFamily="34" charset="0"/>
                <a:ea typeface="ＭＳ Ｐゴシック" pitchFamily="34" charset="-128"/>
                <a:cs typeface="Arial Narrow" pitchFamily="34" charset="0"/>
              </a:rPr>
              <a:t>The Role of Core Values and Concepts</a:t>
            </a:r>
          </a:p>
        </p:txBody>
      </p:sp>
      <p:pic>
        <p:nvPicPr>
          <p:cNvPr id="4" name="Picture 3"/>
          <p:cNvPicPr>
            <a:picLocks noChangeAspect="1"/>
          </p:cNvPicPr>
          <p:nvPr/>
        </p:nvPicPr>
        <p:blipFill>
          <a:blip r:embed="rId3"/>
          <a:stretch>
            <a:fillRect/>
          </a:stretch>
        </p:blipFill>
        <p:spPr>
          <a:xfrm>
            <a:off x="2286000" y="925665"/>
            <a:ext cx="7680960" cy="583989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254402" y="337826"/>
            <a:ext cx="8856441" cy="768254"/>
          </a:xfrm>
          <a:prstGeom prst="rect">
            <a:avLst/>
          </a:prstGeom>
          <a:noFill/>
          <a:ln w="9525">
            <a:noFill/>
            <a:miter lim="800000"/>
            <a:headEnd/>
            <a:tailEnd/>
          </a:ln>
        </p:spPr>
        <p:txBody>
          <a:bodyPr wrap="square" lIns="90264" tIns="45132" rIns="90264" bIns="45132">
            <a:spAutoFit/>
          </a:bodyPr>
          <a:lstStyle/>
          <a:p>
            <a:pPr>
              <a:defRPr/>
            </a:pPr>
            <a:r>
              <a:rPr lang="en-US" sz="4400" b="1" dirty="0">
                <a:latin typeface="+mj-lt"/>
                <a:ea typeface="ＭＳ Ｐゴシック" pitchFamily="-109" charset="-128"/>
              </a:rPr>
              <a:t>Core Values and Concepts</a:t>
            </a:r>
          </a:p>
        </p:txBody>
      </p:sp>
      <p:graphicFrame>
        <p:nvGraphicFramePr>
          <p:cNvPr id="2" name="Diagram 1">
            <a:extLst>
              <a:ext uri="{FF2B5EF4-FFF2-40B4-BE49-F238E27FC236}">
                <a16:creationId xmlns:a16="http://schemas.microsoft.com/office/drawing/2014/main" id="{6610BD32-7A86-4B73-9F4B-A0B4986C2D4B}"/>
              </a:ext>
            </a:extLst>
          </p:cNvPr>
          <p:cNvGraphicFramePr/>
          <p:nvPr>
            <p:extLst>
              <p:ext uri="{D42A27DB-BD31-4B8C-83A1-F6EECF244321}">
                <p14:modId xmlns:p14="http://schemas.microsoft.com/office/powerpoint/2010/main" val="2128332360"/>
              </p:ext>
            </p:extLst>
          </p:nvPr>
        </p:nvGraphicFramePr>
        <p:xfrm>
          <a:off x="-167640" y="2499359"/>
          <a:ext cx="2987040" cy="20956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Diagram 2">
            <a:extLst>
              <a:ext uri="{FF2B5EF4-FFF2-40B4-BE49-F238E27FC236}">
                <a16:creationId xmlns:a16="http://schemas.microsoft.com/office/drawing/2014/main" id="{F4ED2F72-45B2-4763-98ED-92C42E33C18F}"/>
              </a:ext>
            </a:extLst>
          </p:cNvPr>
          <p:cNvGraphicFramePr/>
          <p:nvPr>
            <p:extLst>
              <p:ext uri="{D42A27DB-BD31-4B8C-83A1-F6EECF244321}">
                <p14:modId xmlns:p14="http://schemas.microsoft.com/office/powerpoint/2010/main" val="3282659016"/>
              </p:ext>
            </p:extLst>
          </p:nvPr>
        </p:nvGraphicFramePr>
        <p:xfrm>
          <a:off x="2667000" y="1219200"/>
          <a:ext cx="4892040" cy="582168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7" name="Diagram 6">
            <a:extLst>
              <a:ext uri="{FF2B5EF4-FFF2-40B4-BE49-F238E27FC236}">
                <a16:creationId xmlns:a16="http://schemas.microsoft.com/office/drawing/2014/main" id="{8BB05E7A-3B2A-48D4-8C6D-01220473566C}"/>
              </a:ext>
            </a:extLst>
          </p:cNvPr>
          <p:cNvGraphicFramePr/>
          <p:nvPr>
            <p:extLst/>
          </p:nvPr>
        </p:nvGraphicFramePr>
        <p:xfrm>
          <a:off x="7559040" y="2608580"/>
          <a:ext cx="2499360" cy="234188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Tree>
    <p:extLst>
      <p:ext uri="{BB962C8B-B14F-4D97-AF65-F5344CB8AC3E}">
        <p14:creationId xmlns:p14="http://schemas.microsoft.com/office/powerpoint/2010/main" val="3065796407"/>
      </p:ext>
    </p:extLst>
  </p:cSld>
  <p:clrMapOvr>
    <a:masterClrMapping/>
  </p:clrMapOvr>
</p:sld>
</file>

<file path=ppt/theme/theme1.xml><?xml version="1.0" encoding="utf-8"?>
<a:theme xmlns:a="http://schemas.openxmlformats.org/drawingml/2006/main" name="Blank Presentation">
  <a:themeElements>
    <a:clrScheme name="Baldrige">
      <a:dk1>
        <a:srgbClr val="000000"/>
      </a:dk1>
      <a:lt1>
        <a:srgbClr val="FFFFFF"/>
      </a:lt1>
      <a:dk2>
        <a:srgbClr val="000000"/>
      </a:dk2>
      <a:lt2>
        <a:srgbClr val="808080"/>
      </a:lt2>
      <a:accent1>
        <a:srgbClr val="CCECFF"/>
      </a:accent1>
      <a:accent2>
        <a:srgbClr val="0099CC"/>
      </a:accent2>
      <a:accent3>
        <a:srgbClr val="B2B2B2"/>
      </a:accent3>
      <a:accent4>
        <a:srgbClr val="0099CC"/>
      </a:accent4>
      <a:accent5>
        <a:srgbClr val="808080"/>
      </a:accent5>
      <a:accent6>
        <a:srgbClr val="2D2DB9"/>
      </a:accent6>
      <a:hlink>
        <a:srgbClr val="CCCCFF"/>
      </a:hlink>
      <a:folHlink>
        <a:srgbClr val="B2B2B2"/>
      </a:folHlink>
    </a:clrScheme>
    <a:fontScheme name="Baldrige Slid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07"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07"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1579</TotalTime>
  <Words>4988</Words>
  <Application>Microsoft Office PowerPoint</Application>
  <PresentationFormat>Custom</PresentationFormat>
  <Paragraphs>291</Paragraphs>
  <Slides>29</Slides>
  <Notes>29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29</vt:i4>
      </vt:variant>
    </vt:vector>
  </HeadingPairs>
  <TitlesOfParts>
    <vt:vector size="38" baseType="lpstr">
      <vt:lpstr>ＭＳ Ｐゴシック</vt:lpstr>
      <vt:lpstr>Arial</vt:lpstr>
      <vt:lpstr>Arial Narrow</vt:lpstr>
      <vt:lpstr>CommonBullets</vt:lpstr>
      <vt:lpstr>Monotype Sorts</vt:lpstr>
      <vt:lpstr>Tahoma</vt:lpstr>
      <vt:lpstr>Times New Roman</vt:lpstr>
      <vt:lpstr>ヒラギノ角ゴ Pro W3</vt:lpstr>
      <vt:lpstr>Blank Presentation</vt:lpstr>
      <vt:lpstr>Baldrige Performance Excellence Program | 2018 </vt:lpstr>
      <vt:lpstr>PowerPoint Presentation</vt:lpstr>
      <vt:lpstr>PowerPoint Presentation</vt:lpstr>
      <vt:lpstr>The Baldrige Approach in 3 Questions</vt:lpstr>
      <vt:lpstr>PowerPoint Presentation</vt:lpstr>
      <vt:lpstr>Systems Perspective</vt:lpstr>
      <vt:lpstr>Criteria Categories</vt:lpstr>
      <vt:lpstr>The Role of Core Values and Concepts</vt:lpstr>
      <vt:lpstr>PowerPoint Presentation</vt:lpstr>
      <vt:lpstr>PowerPoint Presentation</vt:lpstr>
      <vt:lpstr>PowerPoint Presentation</vt:lpstr>
      <vt:lpstr>PowerPoint Presentation</vt:lpstr>
      <vt:lpstr>PowerPoint Presentation</vt:lpstr>
      <vt:lpstr>PowerPoint Presentation</vt:lpstr>
      <vt:lpstr>Organizational Profile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Scoring System</vt:lpstr>
      <vt:lpstr>Category Point Values</vt:lpstr>
      <vt:lpstr>Evaluating Processes</vt:lpstr>
      <vt:lpstr>PowerPoint Presentation</vt:lpstr>
      <vt:lpstr>PowerPoint Presentation</vt:lpstr>
      <vt:lpstr>Evaluating Results</vt:lpstr>
      <vt:lpstr>PowerPoint Presentation</vt:lpstr>
    </vt:vector>
  </TitlesOfParts>
  <Company>NQP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Malcolm Baldrige National Quality Award</dc:title>
  <dc:creator>LouAnn Ross</dc:creator>
  <cp:lastModifiedBy>Garshick, Ellen (Fed)</cp:lastModifiedBy>
  <cp:revision>126</cp:revision>
  <cp:lastPrinted>1999-10-12T17:45:39Z</cp:lastPrinted>
  <dcterms:created xsi:type="dcterms:W3CDTF">2011-02-25T15:47:11Z</dcterms:created>
  <dcterms:modified xsi:type="dcterms:W3CDTF">2018-06-26T20:16:39Z</dcterms:modified>
</cp:coreProperties>
</file>