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handoutMasterIdLst>
    <p:handoutMasterId r:id="rId29"/>
  </p:handoutMasterIdLst>
  <p:sldIdLst>
    <p:sldId id="259" r:id="rId2"/>
    <p:sldId id="278" r:id="rId3"/>
    <p:sldId id="307" r:id="rId4"/>
    <p:sldId id="281" r:id="rId5"/>
    <p:sldId id="284" r:id="rId6"/>
    <p:sldId id="289" r:id="rId7"/>
    <p:sldId id="297" r:id="rId8"/>
    <p:sldId id="298" r:id="rId9"/>
    <p:sldId id="260" r:id="rId10"/>
    <p:sldId id="261" r:id="rId11"/>
    <p:sldId id="265" r:id="rId12"/>
    <p:sldId id="264" r:id="rId13"/>
    <p:sldId id="267" r:id="rId14"/>
    <p:sldId id="266" r:id="rId15"/>
    <p:sldId id="294" r:id="rId16"/>
    <p:sldId id="295" r:id="rId17"/>
    <p:sldId id="296" r:id="rId18"/>
    <p:sldId id="299" r:id="rId19"/>
    <p:sldId id="300" r:id="rId20"/>
    <p:sldId id="301" r:id="rId21"/>
    <p:sldId id="302" r:id="rId22"/>
    <p:sldId id="308" r:id="rId23"/>
    <p:sldId id="303" r:id="rId24"/>
    <p:sldId id="304" r:id="rId25"/>
    <p:sldId id="305" r:id="rId26"/>
    <p:sldId id="306" r:id="rId27"/>
  </p:sldIdLst>
  <p:sldSz cx="9144000" cy="6858000" type="screen4x3"/>
  <p:notesSz cx="7019925" cy="9305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5933" autoAdjust="0"/>
  </p:normalViewPr>
  <p:slideViewPr>
    <p:cSldViewPr>
      <p:cViewPr>
        <p:scale>
          <a:sx n="60" d="100"/>
          <a:sy n="60" d="100"/>
        </p:scale>
        <p:origin x="-1656" y="-72"/>
      </p:cViewPr>
      <p:guideLst>
        <p:guide orient="horz" pos="2160"/>
        <p:guide pos="2880"/>
      </p:guideLst>
    </p:cSldViewPr>
  </p:slideViewPr>
  <p:notesTextViewPr>
    <p:cViewPr>
      <p:scale>
        <a:sx n="1" d="1"/>
        <a:sy n="1" d="1"/>
      </p:scale>
      <p:origin x="0" y="0"/>
    </p:cViewPr>
  </p:notesTextViewPr>
  <p:sorterViewPr>
    <p:cViewPr>
      <p:scale>
        <a:sx n="80" d="100"/>
        <a:sy n="80" d="100"/>
      </p:scale>
      <p:origin x="0" y="3845"/>
    </p:cViewPr>
  </p:sorterViewPr>
  <p:notesViewPr>
    <p:cSldViewPr>
      <p:cViewPr>
        <p:scale>
          <a:sx n="100" d="100"/>
          <a:sy n="100" d="100"/>
        </p:scale>
        <p:origin x="-2275" y="494"/>
      </p:cViewPr>
      <p:guideLst>
        <p:guide orient="horz" pos="2931"/>
        <p:guide pos="221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9.2207677165354343E-2"/>
          <c:y val="0.11266243802857977"/>
          <c:w val="0.56711745406824143"/>
          <c:h val="0.74444969378827641"/>
        </c:manualLayout>
      </c:layout>
      <c:radarChart>
        <c:radarStyle val="marker"/>
        <c:varyColors val="0"/>
        <c:ser>
          <c:idx val="1"/>
          <c:order val="0"/>
          <c:tx>
            <c:strRef>
              <c:f>'Revised Spider Color SV (2)'!$B$1</c:f>
              <c:strCache>
                <c:ptCount val="1"/>
                <c:pt idx="0">
                  <c:v>Median Scores for Consensus Review</c:v>
                </c:pt>
              </c:strCache>
            </c:strRef>
          </c:tx>
          <c:spPr>
            <a:ln w="41275">
              <a:solidFill>
                <a:srgbClr val="C00000"/>
              </a:solidFill>
              <a:prstDash val="dash"/>
            </a:ln>
            <a:effectLst/>
          </c:spPr>
          <c:marker>
            <c:symbol val="triangle"/>
            <c:size val="7"/>
            <c:spPr>
              <a:solidFill>
                <a:srgbClr val="C00000"/>
              </a:solidFill>
              <a:effectLst/>
            </c:spPr>
          </c:marker>
          <c:cat>
            <c:strRef>
              <c:f>'Revised Spider Color SV (2)'!$A$2:$A$18</c:f>
              <c:strCache>
                <c:ptCount val="17"/>
                <c:pt idx="0">
                  <c:v>Item 1.1</c:v>
                </c:pt>
                <c:pt idx="1">
                  <c:v>Item 1.2</c:v>
                </c:pt>
                <c:pt idx="2">
                  <c:v>Item 2.1</c:v>
                </c:pt>
                <c:pt idx="3">
                  <c:v>Item 2.2</c:v>
                </c:pt>
                <c:pt idx="4">
                  <c:v>Item 3.1</c:v>
                </c:pt>
                <c:pt idx="5">
                  <c:v>Item 3.2</c:v>
                </c:pt>
                <c:pt idx="6">
                  <c:v>Item 4.1</c:v>
                </c:pt>
                <c:pt idx="7">
                  <c:v>Item 4.2</c:v>
                </c:pt>
                <c:pt idx="8">
                  <c:v>Item 5.1</c:v>
                </c:pt>
                <c:pt idx="9">
                  <c:v>Item 5.2</c:v>
                </c:pt>
                <c:pt idx="10">
                  <c:v>Item 6.1</c:v>
                </c:pt>
                <c:pt idx="11">
                  <c:v>Item 6.2</c:v>
                </c:pt>
                <c:pt idx="12">
                  <c:v>Item 7.1</c:v>
                </c:pt>
                <c:pt idx="13">
                  <c:v>Item 7.2</c:v>
                </c:pt>
                <c:pt idx="14">
                  <c:v>Item 7.3</c:v>
                </c:pt>
                <c:pt idx="15">
                  <c:v>Item 7.4</c:v>
                </c:pt>
                <c:pt idx="16">
                  <c:v>Item 7.5</c:v>
                </c:pt>
              </c:strCache>
            </c:strRef>
          </c:cat>
          <c:val>
            <c:numRef>
              <c:f>'Revised Spider Color SV (2)'!$B$2:$B$18</c:f>
              <c:numCache>
                <c:formatCode>General</c:formatCode>
                <c:ptCount val="17"/>
                <c:pt idx="0">
                  <c:v>3</c:v>
                </c:pt>
                <c:pt idx="1">
                  <c:v>3</c:v>
                </c:pt>
                <c:pt idx="2">
                  <c:v>3</c:v>
                </c:pt>
                <c:pt idx="3">
                  <c:v>3</c:v>
                </c:pt>
                <c:pt idx="4">
                  <c:v>3</c:v>
                </c:pt>
                <c:pt idx="5">
                  <c:v>3</c:v>
                </c:pt>
                <c:pt idx="6">
                  <c:v>3</c:v>
                </c:pt>
                <c:pt idx="7">
                  <c:v>3</c:v>
                </c:pt>
                <c:pt idx="8">
                  <c:v>3</c:v>
                </c:pt>
                <c:pt idx="9">
                  <c:v>3</c:v>
                </c:pt>
                <c:pt idx="10">
                  <c:v>3</c:v>
                </c:pt>
                <c:pt idx="11">
                  <c:v>3</c:v>
                </c:pt>
                <c:pt idx="12">
                  <c:v>3</c:v>
                </c:pt>
                <c:pt idx="13">
                  <c:v>2</c:v>
                </c:pt>
                <c:pt idx="14">
                  <c:v>2</c:v>
                </c:pt>
                <c:pt idx="15">
                  <c:v>2</c:v>
                </c:pt>
                <c:pt idx="16">
                  <c:v>3</c:v>
                </c:pt>
              </c:numCache>
            </c:numRef>
          </c:val>
        </c:ser>
        <c:ser>
          <c:idx val="2"/>
          <c:order val="1"/>
          <c:tx>
            <c:v>Median Scores for All Site-Visited Applicants after Site Visit Review</c:v>
          </c:tx>
          <c:spPr>
            <a:ln>
              <a:solidFill>
                <a:srgbClr val="0099CC"/>
              </a:solidFill>
              <a:prstDash val="sysDot"/>
            </a:ln>
          </c:spPr>
          <c:marker>
            <c:symbol val="square"/>
            <c:size val="7"/>
            <c:spPr>
              <a:solidFill>
                <a:srgbClr val="0099CC"/>
              </a:solidFill>
              <a:ln w="0">
                <a:noFill/>
              </a:ln>
            </c:spPr>
          </c:marker>
          <c:cat>
            <c:strRef>
              <c:f>'Revised Spider Color SV (2)'!$A$2:$A$18</c:f>
              <c:strCache>
                <c:ptCount val="17"/>
                <c:pt idx="0">
                  <c:v>Item 1.1</c:v>
                </c:pt>
                <c:pt idx="1">
                  <c:v>Item 1.2</c:v>
                </c:pt>
                <c:pt idx="2">
                  <c:v>Item 2.1</c:v>
                </c:pt>
                <c:pt idx="3">
                  <c:v>Item 2.2</c:v>
                </c:pt>
                <c:pt idx="4">
                  <c:v>Item 3.1</c:v>
                </c:pt>
                <c:pt idx="5">
                  <c:v>Item 3.2</c:v>
                </c:pt>
                <c:pt idx="6">
                  <c:v>Item 4.1</c:v>
                </c:pt>
                <c:pt idx="7">
                  <c:v>Item 4.2</c:v>
                </c:pt>
                <c:pt idx="8">
                  <c:v>Item 5.1</c:v>
                </c:pt>
                <c:pt idx="9">
                  <c:v>Item 5.2</c:v>
                </c:pt>
                <c:pt idx="10">
                  <c:v>Item 6.1</c:v>
                </c:pt>
                <c:pt idx="11">
                  <c:v>Item 6.2</c:v>
                </c:pt>
                <c:pt idx="12">
                  <c:v>Item 7.1</c:v>
                </c:pt>
                <c:pt idx="13">
                  <c:v>Item 7.2</c:v>
                </c:pt>
                <c:pt idx="14">
                  <c:v>Item 7.3</c:v>
                </c:pt>
                <c:pt idx="15">
                  <c:v>Item 7.4</c:v>
                </c:pt>
                <c:pt idx="16">
                  <c:v>Item 7.5</c:v>
                </c:pt>
              </c:strCache>
            </c:strRef>
          </c:cat>
          <c:val>
            <c:numRef>
              <c:f>'Revised Spider Color SV (2)'!$C$2:$C$18</c:f>
              <c:numCache>
                <c:formatCode>General</c:formatCode>
                <c:ptCount val="17"/>
                <c:pt idx="0">
                  <c:v>4</c:v>
                </c:pt>
                <c:pt idx="1">
                  <c:v>4</c:v>
                </c:pt>
                <c:pt idx="2">
                  <c:v>4</c:v>
                </c:pt>
                <c:pt idx="3">
                  <c:v>3.5</c:v>
                </c:pt>
                <c:pt idx="4">
                  <c:v>3</c:v>
                </c:pt>
                <c:pt idx="5">
                  <c:v>3</c:v>
                </c:pt>
                <c:pt idx="6">
                  <c:v>3</c:v>
                </c:pt>
                <c:pt idx="7">
                  <c:v>3</c:v>
                </c:pt>
                <c:pt idx="8">
                  <c:v>3.5</c:v>
                </c:pt>
                <c:pt idx="9">
                  <c:v>3</c:v>
                </c:pt>
                <c:pt idx="10">
                  <c:v>4</c:v>
                </c:pt>
                <c:pt idx="11">
                  <c:v>3</c:v>
                </c:pt>
                <c:pt idx="12">
                  <c:v>3</c:v>
                </c:pt>
                <c:pt idx="13">
                  <c:v>3</c:v>
                </c:pt>
                <c:pt idx="14">
                  <c:v>3</c:v>
                </c:pt>
                <c:pt idx="15">
                  <c:v>3</c:v>
                </c:pt>
                <c:pt idx="16">
                  <c:v>3.5</c:v>
                </c:pt>
              </c:numCache>
            </c:numRef>
          </c:val>
        </c:ser>
        <c:dLbls>
          <c:showLegendKey val="0"/>
          <c:showVal val="0"/>
          <c:showCatName val="0"/>
          <c:showSerName val="0"/>
          <c:showPercent val="0"/>
          <c:showBubbleSize val="0"/>
        </c:dLbls>
        <c:axId val="84404096"/>
        <c:axId val="84406272"/>
      </c:radarChart>
      <c:catAx>
        <c:axId val="84404096"/>
        <c:scaling>
          <c:orientation val="minMax"/>
        </c:scaling>
        <c:delete val="0"/>
        <c:axPos val="b"/>
        <c:majorGridlines/>
        <c:numFmt formatCode="General" sourceLinked="1"/>
        <c:majorTickMark val="out"/>
        <c:minorTickMark val="none"/>
        <c:tickLblPos val="nextTo"/>
        <c:txPr>
          <a:bodyPr rot="0" vert="horz"/>
          <a:lstStyle/>
          <a:p>
            <a:pPr>
              <a:defRPr sz="1600" b="1"/>
            </a:pPr>
            <a:endParaRPr lang="en-US"/>
          </a:p>
        </c:txPr>
        <c:crossAx val="84406272"/>
        <c:crosses val="autoZero"/>
        <c:auto val="0"/>
        <c:lblAlgn val="ctr"/>
        <c:lblOffset val="100"/>
        <c:noMultiLvlLbl val="0"/>
      </c:catAx>
      <c:valAx>
        <c:axId val="84406272"/>
        <c:scaling>
          <c:orientation val="minMax"/>
          <c:max val="5"/>
          <c:min val="0"/>
        </c:scaling>
        <c:delete val="0"/>
        <c:axPos val="l"/>
        <c:majorGridlines>
          <c:spPr>
            <a:ln>
              <a:solidFill>
                <a:schemeClr val="bg1">
                  <a:lumMod val="75000"/>
                </a:schemeClr>
              </a:solidFill>
            </a:ln>
          </c:spPr>
        </c:majorGridlines>
        <c:numFmt formatCode="General" sourceLinked="1"/>
        <c:majorTickMark val="cross"/>
        <c:minorTickMark val="none"/>
        <c:tickLblPos val="none"/>
        <c:crossAx val="84404096"/>
        <c:crosses val="autoZero"/>
        <c:crossBetween val="between"/>
        <c:majorUnit val="1"/>
        <c:minorUnit val="0.5"/>
      </c:valAx>
    </c:plotArea>
    <c:legend>
      <c:legendPos val="t"/>
      <c:layout>
        <c:manualLayout>
          <c:xMode val="edge"/>
          <c:yMode val="edge"/>
          <c:x val="0.68333333333333335"/>
          <c:y val="0.6995053951589385"/>
          <c:w val="0.30171620734908139"/>
          <c:h val="0.26738713910761153"/>
        </c:manualLayout>
      </c:layout>
      <c:overlay val="0"/>
      <c:txPr>
        <a:bodyPr/>
        <a:lstStyle/>
        <a:p>
          <a:pPr>
            <a:defRPr sz="1800" b="0">
              <a:latin typeface="+mn-lt"/>
            </a:defRPr>
          </a:pPr>
          <a:endParaRPr lang="en-US"/>
        </a:p>
      </c:txPr>
    </c:legend>
    <c:plotVisOnly val="1"/>
    <c:dispBlanksAs val="span"/>
    <c:showDLblsOverMax val="0"/>
  </c:chart>
  <c:externalData r:id="rId2">
    <c:autoUpdate val="0"/>
  </c:externalData>
  <c:userShapes r:id="rId3"/>
</c:chartSpace>
</file>

<file path=ppt/drawings/drawing1.xml><?xml version="1.0" encoding="utf-8"?>
<c:userShapes xmlns:c="http://schemas.openxmlformats.org/drawingml/2006/chart">
  <cdr:relSizeAnchor xmlns:cdr="http://schemas.openxmlformats.org/drawingml/2006/chartDrawing">
    <cdr:from>
      <cdr:x>0.36347</cdr:x>
      <cdr:y>0.46378</cdr:y>
    </cdr:from>
    <cdr:to>
      <cdr:x>0.42291</cdr:x>
      <cdr:y>0.50061</cdr:y>
    </cdr:to>
    <cdr:sp macro="" textlink="">
      <cdr:nvSpPr>
        <cdr:cNvPr id="2" name="TextBox 1"/>
        <cdr:cNvSpPr txBox="1"/>
      </cdr:nvSpPr>
      <cdr:spPr>
        <a:xfrm xmlns:a="http://schemas.openxmlformats.org/drawingml/2006/main" rot="21057306">
          <a:off x="3323554" y="3180592"/>
          <a:ext cx="543519" cy="252565"/>
        </a:xfrm>
        <a:prstGeom xmlns:a="http://schemas.openxmlformats.org/drawingml/2006/main" prst="rect">
          <a:avLst/>
        </a:prstGeom>
        <a:solidFill xmlns:a="http://schemas.openxmlformats.org/drawingml/2006/main">
          <a:schemeClr val="bg1"/>
        </a:solidFill>
      </cdr:spPr>
      <cdr:txBody>
        <a:bodyPr xmlns:a="http://schemas.openxmlformats.org/drawingml/2006/main" vertOverflow="clip" wrap="square" lIns="0" tIns="0" rIns="0" bIns="91440" rtlCol="0"/>
        <a:lstStyle xmlns:a="http://schemas.openxmlformats.org/drawingml/2006/main"/>
        <a:p xmlns:a="http://schemas.openxmlformats.org/drawingml/2006/main">
          <a:pPr marL="0" indent="0"/>
          <a:r>
            <a:rPr lang="en-US" sz="1800" b="1" dirty="0">
              <a:latin typeface="+mn-lt"/>
              <a:ea typeface="+mn-ea"/>
              <a:cs typeface="+mn-cs"/>
            </a:rPr>
            <a:t>0-5%</a:t>
          </a:r>
        </a:p>
      </cdr:txBody>
    </cdr:sp>
  </cdr:relSizeAnchor>
  <cdr:relSizeAnchor xmlns:cdr="http://schemas.openxmlformats.org/drawingml/2006/chartDrawing">
    <cdr:from>
      <cdr:x>0.33404</cdr:x>
      <cdr:y>0.40936</cdr:y>
    </cdr:from>
    <cdr:to>
      <cdr:x>0.41735</cdr:x>
      <cdr:y>0.43002</cdr:y>
    </cdr:to>
    <cdr:sp macro="" textlink="">
      <cdr:nvSpPr>
        <cdr:cNvPr id="6" name="TextBox 1"/>
        <cdr:cNvSpPr txBox="1"/>
      </cdr:nvSpPr>
      <cdr:spPr>
        <a:xfrm xmlns:a="http://schemas.openxmlformats.org/drawingml/2006/main" rot="21008000">
          <a:off x="3054500" y="2807421"/>
          <a:ext cx="761787" cy="141633"/>
        </a:xfrm>
        <a:prstGeom xmlns:a="http://schemas.openxmlformats.org/drawingml/2006/main" prst="rect">
          <a:avLst/>
        </a:prstGeom>
        <a:solidFill xmlns:a="http://schemas.openxmlformats.org/drawingml/2006/main">
          <a:schemeClr val="bg1"/>
        </a:solidFill>
      </cdr:spPr>
      <cdr:txBody>
        <a:bodyPr xmlns:a="http://schemas.openxmlformats.org/drawingml/2006/main" wrap="square" lIns="0" tIns="0" rIns="0" bIns="0"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r>
            <a:rPr lang="en-US" sz="1800" b="1" dirty="0"/>
            <a:t>10-25%</a:t>
          </a:r>
        </a:p>
      </cdr:txBody>
    </cdr:sp>
  </cdr:relSizeAnchor>
  <cdr:relSizeAnchor xmlns:cdr="http://schemas.openxmlformats.org/drawingml/2006/chartDrawing">
    <cdr:from>
      <cdr:x>0.32125</cdr:x>
      <cdr:y>0.33594</cdr:y>
    </cdr:from>
    <cdr:to>
      <cdr:x>0.42664</cdr:x>
      <cdr:y>0.36777</cdr:y>
    </cdr:to>
    <cdr:sp macro="" textlink="">
      <cdr:nvSpPr>
        <cdr:cNvPr id="9" name="TextBox 8"/>
        <cdr:cNvSpPr txBox="1"/>
      </cdr:nvSpPr>
      <cdr:spPr>
        <a:xfrm xmlns:a="http://schemas.openxmlformats.org/drawingml/2006/main" rot="21023955">
          <a:off x="2937536" y="2303874"/>
          <a:ext cx="963686" cy="218311"/>
        </a:xfrm>
        <a:prstGeom xmlns:a="http://schemas.openxmlformats.org/drawingml/2006/main" prst="rect">
          <a:avLst/>
        </a:prstGeom>
        <a:solidFill xmlns:a="http://schemas.openxmlformats.org/drawingml/2006/main">
          <a:schemeClr val="bg1"/>
        </a:solidFill>
      </cdr:spPr>
      <cdr:txBody>
        <a:bodyPr xmlns:a="http://schemas.openxmlformats.org/drawingml/2006/main" vertOverflow="clip" wrap="square" lIns="0" tIns="0" bIns="0" rtlCol="0"/>
        <a:lstStyle xmlns:a="http://schemas.openxmlformats.org/drawingml/2006/main"/>
        <a:p xmlns:a="http://schemas.openxmlformats.org/drawingml/2006/main">
          <a:pPr marL="0" indent="0" algn="ctr"/>
          <a:r>
            <a:rPr lang="en-US" sz="1800" b="1" dirty="0">
              <a:latin typeface="+mn-lt"/>
              <a:ea typeface="+mn-ea"/>
              <a:cs typeface="+mn-cs"/>
            </a:rPr>
            <a:t>30-45%</a:t>
          </a:r>
        </a:p>
      </cdr:txBody>
    </cdr:sp>
  </cdr:relSizeAnchor>
  <cdr:relSizeAnchor xmlns:cdr="http://schemas.openxmlformats.org/drawingml/2006/chartDrawing">
    <cdr:from>
      <cdr:x>0.31051</cdr:x>
      <cdr:y>0.26543</cdr:y>
    </cdr:from>
    <cdr:to>
      <cdr:x>0.40372</cdr:x>
      <cdr:y>0.31107</cdr:y>
    </cdr:to>
    <cdr:sp macro="" textlink="">
      <cdr:nvSpPr>
        <cdr:cNvPr id="10" name="TextBox 9"/>
        <cdr:cNvSpPr txBox="1"/>
      </cdr:nvSpPr>
      <cdr:spPr>
        <a:xfrm xmlns:a="http://schemas.openxmlformats.org/drawingml/2006/main" rot="21034215">
          <a:off x="2839282" y="1820307"/>
          <a:ext cx="852312" cy="313004"/>
        </a:xfrm>
        <a:prstGeom xmlns:a="http://schemas.openxmlformats.org/drawingml/2006/main" prst="rect">
          <a:avLst/>
        </a:prstGeom>
        <a:solidFill xmlns:a="http://schemas.openxmlformats.org/drawingml/2006/main">
          <a:schemeClr val="bg1"/>
        </a:solidFill>
      </cdr:spPr>
      <cdr:txBody>
        <a:bodyPr xmlns:a="http://schemas.openxmlformats.org/drawingml/2006/main" vertOverflow="clip" wrap="square" lIns="0" tIns="0" rIns="0" bIns="0" rtlCol="0"/>
        <a:lstStyle xmlns:a="http://schemas.openxmlformats.org/drawingml/2006/main"/>
        <a:p xmlns:a="http://schemas.openxmlformats.org/drawingml/2006/main">
          <a:r>
            <a:rPr lang="en-US" sz="1800" b="1" dirty="0"/>
            <a:t>50-65%</a:t>
          </a:r>
        </a:p>
      </cdr:txBody>
    </cdr:sp>
  </cdr:relSizeAnchor>
  <cdr:relSizeAnchor xmlns:cdr="http://schemas.openxmlformats.org/drawingml/2006/chartDrawing">
    <cdr:from>
      <cdr:x>0.29568</cdr:x>
      <cdr:y>0.1791</cdr:y>
    </cdr:from>
    <cdr:to>
      <cdr:x>0.39053</cdr:x>
      <cdr:y>0.20065</cdr:y>
    </cdr:to>
    <cdr:sp macro="" textlink="">
      <cdr:nvSpPr>
        <cdr:cNvPr id="11" name="TextBox 1"/>
        <cdr:cNvSpPr txBox="1"/>
      </cdr:nvSpPr>
      <cdr:spPr>
        <a:xfrm xmlns:a="http://schemas.openxmlformats.org/drawingml/2006/main" rot="21034215">
          <a:off x="2703725" y="1228290"/>
          <a:ext cx="867308" cy="147756"/>
        </a:xfrm>
        <a:prstGeom xmlns:a="http://schemas.openxmlformats.org/drawingml/2006/main" prst="rect">
          <a:avLst/>
        </a:prstGeom>
        <a:solidFill xmlns:a="http://schemas.openxmlformats.org/drawingml/2006/main">
          <a:sysClr val="window" lastClr="FFFFFF"/>
        </a:solidFill>
      </cdr:spPr>
      <cdr:txBody>
        <a:bodyPr xmlns:a="http://schemas.openxmlformats.org/drawingml/2006/main" wrap="square" lIns="0" tIns="0" rIns="0" bIns="0"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r>
            <a:rPr lang="en-US" sz="1800" b="1" dirty="0"/>
            <a:t>70-85%</a:t>
          </a:r>
        </a:p>
      </cdr:txBody>
    </cdr:sp>
  </cdr:relSizeAnchor>
  <cdr:relSizeAnchor xmlns:cdr="http://schemas.openxmlformats.org/drawingml/2006/chartDrawing">
    <cdr:from>
      <cdr:x>0.28869</cdr:x>
      <cdr:y>0.10243</cdr:y>
    </cdr:from>
    <cdr:to>
      <cdr:x>0.39505</cdr:x>
      <cdr:y>0.14705</cdr:y>
    </cdr:to>
    <cdr:sp macro="" textlink="">
      <cdr:nvSpPr>
        <cdr:cNvPr id="13" name="TextBox 1"/>
        <cdr:cNvSpPr txBox="1"/>
      </cdr:nvSpPr>
      <cdr:spPr>
        <a:xfrm xmlns:a="http://schemas.openxmlformats.org/drawingml/2006/main" rot="21034215">
          <a:off x="2639781" y="702443"/>
          <a:ext cx="972555" cy="306054"/>
        </a:xfrm>
        <a:prstGeom xmlns:a="http://schemas.openxmlformats.org/drawingml/2006/main" prst="rect">
          <a:avLst/>
        </a:prstGeom>
        <a:solidFill xmlns:a="http://schemas.openxmlformats.org/drawingml/2006/main">
          <a:sysClr val="window" lastClr="FFFFFF"/>
        </a:solidFill>
      </cdr:spPr>
      <cdr:txBody>
        <a:bodyPr xmlns:a="http://schemas.openxmlformats.org/drawingml/2006/main" wrap="square" lIns="0" tIns="0" rIns="0" bIns="0"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r>
            <a:rPr lang="en-US" sz="1800" b="1" dirty="0"/>
            <a:t>90-100%</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1968" cy="465296"/>
          </a:xfrm>
          <a:prstGeom prst="rect">
            <a:avLst/>
          </a:prstGeom>
        </p:spPr>
        <p:txBody>
          <a:bodyPr vert="horz" lIns="93287" tIns="46644" rIns="93287" bIns="46644" rtlCol="0"/>
          <a:lstStyle>
            <a:lvl1pPr algn="l">
              <a:defRPr sz="1200"/>
            </a:lvl1pPr>
          </a:lstStyle>
          <a:p>
            <a:endParaRPr lang="en-US"/>
          </a:p>
        </p:txBody>
      </p:sp>
      <p:sp>
        <p:nvSpPr>
          <p:cNvPr id="3" name="Date Placeholder 2"/>
          <p:cNvSpPr>
            <a:spLocks noGrp="1"/>
          </p:cNvSpPr>
          <p:nvPr>
            <p:ph type="dt" sz="quarter" idx="1"/>
          </p:nvPr>
        </p:nvSpPr>
        <p:spPr>
          <a:xfrm>
            <a:off x="3976333" y="0"/>
            <a:ext cx="3041968" cy="465296"/>
          </a:xfrm>
          <a:prstGeom prst="rect">
            <a:avLst/>
          </a:prstGeom>
        </p:spPr>
        <p:txBody>
          <a:bodyPr vert="horz" lIns="93287" tIns="46644" rIns="93287" bIns="46644" rtlCol="0"/>
          <a:lstStyle>
            <a:lvl1pPr algn="r">
              <a:defRPr sz="1200"/>
            </a:lvl1pPr>
          </a:lstStyle>
          <a:p>
            <a:fld id="{EF29EEC7-187D-4389-8460-CFFC3C965AC7}" type="datetimeFigureOut">
              <a:rPr lang="en-US" smtClean="0"/>
              <a:t>2/25/2014</a:t>
            </a:fld>
            <a:endParaRPr lang="en-US"/>
          </a:p>
        </p:txBody>
      </p:sp>
      <p:sp>
        <p:nvSpPr>
          <p:cNvPr id="4" name="Footer Placeholder 3"/>
          <p:cNvSpPr>
            <a:spLocks noGrp="1"/>
          </p:cNvSpPr>
          <p:nvPr>
            <p:ph type="ftr" sz="quarter" idx="2"/>
          </p:nvPr>
        </p:nvSpPr>
        <p:spPr>
          <a:xfrm>
            <a:off x="0" y="8839014"/>
            <a:ext cx="3041968" cy="465296"/>
          </a:xfrm>
          <a:prstGeom prst="rect">
            <a:avLst/>
          </a:prstGeom>
        </p:spPr>
        <p:txBody>
          <a:bodyPr vert="horz" lIns="93287" tIns="46644" rIns="93287" bIns="46644" rtlCol="0" anchor="b"/>
          <a:lstStyle>
            <a:lvl1pPr algn="l">
              <a:defRPr sz="1200"/>
            </a:lvl1pPr>
          </a:lstStyle>
          <a:p>
            <a:endParaRPr lang="en-US"/>
          </a:p>
        </p:txBody>
      </p:sp>
      <p:sp>
        <p:nvSpPr>
          <p:cNvPr id="5" name="Slide Number Placeholder 4"/>
          <p:cNvSpPr>
            <a:spLocks noGrp="1"/>
          </p:cNvSpPr>
          <p:nvPr>
            <p:ph type="sldNum" sz="quarter" idx="3"/>
          </p:nvPr>
        </p:nvSpPr>
        <p:spPr>
          <a:xfrm>
            <a:off x="3976333" y="8839014"/>
            <a:ext cx="3041968" cy="465296"/>
          </a:xfrm>
          <a:prstGeom prst="rect">
            <a:avLst/>
          </a:prstGeom>
        </p:spPr>
        <p:txBody>
          <a:bodyPr vert="horz" lIns="93287" tIns="46644" rIns="93287" bIns="46644" rtlCol="0" anchor="b"/>
          <a:lstStyle>
            <a:lvl1pPr algn="r">
              <a:defRPr sz="1200"/>
            </a:lvl1pPr>
          </a:lstStyle>
          <a:p>
            <a:fld id="{8F193F49-2A87-487D-9F61-738EE0C41938}" type="slidenum">
              <a:rPr lang="en-US" smtClean="0"/>
              <a:t>‹#›</a:t>
            </a:fld>
            <a:endParaRPr lang="en-US"/>
          </a:p>
        </p:txBody>
      </p:sp>
    </p:spTree>
    <p:extLst>
      <p:ext uri="{BB962C8B-B14F-4D97-AF65-F5344CB8AC3E}">
        <p14:creationId xmlns:p14="http://schemas.microsoft.com/office/powerpoint/2010/main" val="3672355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1968" cy="465296"/>
          </a:xfrm>
          <a:prstGeom prst="rect">
            <a:avLst/>
          </a:prstGeom>
        </p:spPr>
        <p:txBody>
          <a:bodyPr vert="horz" lIns="93287" tIns="46644" rIns="93287" bIns="46644" rtlCol="0"/>
          <a:lstStyle>
            <a:lvl1pPr algn="l">
              <a:defRPr sz="1200"/>
            </a:lvl1pPr>
          </a:lstStyle>
          <a:p>
            <a:endParaRPr lang="en-US"/>
          </a:p>
        </p:txBody>
      </p:sp>
      <p:sp>
        <p:nvSpPr>
          <p:cNvPr id="3" name="Date Placeholder 2"/>
          <p:cNvSpPr>
            <a:spLocks noGrp="1"/>
          </p:cNvSpPr>
          <p:nvPr>
            <p:ph type="dt" idx="1"/>
          </p:nvPr>
        </p:nvSpPr>
        <p:spPr>
          <a:xfrm>
            <a:off x="3976333" y="0"/>
            <a:ext cx="3041968" cy="465296"/>
          </a:xfrm>
          <a:prstGeom prst="rect">
            <a:avLst/>
          </a:prstGeom>
        </p:spPr>
        <p:txBody>
          <a:bodyPr vert="horz" lIns="93287" tIns="46644" rIns="93287" bIns="46644" rtlCol="0"/>
          <a:lstStyle>
            <a:lvl1pPr algn="r">
              <a:defRPr sz="1200"/>
            </a:lvl1pPr>
          </a:lstStyle>
          <a:p>
            <a:fld id="{FCA57FBB-2092-41AA-B430-507AA7C09F7D}" type="datetimeFigureOut">
              <a:rPr lang="en-US" smtClean="0"/>
              <a:t>2/25/2014</a:t>
            </a:fld>
            <a:endParaRPr lang="en-US"/>
          </a:p>
        </p:txBody>
      </p:sp>
      <p:sp>
        <p:nvSpPr>
          <p:cNvPr id="4" name="Slide Image Placeholder 3"/>
          <p:cNvSpPr>
            <a:spLocks noGrp="1" noRot="1" noChangeAspect="1"/>
          </p:cNvSpPr>
          <p:nvPr>
            <p:ph type="sldImg" idx="2"/>
          </p:nvPr>
        </p:nvSpPr>
        <p:spPr>
          <a:xfrm>
            <a:off x="1184275" y="698500"/>
            <a:ext cx="4651375" cy="3489325"/>
          </a:xfrm>
          <a:prstGeom prst="rect">
            <a:avLst/>
          </a:prstGeom>
          <a:noFill/>
          <a:ln w="12700">
            <a:solidFill>
              <a:prstClr val="black"/>
            </a:solidFill>
          </a:ln>
        </p:spPr>
        <p:txBody>
          <a:bodyPr vert="horz" lIns="93287" tIns="46644" rIns="93287" bIns="46644" rtlCol="0" anchor="ctr"/>
          <a:lstStyle/>
          <a:p>
            <a:endParaRPr lang="en-US"/>
          </a:p>
        </p:txBody>
      </p:sp>
      <p:sp>
        <p:nvSpPr>
          <p:cNvPr id="5" name="Notes Placeholder 4"/>
          <p:cNvSpPr>
            <a:spLocks noGrp="1"/>
          </p:cNvSpPr>
          <p:nvPr>
            <p:ph type="body" sz="quarter" idx="3"/>
          </p:nvPr>
        </p:nvSpPr>
        <p:spPr>
          <a:xfrm>
            <a:off x="701993" y="4420315"/>
            <a:ext cx="5615940" cy="4187666"/>
          </a:xfrm>
          <a:prstGeom prst="rect">
            <a:avLst/>
          </a:prstGeom>
        </p:spPr>
        <p:txBody>
          <a:bodyPr vert="horz" lIns="93287" tIns="46644" rIns="93287" bIns="46644"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839014"/>
            <a:ext cx="3041968" cy="465296"/>
          </a:xfrm>
          <a:prstGeom prst="rect">
            <a:avLst/>
          </a:prstGeom>
        </p:spPr>
        <p:txBody>
          <a:bodyPr vert="horz" lIns="93287" tIns="46644" rIns="93287" bIns="46644" rtlCol="0" anchor="b"/>
          <a:lstStyle>
            <a:lvl1pPr algn="l">
              <a:defRPr sz="1200"/>
            </a:lvl1pPr>
          </a:lstStyle>
          <a:p>
            <a:endParaRPr lang="en-US"/>
          </a:p>
        </p:txBody>
      </p:sp>
      <p:sp>
        <p:nvSpPr>
          <p:cNvPr id="7" name="Slide Number Placeholder 6"/>
          <p:cNvSpPr>
            <a:spLocks noGrp="1"/>
          </p:cNvSpPr>
          <p:nvPr>
            <p:ph type="sldNum" sz="quarter" idx="5"/>
          </p:nvPr>
        </p:nvSpPr>
        <p:spPr>
          <a:xfrm>
            <a:off x="3976333" y="8839014"/>
            <a:ext cx="3041968" cy="465296"/>
          </a:xfrm>
          <a:prstGeom prst="rect">
            <a:avLst/>
          </a:prstGeom>
        </p:spPr>
        <p:txBody>
          <a:bodyPr vert="horz" lIns="93287" tIns="46644" rIns="93287" bIns="46644" rtlCol="0" anchor="b"/>
          <a:lstStyle>
            <a:lvl1pPr algn="r">
              <a:defRPr sz="1200"/>
            </a:lvl1pPr>
          </a:lstStyle>
          <a:p>
            <a:fld id="{F396A009-7C39-4FA4-A848-2A8E8E2BA19D}" type="slidenum">
              <a:rPr lang="en-US" smtClean="0"/>
              <a:t>‹#›</a:t>
            </a:fld>
            <a:endParaRPr lang="en-US"/>
          </a:p>
        </p:txBody>
      </p:sp>
    </p:spTree>
    <p:extLst>
      <p:ext uri="{BB962C8B-B14F-4D97-AF65-F5344CB8AC3E}">
        <p14:creationId xmlns:p14="http://schemas.microsoft.com/office/powerpoint/2010/main" val="521397151"/>
      </p:ext>
    </p:extLst>
  </p:cSld>
  <p:clrMap bg1="lt1" tx1="dk1" bg2="lt2" tx2="dk2" accent1="accent1" accent2="accent2" accent3="accent3" accent4="accent4" accent5="accent5" accent6="accent6" hlink="hlink" folHlink="folHlink"/>
  <p:notesStyle>
    <a:lvl1pPr marL="0" algn="l" defTabSz="914400" rtl="0" eaLnBrk="1" latinLnBrk="0" hangingPunct="1">
      <a:spcAft>
        <a:spcPts val="600"/>
      </a:spcAft>
      <a:defRPr sz="1100" kern="1200">
        <a:solidFill>
          <a:schemeClr val="tx1"/>
        </a:solidFill>
        <a:latin typeface="Tahoma" pitchFamily="34" charset="0"/>
        <a:ea typeface="Tahoma" pitchFamily="34" charset="0"/>
        <a:cs typeface="Tahoma" pitchFamily="34" charset="0"/>
      </a:defRPr>
    </a:lvl1pPr>
    <a:lvl2pPr marL="457200" algn="l" defTabSz="914400" rtl="0" eaLnBrk="1" latinLnBrk="0" hangingPunct="1">
      <a:spcAft>
        <a:spcPts val="600"/>
      </a:spcAft>
      <a:defRPr sz="1100" kern="1200">
        <a:solidFill>
          <a:schemeClr val="tx1"/>
        </a:solidFill>
        <a:latin typeface="Tahoma" pitchFamily="34" charset="0"/>
        <a:ea typeface="Tahoma" pitchFamily="34" charset="0"/>
        <a:cs typeface="Tahoma" pitchFamily="34" charset="0"/>
      </a:defRPr>
    </a:lvl2pPr>
    <a:lvl3pPr marL="914400" algn="l" defTabSz="914400" rtl="0" eaLnBrk="1" latinLnBrk="0" hangingPunct="1">
      <a:spcAft>
        <a:spcPts val="600"/>
      </a:spcAft>
      <a:defRPr sz="1100" kern="1200">
        <a:solidFill>
          <a:schemeClr val="tx1"/>
        </a:solidFill>
        <a:latin typeface="Tahoma" pitchFamily="34" charset="0"/>
        <a:ea typeface="Tahoma" pitchFamily="34" charset="0"/>
        <a:cs typeface="Tahoma" pitchFamily="34" charset="0"/>
      </a:defRPr>
    </a:lvl3pPr>
    <a:lvl4pPr marL="1371600" algn="l" defTabSz="914400" rtl="0" eaLnBrk="1" latinLnBrk="0" hangingPunct="1">
      <a:spcAft>
        <a:spcPts val="600"/>
      </a:spcAft>
      <a:defRPr sz="1100" kern="1200">
        <a:solidFill>
          <a:schemeClr val="tx1"/>
        </a:solidFill>
        <a:latin typeface="Tahoma" pitchFamily="34" charset="0"/>
        <a:ea typeface="Tahoma" pitchFamily="34" charset="0"/>
        <a:cs typeface="Tahoma" pitchFamily="34" charset="0"/>
      </a:defRPr>
    </a:lvl4pPr>
    <a:lvl5pPr marL="1828800" algn="l" defTabSz="914400" rtl="0" eaLnBrk="1" latinLnBrk="0" hangingPunct="1">
      <a:spcAft>
        <a:spcPts val="600"/>
      </a:spcAft>
      <a:defRPr sz="1100" kern="1200">
        <a:solidFill>
          <a:schemeClr val="tx1"/>
        </a:solidFill>
        <a:latin typeface="Tahoma" pitchFamily="34" charset="0"/>
        <a:ea typeface="Tahoma" pitchFamily="34" charset="0"/>
        <a:cs typeface="Tahoma"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6729" eaLnBrk="0" hangingPunct="0">
              <a:defRPr sz="2700">
                <a:solidFill>
                  <a:schemeClr val="tx1"/>
                </a:solidFill>
                <a:latin typeface="Times New Roman" pitchFamily="18" charset="0"/>
                <a:ea typeface="ＭＳ Ｐゴシック" pitchFamily="34" charset="-128"/>
              </a:defRPr>
            </a:lvl1pPr>
            <a:lvl2pPr marL="834056" indent="-320791" defTabSz="926729" eaLnBrk="0" hangingPunct="0">
              <a:defRPr sz="2700">
                <a:solidFill>
                  <a:schemeClr val="tx1"/>
                </a:solidFill>
                <a:latin typeface="Times New Roman" pitchFamily="18" charset="0"/>
                <a:ea typeface="ＭＳ Ｐゴシック" pitchFamily="34" charset="-128"/>
              </a:defRPr>
            </a:lvl2pPr>
            <a:lvl3pPr marL="1283164" indent="-256632" defTabSz="926729" eaLnBrk="0" hangingPunct="0">
              <a:defRPr sz="2700">
                <a:solidFill>
                  <a:schemeClr val="tx1"/>
                </a:solidFill>
                <a:latin typeface="Times New Roman" pitchFamily="18" charset="0"/>
                <a:ea typeface="ＭＳ Ｐゴシック" pitchFamily="34" charset="-128"/>
              </a:defRPr>
            </a:lvl3pPr>
            <a:lvl4pPr marL="1796429" indent="-256632" defTabSz="926729" eaLnBrk="0" hangingPunct="0">
              <a:defRPr sz="2700">
                <a:solidFill>
                  <a:schemeClr val="tx1"/>
                </a:solidFill>
                <a:latin typeface="Times New Roman" pitchFamily="18" charset="0"/>
                <a:ea typeface="ＭＳ Ｐゴシック" pitchFamily="34" charset="-128"/>
              </a:defRPr>
            </a:lvl4pPr>
            <a:lvl5pPr marL="2309695" indent="-256632" defTabSz="926729" eaLnBrk="0" hangingPunct="0">
              <a:defRPr sz="2700">
                <a:solidFill>
                  <a:schemeClr val="tx1"/>
                </a:solidFill>
                <a:latin typeface="Times New Roman" pitchFamily="18" charset="0"/>
                <a:ea typeface="ＭＳ Ｐゴシック" pitchFamily="34" charset="-128"/>
              </a:defRPr>
            </a:lvl5pPr>
            <a:lvl6pPr marL="2822961" indent="-256632" defTabSz="926729" eaLnBrk="0" fontAlgn="base" hangingPunct="0">
              <a:spcBef>
                <a:spcPct val="0"/>
              </a:spcBef>
              <a:spcAft>
                <a:spcPct val="0"/>
              </a:spcAft>
              <a:defRPr sz="2700">
                <a:solidFill>
                  <a:schemeClr val="tx1"/>
                </a:solidFill>
                <a:latin typeface="Times New Roman" pitchFamily="18" charset="0"/>
                <a:ea typeface="ＭＳ Ｐゴシック" pitchFamily="34" charset="-128"/>
              </a:defRPr>
            </a:lvl6pPr>
            <a:lvl7pPr marL="3336226" indent="-256632" defTabSz="926729" eaLnBrk="0" fontAlgn="base" hangingPunct="0">
              <a:spcBef>
                <a:spcPct val="0"/>
              </a:spcBef>
              <a:spcAft>
                <a:spcPct val="0"/>
              </a:spcAft>
              <a:defRPr sz="2700">
                <a:solidFill>
                  <a:schemeClr val="tx1"/>
                </a:solidFill>
                <a:latin typeface="Times New Roman" pitchFamily="18" charset="0"/>
                <a:ea typeface="ＭＳ Ｐゴシック" pitchFamily="34" charset="-128"/>
              </a:defRPr>
            </a:lvl7pPr>
            <a:lvl8pPr marL="3849492" indent="-256632" defTabSz="926729" eaLnBrk="0" fontAlgn="base" hangingPunct="0">
              <a:spcBef>
                <a:spcPct val="0"/>
              </a:spcBef>
              <a:spcAft>
                <a:spcPct val="0"/>
              </a:spcAft>
              <a:defRPr sz="2700">
                <a:solidFill>
                  <a:schemeClr val="tx1"/>
                </a:solidFill>
                <a:latin typeface="Times New Roman" pitchFamily="18" charset="0"/>
                <a:ea typeface="ＭＳ Ｐゴシック" pitchFamily="34" charset="-128"/>
              </a:defRPr>
            </a:lvl8pPr>
            <a:lvl9pPr marL="4362757" indent="-256632" defTabSz="926729" eaLnBrk="0" fontAlgn="base" hangingPunct="0">
              <a:spcBef>
                <a:spcPct val="0"/>
              </a:spcBef>
              <a:spcAft>
                <a:spcPct val="0"/>
              </a:spcAft>
              <a:defRPr sz="2700">
                <a:solidFill>
                  <a:schemeClr val="tx1"/>
                </a:solidFill>
                <a:latin typeface="Times New Roman" pitchFamily="18" charset="0"/>
                <a:ea typeface="ＭＳ Ｐゴシック" pitchFamily="34" charset="-128"/>
              </a:defRPr>
            </a:lvl9pPr>
          </a:lstStyle>
          <a:p>
            <a:fld id="{62C53951-BD71-4540-9693-7E914D5D7A4C}" type="slidenum">
              <a:rPr lang="en-US" sz="1200"/>
              <a:pPr/>
              <a:t>1</a:t>
            </a:fld>
            <a:endParaRPr lang="en-US" sz="120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Times New Roman" pitchFamily="18" charset="0"/>
              <a:ea typeface="ＭＳ Ｐゴシック" pitchFamily="34"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858" eaLnBrk="0" hangingPunct="0">
              <a:defRPr sz="2700">
                <a:solidFill>
                  <a:schemeClr val="tx1"/>
                </a:solidFill>
                <a:latin typeface="Times New Roman" pitchFamily="18" charset="0"/>
                <a:ea typeface="ＭＳ Ｐゴシック" pitchFamily="34" charset="-128"/>
              </a:defRPr>
            </a:lvl1pPr>
            <a:lvl2pPr marL="834056" indent="-320791" defTabSz="933858" eaLnBrk="0" hangingPunct="0">
              <a:defRPr sz="2700">
                <a:solidFill>
                  <a:schemeClr val="tx1"/>
                </a:solidFill>
                <a:latin typeface="Times New Roman" pitchFamily="18" charset="0"/>
                <a:ea typeface="ＭＳ Ｐゴシック" pitchFamily="34" charset="-128"/>
              </a:defRPr>
            </a:lvl2pPr>
            <a:lvl3pPr marL="1283164" indent="-256632" defTabSz="933858" eaLnBrk="0" hangingPunct="0">
              <a:defRPr sz="2700">
                <a:solidFill>
                  <a:schemeClr val="tx1"/>
                </a:solidFill>
                <a:latin typeface="Times New Roman" pitchFamily="18" charset="0"/>
                <a:ea typeface="ＭＳ Ｐゴシック" pitchFamily="34" charset="-128"/>
              </a:defRPr>
            </a:lvl3pPr>
            <a:lvl4pPr marL="1796429" indent="-256632" defTabSz="933858" eaLnBrk="0" hangingPunct="0">
              <a:defRPr sz="2700">
                <a:solidFill>
                  <a:schemeClr val="tx1"/>
                </a:solidFill>
                <a:latin typeface="Times New Roman" pitchFamily="18" charset="0"/>
                <a:ea typeface="ＭＳ Ｐゴシック" pitchFamily="34" charset="-128"/>
              </a:defRPr>
            </a:lvl4pPr>
            <a:lvl5pPr marL="2309695" indent="-256632" defTabSz="933858" eaLnBrk="0" hangingPunct="0">
              <a:defRPr sz="2700">
                <a:solidFill>
                  <a:schemeClr val="tx1"/>
                </a:solidFill>
                <a:latin typeface="Times New Roman" pitchFamily="18" charset="0"/>
                <a:ea typeface="ＭＳ Ｐゴシック" pitchFamily="34" charset="-128"/>
              </a:defRPr>
            </a:lvl5pPr>
            <a:lvl6pPr marL="2822961" indent="-256632" defTabSz="933858" eaLnBrk="0" fontAlgn="base" hangingPunct="0">
              <a:spcBef>
                <a:spcPct val="0"/>
              </a:spcBef>
              <a:spcAft>
                <a:spcPct val="0"/>
              </a:spcAft>
              <a:defRPr sz="2700">
                <a:solidFill>
                  <a:schemeClr val="tx1"/>
                </a:solidFill>
                <a:latin typeface="Times New Roman" pitchFamily="18" charset="0"/>
                <a:ea typeface="ＭＳ Ｐゴシック" pitchFamily="34" charset="-128"/>
              </a:defRPr>
            </a:lvl6pPr>
            <a:lvl7pPr marL="3336226" indent="-256632" defTabSz="933858" eaLnBrk="0" fontAlgn="base" hangingPunct="0">
              <a:spcBef>
                <a:spcPct val="0"/>
              </a:spcBef>
              <a:spcAft>
                <a:spcPct val="0"/>
              </a:spcAft>
              <a:defRPr sz="2700">
                <a:solidFill>
                  <a:schemeClr val="tx1"/>
                </a:solidFill>
                <a:latin typeface="Times New Roman" pitchFamily="18" charset="0"/>
                <a:ea typeface="ＭＳ Ｐゴシック" pitchFamily="34" charset="-128"/>
              </a:defRPr>
            </a:lvl7pPr>
            <a:lvl8pPr marL="3849492" indent="-256632" defTabSz="933858" eaLnBrk="0" fontAlgn="base" hangingPunct="0">
              <a:spcBef>
                <a:spcPct val="0"/>
              </a:spcBef>
              <a:spcAft>
                <a:spcPct val="0"/>
              </a:spcAft>
              <a:defRPr sz="2700">
                <a:solidFill>
                  <a:schemeClr val="tx1"/>
                </a:solidFill>
                <a:latin typeface="Times New Roman" pitchFamily="18" charset="0"/>
                <a:ea typeface="ＭＳ Ｐゴシック" pitchFamily="34" charset="-128"/>
              </a:defRPr>
            </a:lvl8pPr>
            <a:lvl9pPr marL="4362757" indent="-256632" defTabSz="933858" eaLnBrk="0" fontAlgn="base" hangingPunct="0">
              <a:spcBef>
                <a:spcPct val="0"/>
              </a:spcBef>
              <a:spcAft>
                <a:spcPct val="0"/>
              </a:spcAft>
              <a:defRPr sz="2700">
                <a:solidFill>
                  <a:schemeClr val="tx1"/>
                </a:solidFill>
                <a:latin typeface="Times New Roman" pitchFamily="18" charset="0"/>
                <a:ea typeface="ＭＳ Ｐゴシック" pitchFamily="34" charset="-128"/>
              </a:defRPr>
            </a:lvl9pPr>
          </a:lstStyle>
          <a:p>
            <a:fld id="{DD9172C1-751C-40A4-9F7B-8F6EAEA298BC}" type="slidenum">
              <a:rPr lang="en-US" sz="1200"/>
              <a:pPr/>
              <a:t>10</a:t>
            </a:fld>
            <a:endParaRPr lang="en-US" sz="1200"/>
          </a:p>
        </p:txBody>
      </p:sp>
      <p:sp>
        <p:nvSpPr>
          <p:cNvPr id="20483" name="Rectangle 2"/>
          <p:cNvSpPr>
            <a:spLocks noGrp="1" noRot="1" noChangeAspect="1" noChangeArrowheads="1" noTextEdit="1"/>
          </p:cNvSpPr>
          <p:nvPr>
            <p:ph type="sldImg"/>
          </p:nvPr>
        </p:nvSpPr>
        <p:spPr>
          <a:xfrm>
            <a:off x="1187450" y="698500"/>
            <a:ext cx="4656138" cy="3492500"/>
          </a:xfrm>
          <a:ln/>
        </p:spPr>
      </p:sp>
      <p:sp>
        <p:nvSpPr>
          <p:cNvPr id="18436" name="Rectangle 3"/>
          <p:cNvSpPr>
            <a:spLocks noGrp="1" noChangeArrowheads="1"/>
          </p:cNvSpPr>
          <p:nvPr>
            <p:ph type="body" idx="1"/>
          </p:nvPr>
        </p:nvSpPr>
        <p:spPr>
          <a:xfrm>
            <a:off x="390720" y="4418779"/>
            <a:ext cx="6339422" cy="4430296"/>
          </a:xfrm>
          <a:ln/>
        </p:spPr>
        <p:txBody>
          <a:bodyPr lIns="91532" tIns="45766" rIns="91532" bIns="45766"/>
          <a:lstStyle/>
          <a:p>
            <a:pPr marL="101593" indent="-101593">
              <a:spcAft>
                <a:spcPts val="612"/>
              </a:spcAft>
              <a:buFont typeface="Arial" pitchFamily="34" charset="0"/>
              <a:buChar char="•"/>
              <a:defRPr/>
            </a:pPr>
            <a:r>
              <a:rPr lang="en-US" dirty="0"/>
              <a:t>Applying for the Baldrige Award is a two-step process.</a:t>
            </a:r>
          </a:p>
          <a:p>
            <a:pPr marL="101593" indent="-101593">
              <a:spcAft>
                <a:spcPts val="612"/>
              </a:spcAft>
              <a:buFont typeface="Arial" pitchFamily="34" charset="0"/>
              <a:buChar char="•"/>
              <a:defRPr/>
            </a:pPr>
            <a:r>
              <a:rPr lang="en-US" dirty="0"/>
              <a:t>You first submit an eligibility certification package. In eligibility certification, your organization self-certifies that it meets the eligibility requirements for the award and provides background information related to its organizational structure, locations, workforce, customers, competitors, and suppliers. </a:t>
            </a:r>
          </a:p>
          <a:p>
            <a:pPr marL="101593" indent="-101593">
              <a:spcAft>
                <a:spcPts val="612"/>
              </a:spcAft>
              <a:buFont typeface="Arial" pitchFamily="34" charset="0"/>
              <a:buChar char="•"/>
              <a:defRPr/>
            </a:pPr>
            <a:r>
              <a:rPr lang="en-US" dirty="0"/>
              <a:t>Organizations apply in one of six eligibility categories: manufacturing businesses (for-profit only), service businesses (for-profit only), small businesses, either manufacturing or service, with 500 or fewer employees (for-profit only), education organizations (for-profit and nonprofit, public and private), health care organizations (for-profit and nonprofit), or nonprofit organizations (including government entities).</a:t>
            </a:r>
          </a:p>
          <a:p>
            <a:pPr marL="101593" indent="-101593">
              <a:spcAft>
                <a:spcPts val="612"/>
              </a:spcAft>
              <a:buFont typeface="Arial" pitchFamily="34" charset="0"/>
              <a:buChar char="•"/>
              <a:defRPr/>
            </a:pPr>
            <a:r>
              <a:rPr lang="en-US" dirty="0"/>
              <a:t>Organizations pay a nonrefundable eligibility processing fee of $360.</a:t>
            </a:r>
          </a:p>
          <a:p>
            <a:pPr marL="101593" indent="-101593">
              <a:spcAft>
                <a:spcPts val="612"/>
              </a:spcAft>
              <a:buFont typeface="Arial" pitchFamily="34" charset="0"/>
              <a:buChar char="•"/>
              <a:defRPr/>
            </a:pPr>
            <a:r>
              <a:rPr lang="en-US" dirty="0"/>
              <a:t>Organizations that file an early eligibility package may select a senior staff member to serve on the Baldrige Board of Examiners. Nominees for this seat must not have served previously as an examiner for the Baldrige Award).</a:t>
            </a:r>
          </a:p>
          <a:p>
            <a:pPr marL="101593" indent="-101593">
              <a:spcAft>
                <a:spcPts val="612"/>
              </a:spcAft>
              <a:buFont typeface="Arial" pitchFamily="34" charset="0"/>
              <a:buChar char="•"/>
              <a:defRPr/>
            </a:pPr>
            <a:r>
              <a:rPr lang="en-US" dirty="0"/>
              <a:t>The second step is to submit an award application that responds to the questions in the Baldrige Criteria for Performance Excellence. </a:t>
            </a:r>
          </a:p>
          <a:p>
            <a:pPr marL="101593" indent="-101593">
              <a:spcAft>
                <a:spcPts val="612"/>
              </a:spcAft>
              <a:buFont typeface="Arial" pitchFamily="34" charset="0"/>
              <a:buChar char="•"/>
              <a:defRPr/>
            </a:pPr>
            <a:r>
              <a:rPr lang="en-US" dirty="0"/>
              <a:t>For the 2012 award cycle, application fees range from $4,200 to $18,000, depending on the organization’s and sector. For example, the fee for a health care business with more than 500 employees is $7,500. The fee for a public school district is $4,200. The fees cover some of the expenses associated with reviewing applications and developing feedback reports.</a:t>
            </a:r>
          </a:p>
          <a:p>
            <a:pPr marL="231682" indent="-117623">
              <a:spcAft>
                <a:spcPts val="612"/>
              </a:spcAft>
              <a:buFontTx/>
              <a:buChar char="•"/>
            </a:pPr>
            <a:r>
              <a:rPr lang="en-US" dirty="0"/>
              <a:t>Applicants that are selected for a site visit pay additional fees. </a:t>
            </a:r>
            <a:endParaRPr lang="en-US" i="1"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858" eaLnBrk="0" hangingPunct="0">
              <a:defRPr sz="2700">
                <a:solidFill>
                  <a:schemeClr val="tx1"/>
                </a:solidFill>
                <a:latin typeface="Times New Roman" pitchFamily="18" charset="0"/>
                <a:ea typeface="ＭＳ Ｐゴシック" pitchFamily="34" charset="-128"/>
              </a:defRPr>
            </a:lvl1pPr>
            <a:lvl2pPr marL="834056" indent="-320791" defTabSz="933858" eaLnBrk="0" hangingPunct="0">
              <a:defRPr sz="2700">
                <a:solidFill>
                  <a:schemeClr val="tx1"/>
                </a:solidFill>
                <a:latin typeface="Times New Roman" pitchFamily="18" charset="0"/>
                <a:ea typeface="ＭＳ Ｐゴシック" pitchFamily="34" charset="-128"/>
              </a:defRPr>
            </a:lvl2pPr>
            <a:lvl3pPr marL="1283164" indent="-256632" defTabSz="933858" eaLnBrk="0" hangingPunct="0">
              <a:defRPr sz="2700">
                <a:solidFill>
                  <a:schemeClr val="tx1"/>
                </a:solidFill>
                <a:latin typeface="Times New Roman" pitchFamily="18" charset="0"/>
                <a:ea typeface="ＭＳ Ｐゴシック" pitchFamily="34" charset="-128"/>
              </a:defRPr>
            </a:lvl3pPr>
            <a:lvl4pPr marL="1796429" indent="-256632" defTabSz="933858" eaLnBrk="0" hangingPunct="0">
              <a:defRPr sz="2700">
                <a:solidFill>
                  <a:schemeClr val="tx1"/>
                </a:solidFill>
                <a:latin typeface="Times New Roman" pitchFamily="18" charset="0"/>
                <a:ea typeface="ＭＳ Ｐゴシック" pitchFamily="34" charset="-128"/>
              </a:defRPr>
            </a:lvl4pPr>
            <a:lvl5pPr marL="2309695" indent="-256632" defTabSz="933858" eaLnBrk="0" hangingPunct="0">
              <a:defRPr sz="2700">
                <a:solidFill>
                  <a:schemeClr val="tx1"/>
                </a:solidFill>
                <a:latin typeface="Times New Roman" pitchFamily="18" charset="0"/>
                <a:ea typeface="ＭＳ Ｐゴシック" pitchFamily="34" charset="-128"/>
              </a:defRPr>
            </a:lvl5pPr>
            <a:lvl6pPr marL="2822961" indent="-256632" defTabSz="933858" eaLnBrk="0" fontAlgn="base" hangingPunct="0">
              <a:spcBef>
                <a:spcPct val="0"/>
              </a:spcBef>
              <a:spcAft>
                <a:spcPct val="0"/>
              </a:spcAft>
              <a:defRPr sz="2700">
                <a:solidFill>
                  <a:schemeClr val="tx1"/>
                </a:solidFill>
                <a:latin typeface="Times New Roman" pitchFamily="18" charset="0"/>
                <a:ea typeface="ＭＳ Ｐゴシック" pitchFamily="34" charset="-128"/>
              </a:defRPr>
            </a:lvl6pPr>
            <a:lvl7pPr marL="3336226" indent="-256632" defTabSz="933858" eaLnBrk="0" fontAlgn="base" hangingPunct="0">
              <a:spcBef>
                <a:spcPct val="0"/>
              </a:spcBef>
              <a:spcAft>
                <a:spcPct val="0"/>
              </a:spcAft>
              <a:defRPr sz="2700">
                <a:solidFill>
                  <a:schemeClr val="tx1"/>
                </a:solidFill>
                <a:latin typeface="Times New Roman" pitchFamily="18" charset="0"/>
                <a:ea typeface="ＭＳ Ｐゴシック" pitchFamily="34" charset="-128"/>
              </a:defRPr>
            </a:lvl7pPr>
            <a:lvl8pPr marL="3849492" indent="-256632" defTabSz="933858" eaLnBrk="0" fontAlgn="base" hangingPunct="0">
              <a:spcBef>
                <a:spcPct val="0"/>
              </a:spcBef>
              <a:spcAft>
                <a:spcPct val="0"/>
              </a:spcAft>
              <a:defRPr sz="2700">
                <a:solidFill>
                  <a:schemeClr val="tx1"/>
                </a:solidFill>
                <a:latin typeface="Times New Roman" pitchFamily="18" charset="0"/>
                <a:ea typeface="ＭＳ Ｐゴシック" pitchFamily="34" charset="-128"/>
              </a:defRPr>
            </a:lvl8pPr>
            <a:lvl9pPr marL="4362757" indent="-256632" defTabSz="933858" eaLnBrk="0" fontAlgn="base" hangingPunct="0">
              <a:spcBef>
                <a:spcPct val="0"/>
              </a:spcBef>
              <a:spcAft>
                <a:spcPct val="0"/>
              </a:spcAft>
              <a:defRPr sz="2700">
                <a:solidFill>
                  <a:schemeClr val="tx1"/>
                </a:solidFill>
                <a:latin typeface="Times New Roman" pitchFamily="18" charset="0"/>
                <a:ea typeface="ＭＳ Ｐゴシック" pitchFamily="34" charset="-128"/>
              </a:defRPr>
            </a:lvl9pPr>
          </a:lstStyle>
          <a:p>
            <a:fld id="{3BBA90EB-6558-456F-BFF9-B54F93E24C6B}" type="slidenum">
              <a:rPr lang="en-US" sz="1200"/>
              <a:pPr/>
              <a:t>11</a:t>
            </a:fld>
            <a:endParaRPr lang="en-US" sz="1200"/>
          </a:p>
        </p:txBody>
      </p:sp>
      <p:sp>
        <p:nvSpPr>
          <p:cNvPr id="24579" name="Rectangle 2"/>
          <p:cNvSpPr>
            <a:spLocks noGrp="1" noRot="1" noChangeAspect="1" noChangeArrowheads="1" noTextEdit="1"/>
          </p:cNvSpPr>
          <p:nvPr>
            <p:ph type="sldImg"/>
          </p:nvPr>
        </p:nvSpPr>
        <p:spPr>
          <a:xfrm>
            <a:off x="1260475" y="309563"/>
            <a:ext cx="4238625" cy="3179762"/>
          </a:xfrm>
          <a:ln/>
        </p:spPr>
      </p:sp>
      <p:sp>
        <p:nvSpPr>
          <p:cNvPr id="24580" name="Rectangle 3"/>
          <p:cNvSpPr>
            <a:spLocks noGrp="1" noChangeArrowheads="1"/>
          </p:cNvSpPr>
          <p:nvPr>
            <p:ph type="body" idx="1"/>
          </p:nvPr>
        </p:nvSpPr>
        <p:spPr>
          <a:xfrm>
            <a:off x="311998" y="3567271"/>
            <a:ext cx="6395932" cy="550600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10495" indent="-110495">
              <a:spcAft>
                <a:spcPts val="612"/>
              </a:spcAft>
              <a:buFontTx/>
              <a:buChar char="•"/>
            </a:pPr>
            <a:r>
              <a:rPr lang="en-US" sz="1000" dirty="0"/>
              <a:t>The review of applications  begins with Independent Review and Consensus Review.</a:t>
            </a:r>
          </a:p>
          <a:p>
            <a:pPr>
              <a:spcAft>
                <a:spcPts val="612"/>
              </a:spcAft>
            </a:pPr>
            <a:r>
              <a:rPr lang="en-US" sz="1000" b="1" dirty="0"/>
              <a:t>Independent Review and Consensus Review (June–August)</a:t>
            </a:r>
            <a:endParaRPr lang="en-US" sz="1000" dirty="0"/>
          </a:p>
          <a:p>
            <a:pPr marL="110495" indent="-110495">
              <a:spcAft>
                <a:spcPts val="612"/>
              </a:spcAft>
              <a:buFontTx/>
              <a:buChar char="•"/>
            </a:pPr>
            <a:r>
              <a:rPr lang="en-US" sz="1000" dirty="0"/>
              <a:t>During Independent Review, examiners review an application individually, identifying the applicant’s strengths and opportunities for improvement, and score the application.</a:t>
            </a:r>
          </a:p>
          <a:p>
            <a:pPr marL="110495" indent="-110495">
              <a:spcAft>
                <a:spcPts val="612"/>
              </a:spcAft>
              <a:buFontTx/>
              <a:buChar char="•"/>
            </a:pPr>
            <a:r>
              <a:rPr lang="en-US" sz="1000" dirty="0"/>
              <a:t>During Consensus Review, a team of examiners evaluates each applicant. The team members share observations about the applicant from their Independent Reviews, using a secure software system and the telephone, and they reach consensus on the applicant’s strengths, opportunities for improvement, and score. The team prepares a report that reflects its shared viewpoints on the applicant’s performance.</a:t>
            </a:r>
          </a:p>
          <a:p>
            <a:pPr marL="110495" indent="-110495">
              <a:spcAft>
                <a:spcPts val="612"/>
              </a:spcAft>
              <a:buFontTx/>
              <a:buChar char="•"/>
            </a:pPr>
            <a:r>
              <a:rPr lang="en-US" sz="1000" dirty="0"/>
              <a:t>If the applicant is not selected for a site visit, the consensus report becomes the basis for the feedback report. If the applicant is selected for a site visit, the team uses the consensus report as a planning document and identifies issues to clarify and verify on-site.</a:t>
            </a:r>
          </a:p>
          <a:p>
            <a:pPr marL="110495" indent="-110495">
              <a:spcAft>
                <a:spcPts val="612"/>
              </a:spcAft>
            </a:pPr>
            <a:r>
              <a:rPr lang="en-US" sz="1000" b="1" dirty="0"/>
              <a:t>Site Visit Review (October)</a:t>
            </a:r>
            <a:endParaRPr lang="en-US" sz="1000" dirty="0"/>
          </a:p>
          <a:p>
            <a:pPr marL="110495" indent="-110495">
              <a:spcAft>
                <a:spcPts val="612"/>
              </a:spcAft>
              <a:buFontTx/>
              <a:buChar char="•"/>
            </a:pPr>
            <a:r>
              <a:rPr lang="en-US" sz="1000" dirty="0"/>
              <a:t>By visiting the applicant’s site, a Site Visit Team (six to eight examiners) clarifies uncertain points in the application, verifies that the information in the application is correct, and gain additional information that may impact the evaluation of the applicant.</a:t>
            </a:r>
          </a:p>
          <a:p>
            <a:pPr marL="110495" indent="-110495">
              <a:spcAft>
                <a:spcPts val="612"/>
              </a:spcAft>
              <a:buFontTx/>
              <a:buChar char="•"/>
            </a:pPr>
            <a:r>
              <a:rPr lang="en-US" sz="1000" dirty="0"/>
              <a:t>The team revises the consensus report based on findings from the site visit.</a:t>
            </a:r>
          </a:p>
          <a:p>
            <a:pPr marL="110495" indent="-110495">
              <a:spcAft>
                <a:spcPts val="612"/>
              </a:spcAft>
              <a:buFontTx/>
              <a:buChar char="•"/>
            </a:pPr>
            <a:r>
              <a:rPr lang="en-US" sz="1000" dirty="0"/>
              <a:t>The judges use this report to decide whether to recommend the applicant as an award recipient to the director of NIST and the Secretary of Commerce.</a:t>
            </a:r>
          </a:p>
          <a:p>
            <a:pPr marL="110495" indent="-110495">
              <a:spcAft>
                <a:spcPts val="612"/>
              </a:spcAft>
            </a:pPr>
            <a:r>
              <a:rPr lang="en-US" sz="1000" b="1" dirty="0"/>
              <a:t>Judges’ Review and Recommendations (November)</a:t>
            </a:r>
            <a:endParaRPr lang="en-US" sz="1000" dirty="0"/>
          </a:p>
          <a:p>
            <a:pPr marL="110495" indent="-110495">
              <a:spcAft>
                <a:spcPts val="612"/>
              </a:spcAft>
              <a:buFontTx/>
              <a:buChar char="•"/>
            </a:pPr>
            <a:r>
              <a:rPr lang="en-US" sz="1000" dirty="0"/>
              <a:t>After the site visits, the judges review the site visit reports, discuss their questions with the leaders of the site visit teams, and then select applicants to recommend as award recipients.</a:t>
            </a:r>
          </a:p>
          <a:p>
            <a:pPr marL="110495" indent="-110495">
              <a:spcAft>
                <a:spcPts val="612"/>
              </a:spcAft>
              <a:buFontTx/>
              <a:buChar char="•"/>
            </a:pPr>
            <a:r>
              <a:rPr lang="en-US" sz="1000" dirty="0"/>
              <a:t>Judges do not deliberate on applicants with which they have a conflict of interest.</a:t>
            </a:r>
          </a:p>
          <a:p>
            <a:pPr marL="110495" indent="-110495">
              <a:spcAft>
                <a:spcPts val="612"/>
              </a:spcAft>
              <a:buFontTx/>
              <a:buChar char="•"/>
            </a:pPr>
            <a:r>
              <a:rPr lang="en-US" sz="1000" dirty="0"/>
              <a:t>After the meeting, the chair of the Judges’ Panel submits the recommendations for award recipients to the director of NIST, who then presents them to the Secretary of Commerce.</a:t>
            </a:r>
          </a:p>
          <a:p>
            <a:pPr marL="110495" indent="-110495">
              <a:spcAft>
                <a:spcPts val="612"/>
              </a:spcAft>
            </a:pPr>
            <a:endParaRPr lang="en-US" sz="1000"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858" eaLnBrk="0" hangingPunct="0">
              <a:defRPr sz="2700">
                <a:solidFill>
                  <a:schemeClr val="tx1"/>
                </a:solidFill>
                <a:latin typeface="Times New Roman" pitchFamily="18" charset="0"/>
                <a:ea typeface="ＭＳ Ｐゴシック" pitchFamily="34" charset="-128"/>
              </a:defRPr>
            </a:lvl1pPr>
            <a:lvl2pPr marL="834056" indent="-320791" defTabSz="933858" eaLnBrk="0" hangingPunct="0">
              <a:defRPr sz="2700">
                <a:solidFill>
                  <a:schemeClr val="tx1"/>
                </a:solidFill>
                <a:latin typeface="Times New Roman" pitchFamily="18" charset="0"/>
                <a:ea typeface="ＭＳ Ｐゴシック" pitchFamily="34" charset="-128"/>
              </a:defRPr>
            </a:lvl2pPr>
            <a:lvl3pPr marL="1283164" indent="-256632" defTabSz="933858" eaLnBrk="0" hangingPunct="0">
              <a:defRPr sz="2700">
                <a:solidFill>
                  <a:schemeClr val="tx1"/>
                </a:solidFill>
                <a:latin typeface="Times New Roman" pitchFamily="18" charset="0"/>
                <a:ea typeface="ＭＳ Ｐゴシック" pitchFamily="34" charset="-128"/>
              </a:defRPr>
            </a:lvl3pPr>
            <a:lvl4pPr marL="1796429" indent="-256632" defTabSz="933858" eaLnBrk="0" hangingPunct="0">
              <a:defRPr sz="2700">
                <a:solidFill>
                  <a:schemeClr val="tx1"/>
                </a:solidFill>
                <a:latin typeface="Times New Roman" pitchFamily="18" charset="0"/>
                <a:ea typeface="ＭＳ Ｐゴシック" pitchFamily="34" charset="-128"/>
              </a:defRPr>
            </a:lvl4pPr>
            <a:lvl5pPr marL="2309695" indent="-256632" defTabSz="933858" eaLnBrk="0" hangingPunct="0">
              <a:defRPr sz="2700">
                <a:solidFill>
                  <a:schemeClr val="tx1"/>
                </a:solidFill>
                <a:latin typeface="Times New Roman" pitchFamily="18" charset="0"/>
                <a:ea typeface="ＭＳ Ｐゴシック" pitchFamily="34" charset="-128"/>
              </a:defRPr>
            </a:lvl5pPr>
            <a:lvl6pPr marL="2822961" indent="-256632" defTabSz="933858" eaLnBrk="0" fontAlgn="base" hangingPunct="0">
              <a:spcBef>
                <a:spcPct val="0"/>
              </a:spcBef>
              <a:spcAft>
                <a:spcPct val="0"/>
              </a:spcAft>
              <a:defRPr sz="2700">
                <a:solidFill>
                  <a:schemeClr val="tx1"/>
                </a:solidFill>
                <a:latin typeface="Times New Roman" pitchFamily="18" charset="0"/>
                <a:ea typeface="ＭＳ Ｐゴシック" pitchFamily="34" charset="-128"/>
              </a:defRPr>
            </a:lvl6pPr>
            <a:lvl7pPr marL="3336226" indent="-256632" defTabSz="933858" eaLnBrk="0" fontAlgn="base" hangingPunct="0">
              <a:spcBef>
                <a:spcPct val="0"/>
              </a:spcBef>
              <a:spcAft>
                <a:spcPct val="0"/>
              </a:spcAft>
              <a:defRPr sz="2700">
                <a:solidFill>
                  <a:schemeClr val="tx1"/>
                </a:solidFill>
                <a:latin typeface="Times New Roman" pitchFamily="18" charset="0"/>
                <a:ea typeface="ＭＳ Ｐゴシック" pitchFamily="34" charset="-128"/>
              </a:defRPr>
            </a:lvl7pPr>
            <a:lvl8pPr marL="3849492" indent="-256632" defTabSz="933858" eaLnBrk="0" fontAlgn="base" hangingPunct="0">
              <a:spcBef>
                <a:spcPct val="0"/>
              </a:spcBef>
              <a:spcAft>
                <a:spcPct val="0"/>
              </a:spcAft>
              <a:defRPr sz="2700">
                <a:solidFill>
                  <a:schemeClr val="tx1"/>
                </a:solidFill>
                <a:latin typeface="Times New Roman" pitchFamily="18" charset="0"/>
                <a:ea typeface="ＭＳ Ｐゴシック" pitchFamily="34" charset="-128"/>
              </a:defRPr>
            </a:lvl8pPr>
            <a:lvl9pPr marL="4362757" indent="-256632" defTabSz="933858" eaLnBrk="0" fontAlgn="base" hangingPunct="0">
              <a:spcBef>
                <a:spcPct val="0"/>
              </a:spcBef>
              <a:spcAft>
                <a:spcPct val="0"/>
              </a:spcAft>
              <a:defRPr sz="2700">
                <a:solidFill>
                  <a:schemeClr val="tx1"/>
                </a:solidFill>
                <a:latin typeface="Times New Roman" pitchFamily="18" charset="0"/>
                <a:ea typeface="ＭＳ Ｐゴシック" pitchFamily="34" charset="-128"/>
              </a:defRPr>
            </a:lvl9pPr>
          </a:lstStyle>
          <a:p>
            <a:fld id="{EDDDCAA1-7E6B-4476-B4DB-72F8A590EFBC}" type="slidenum">
              <a:rPr lang="en-US" sz="1200"/>
              <a:pPr/>
              <a:t>12</a:t>
            </a:fld>
            <a:endParaRPr lang="en-US" sz="1200"/>
          </a:p>
        </p:txBody>
      </p:sp>
      <p:sp>
        <p:nvSpPr>
          <p:cNvPr id="23555" name="Rectangle 2"/>
          <p:cNvSpPr>
            <a:spLocks noGrp="1" noRot="1" noChangeAspect="1" noChangeArrowheads="1" noTextEdit="1"/>
          </p:cNvSpPr>
          <p:nvPr>
            <p:ph type="sldImg"/>
          </p:nvPr>
        </p:nvSpPr>
        <p:spPr>
          <a:xfrm>
            <a:off x="1154113" y="698500"/>
            <a:ext cx="4657725" cy="3492500"/>
          </a:xfrm>
          <a:ln/>
        </p:spPr>
      </p:sp>
      <p:sp>
        <p:nvSpPr>
          <p:cNvPr id="23556" name="Rectangle 3"/>
          <p:cNvSpPr>
            <a:spLocks noGrp="1" noChangeArrowheads="1"/>
          </p:cNvSpPr>
          <p:nvPr>
            <p:ph type="body" idx="1"/>
          </p:nvPr>
        </p:nvSpPr>
        <p:spPr>
          <a:xfrm>
            <a:off x="763532" y="4418779"/>
            <a:ext cx="5492863" cy="418843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32" tIns="45766" rIns="91532" bIns="45766"/>
          <a:lstStyle/>
          <a:p>
            <a:pPr marL="110495" indent="-110495">
              <a:spcAft>
                <a:spcPts val="612"/>
              </a:spcAft>
              <a:buFontTx/>
              <a:buChar char="•"/>
            </a:pPr>
            <a:r>
              <a:rPr lang="en-US" dirty="0"/>
              <a:t>The Secretary of Commerce and the director of the National Institute of Standards and Technology (NIST) are responsible for determining if an applicant would be an appropriate role model and, therefore, should be selected as a Baldrige Award recipient. The purpose of this determination is to preserve the award’s integrity.</a:t>
            </a:r>
          </a:p>
          <a:p>
            <a:pPr marL="110495" indent="-110495">
              <a:spcAft>
                <a:spcPts val="612"/>
              </a:spcAft>
              <a:buFontTx/>
              <a:buChar char="•"/>
            </a:pPr>
            <a:r>
              <a:rPr lang="en-US" dirty="0"/>
              <a:t>To assist in role-model determination, NIST checks records of potential award recipients to ensure compliance with legal and regulatory requirements. The checks include Internal Revenue Service (IRS) records, Occupational Safety and Health Administration (OSHA) records, and court records.  </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858" eaLnBrk="0" hangingPunct="0">
              <a:defRPr sz="2700">
                <a:solidFill>
                  <a:schemeClr val="tx1"/>
                </a:solidFill>
                <a:latin typeface="Times New Roman" pitchFamily="18" charset="0"/>
                <a:ea typeface="ＭＳ Ｐゴシック" pitchFamily="34" charset="-128"/>
              </a:defRPr>
            </a:lvl1pPr>
            <a:lvl2pPr marL="834056" indent="-320791" defTabSz="933858" eaLnBrk="0" hangingPunct="0">
              <a:defRPr sz="2700">
                <a:solidFill>
                  <a:schemeClr val="tx1"/>
                </a:solidFill>
                <a:latin typeface="Times New Roman" pitchFamily="18" charset="0"/>
                <a:ea typeface="ＭＳ Ｐゴシック" pitchFamily="34" charset="-128"/>
              </a:defRPr>
            </a:lvl2pPr>
            <a:lvl3pPr marL="1283164" indent="-256632" defTabSz="933858" eaLnBrk="0" hangingPunct="0">
              <a:defRPr sz="2700">
                <a:solidFill>
                  <a:schemeClr val="tx1"/>
                </a:solidFill>
                <a:latin typeface="Times New Roman" pitchFamily="18" charset="0"/>
                <a:ea typeface="ＭＳ Ｐゴシック" pitchFamily="34" charset="-128"/>
              </a:defRPr>
            </a:lvl3pPr>
            <a:lvl4pPr marL="1796429" indent="-256632" defTabSz="933858" eaLnBrk="0" hangingPunct="0">
              <a:defRPr sz="2700">
                <a:solidFill>
                  <a:schemeClr val="tx1"/>
                </a:solidFill>
                <a:latin typeface="Times New Roman" pitchFamily="18" charset="0"/>
                <a:ea typeface="ＭＳ Ｐゴシック" pitchFamily="34" charset="-128"/>
              </a:defRPr>
            </a:lvl4pPr>
            <a:lvl5pPr marL="2309695" indent="-256632" defTabSz="933858" eaLnBrk="0" hangingPunct="0">
              <a:defRPr sz="2700">
                <a:solidFill>
                  <a:schemeClr val="tx1"/>
                </a:solidFill>
                <a:latin typeface="Times New Roman" pitchFamily="18" charset="0"/>
                <a:ea typeface="ＭＳ Ｐゴシック" pitchFamily="34" charset="-128"/>
              </a:defRPr>
            </a:lvl5pPr>
            <a:lvl6pPr marL="2822961" indent="-256632" defTabSz="933858" eaLnBrk="0" fontAlgn="base" hangingPunct="0">
              <a:spcBef>
                <a:spcPct val="0"/>
              </a:spcBef>
              <a:spcAft>
                <a:spcPct val="0"/>
              </a:spcAft>
              <a:defRPr sz="2700">
                <a:solidFill>
                  <a:schemeClr val="tx1"/>
                </a:solidFill>
                <a:latin typeface="Times New Roman" pitchFamily="18" charset="0"/>
                <a:ea typeface="ＭＳ Ｐゴシック" pitchFamily="34" charset="-128"/>
              </a:defRPr>
            </a:lvl6pPr>
            <a:lvl7pPr marL="3336226" indent="-256632" defTabSz="933858" eaLnBrk="0" fontAlgn="base" hangingPunct="0">
              <a:spcBef>
                <a:spcPct val="0"/>
              </a:spcBef>
              <a:spcAft>
                <a:spcPct val="0"/>
              </a:spcAft>
              <a:defRPr sz="2700">
                <a:solidFill>
                  <a:schemeClr val="tx1"/>
                </a:solidFill>
                <a:latin typeface="Times New Roman" pitchFamily="18" charset="0"/>
                <a:ea typeface="ＭＳ Ｐゴシック" pitchFamily="34" charset="-128"/>
              </a:defRPr>
            </a:lvl7pPr>
            <a:lvl8pPr marL="3849492" indent="-256632" defTabSz="933858" eaLnBrk="0" fontAlgn="base" hangingPunct="0">
              <a:spcBef>
                <a:spcPct val="0"/>
              </a:spcBef>
              <a:spcAft>
                <a:spcPct val="0"/>
              </a:spcAft>
              <a:defRPr sz="2700">
                <a:solidFill>
                  <a:schemeClr val="tx1"/>
                </a:solidFill>
                <a:latin typeface="Times New Roman" pitchFamily="18" charset="0"/>
                <a:ea typeface="ＭＳ Ｐゴシック" pitchFamily="34" charset="-128"/>
              </a:defRPr>
            </a:lvl8pPr>
            <a:lvl9pPr marL="4362757" indent="-256632" defTabSz="933858" eaLnBrk="0" fontAlgn="base" hangingPunct="0">
              <a:spcBef>
                <a:spcPct val="0"/>
              </a:spcBef>
              <a:spcAft>
                <a:spcPct val="0"/>
              </a:spcAft>
              <a:defRPr sz="2700">
                <a:solidFill>
                  <a:schemeClr val="tx1"/>
                </a:solidFill>
                <a:latin typeface="Times New Roman" pitchFamily="18" charset="0"/>
                <a:ea typeface="ＭＳ Ｐゴシック" pitchFamily="34" charset="-128"/>
              </a:defRPr>
            </a:lvl9pPr>
          </a:lstStyle>
          <a:p>
            <a:fld id="{386D343B-B8DD-4A95-9C35-AB92CFFD7CD3}" type="slidenum">
              <a:rPr lang="en-US" sz="1200"/>
              <a:pPr/>
              <a:t>13</a:t>
            </a:fld>
            <a:endParaRPr lang="en-US" sz="1200"/>
          </a:p>
        </p:txBody>
      </p:sp>
      <p:sp>
        <p:nvSpPr>
          <p:cNvPr id="26627" name="Rectangle 2"/>
          <p:cNvSpPr>
            <a:spLocks noGrp="1" noRot="1" noChangeAspect="1" noChangeArrowheads="1" noTextEdit="1"/>
          </p:cNvSpPr>
          <p:nvPr>
            <p:ph type="sldImg"/>
          </p:nvPr>
        </p:nvSpPr>
        <p:spPr>
          <a:xfrm>
            <a:off x="1187450" y="698500"/>
            <a:ext cx="4656138" cy="3492500"/>
          </a:xfrm>
          <a:ln/>
        </p:spPr>
      </p:sp>
      <p:sp>
        <p:nvSpPr>
          <p:cNvPr id="26628" name="Rectangle 3"/>
          <p:cNvSpPr>
            <a:spLocks noGrp="1" noChangeArrowheads="1"/>
          </p:cNvSpPr>
          <p:nvPr>
            <p:ph type="body" idx="1"/>
          </p:nvPr>
        </p:nvSpPr>
        <p:spPr>
          <a:xfrm>
            <a:off x="763532" y="4424539"/>
            <a:ext cx="5492863" cy="442645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32" tIns="45766" rIns="91532" bIns="45766"/>
          <a:lstStyle/>
          <a:p>
            <a:pPr marL="110495" indent="-110495">
              <a:spcAft>
                <a:spcPts val="612"/>
              </a:spcAft>
              <a:buFontTx/>
              <a:buChar char="•"/>
            </a:pPr>
            <a:r>
              <a:rPr lang="en-US" dirty="0"/>
              <a:t>The examiners are volunteers and serve without compensation. Their contributions cannot be overstated; without them, carrying out the mission of the Baldrige Program would be impossible. </a:t>
            </a:r>
          </a:p>
          <a:p>
            <a:pPr marL="110495" indent="-110495">
              <a:spcAft>
                <a:spcPts val="612"/>
              </a:spcAft>
              <a:buFontTx/>
              <a:buChar char="•"/>
            </a:pPr>
            <a:r>
              <a:rPr lang="en-US" dirty="0"/>
              <a:t>Examiners evaluate award applications. Their written analyses and scores are the basis for the selection of award recipients and the content of feedback reports. </a:t>
            </a:r>
          </a:p>
          <a:p>
            <a:pPr marL="110495" indent="-110495">
              <a:spcAft>
                <a:spcPts val="612"/>
              </a:spcAft>
              <a:buFontTx/>
              <a:buChar char="•"/>
            </a:pPr>
            <a:r>
              <a:rPr lang="en-US" dirty="0"/>
              <a:t>The Judges’ Panel is part of the Board of Examiners. This panel reviews applicants at each stage of the award process, selects applicants to move forward in the process, and ultimately recommends applicants to receive the award.</a:t>
            </a:r>
          </a:p>
          <a:p>
            <a:pPr marL="110495" indent="-110495">
              <a:spcAft>
                <a:spcPts val="612"/>
              </a:spcAft>
              <a:buFontTx/>
              <a:buChar char="•"/>
            </a:pPr>
            <a:r>
              <a:rPr lang="en-US" dirty="0"/>
              <a:t>In addition to their application-review responsibilities, board members serve as representatives and ambassadors of the Baldrige Program and contribute significantly to the program through outreach and educational activities.</a:t>
            </a:r>
          </a:p>
          <a:p>
            <a:pPr marL="110495" indent="-110495">
              <a:spcAft>
                <a:spcPts val="612"/>
              </a:spcAft>
            </a:pPr>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858" eaLnBrk="0" hangingPunct="0">
              <a:defRPr sz="2700">
                <a:solidFill>
                  <a:schemeClr val="tx1"/>
                </a:solidFill>
                <a:latin typeface="Times New Roman" pitchFamily="18" charset="0"/>
                <a:ea typeface="ＭＳ Ｐゴシック" pitchFamily="34" charset="-128"/>
              </a:defRPr>
            </a:lvl1pPr>
            <a:lvl2pPr marL="834056" indent="-320791" defTabSz="933858" eaLnBrk="0" hangingPunct="0">
              <a:defRPr sz="2700">
                <a:solidFill>
                  <a:schemeClr val="tx1"/>
                </a:solidFill>
                <a:latin typeface="Times New Roman" pitchFamily="18" charset="0"/>
                <a:ea typeface="ＭＳ Ｐゴシック" pitchFamily="34" charset="-128"/>
              </a:defRPr>
            </a:lvl2pPr>
            <a:lvl3pPr marL="1283164" indent="-256632" defTabSz="933858" eaLnBrk="0" hangingPunct="0">
              <a:defRPr sz="2700">
                <a:solidFill>
                  <a:schemeClr val="tx1"/>
                </a:solidFill>
                <a:latin typeface="Times New Roman" pitchFamily="18" charset="0"/>
                <a:ea typeface="ＭＳ Ｐゴシック" pitchFamily="34" charset="-128"/>
              </a:defRPr>
            </a:lvl3pPr>
            <a:lvl4pPr marL="1796429" indent="-256632" defTabSz="933858" eaLnBrk="0" hangingPunct="0">
              <a:defRPr sz="2700">
                <a:solidFill>
                  <a:schemeClr val="tx1"/>
                </a:solidFill>
                <a:latin typeface="Times New Roman" pitchFamily="18" charset="0"/>
                <a:ea typeface="ＭＳ Ｐゴシック" pitchFamily="34" charset="-128"/>
              </a:defRPr>
            </a:lvl4pPr>
            <a:lvl5pPr marL="2309695" indent="-256632" defTabSz="933858" eaLnBrk="0" hangingPunct="0">
              <a:defRPr sz="2700">
                <a:solidFill>
                  <a:schemeClr val="tx1"/>
                </a:solidFill>
                <a:latin typeface="Times New Roman" pitchFamily="18" charset="0"/>
                <a:ea typeface="ＭＳ Ｐゴシック" pitchFamily="34" charset="-128"/>
              </a:defRPr>
            </a:lvl5pPr>
            <a:lvl6pPr marL="2822961" indent="-256632" defTabSz="933858" eaLnBrk="0" fontAlgn="base" hangingPunct="0">
              <a:spcBef>
                <a:spcPct val="0"/>
              </a:spcBef>
              <a:spcAft>
                <a:spcPct val="0"/>
              </a:spcAft>
              <a:defRPr sz="2700">
                <a:solidFill>
                  <a:schemeClr val="tx1"/>
                </a:solidFill>
                <a:latin typeface="Times New Roman" pitchFamily="18" charset="0"/>
                <a:ea typeface="ＭＳ Ｐゴシック" pitchFamily="34" charset="-128"/>
              </a:defRPr>
            </a:lvl6pPr>
            <a:lvl7pPr marL="3336226" indent="-256632" defTabSz="933858" eaLnBrk="0" fontAlgn="base" hangingPunct="0">
              <a:spcBef>
                <a:spcPct val="0"/>
              </a:spcBef>
              <a:spcAft>
                <a:spcPct val="0"/>
              </a:spcAft>
              <a:defRPr sz="2700">
                <a:solidFill>
                  <a:schemeClr val="tx1"/>
                </a:solidFill>
                <a:latin typeface="Times New Roman" pitchFamily="18" charset="0"/>
                <a:ea typeface="ＭＳ Ｐゴシック" pitchFamily="34" charset="-128"/>
              </a:defRPr>
            </a:lvl7pPr>
            <a:lvl8pPr marL="3849492" indent="-256632" defTabSz="933858" eaLnBrk="0" fontAlgn="base" hangingPunct="0">
              <a:spcBef>
                <a:spcPct val="0"/>
              </a:spcBef>
              <a:spcAft>
                <a:spcPct val="0"/>
              </a:spcAft>
              <a:defRPr sz="2700">
                <a:solidFill>
                  <a:schemeClr val="tx1"/>
                </a:solidFill>
                <a:latin typeface="Times New Roman" pitchFamily="18" charset="0"/>
                <a:ea typeface="ＭＳ Ｐゴシック" pitchFamily="34" charset="-128"/>
              </a:defRPr>
            </a:lvl8pPr>
            <a:lvl9pPr marL="4362757" indent="-256632" defTabSz="933858" eaLnBrk="0" fontAlgn="base" hangingPunct="0">
              <a:spcBef>
                <a:spcPct val="0"/>
              </a:spcBef>
              <a:spcAft>
                <a:spcPct val="0"/>
              </a:spcAft>
              <a:defRPr sz="2700">
                <a:solidFill>
                  <a:schemeClr val="tx1"/>
                </a:solidFill>
                <a:latin typeface="Times New Roman" pitchFamily="18" charset="0"/>
                <a:ea typeface="ＭＳ Ｐゴシック" pitchFamily="34" charset="-128"/>
              </a:defRPr>
            </a:lvl9pPr>
          </a:lstStyle>
          <a:p>
            <a:fld id="{4368942A-D07E-4BBF-B788-ECAF083C1EC0}" type="slidenum">
              <a:rPr lang="en-US" sz="1200"/>
              <a:pPr/>
              <a:t>14</a:t>
            </a:fld>
            <a:endParaRPr lang="en-US" sz="1200"/>
          </a:p>
        </p:txBody>
      </p:sp>
      <p:sp>
        <p:nvSpPr>
          <p:cNvPr id="25603" name="Rectangle 2"/>
          <p:cNvSpPr>
            <a:spLocks noGrp="1" noRot="1" noChangeAspect="1" noChangeArrowheads="1" noTextEdit="1"/>
          </p:cNvSpPr>
          <p:nvPr>
            <p:ph type="sldImg"/>
          </p:nvPr>
        </p:nvSpPr>
        <p:spPr>
          <a:xfrm>
            <a:off x="1338263" y="233363"/>
            <a:ext cx="4265612" cy="3198812"/>
          </a:xfrm>
          <a:ln/>
        </p:spPr>
      </p:sp>
      <p:sp>
        <p:nvSpPr>
          <p:cNvPr id="25604" name="Rectangle 3"/>
          <p:cNvSpPr>
            <a:spLocks noGrp="1" noChangeArrowheads="1"/>
          </p:cNvSpPr>
          <p:nvPr>
            <p:ph type="body" idx="1"/>
          </p:nvPr>
        </p:nvSpPr>
        <p:spPr>
          <a:xfrm>
            <a:off x="701992" y="3567271"/>
            <a:ext cx="5927937" cy="542845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tabLst>
                <a:tab pos="1222570" algn="l"/>
              </a:tabLst>
            </a:pPr>
            <a:r>
              <a:rPr lang="en-US" dirty="0" smtClean="0">
                <a:latin typeface="Tahoma" pitchFamily="34" charset="0"/>
                <a:ea typeface="Tahoma" pitchFamily="34" charset="0"/>
                <a:cs typeface="Tahoma" pitchFamily="34" charset="0"/>
              </a:rPr>
              <a:t>Here </a:t>
            </a:r>
            <a:r>
              <a:rPr lang="en-US" dirty="0">
                <a:latin typeface="Tahoma" pitchFamily="34" charset="0"/>
                <a:ea typeface="Tahoma" pitchFamily="34" charset="0"/>
                <a:cs typeface="Tahoma" pitchFamily="34" charset="0"/>
              </a:rPr>
              <a:t>are some historical data on the number of Malcolm Baldrige National Quality Award applicants across sectors from 2005 through </a:t>
            </a:r>
            <a:r>
              <a:rPr lang="en-US" dirty="0" smtClean="0">
                <a:latin typeface="Tahoma" pitchFamily="34" charset="0"/>
                <a:ea typeface="Tahoma" pitchFamily="34" charset="0"/>
                <a:cs typeface="Tahoma" pitchFamily="34" charset="0"/>
              </a:rPr>
              <a:t>2012.</a:t>
            </a:r>
            <a:endParaRPr lang="en-US" dirty="0">
              <a:latin typeface="Tahoma" pitchFamily="34" charset="0"/>
              <a:ea typeface="Tahoma" pitchFamily="34" charset="0"/>
              <a:cs typeface="Tahoma" pitchFamily="34" charset="0"/>
            </a:endParaRPr>
          </a:p>
          <a:p>
            <a:pPr marL="174913" indent="-174913">
              <a:buFont typeface="Arial" pitchFamily="34" charset="0"/>
              <a:buChar char="•"/>
              <a:tabLst>
                <a:tab pos="1222570" algn="l"/>
              </a:tabLst>
            </a:pPr>
            <a:r>
              <a:rPr lang="en-US" dirty="0" smtClean="0">
                <a:latin typeface="Tahoma" pitchFamily="34" charset="0"/>
                <a:ea typeface="Tahoma" pitchFamily="34" charset="0"/>
                <a:cs typeface="Tahoma" pitchFamily="34" charset="0"/>
              </a:rPr>
              <a:t>Applications increased sharply in 2006, when the Baldrige Program conducted </a:t>
            </a:r>
            <a:r>
              <a:rPr lang="en-US" dirty="0">
                <a:latin typeface="Tahoma" pitchFamily="34" charset="0"/>
                <a:ea typeface="Tahoma" pitchFamily="34" charset="0"/>
                <a:cs typeface="Tahoma" pitchFamily="34" charset="0"/>
              </a:rPr>
              <a:t>a pilot program for nonprofits, leading to the addition of the nonprofit category </a:t>
            </a:r>
            <a:r>
              <a:rPr lang="en-US" dirty="0" smtClean="0">
                <a:latin typeface="Tahoma" pitchFamily="34" charset="0"/>
                <a:ea typeface="Tahoma" pitchFamily="34" charset="0"/>
                <a:cs typeface="Tahoma" pitchFamily="34" charset="0"/>
              </a:rPr>
              <a:t>in 2007. </a:t>
            </a:r>
            <a:endParaRPr lang="en-US" dirty="0">
              <a:latin typeface="Tahoma" pitchFamily="34" charset="0"/>
              <a:ea typeface="Tahoma" pitchFamily="34" charset="0"/>
              <a:cs typeface="Tahoma" pitchFamily="34" charset="0"/>
            </a:endParaRPr>
          </a:p>
          <a:p>
            <a:pPr marL="174913" indent="-174913">
              <a:buFont typeface="Arial" pitchFamily="34" charset="0"/>
              <a:buChar char="•"/>
              <a:tabLst>
                <a:tab pos="1222570" algn="l"/>
              </a:tabLst>
            </a:pPr>
            <a:r>
              <a:rPr lang="en-US" dirty="0" smtClean="0">
                <a:latin typeface="Tahoma" pitchFamily="34" charset="0"/>
                <a:ea typeface="Tahoma" pitchFamily="34" charset="0"/>
                <a:cs typeface="Tahoma" pitchFamily="34" charset="0"/>
              </a:rPr>
              <a:t>The </a:t>
            </a:r>
            <a:r>
              <a:rPr lang="en-US" dirty="0">
                <a:latin typeface="Tahoma" pitchFamily="34" charset="0"/>
                <a:ea typeface="Tahoma" pitchFamily="34" charset="0"/>
                <a:cs typeface="Tahoma" pitchFamily="34" charset="0"/>
              </a:rPr>
              <a:t>strongest market continues to be health care, which makes up over 50% of the applicant base and has done so for several years. </a:t>
            </a:r>
          </a:p>
          <a:p>
            <a:pPr marL="174913" indent="-174913">
              <a:buFont typeface="Arial" pitchFamily="34" charset="0"/>
              <a:buChar char="•"/>
              <a:tabLst>
                <a:tab pos="1222570" algn="l"/>
              </a:tabLst>
            </a:pPr>
            <a:r>
              <a:rPr lang="en-US" dirty="0" smtClean="0">
                <a:latin typeface="Tahoma" pitchFamily="34" charset="0"/>
                <a:ea typeface="Tahoma" pitchFamily="34" charset="0"/>
                <a:cs typeface="Tahoma" pitchFamily="34" charset="0"/>
              </a:rPr>
              <a:t>The </a:t>
            </a:r>
            <a:r>
              <a:rPr lang="en-US" dirty="0">
                <a:latin typeface="Tahoma" pitchFamily="34" charset="0"/>
                <a:ea typeface="Tahoma" pitchFamily="34" charset="0"/>
                <a:cs typeface="Tahoma" pitchFamily="34" charset="0"/>
              </a:rPr>
              <a:t>decline in </a:t>
            </a:r>
            <a:r>
              <a:rPr lang="en-US" dirty="0" smtClean="0">
                <a:latin typeface="Tahoma" pitchFamily="34" charset="0"/>
                <a:ea typeface="Tahoma" pitchFamily="34" charset="0"/>
                <a:cs typeface="Tahoma" pitchFamily="34" charset="0"/>
              </a:rPr>
              <a:t>applications in </a:t>
            </a:r>
            <a:r>
              <a:rPr lang="en-US" dirty="0">
                <a:latin typeface="Tahoma" pitchFamily="34" charset="0"/>
                <a:ea typeface="Tahoma" pitchFamily="34" charset="0"/>
                <a:cs typeface="Tahoma" pitchFamily="34" charset="0"/>
              </a:rPr>
              <a:t>2009 </a:t>
            </a:r>
            <a:r>
              <a:rPr lang="en-US" dirty="0" smtClean="0">
                <a:latin typeface="Tahoma" pitchFamily="34" charset="0"/>
                <a:ea typeface="Tahoma" pitchFamily="34" charset="0"/>
                <a:cs typeface="Tahoma" pitchFamily="34" charset="0"/>
              </a:rPr>
              <a:t>reflected </a:t>
            </a:r>
            <a:r>
              <a:rPr lang="en-US" dirty="0">
                <a:latin typeface="Tahoma" pitchFamily="34" charset="0"/>
                <a:ea typeface="Tahoma" pitchFamily="34" charset="0"/>
                <a:cs typeface="Tahoma" pitchFamily="34" charset="0"/>
              </a:rPr>
              <a:t>the struggling </a:t>
            </a:r>
            <a:r>
              <a:rPr lang="en-US" dirty="0" smtClean="0">
                <a:latin typeface="Tahoma" pitchFamily="34" charset="0"/>
                <a:ea typeface="Tahoma" pitchFamily="34" charset="0"/>
                <a:cs typeface="Tahoma" pitchFamily="34" charset="0"/>
              </a:rPr>
              <a:t>economy. </a:t>
            </a:r>
            <a:r>
              <a:rPr lang="en-US" dirty="0">
                <a:latin typeface="Tahoma" pitchFamily="34" charset="0"/>
                <a:ea typeface="Tahoma" pitchFamily="34" charset="0"/>
                <a:cs typeface="Tahoma" pitchFamily="34" charset="0"/>
              </a:rPr>
              <a:t>The decline was most noticeable in the nonprofit sector, where many organizations (e.g., charities and government organizations) saw a decline in donations and shrinking budgets.</a:t>
            </a:r>
          </a:p>
          <a:p>
            <a:pPr marL="174913" indent="-174913">
              <a:buFont typeface="Arial" pitchFamily="34" charset="0"/>
              <a:buChar char="•"/>
              <a:tabLst>
                <a:tab pos="1222570" algn="l"/>
              </a:tabLst>
            </a:pPr>
            <a:r>
              <a:rPr lang="en-US" dirty="0" smtClean="0">
                <a:latin typeface="Tahoma" pitchFamily="34" charset="0"/>
                <a:ea typeface="Tahoma" pitchFamily="34" charset="0"/>
                <a:cs typeface="Tahoma" pitchFamily="34" charset="0"/>
              </a:rPr>
              <a:t>In 2012, new eligibility rules limited applicants mainly to organizations that had received the top award from a state Baldrige-based program. </a:t>
            </a:r>
            <a:r>
              <a:rPr lang="en-US" dirty="0">
                <a:latin typeface="Tahoma" pitchFamily="34" charset="0"/>
                <a:ea typeface="Tahoma" pitchFamily="34" charset="0"/>
                <a:cs typeface="Tahoma" pitchFamily="34" charset="0"/>
              </a:rPr>
              <a:t>The </a:t>
            </a:r>
            <a:r>
              <a:rPr lang="en-US" dirty="0" smtClean="0">
                <a:latin typeface="Tahoma" pitchFamily="34" charset="0"/>
                <a:ea typeface="Tahoma" pitchFamily="34" charset="0"/>
                <a:cs typeface="Tahoma" pitchFamily="34" charset="0"/>
              </a:rPr>
              <a:t>number of applications decreased to the targeted level of 39, but the numbers of organizations selected for Site Visit Review and recommended for the award were similar to numbers in previous years. The new rules therefore effectively limited applicants to those who were “award-ready” and directed other organizations to the state programs.</a:t>
            </a:r>
            <a:endParaRPr lang="en-US" dirty="0">
              <a:latin typeface="Tahoma" pitchFamily="34" charset="0"/>
              <a:ea typeface="Tahoma" pitchFamily="34" charset="0"/>
              <a:cs typeface="Tahoma" pitchFamily="34" charset="0"/>
            </a:endParaRPr>
          </a:p>
          <a:p>
            <a:pPr marL="174913" indent="-174913">
              <a:buFont typeface="Arial" pitchFamily="34" charset="0"/>
              <a:buChar char="•"/>
              <a:tabLst>
                <a:tab pos="1222570" algn="l"/>
              </a:tabLst>
            </a:pPr>
            <a:r>
              <a:rPr lang="en-US" dirty="0" smtClean="0">
                <a:latin typeface="Tahoma" pitchFamily="34" charset="0"/>
                <a:ea typeface="Tahoma" pitchFamily="34" charset="0"/>
                <a:cs typeface="Tahoma" pitchFamily="34" charset="0"/>
              </a:rPr>
              <a:t>Of </a:t>
            </a:r>
            <a:r>
              <a:rPr lang="en-US" dirty="0">
                <a:latin typeface="Tahoma" pitchFamily="34" charset="0"/>
                <a:ea typeface="Tahoma" pitchFamily="34" charset="0"/>
                <a:cs typeface="Tahoma" pitchFamily="34" charset="0"/>
              </a:rPr>
              <a:t>the </a:t>
            </a:r>
            <a:r>
              <a:rPr lang="en-US" dirty="0" smtClean="0">
                <a:latin typeface="Tahoma" pitchFamily="34" charset="0"/>
                <a:ea typeface="Tahoma" pitchFamily="34" charset="0"/>
                <a:cs typeface="Tahoma" pitchFamily="34" charset="0"/>
              </a:rPr>
              <a:t>39 applicants in 2012, </a:t>
            </a:r>
            <a:r>
              <a:rPr lang="en-US" dirty="0">
                <a:latin typeface="Tahoma" pitchFamily="34" charset="0"/>
                <a:ea typeface="Tahoma" pitchFamily="34" charset="0"/>
                <a:cs typeface="Tahoma" pitchFamily="34" charset="0"/>
              </a:rPr>
              <a:t>the judges selected </a:t>
            </a:r>
            <a:r>
              <a:rPr lang="en-US" dirty="0" smtClean="0">
                <a:latin typeface="Tahoma" pitchFamily="34" charset="0"/>
                <a:ea typeface="Tahoma" pitchFamily="34" charset="0"/>
                <a:cs typeface="Tahoma" pitchFamily="34" charset="0"/>
              </a:rPr>
              <a:t>12 </a:t>
            </a:r>
            <a:r>
              <a:rPr lang="en-US" dirty="0">
                <a:latin typeface="Tahoma" pitchFamily="34" charset="0"/>
                <a:ea typeface="Tahoma" pitchFamily="34" charset="0"/>
                <a:cs typeface="Tahoma" pitchFamily="34" charset="0"/>
              </a:rPr>
              <a:t>to move on to Site Visit Review. This group </a:t>
            </a:r>
            <a:r>
              <a:rPr lang="en-US" dirty="0" smtClean="0">
                <a:latin typeface="Tahoma" pitchFamily="34" charset="0"/>
                <a:ea typeface="Tahoma" pitchFamily="34" charset="0"/>
                <a:cs typeface="Tahoma" pitchFamily="34" charset="0"/>
              </a:rPr>
              <a:t>included </a:t>
            </a:r>
            <a:r>
              <a:rPr lang="en-US" dirty="0">
                <a:latin typeface="Tahoma" pitchFamily="34" charset="0"/>
                <a:ea typeface="Tahoma" pitchFamily="34" charset="0"/>
                <a:cs typeface="Tahoma" pitchFamily="34" charset="0"/>
              </a:rPr>
              <a:t>1 </a:t>
            </a:r>
            <a:r>
              <a:rPr lang="en-US" dirty="0" smtClean="0">
                <a:latin typeface="Tahoma" pitchFamily="34" charset="0"/>
                <a:ea typeface="Tahoma" pitchFamily="34" charset="0"/>
                <a:cs typeface="Tahoma" pitchFamily="34" charset="0"/>
              </a:rPr>
              <a:t>manufacturer, 1 service organization, 2 small businesses, 5 </a:t>
            </a:r>
            <a:r>
              <a:rPr lang="en-US" dirty="0">
                <a:latin typeface="Tahoma" pitchFamily="34" charset="0"/>
                <a:ea typeface="Tahoma" pitchFamily="34" charset="0"/>
                <a:cs typeface="Tahoma" pitchFamily="34" charset="0"/>
              </a:rPr>
              <a:t>health care organizations, 1 education organization, and </a:t>
            </a:r>
            <a:r>
              <a:rPr lang="en-US" dirty="0" smtClean="0">
                <a:latin typeface="Tahoma" pitchFamily="34" charset="0"/>
                <a:ea typeface="Tahoma" pitchFamily="34" charset="0"/>
                <a:cs typeface="Tahoma" pitchFamily="34" charset="0"/>
              </a:rPr>
              <a:t>2 nonprofits</a:t>
            </a:r>
            <a:r>
              <a:rPr lang="en-US" dirty="0">
                <a:latin typeface="Tahoma" pitchFamily="34" charset="0"/>
                <a:ea typeface="Tahoma" pitchFamily="34" charset="0"/>
                <a:cs typeface="Tahoma" pitchFamily="34" charset="0"/>
              </a:rPr>
              <a:t>. </a:t>
            </a:r>
          </a:p>
          <a:p>
            <a:pPr marL="174913" indent="-174913">
              <a:buFont typeface="Arial" pitchFamily="34" charset="0"/>
              <a:buChar char="•"/>
              <a:tabLst>
                <a:tab pos="1222570" algn="l"/>
              </a:tabLst>
            </a:pPr>
            <a:r>
              <a:rPr lang="en-US" dirty="0" smtClean="0">
                <a:latin typeface="Tahoma" pitchFamily="34" charset="0"/>
                <a:ea typeface="Tahoma" pitchFamily="34" charset="0"/>
                <a:cs typeface="Tahoma" pitchFamily="34" charset="0"/>
              </a:rPr>
              <a:t>In November 2012, four </a:t>
            </a:r>
            <a:r>
              <a:rPr lang="en-US" dirty="0">
                <a:latin typeface="Tahoma" pitchFamily="34" charset="0"/>
                <a:ea typeface="Tahoma" pitchFamily="34" charset="0"/>
                <a:cs typeface="Tahoma" pitchFamily="34" charset="0"/>
              </a:rPr>
              <a:t>organizations </a:t>
            </a:r>
            <a:r>
              <a:rPr lang="en-US" dirty="0" smtClean="0">
                <a:latin typeface="Tahoma" pitchFamily="34" charset="0"/>
                <a:ea typeface="Tahoma" pitchFamily="34" charset="0"/>
                <a:cs typeface="Tahoma" pitchFamily="34" charset="0"/>
              </a:rPr>
              <a:t>were announced </a:t>
            </a:r>
            <a:r>
              <a:rPr lang="en-US" dirty="0">
                <a:latin typeface="Tahoma" pitchFamily="34" charset="0"/>
                <a:ea typeface="Tahoma" pitchFamily="34" charset="0"/>
                <a:cs typeface="Tahoma" pitchFamily="34" charset="0"/>
              </a:rPr>
              <a:t>as Baldrige </a:t>
            </a:r>
            <a:r>
              <a:rPr lang="en-US" dirty="0" smtClean="0">
                <a:latin typeface="Tahoma" pitchFamily="34" charset="0"/>
                <a:ea typeface="Tahoma" pitchFamily="34" charset="0"/>
                <a:cs typeface="Tahoma" pitchFamily="34" charset="0"/>
              </a:rPr>
              <a:t>Award recipients: Lockheed Martin Missiles and Fire Control (manufacturing), MESA (small business), North Mississippi Health Services (</a:t>
            </a:r>
            <a:r>
              <a:rPr lang="en-US" dirty="0">
                <a:latin typeface="Tahoma" pitchFamily="34" charset="0"/>
                <a:ea typeface="Tahoma" pitchFamily="34" charset="0"/>
                <a:cs typeface="Tahoma" pitchFamily="34" charset="0"/>
              </a:rPr>
              <a:t>health care), </a:t>
            </a:r>
            <a:r>
              <a:rPr lang="en-US" dirty="0" smtClean="0">
                <a:latin typeface="Tahoma" pitchFamily="34" charset="0"/>
                <a:ea typeface="Tahoma" pitchFamily="34" charset="0"/>
                <a:cs typeface="Tahoma" pitchFamily="34" charset="0"/>
              </a:rPr>
              <a:t>and City of Irving, Texas (nonprofit).</a:t>
            </a:r>
            <a:endParaRPr lang="en-US" dirty="0">
              <a:latin typeface="Tahoma" pitchFamily="34" charset="0"/>
              <a:ea typeface="Tahoma" pitchFamily="34" charset="0"/>
              <a:cs typeface="Tahoma" pitchFamily="34" charset="0"/>
            </a:endParaRPr>
          </a:p>
          <a:p>
            <a:pPr marL="174913" indent="-174913">
              <a:buFont typeface="Arial" pitchFamily="34" charset="0"/>
              <a:buChar char="•"/>
              <a:tabLst>
                <a:tab pos="1222570" algn="l"/>
              </a:tabLst>
            </a:pPr>
            <a:endParaRPr lang="en-US" dirty="0">
              <a:latin typeface="Tahoma" pitchFamily="34" charset="0"/>
              <a:ea typeface="Tahoma" pitchFamily="34" charset="0"/>
              <a:cs typeface="Tahoma" pitchFamily="34" charset="0"/>
            </a:endParaRPr>
          </a:p>
          <a:p>
            <a:pPr marL="62377" indent="-62377">
              <a:tabLst>
                <a:tab pos="1222570" algn="l"/>
              </a:tabLst>
            </a:pPr>
            <a:endParaRPr lang="en-US" dirty="0" smtClean="0">
              <a:latin typeface="Tahoma" pitchFamily="34" charset="0"/>
              <a:ea typeface="Tahoma" pitchFamily="34" charset="0"/>
              <a:cs typeface="Tahoma"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2909">
              <a:defRPr sz="2400">
                <a:solidFill>
                  <a:schemeClr val="tx1"/>
                </a:solidFill>
                <a:latin typeface="Times New Roman" pitchFamily="18" charset="0"/>
                <a:ea typeface="ＭＳ Ｐゴシック" pitchFamily="34" charset="-128"/>
              </a:defRPr>
            </a:lvl1pPr>
            <a:lvl2pPr marL="743784" indent="-286070" defTabSz="932909">
              <a:defRPr sz="2400">
                <a:solidFill>
                  <a:schemeClr val="tx1"/>
                </a:solidFill>
                <a:latin typeface="Times New Roman" pitchFamily="18" charset="0"/>
                <a:ea typeface="ＭＳ Ｐゴシック" pitchFamily="34" charset="-128"/>
              </a:defRPr>
            </a:lvl2pPr>
            <a:lvl3pPr marL="1144283" indent="-228856" defTabSz="932909">
              <a:defRPr sz="2400">
                <a:solidFill>
                  <a:schemeClr val="tx1"/>
                </a:solidFill>
                <a:latin typeface="Times New Roman" pitchFamily="18" charset="0"/>
                <a:ea typeface="ＭＳ Ｐゴシック" pitchFamily="34" charset="-128"/>
              </a:defRPr>
            </a:lvl3pPr>
            <a:lvl4pPr marL="1601996" indent="-228856" defTabSz="932909">
              <a:defRPr sz="2400">
                <a:solidFill>
                  <a:schemeClr val="tx1"/>
                </a:solidFill>
                <a:latin typeface="Times New Roman" pitchFamily="18" charset="0"/>
                <a:ea typeface="ＭＳ Ｐゴシック" pitchFamily="34" charset="-128"/>
              </a:defRPr>
            </a:lvl4pPr>
            <a:lvl5pPr marL="2059709" indent="-228856" defTabSz="932909">
              <a:defRPr sz="2400">
                <a:solidFill>
                  <a:schemeClr val="tx1"/>
                </a:solidFill>
                <a:latin typeface="Times New Roman" pitchFamily="18" charset="0"/>
                <a:ea typeface="ＭＳ Ｐゴシック" pitchFamily="34" charset="-128"/>
              </a:defRPr>
            </a:lvl5pPr>
            <a:lvl6pPr marL="2517422" indent="-228856" defTabSz="932909" eaLnBrk="0" fontAlgn="base" hangingPunct="0">
              <a:spcBef>
                <a:spcPct val="0"/>
              </a:spcBef>
              <a:spcAft>
                <a:spcPct val="0"/>
              </a:spcAft>
              <a:defRPr sz="2400">
                <a:solidFill>
                  <a:schemeClr val="tx1"/>
                </a:solidFill>
                <a:latin typeface="Times New Roman" pitchFamily="18" charset="0"/>
                <a:ea typeface="ＭＳ Ｐゴシック" pitchFamily="34" charset="-128"/>
              </a:defRPr>
            </a:lvl6pPr>
            <a:lvl7pPr marL="2975135" indent="-228856" defTabSz="932909" eaLnBrk="0" fontAlgn="base" hangingPunct="0">
              <a:spcBef>
                <a:spcPct val="0"/>
              </a:spcBef>
              <a:spcAft>
                <a:spcPct val="0"/>
              </a:spcAft>
              <a:defRPr sz="2400">
                <a:solidFill>
                  <a:schemeClr val="tx1"/>
                </a:solidFill>
                <a:latin typeface="Times New Roman" pitchFamily="18" charset="0"/>
                <a:ea typeface="ＭＳ Ｐゴシック" pitchFamily="34" charset="-128"/>
              </a:defRPr>
            </a:lvl7pPr>
            <a:lvl8pPr marL="3432849" indent="-228856" defTabSz="932909" eaLnBrk="0" fontAlgn="base" hangingPunct="0">
              <a:spcBef>
                <a:spcPct val="0"/>
              </a:spcBef>
              <a:spcAft>
                <a:spcPct val="0"/>
              </a:spcAft>
              <a:defRPr sz="2400">
                <a:solidFill>
                  <a:schemeClr val="tx1"/>
                </a:solidFill>
                <a:latin typeface="Times New Roman" pitchFamily="18" charset="0"/>
                <a:ea typeface="ＭＳ Ｐゴシック" pitchFamily="34" charset="-128"/>
              </a:defRPr>
            </a:lvl8pPr>
            <a:lvl9pPr marL="3890561" indent="-228856" defTabSz="932909" eaLnBrk="0" fontAlgn="base" hangingPunct="0">
              <a:spcBef>
                <a:spcPct val="0"/>
              </a:spcBef>
              <a:spcAft>
                <a:spcPct val="0"/>
              </a:spcAft>
              <a:defRPr sz="2400">
                <a:solidFill>
                  <a:schemeClr val="tx1"/>
                </a:solidFill>
                <a:latin typeface="Times New Roman" pitchFamily="18" charset="0"/>
                <a:ea typeface="ＭＳ Ｐゴシック" pitchFamily="34" charset="-128"/>
              </a:defRPr>
            </a:lvl9pPr>
          </a:lstStyle>
          <a:p>
            <a:fld id="{2934B440-658D-4B9E-84E7-EB626EAB308F}" type="slidenum">
              <a:rPr lang="en-US" sz="1200"/>
              <a:pPr/>
              <a:t>15</a:t>
            </a:fld>
            <a:endParaRPr lang="en-US" sz="120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4913" indent="-174913">
              <a:buFont typeface="Arial" pitchFamily="34" charset="0"/>
              <a:buChar char="•"/>
            </a:pPr>
            <a:r>
              <a:rPr lang="en-US" dirty="0" smtClean="0"/>
              <a:t>Before 2008, applicants received one scoring band for both process and results items. This slide shows the percentage of those 1988-to-2007 applicants in scoring bands by year. </a:t>
            </a:r>
          </a:p>
          <a:p>
            <a:pPr marL="174913" indent="-174913">
              <a:buFont typeface="Arial" pitchFamily="34" charset="0"/>
              <a:buChar char="•"/>
            </a:pPr>
            <a:r>
              <a:rPr lang="en-US" dirty="0" smtClean="0"/>
              <a:t>It has been extremely rare for an organization to score in the two highest bands, with more than about 750 points. This is because</a:t>
            </a:r>
            <a:r>
              <a:rPr lang="en-US" baseline="0" dirty="0" smtClean="0"/>
              <a:t> </a:t>
            </a:r>
            <a:r>
              <a:rPr lang="en-US" dirty="0" smtClean="0"/>
              <a:t>all organizations, no matter their level of maturity, have opportunities for improvement and refinement in their processes and results.</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2909">
              <a:defRPr sz="2400">
                <a:solidFill>
                  <a:schemeClr val="tx1"/>
                </a:solidFill>
                <a:latin typeface="Times New Roman" pitchFamily="18" charset="0"/>
                <a:ea typeface="ＭＳ Ｐゴシック" pitchFamily="34" charset="-128"/>
              </a:defRPr>
            </a:lvl1pPr>
            <a:lvl2pPr marL="743784" indent="-286070" defTabSz="932909">
              <a:defRPr sz="2400">
                <a:solidFill>
                  <a:schemeClr val="tx1"/>
                </a:solidFill>
                <a:latin typeface="Times New Roman" pitchFamily="18" charset="0"/>
                <a:ea typeface="ＭＳ Ｐゴシック" pitchFamily="34" charset="-128"/>
              </a:defRPr>
            </a:lvl2pPr>
            <a:lvl3pPr marL="1144283" indent="-228856" defTabSz="932909">
              <a:defRPr sz="2400">
                <a:solidFill>
                  <a:schemeClr val="tx1"/>
                </a:solidFill>
                <a:latin typeface="Times New Roman" pitchFamily="18" charset="0"/>
                <a:ea typeface="ＭＳ Ｐゴシック" pitchFamily="34" charset="-128"/>
              </a:defRPr>
            </a:lvl3pPr>
            <a:lvl4pPr marL="1601996" indent="-228856" defTabSz="932909">
              <a:defRPr sz="2400">
                <a:solidFill>
                  <a:schemeClr val="tx1"/>
                </a:solidFill>
                <a:latin typeface="Times New Roman" pitchFamily="18" charset="0"/>
                <a:ea typeface="ＭＳ Ｐゴシック" pitchFamily="34" charset="-128"/>
              </a:defRPr>
            </a:lvl4pPr>
            <a:lvl5pPr marL="2059709" indent="-228856" defTabSz="932909">
              <a:defRPr sz="2400">
                <a:solidFill>
                  <a:schemeClr val="tx1"/>
                </a:solidFill>
                <a:latin typeface="Times New Roman" pitchFamily="18" charset="0"/>
                <a:ea typeface="ＭＳ Ｐゴシック" pitchFamily="34" charset="-128"/>
              </a:defRPr>
            </a:lvl5pPr>
            <a:lvl6pPr marL="2517422" indent="-228856" defTabSz="932909" eaLnBrk="0" fontAlgn="base" hangingPunct="0">
              <a:spcBef>
                <a:spcPct val="0"/>
              </a:spcBef>
              <a:spcAft>
                <a:spcPct val="0"/>
              </a:spcAft>
              <a:defRPr sz="2400">
                <a:solidFill>
                  <a:schemeClr val="tx1"/>
                </a:solidFill>
                <a:latin typeface="Times New Roman" pitchFamily="18" charset="0"/>
                <a:ea typeface="ＭＳ Ｐゴシック" pitchFamily="34" charset="-128"/>
              </a:defRPr>
            </a:lvl6pPr>
            <a:lvl7pPr marL="2975135" indent="-228856" defTabSz="932909" eaLnBrk="0" fontAlgn="base" hangingPunct="0">
              <a:spcBef>
                <a:spcPct val="0"/>
              </a:spcBef>
              <a:spcAft>
                <a:spcPct val="0"/>
              </a:spcAft>
              <a:defRPr sz="2400">
                <a:solidFill>
                  <a:schemeClr val="tx1"/>
                </a:solidFill>
                <a:latin typeface="Times New Roman" pitchFamily="18" charset="0"/>
                <a:ea typeface="ＭＳ Ｐゴシック" pitchFamily="34" charset="-128"/>
              </a:defRPr>
            </a:lvl7pPr>
            <a:lvl8pPr marL="3432849" indent="-228856" defTabSz="932909" eaLnBrk="0" fontAlgn="base" hangingPunct="0">
              <a:spcBef>
                <a:spcPct val="0"/>
              </a:spcBef>
              <a:spcAft>
                <a:spcPct val="0"/>
              </a:spcAft>
              <a:defRPr sz="2400">
                <a:solidFill>
                  <a:schemeClr val="tx1"/>
                </a:solidFill>
                <a:latin typeface="Times New Roman" pitchFamily="18" charset="0"/>
                <a:ea typeface="ＭＳ Ｐゴシック" pitchFamily="34" charset="-128"/>
              </a:defRPr>
            </a:lvl8pPr>
            <a:lvl9pPr marL="3890561" indent="-228856" defTabSz="932909" eaLnBrk="0" fontAlgn="base" hangingPunct="0">
              <a:spcBef>
                <a:spcPct val="0"/>
              </a:spcBef>
              <a:spcAft>
                <a:spcPct val="0"/>
              </a:spcAft>
              <a:defRPr sz="2400">
                <a:solidFill>
                  <a:schemeClr val="tx1"/>
                </a:solidFill>
                <a:latin typeface="Times New Roman" pitchFamily="18" charset="0"/>
                <a:ea typeface="ＭＳ Ｐゴシック" pitchFamily="34" charset="-128"/>
              </a:defRPr>
            </a:lvl9pPr>
          </a:lstStyle>
          <a:p>
            <a:fld id="{DA8954CC-2D65-40F2-ACA7-51AFDDD3C416}" type="slidenum">
              <a:rPr lang="en-US" sz="1200"/>
              <a:pPr/>
              <a:t>16</a:t>
            </a:fld>
            <a:endParaRPr lang="en-US" sz="120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xfrm>
            <a:off x="842961" y="4342766"/>
            <a:ext cx="5486401" cy="2404031"/>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612"/>
              </a:spcAft>
              <a:defRPr/>
            </a:pPr>
            <a:r>
              <a:rPr lang="en-US" dirty="0"/>
              <a:t>This pattern has held since 2008 as well. Since 2008, applicants have received two score bands: one representing their organizational maturity in the process categories of the Criteria (Leadership; Strategic Planning; Customer Focus; Measurement, Analysis, and Knowledge Management; Workforce Focus; and Operations Focus), and one representing their organizational maturity in the </a:t>
            </a:r>
            <a:r>
              <a:rPr lang="en-US" dirty="0" smtClean="0"/>
              <a:t>Results </a:t>
            </a:r>
            <a:r>
              <a:rPr lang="en-US" dirty="0"/>
              <a:t>category. </a:t>
            </a:r>
          </a:p>
          <a:p>
            <a:pPr>
              <a:spcAft>
                <a:spcPts val="612"/>
              </a:spcAft>
            </a:pPr>
            <a:r>
              <a:rPr lang="en-US" dirty="0"/>
              <a:t>Typically, the scoring band for process has been higher than results, as it often takes multiple cycles of learning and improvement to refine the processes that lead to exceptional results. </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2909">
              <a:defRPr sz="2400">
                <a:solidFill>
                  <a:schemeClr val="tx1"/>
                </a:solidFill>
                <a:latin typeface="Times New Roman" pitchFamily="18" charset="0"/>
                <a:ea typeface="ＭＳ Ｐゴシック" pitchFamily="34" charset="-128"/>
              </a:defRPr>
            </a:lvl1pPr>
            <a:lvl2pPr marL="743784" indent="-286070" defTabSz="932909">
              <a:defRPr sz="2400">
                <a:solidFill>
                  <a:schemeClr val="tx1"/>
                </a:solidFill>
                <a:latin typeface="Times New Roman" pitchFamily="18" charset="0"/>
                <a:ea typeface="ＭＳ Ｐゴシック" pitchFamily="34" charset="-128"/>
              </a:defRPr>
            </a:lvl2pPr>
            <a:lvl3pPr marL="1144283" indent="-228856" defTabSz="932909">
              <a:defRPr sz="2400">
                <a:solidFill>
                  <a:schemeClr val="tx1"/>
                </a:solidFill>
                <a:latin typeface="Times New Roman" pitchFamily="18" charset="0"/>
                <a:ea typeface="ＭＳ Ｐゴシック" pitchFamily="34" charset="-128"/>
              </a:defRPr>
            </a:lvl3pPr>
            <a:lvl4pPr marL="1601996" indent="-228856" defTabSz="932909">
              <a:defRPr sz="2400">
                <a:solidFill>
                  <a:schemeClr val="tx1"/>
                </a:solidFill>
                <a:latin typeface="Times New Roman" pitchFamily="18" charset="0"/>
                <a:ea typeface="ＭＳ Ｐゴシック" pitchFamily="34" charset="-128"/>
              </a:defRPr>
            </a:lvl4pPr>
            <a:lvl5pPr marL="2059709" indent="-228856" defTabSz="932909">
              <a:defRPr sz="2400">
                <a:solidFill>
                  <a:schemeClr val="tx1"/>
                </a:solidFill>
                <a:latin typeface="Times New Roman" pitchFamily="18" charset="0"/>
                <a:ea typeface="ＭＳ Ｐゴシック" pitchFamily="34" charset="-128"/>
              </a:defRPr>
            </a:lvl5pPr>
            <a:lvl6pPr marL="2517422" indent="-228856" defTabSz="932909" eaLnBrk="0" fontAlgn="base" hangingPunct="0">
              <a:spcBef>
                <a:spcPct val="0"/>
              </a:spcBef>
              <a:spcAft>
                <a:spcPct val="0"/>
              </a:spcAft>
              <a:defRPr sz="2400">
                <a:solidFill>
                  <a:schemeClr val="tx1"/>
                </a:solidFill>
                <a:latin typeface="Times New Roman" pitchFamily="18" charset="0"/>
                <a:ea typeface="ＭＳ Ｐゴシック" pitchFamily="34" charset="-128"/>
              </a:defRPr>
            </a:lvl6pPr>
            <a:lvl7pPr marL="2975135" indent="-228856" defTabSz="932909" eaLnBrk="0" fontAlgn="base" hangingPunct="0">
              <a:spcBef>
                <a:spcPct val="0"/>
              </a:spcBef>
              <a:spcAft>
                <a:spcPct val="0"/>
              </a:spcAft>
              <a:defRPr sz="2400">
                <a:solidFill>
                  <a:schemeClr val="tx1"/>
                </a:solidFill>
                <a:latin typeface="Times New Roman" pitchFamily="18" charset="0"/>
                <a:ea typeface="ＭＳ Ｐゴシック" pitchFamily="34" charset="-128"/>
              </a:defRPr>
            </a:lvl7pPr>
            <a:lvl8pPr marL="3432849" indent="-228856" defTabSz="932909" eaLnBrk="0" fontAlgn="base" hangingPunct="0">
              <a:spcBef>
                <a:spcPct val="0"/>
              </a:spcBef>
              <a:spcAft>
                <a:spcPct val="0"/>
              </a:spcAft>
              <a:defRPr sz="2400">
                <a:solidFill>
                  <a:schemeClr val="tx1"/>
                </a:solidFill>
                <a:latin typeface="Times New Roman" pitchFamily="18" charset="0"/>
                <a:ea typeface="ＭＳ Ｐゴシック" pitchFamily="34" charset="-128"/>
              </a:defRPr>
            </a:lvl8pPr>
            <a:lvl9pPr marL="3890561" indent="-228856" defTabSz="932909" eaLnBrk="0" fontAlgn="base" hangingPunct="0">
              <a:spcBef>
                <a:spcPct val="0"/>
              </a:spcBef>
              <a:spcAft>
                <a:spcPct val="0"/>
              </a:spcAft>
              <a:defRPr sz="2400">
                <a:solidFill>
                  <a:schemeClr val="tx1"/>
                </a:solidFill>
                <a:latin typeface="Times New Roman" pitchFamily="18" charset="0"/>
                <a:ea typeface="ＭＳ Ｐゴシック" pitchFamily="34" charset="-128"/>
              </a:defRPr>
            </a:lvl9pPr>
          </a:lstStyle>
          <a:p>
            <a:fld id="{D60FC5E0-96CC-4419-A102-B9CFA3D2A3D0}" type="slidenum">
              <a:rPr lang="en-US" sz="1200"/>
              <a:pPr/>
              <a:t>17</a:t>
            </a:fld>
            <a:endParaRPr lang="en-US" sz="120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xfrm>
            <a:off x="766215" y="4419362"/>
            <a:ext cx="5411192" cy="418734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27142" indent="-127142">
              <a:spcBef>
                <a:spcPct val="0"/>
              </a:spcBef>
              <a:buFontTx/>
              <a:buChar char="•"/>
            </a:pPr>
            <a:r>
              <a:rPr lang="en-US" dirty="0" smtClean="0"/>
              <a:t>As mentioned, feedback reports include information on applicants’ median scores. A spider, or radar, chart depicts an applicant’s performance in contrast to the median scores for other applicants.</a:t>
            </a:r>
          </a:p>
          <a:p>
            <a:pPr marL="127142" indent="-127142">
              <a:spcBef>
                <a:spcPct val="0"/>
              </a:spcBef>
              <a:buFontTx/>
              <a:buChar char="•"/>
            </a:pPr>
            <a:r>
              <a:rPr lang="en-US" dirty="0" smtClean="0"/>
              <a:t>The spider chart here shows the median scores for all 2012 award applicants. The five possible rings on the spider chart, starting from the outside of the circle working in (numbers 5 through 1 are marked on the chart), represent a scoring range. The first ring represents the scoring range of 10–25%, the second ring 30–45%, the third ring 50–65%, the fourth ring 70–85%, and the fifth ring 90–100%.</a:t>
            </a:r>
          </a:p>
          <a:p>
            <a:pPr marL="127142" indent="-127142">
              <a:spcBef>
                <a:spcPct val="0"/>
              </a:spcBef>
              <a:buFontTx/>
              <a:buChar char="•"/>
            </a:pPr>
            <a:r>
              <a:rPr lang="en-US" dirty="0" smtClean="0"/>
              <a:t>The red line indicates the actual median score for each Criteria item after Consensus Review in 2012. From this chart, you can see that the median scores for items 1.1, 1.2, 2.1, 2.2, 3.1, 3.2, 4.1, 4.2, 5.1, 5.2, 6.1, and 6.2 are in the third ring, or 50–65%. The median scores for the other items all fell in the second ring, or 30–45%.</a:t>
            </a:r>
          </a:p>
          <a:p>
            <a:pPr marL="127142" indent="-127142">
              <a:spcBef>
                <a:spcPct val="0"/>
              </a:spcBef>
              <a:buFontTx/>
              <a:buChar char="•"/>
            </a:pPr>
            <a:r>
              <a:rPr lang="en-US" dirty="0" smtClean="0"/>
              <a:t>The blue</a:t>
            </a:r>
            <a:r>
              <a:rPr lang="en-US" baseline="0" dirty="0" smtClean="0"/>
              <a:t> line shows median</a:t>
            </a:r>
            <a:r>
              <a:rPr lang="en-US" dirty="0" smtClean="0"/>
              <a:t> scores for the 12 applicants that received site visits in 2012.</a:t>
            </a:r>
          </a:p>
          <a:p>
            <a:pPr marL="127142" indent="-127142">
              <a:spcBef>
                <a:spcPct val="0"/>
              </a:spcBef>
              <a:buFontTx/>
              <a:buChar char="•"/>
            </a:pPr>
            <a:r>
              <a:rPr lang="en-US" dirty="0" smtClean="0"/>
              <a:t>Each feedback report contains a similar spider chart depicting the performance of that particular applicant in contrast to all other applicant scores.</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373" eaLnBrk="0" hangingPunct="0">
              <a:defRPr sz="2400">
                <a:solidFill>
                  <a:schemeClr val="tx1"/>
                </a:solidFill>
                <a:latin typeface="Times New Roman" pitchFamily="18" charset="0"/>
                <a:ea typeface="ＭＳ Ｐゴシック" pitchFamily="34" charset="-128"/>
              </a:defRPr>
            </a:lvl1pPr>
            <a:lvl2pPr marL="743784" indent="-286070" defTabSz="923373" eaLnBrk="0" hangingPunct="0">
              <a:defRPr sz="2400">
                <a:solidFill>
                  <a:schemeClr val="tx1"/>
                </a:solidFill>
                <a:latin typeface="Times New Roman" pitchFamily="18" charset="0"/>
                <a:ea typeface="ＭＳ Ｐゴシック" pitchFamily="34" charset="-128"/>
              </a:defRPr>
            </a:lvl2pPr>
            <a:lvl3pPr marL="1144283" indent="-228856" defTabSz="923373" eaLnBrk="0" hangingPunct="0">
              <a:defRPr sz="2400">
                <a:solidFill>
                  <a:schemeClr val="tx1"/>
                </a:solidFill>
                <a:latin typeface="Times New Roman" pitchFamily="18" charset="0"/>
                <a:ea typeface="ＭＳ Ｐゴシック" pitchFamily="34" charset="-128"/>
              </a:defRPr>
            </a:lvl3pPr>
            <a:lvl4pPr marL="1601996" indent="-228856" defTabSz="923373" eaLnBrk="0" hangingPunct="0">
              <a:defRPr sz="2400">
                <a:solidFill>
                  <a:schemeClr val="tx1"/>
                </a:solidFill>
                <a:latin typeface="Times New Roman" pitchFamily="18" charset="0"/>
                <a:ea typeface="ＭＳ Ｐゴシック" pitchFamily="34" charset="-128"/>
              </a:defRPr>
            </a:lvl4pPr>
            <a:lvl5pPr marL="2059709" indent="-228856" defTabSz="923373" eaLnBrk="0" hangingPunct="0">
              <a:defRPr sz="2400">
                <a:solidFill>
                  <a:schemeClr val="tx1"/>
                </a:solidFill>
                <a:latin typeface="Times New Roman" pitchFamily="18" charset="0"/>
                <a:ea typeface="ＭＳ Ｐゴシック" pitchFamily="34" charset="-128"/>
              </a:defRPr>
            </a:lvl5pPr>
            <a:lvl6pPr marL="2517422" indent="-228856" defTabSz="923373" eaLnBrk="0" fontAlgn="base" hangingPunct="0">
              <a:spcBef>
                <a:spcPct val="0"/>
              </a:spcBef>
              <a:spcAft>
                <a:spcPct val="0"/>
              </a:spcAft>
              <a:defRPr sz="2400">
                <a:solidFill>
                  <a:schemeClr val="tx1"/>
                </a:solidFill>
                <a:latin typeface="Times New Roman" pitchFamily="18" charset="0"/>
                <a:ea typeface="ＭＳ Ｐゴシック" pitchFamily="34" charset="-128"/>
              </a:defRPr>
            </a:lvl6pPr>
            <a:lvl7pPr marL="2975135" indent="-228856" defTabSz="923373" eaLnBrk="0" fontAlgn="base" hangingPunct="0">
              <a:spcBef>
                <a:spcPct val="0"/>
              </a:spcBef>
              <a:spcAft>
                <a:spcPct val="0"/>
              </a:spcAft>
              <a:defRPr sz="2400">
                <a:solidFill>
                  <a:schemeClr val="tx1"/>
                </a:solidFill>
                <a:latin typeface="Times New Roman" pitchFamily="18" charset="0"/>
                <a:ea typeface="ＭＳ Ｐゴシック" pitchFamily="34" charset="-128"/>
              </a:defRPr>
            </a:lvl7pPr>
            <a:lvl8pPr marL="3432849" indent="-228856" defTabSz="923373" eaLnBrk="0" fontAlgn="base" hangingPunct="0">
              <a:spcBef>
                <a:spcPct val="0"/>
              </a:spcBef>
              <a:spcAft>
                <a:spcPct val="0"/>
              </a:spcAft>
              <a:defRPr sz="2400">
                <a:solidFill>
                  <a:schemeClr val="tx1"/>
                </a:solidFill>
                <a:latin typeface="Times New Roman" pitchFamily="18" charset="0"/>
                <a:ea typeface="ＭＳ Ｐゴシック" pitchFamily="34" charset="-128"/>
              </a:defRPr>
            </a:lvl8pPr>
            <a:lvl9pPr marL="3890561" indent="-228856" defTabSz="923373" eaLnBrk="0" fontAlgn="base" hangingPunct="0">
              <a:spcBef>
                <a:spcPct val="0"/>
              </a:spcBef>
              <a:spcAft>
                <a:spcPct val="0"/>
              </a:spcAft>
              <a:defRPr sz="2400">
                <a:solidFill>
                  <a:schemeClr val="tx1"/>
                </a:solidFill>
                <a:latin typeface="Times New Roman" pitchFamily="18" charset="0"/>
                <a:ea typeface="ＭＳ Ｐゴシック" pitchFamily="34" charset="-128"/>
              </a:defRPr>
            </a:lvl9pPr>
          </a:lstStyle>
          <a:p>
            <a:fld id="{9D9218C1-8893-4326-938C-8A6D4A01AC35}" type="slidenum">
              <a:rPr lang="en-US" sz="1200"/>
              <a:pPr/>
              <a:t>18</a:t>
            </a:fld>
            <a:endParaRPr lang="en-US" sz="1200"/>
          </a:p>
        </p:txBody>
      </p:sp>
      <p:sp>
        <p:nvSpPr>
          <p:cNvPr id="40963" name="Rectangle 4"/>
          <p:cNvSpPr>
            <a:spLocks noGrp="1" noRot="1" noChangeAspect="1" noChangeArrowheads="1" noTextEdit="1"/>
          </p:cNvSpPr>
          <p:nvPr>
            <p:ph type="sldImg"/>
          </p:nvPr>
        </p:nvSpPr>
        <p:spPr>
          <a:ln/>
        </p:spPr>
      </p:sp>
      <p:sp>
        <p:nvSpPr>
          <p:cNvPr id="39940" name="Rectangle 5"/>
          <p:cNvSpPr>
            <a:spLocks noGrp="1" noChangeArrowheads="1"/>
          </p:cNvSpPr>
          <p:nvPr>
            <p:ph type="body" idx="1"/>
          </p:nvPr>
        </p:nvSpPr>
        <p:spPr>
          <a:xfrm>
            <a:off x="763036" y="4420950"/>
            <a:ext cx="5493854" cy="4185759"/>
          </a:xfrm>
          <a:ln/>
        </p:spPr>
        <p:txBody>
          <a:bodyPr/>
          <a:lstStyle/>
          <a:p>
            <a:pPr indent="-256617">
              <a:spcAft>
                <a:spcPts val="673"/>
              </a:spcAft>
              <a:buFont typeface="Arial" pitchFamily="34" charset="0"/>
              <a:buChar char="•"/>
              <a:defRPr/>
            </a:pPr>
            <a:r>
              <a:rPr lang="en-US" dirty="0"/>
              <a:t>Baldrige Award recipients are shown on this slide and the following six slides.</a:t>
            </a:r>
          </a:p>
          <a:p>
            <a:pPr marL="258399" indent="-258399">
              <a:spcAft>
                <a:spcPts val="673"/>
              </a:spcAft>
              <a:buFont typeface="Arial" pitchFamily="34" charset="0"/>
              <a:buChar char="•"/>
              <a:defRPr/>
            </a:pPr>
            <a:r>
              <a:rPr lang="en-US" dirty="0"/>
              <a:t>Former award recipients continue to share with fellow recipients and with other organizations that want to learn. They meet once or twice each year to learn from each other and to discuss how they can help the </a:t>
            </a:r>
            <a:r>
              <a:rPr lang="en-US" dirty="0" err="1"/>
              <a:t>Baldrige</a:t>
            </a:r>
            <a:r>
              <a:rPr lang="en-US" dirty="0"/>
              <a:t> Performance Excellence Program.</a:t>
            </a:r>
          </a:p>
          <a:p>
            <a:pPr marL="258399" indent="-258399">
              <a:spcAft>
                <a:spcPts val="673"/>
              </a:spcAft>
              <a:buFont typeface="Arial" pitchFamily="34" charset="0"/>
              <a:buChar char="•"/>
              <a:defRPr/>
            </a:pPr>
            <a:r>
              <a:rPr lang="en-US" dirty="0"/>
              <a:t>They also continue to share knowledge of the Criteria and information with the public about their best practices.</a:t>
            </a:r>
          </a:p>
          <a:p>
            <a:pPr eaLnBrk="1" hangingPunct="1">
              <a:defRPr/>
            </a:pPr>
            <a:r>
              <a:rPr lang="en-US" dirty="0"/>
              <a:t>(</a:t>
            </a:r>
            <a:r>
              <a:rPr lang="en-US" i="1" dirty="0"/>
              <a:t>continued on next slide</a:t>
            </a:r>
            <a:r>
              <a:rPr lang="en-US" dirty="0"/>
              <a:t>)</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373" eaLnBrk="0" hangingPunct="0">
              <a:defRPr sz="2400">
                <a:solidFill>
                  <a:schemeClr val="tx1"/>
                </a:solidFill>
                <a:latin typeface="Times New Roman" pitchFamily="18" charset="0"/>
                <a:ea typeface="ＭＳ Ｐゴシック" pitchFamily="34" charset="-128"/>
              </a:defRPr>
            </a:lvl1pPr>
            <a:lvl2pPr marL="743784" indent="-286070" defTabSz="923373" eaLnBrk="0" hangingPunct="0">
              <a:defRPr sz="2400">
                <a:solidFill>
                  <a:schemeClr val="tx1"/>
                </a:solidFill>
                <a:latin typeface="Times New Roman" pitchFamily="18" charset="0"/>
                <a:ea typeface="ＭＳ Ｐゴシック" pitchFamily="34" charset="-128"/>
              </a:defRPr>
            </a:lvl2pPr>
            <a:lvl3pPr marL="1144283" indent="-228856" defTabSz="923373" eaLnBrk="0" hangingPunct="0">
              <a:defRPr sz="2400">
                <a:solidFill>
                  <a:schemeClr val="tx1"/>
                </a:solidFill>
                <a:latin typeface="Times New Roman" pitchFamily="18" charset="0"/>
                <a:ea typeface="ＭＳ Ｐゴシック" pitchFamily="34" charset="-128"/>
              </a:defRPr>
            </a:lvl3pPr>
            <a:lvl4pPr marL="1601996" indent="-228856" defTabSz="923373" eaLnBrk="0" hangingPunct="0">
              <a:defRPr sz="2400">
                <a:solidFill>
                  <a:schemeClr val="tx1"/>
                </a:solidFill>
                <a:latin typeface="Times New Roman" pitchFamily="18" charset="0"/>
                <a:ea typeface="ＭＳ Ｐゴシック" pitchFamily="34" charset="-128"/>
              </a:defRPr>
            </a:lvl4pPr>
            <a:lvl5pPr marL="2059709" indent="-228856" defTabSz="923373" eaLnBrk="0" hangingPunct="0">
              <a:defRPr sz="2400">
                <a:solidFill>
                  <a:schemeClr val="tx1"/>
                </a:solidFill>
                <a:latin typeface="Times New Roman" pitchFamily="18" charset="0"/>
                <a:ea typeface="ＭＳ Ｐゴシック" pitchFamily="34" charset="-128"/>
              </a:defRPr>
            </a:lvl5pPr>
            <a:lvl6pPr marL="2517422" indent="-228856" defTabSz="923373" eaLnBrk="0" fontAlgn="base" hangingPunct="0">
              <a:spcBef>
                <a:spcPct val="0"/>
              </a:spcBef>
              <a:spcAft>
                <a:spcPct val="0"/>
              </a:spcAft>
              <a:defRPr sz="2400">
                <a:solidFill>
                  <a:schemeClr val="tx1"/>
                </a:solidFill>
                <a:latin typeface="Times New Roman" pitchFamily="18" charset="0"/>
                <a:ea typeface="ＭＳ Ｐゴシック" pitchFamily="34" charset="-128"/>
              </a:defRPr>
            </a:lvl6pPr>
            <a:lvl7pPr marL="2975135" indent="-228856" defTabSz="923373" eaLnBrk="0" fontAlgn="base" hangingPunct="0">
              <a:spcBef>
                <a:spcPct val="0"/>
              </a:spcBef>
              <a:spcAft>
                <a:spcPct val="0"/>
              </a:spcAft>
              <a:defRPr sz="2400">
                <a:solidFill>
                  <a:schemeClr val="tx1"/>
                </a:solidFill>
                <a:latin typeface="Times New Roman" pitchFamily="18" charset="0"/>
                <a:ea typeface="ＭＳ Ｐゴシック" pitchFamily="34" charset="-128"/>
              </a:defRPr>
            </a:lvl7pPr>
            <a:lvl8pPr marL="3432849" indent="-228856" defTabSz="923373" eaLnBrk="0" fontAlgn="base" hangingPunct="0">
              <a:spcBef>
                <a:spcPct val="0"/>
              </a:spcBef>
              <a:spcAft>
                <a:spcPct val="0"/>
              </a:spcAft>
              <a:defRPr sz="2400">
                <a:solidFill>
                  <a:schemeClr val="tx1"/>
                </a:solidFill>
                <a:latin typeface="Times New Roman" pitchFamily="18" charset="0"/>
                <a:ea typeface="ＭＳ Ｐゴシック" pitchFamily="34" charset="-128"/>
              </a:defRPr>
            </a:lvl8pPr>
            <a:lvl9pPr marL="3890561" indent="-228856" defTabSz="923373" eaLnBrk="0" fontAlgn="base" hangingPunct="0">
              <a:spcBef>
                <a:spcPct val="0"/>
              </a:spcBef>
              <a:spcAft>
                <a:spcPct val="0"/>
              </a:spcAft>
              <a:defRPr sz="2400">
                <a:solidFill>
                  <a:schemeClr val="tx1"/>
                </a:solidFill>
                <a:latin typeface="Times New Roman" pitchFamily="18" charset="0"/>
                <a:ea typeface="ＭＳ Ｐゴシック" pitchFamily="34" charset="-128"/>
              </a:defRPr>
            </a:lvl9pPr>
          </a:lstStyle>
          <a:p>
            <a:fld id="{29BBEF66-2E0E-4A35-851A-F8E79AC49DBB}" type="slidenum">
              <a:rPr lang="en-US" sz="1200"/>
              <a:pPr/>
              <a:t>19</a:t>
            </a:fld>
            <a:endParaRPr lang="en-US" sz="1200"/>
          </a:p>
        </p:txBody>
      </p:sp>
      <p:sp>
        <p:nvSpPr>
          <p:cNvPr id="41987" name="Rectangle 4"/>
          <p:cNvSpPr>
            <a:spLocks noGrp="1" noRot="1" noChangeAspect="1" noChangeArrowheads="1" noTextEdit="1"/>
          </p:cNvSpPr>
          <p:nvPr>
            <p:ph type="sldImg"/>
          </p:nvPr>
        </p:nvSpPr>
        <p:spPr>
          <a:ln/>
        </p:spPr>
      </p:sp>
      <p:sp>
        <p:nvSpPr>
          <p:cNvPr id="41988" name="Rectangle 5"/>
          <p:cNvSpPr>
            <a:spLocks noGrp="1" noChangeArrowheads="1"/>
          </p:cNvSpPr>
          <p:nvPr>
            <p:ph type="body" idx="1"/>
          </p:nvPr>
        </p:nvSpPr>
        <p:spPr>
          <a:xfrm>
            <a:off x="763036" y="4420950"/>
            <a:ext cx="5493854" cy="4185759"/>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smtClean="0">
                <a:latin typeface="Tahoma" pitchFamily="34" charset="0"/>
                <a:ea typeface="Tahoma" pitchFamily="34" charset="0"/>
                <a:cs typeface="Tahoma" pitchFamily="34" charset="0"/>
              </a:rPr>
              <a:t>(</a:t>
            </a:r>
            <a:r>
              <a:rPr lang="en-US" i="1" dirty="0" smtClean="0">
                <a:latin typeface="Tahoma" pitchFamily="34" charset="0"/>
                <a:ea typeface="Tahoma" pitchFamily="34" charset="0"/>
                <a:cs typeface="Tahoma" pitchFamily="34" charset="0"/>
              </a:rPr>
              <a:t>continued from previous slide</a:t>
            </a:r>
            <a:r>
              <a:rPr lang="en-US" dirty="0" smtClean="0">
                <a:latin typeface="Tahoma" pitchFamily="34" charset="0"/>
                <a:ea typeface="Tahoma" pitchFamily="34" charset="0"/>
                <a:cs typeface="Tahoma" pitchFamily="34" charset="0"/>
              </a:rPr>
              <a:t>)</a:t>
            </a:r>
          </a:p>
          <a:p>
            <a:pPr eaLnBrk="1" hangingPunct="1"/>
            <a:endParaRPr lang="en-US" dirty="0" smtClean="0">
              <a:latin typeface="Tahoma" pitchFamily="34" charset="0"/>
              <a:ea typeface="Tahoma" pitchFamily="34" charset="0"/>
              <a:cs typeface="Tahoma"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461" eaLnBrk="0" hangingPunct="0">
              <a:defRPr sz="2700">
                <a:solidFill>
                  <a:schemeClr val="tx1"/>
                </a:solidFill>
                <a:latin typeface="Times New Roman" pitchFamily="18" charset="0"/>
                <a:ea typeface="ＭＳ Ｐゴシック" pitchFamily="34" charset="-128"/>
              </a:defRPr>
            </a:lvl1pPr>
            <a:lvl2pPr marL="834009" indent="-320772" defTabSz="928461" eaLnBrk="0" hangingPunct="0">
              <a:defRPr sz="2700">
                <a:solidFill>
                  <a:schemeClr val="tx1"/>
                </a:solidFill>
                <a:latin typeface="Times New Roman" pitchFamily="18" charset="0"/>
                <a:ea typeface="ＭＳ Ｐゴシック" pitchFamily="34" charset="-128"/>
              </a:defRPr>
            </a:lvl2pPr>
            <a:lvl3pPr marL="1283092" indent="-256618" defTabSz="928461" eaLnBrk="0" hangingPunct="0">
              <a:defRPr sz="2700">
                <a:solidFill>
                  <a:schemeClr val="tx1"/>
                </a:solidFill>
                <a:latin typeface="Times New Roman" pitchFamily="18" charset="0"/>
                <a:ea typeface="ＭＳ Ｐゴシック" pitchFamily="34" charset="-128"/>
              </a:defRPr>
            </a:lvl3pPr>
            <a:lvl4pPr marL="1796329" indent="-256618" defTabSz="928461" eaLnBrk="0" hangingPunct="0">
              <a:defRPr sz="2700">
                <a:solidFill>
                  <a:schemeClr val="tx1"/>
                </a:solidFill>
                <a:latin typeface="Times New Roman" pitchFamily="18" charset="0"/>
                <a:ea typeface="ＭＳ Ｐゴシック" pitchFamily="34" charset="-128"/>
              </a:defRPr>
            </a:lvl4pPr>
            <a:lvl5pPr marL="2309568" indent="-256618" defTabSz="928461" eaLnBrk="0" hangingPunct="0">
              <a:defRPr sz="2700">
                <a:solidFill>
                  <a:schemeClr val="tx1"/>
                </a:solidFill>
                <a:latin typeface="Times New Roman" pitchFamily="18" charset="0"/>
                <a:ea typeface="ＭＳ Ｐゴシック" pitchFamily="34" charset="-128"/>
              </a:defRPr>
            </a:lvl5pPr>
            <a:lvl6pPr marL="2822805" indent="-256618" defTabSz="928461" eaLnBrk="0" fontAlgn="base" hangingPunct="0">
              <a:spcBef>
                <a:spcPct val="0"/>
              </a:spcBef>
              <a:spcAft>
                <a:spcPct val="0"/>
              </a:spcAft>
              <a:defRPr sz="2700">
                <a:solidFill>
                  <a:schemeClr val="tx1"/>
                </a:solidFill>
                <a:latin typeface="Times New Roman" pitchFamily="18" charset="0"/>
                <a:ea typeface="ＭＳ Ｐゴシック" pitchFamily="34" charset="-128"/>
              </a:defRPr>
            </a:lvl6pPr>
            <a:lvl7pPr marL="3336042" indent="-256618" defTabSz="928461" eaLnBrk="0" fontAlgn="base" hangingPunct="0">
              <a:spcBef>
                <a:spcPct val="0"/>
              </a:spcBef>
              <a:spcAft>
                <a:spcPct val="0"/>
              </a:spcAft>
              <a:defRPr sz="2700">
                <a:solidFill>
                  <a:schemeClr val="tx1"/>
                </a:solidFill>
                <a:latin typeface="Times New Roman" pitchFamily="18" charset="0"/>
                <a:ea typeface="ＭＳ Ｐゴシック" pitchFamily="34" charset="-128"/>
              </a:defRPr>
            </a:lvl7pPr>
            <a:lvl8pPr marL="3849279" indent="-256618" defTabSz="928461" eaLnBrk="0" fontAlgn="base" hangingPunct="0">
              <a:spcBef>
                <a:spcPct val="0"/>
              </a:spcBef>
              <a:spcAft>
                <a:spcPct val="0"/>
              </a:spcAft>
              <a:defRPr sz="2700">
                <a:solidFill>
                  <a:schemeClr val="tx1"/>
                </a:solidFill>
                <a:latin typeface="Times New Roman" pitchFamily="18" charset="0"/>
                <a:ea typeface="ＭＳ Ｐゴシック" pitchFamily="34" charset="-128"/>
              </a:defRPr>
            </a:lvl8pPr>
            <a:lvl9pPr marL="4362515" indent="-256618" defTabSz="928461" eaLnBrk="0" fontAlgn="base" hangingPunct="0">
              <a:spcBef>
                <a:spcPct val="0"/>
              </a:spcBef>
              <a:spcAft>
                <a:spcPct val="0"/>
              </a:spcAft>
              <a:defRPr sz="2700">
                <a:solidFill>
                  <a:schemeClr val="tx1"/>
                </a:solidFill>
                <a:latin typeface="Times New Roman" pitchFamily="18" charset="0"/>
                <a:ea typeface="ＭＳ Ｐゴシック" pitchFamily="34" charset="-128"/>
              </a:defRPr>
            </a:lvl9pPr>
          </a:lstStyle>
          <a:p>
            <a:fld id="{1C985635-FB0B-4299-B38A-4BF108DA9C0E}" type="slidenum">
              <a:rPr lang="en-US" sz="1200"/>
              <a:pPr/>
              <a:t>2</a:t>
            </a:fld>
            <a:endParaRPr lang="en-US" sz="1200"/>
          </a:p>
        </p:txBody>
      </p:sp>
      <p:sp>
        <p:nvSpPr>
          <p:cNvPr id="2765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xfrm>
            <a:off x="763534" y="4418780"/>
            <a:ext cx="5720783" cy="4581940"/>
          </a:xfrm>
          <a:ln/>
        </p:spPr>
        <p:txBody>
          <a:bodyPr/>
          <a:lstStyle/>
          <a:p>
            <a:pPr>
              <a:spcAft>
                <a:spcPts val="612"/>
              </a:spcAft>
            </a:pPr>
            <a:r>
              <a:rPr lang="en-US" dirty="0"/>
              <a:t>The Malcolm Baldrige National Quality Award, created by Public Law 100-107 in 1987, is the highest level of national recognition for performance excellence that a U.S. organization can receive. The award promotes </a:t>
            </a:r>
          </a:p>
          <a:p>
            <a:pPr marL="174913" indent="-174913">
              <a:spcAft>
                <a:spcPts val="612"/>
              </a:spcAft>
              <a:buFont typeface="Arial" pitchFamily="34" charset="0"/>
              <a:buChar char="•"/>
            </a:pPr>
            <a:r>
              <a:rPr lang="en-US" dirty="0"/>
              <a:t>awareness of performance excellence as an increasingly important element in U.S. competitiveness and </a:t>
            </a:r>
          </a:p>
          <a:p>
            <a:pPr marL="174913" indent="-174913">
              <a:spcAft>
                <a:spcPts val="612"/>
              </a:spcAft>
              <a:buFont typeface="Arial" pitchFamily="34" charset="0"/>
              <a:buChar char="•"/>
            </a:pPr>
            <a:r>
              <a:rPr lang="en-US" dirty="0"/>
              <a:t>the sharing of successful performance strategies and information on the benefits of using these strategies.</a:t>
            </a:r>
          </a:p>
          <a:p>
            <a:pPr>
              <a:spcAft>
                <a:spcPts val="612"/>
              </a:spcAft>
            </a:pPr>
            <a:r>
              <a:rPr lang="en-US" dirty="0"/>
              <a:t>The President of the United States traditionally presents the award. </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373" eaLnBrk="0" hangingPunct="0">
              <a:defRPr sz="2400">
                <a:solidFill>
                  <a:schemeClr val="tx1"/>
                </a:solidFill>
                <a:latin typeface="Times New Roman" pitchFamily="18" charset="0"/>
                <a:ea typeface="ＭＳ Ｐゴシック" pitchFamily="34" charset="-128"/>
              </a:defRPr>
            </a:lvl1pPr>
            <a:lvl2pPr marL="743784" indent="-286070" defTabSz="923373" eaLnBrk="0" hangingPunct="0">
              <a:defRPr sz="2400">
                <a:solidFill>
                  <a:schemeClr val="tx1"/>
                </a:solidFill>
                <a:latin typeface="Times New Roman" pitchFamily="18" charset="0"/>
                <a:ea typeface="ＭＳ Ｐゴシック" pitchFamily="34" charset="-128"/>
              </a:defRPr>
            </a:lvl2pPr>
            <a:lvl3pPr marL="1144283" indent="-228856" defTabSz="923373" eaLnBrk="0" hangingPunct="0">
              <a:defRPr sz="2400">
                <a:solidFill>
                  <a:schemeClr val="tx1"/>
                </a:solidFill>
                <a:latin typeface="Times New Roman" pitchFamily="18" charset="0"/>
                <a:ea typeface="ＭＳ Ｐゴシック" pitchFamily="34" charset="-128"/>
              </a:defRPr>
            </a:lvl3pPr>
            <a:lvl4pPr marL="1601996" indent="-228856" defTabSz="923373" eaLnBrk="0" hangingPunct="0">
              <a:defRPr sz="2400">
                <a:solidFill>
                  <a:schemeClr val="tx1"/>
                </a:solidFill>
                <a:latin typeface="Times New Roman" pitchFamily="18" charset="0"/>
                <a:ea typeface="ＭＳ Ｐゴシック" pitchFamily="34" charset="-128"/>
              </a:defRPr>
            </a:lvl4pPr>
            <a:lvl5pPr marL="2059709" indent="-228856" defTabSz="923373" eaLnBrk="0" hangingPunct="0">
              <a:defRPr sz="2400">
                <a:solidFill>
                  <a:schemeClr val="tx1"/>
                </a:solidFill>
                <a:latin typeface="Times New Roman" pitchFamily="18" charset="0"/>
                <a:ea typeface="ＭＳ Ｐゴシック" pitchFamily="34" charset="-128"/>
              </a:defRPr>
            </a:lvl5pPr>
            <a:lvl6pPr marL="2517422" indent="-228856" defTabSz="923373" eaLnBrk="0" fontAlgn="base" hangingPunct="0">
              <a:spcBef>
                <a:spcPct val="0"/>
              </a:spcBef>
              <a:spcAft>
                <a:spcPct val="0"/>
              </a:spcAft>
              <a:defRPr sz="2400">
                <a:solidFill>
                  <a:schemeClr val="tx1"/>
                </a:solidFill>
                <a:latin typeface="Times New Roman" pitchFamily="18" charset="0"/>
                <a:ea typeface="ＭＳ Ｐゴシック" pitchFamily="34" charset="-128"/>
              </a:defRPr>
            </a:lvl6pPr>
            <a:lvl7pPr marL="2975135" indent="-228856" defTabSz="923373" eaLnBrk="0" fontAlgn="base" hangingPunct="0">
              <a:spcBef>
                <a:spcPct val="0"/>
              </a:spcBef>
              <a:spcAft>
                <a:spcPct val="0"/>
              </a:spcAft>
              <a:defRPr sz="2400">
                <a:solidFill>
                  <a:schemeClr val="tx1"/>
                </a:solidFill>
                <a:latin typeface="Times New Roman" pitchFamily="18" charset="0"/>
                <a:ea typeface="ＭＳ Ｐゴシック" pitchFamily="34" charset="-128"/>
              </a:defRPr>
            </a:lvl7pPr>
            <a:lvl8pPr marL="3432849" indent="-228856" defTabSz="923373" eaLnBrk="0" fontAlgn="base" hangingPunct="0">
              <a:spcBef>
                <a:spcPct val="0"/>
              </a:spcBef>
              <a:spcAft>
                <a:spcPct val="0"/>
              </a:spcAft>
              <a:defRPr sz="2400">
                <a:solidFill>
                  <a:schemeClr val="tx1"/>
                </a:solidFill>
                <a:latin typeface="Times New Roman" pitchFamily="18" charset="0"/>
                <a:ea typeface="ＭＳ Ｐゴシック" pitchFamily="34" charset="-128"/>
              </a:defRPr>
            </a:lvl8pPr>
            <a:lvl9pPr marL="3890561" indent="-228856" defTabSz="923373" eaLnBrk="0" fontAlgn="base" hangingPunct="0">
              <a:spcBef>
                <a:spcPct val="0"/>
              </a:spcBef>
              <a:spcAft>
                <a:spcPct val="0"/>
              </a:spcAft>
              <a:defRPr sz="2400">
                <a:solidFill>
                  <a:schemeClr val="tx1"/>
                </a:solidFill>
                <a:latin typeface="Times New Roman" pitchFamily="18" charset="0"/>
                <a:ea typeface="ＭＳ Ｐゴシック" pitchFamily="34" charset="-128"/>
              </a:defRPr>
            </a:lvl9pPr>
          </a:lstStyle>
          <a:p>
            <a:fld id="{8B684D2D-38B0-4F20-A2A3-057522CD7CA8}" type="slidenum">
              <a:rPr lang="en-US" sz="1200"/>
              <a:pPr/>
              <a:t>20</a:t>
            </a:fld>
            <a:endParaRPr lang="en-US" sz="1200"/>
          </a:p>
        </p:txBody>
      </p:sp>
      <p:sp>
        <p:nvSpPr>
          <p:cNvPr id="43011" name="Rectangle 4"/>
          <p:cNvSpPr>
            <a:spLocks noGrp="1" noRot="1" noChangeAspect="1" noChangeArrowheads="1" noTextEdit="1"/>
          </p:cNvSpPr>
          <p:nvPr>
            <p:ph type="sldImg"/>
          </p:nvPr>
        </p:nvSpPr>
        <p:spPr>
          <a:ln/>
        </p:spPr>
      </p:sp>
      <p:sp>
        <p:nvSpPr>
          <p:cNvPr id="43012" name="Rectangle 5"/>
          <p:cNvSpPr>
            <a:spLocks noGrp="1" noChangeArrowheads="1"/>
          </p:cNvSpPr>
          <p:nvPr>
            <p:ph type="body" idx="1"/>
          </p:nvPr>
        </p:nvSpPr>
        <p:spPr>
          <a:xfrm>
            <a:off x="763036" y="4420950"/>
            <a:ext cx="5493854" cy="4185759"/>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smtClean="0"/>
              <a:t>(</a:t>
            </a:r>
            <a:r>
              <a:rPr lang="en-US" i="1" dirty="0" smtClean="0"/>
              <a:t>continued from previous slide</a:t>
            </a:r>
            <a:r>
              <a:rPr lang="en-US" dirty="0" smtClean="0"/>
              <a:t>)</a:t>
            </a:r>
          </a:p>
          <a:p>
            <a:pPr eaLnBrk="1" hangingPunct="1"/>
            <a:endParaRPr lang="en-US" dirty="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373" eaLnBrk="0" hangingPunct="0">
              <a:defRPr sz="2400">
                <a:solidFill>
                  <a:schemeClr val="tx1"/>
                </a:solidFill>
                <a:latin typeface="Times New Roman" pitchFamily="18" charset="0"/>
                <a:ea typeface="ＭＳ Ｐゴシック" pitchFamily="34" charset="-128"/>
              </a:defRPr>
            </a:lvl1pPr>
            <a:lvl2pPr marL="743784" indent="-286070" defTabSz="923373" eaLnBrk="0" hangingPunct="0">
              <a:defRPr sz="2400">
                <a:solidFill>
                  <a:schemeClr val="tx1"/>
                </a:solidFill>
                <a:latin typeface="Times New Roman" pitchFamily="18" charset="0"/>
                <a:ea typeface="ＭＳ Ｐゴシック" pitchFamily="34" charset="-128"/>
              </a:defRPr>
            </a:lvl2pPr>
            <a:lvl3pPr marL="1144283" indent="-228856" defTabSz="923373" eaLnBrk="0" hangingPunct="0">
              <a:defRPr sz="2400">
                <a:solidFill>
                  <a:schemeClr val="tx1"/>
                </a:solidFill>
                <a:latin typeface="Times New Roman" pitchFamily="18" charset="0"/>
                <a:ea typeface="ＭＳ Ｐゴシック" pitchFamily="34" charset="-128"/>
              </a:defRPr>
            </a:lvl3pPr>
            <a:lvl4pPr marL="1601996" indent="-228856" defTabSz="923373" eaLnBrk="0" hangingPunct="0">
              <a:defRPr sz="2400">
                <a:solidFill>
                  <a:schemeClr val="tx1"/>
                </a:solidFill>
                <a:latin typeface="Times New Roman" pitchFamily="18" charset="0"/>
                <a:ea typeface="ＭＳ Ｐゴシック" pitchFamily="34" charset="-128"/>
              </a:defRPr>
            </a:lvl4pPr>
            <a:lvl5pPr marL="2059709" indent="-228856" defTabSz="923373" eaLnBrk="0" hangingPunct="0">
              <a:defRPr sz="2400">
                <a:solidFill>
                  <a:schemeClr val="tx1"/>
                </a:solidFill>
                <a:latin typeface="Times New Roman" pitchFamily="18" charset="0"/>
                <a:ea typeface="ＭＳ Ｐゴシック" pitchFamily="34" charset="-128"/>
              </a:defRPr>
            </a:lvl5pPr>
            <a:lvl6pPr marL="2517422" indent="-228856" defTabSz="923373" eaLnBrk="0" fontAlgn="base" hangingPunct="0">
              <a:spcBef>
                <a:spcPct val="0"/>
              </a:spcBef>
              <a:spcAft>
                <a:spcPct val="0"/>
              </a:spcAft>
              <a:defRPr sz="2400">
                <a:solidFill>
                  <a:schemeClr val="tx1"/>
                </a:solidFill>
                <a:latin typeface="Times New Roman" pitchFamily="18" charset="0"/>
                <a:ea typeface="ＭＳ Ｐゴシック" pitchFamily="34" charset="-128"/>
              </a:defRPr>
            </a:lvl6pPr>
            <a:lvl7pPr marL="2975135" indent="-228856" defTabSz="923373" eaLnBrk="0" fontAlgn="base" hangingPunct="0">
              <a:spcBef>
                <a:spcPct val="0"/>
              </a:spcBef>
              <a:spcAft>
                <a:spcPct val="0"/>
              </a:spcAft>
              <a:defRPr sz="2400">
                <a:solidFill>
                  <a:schemeClr val="tx1"/>
                </a:solidFill>
                <a:latin typeface="Times New Roman" pitchFamily="18" charset="0"/>
                <a:ea typeface="ＭＳ Ｐゴシック" pitchFamily="34" charset="-128"/>
              </a:defRPr>
            </a:lvl7pPr>
            <a:lvl8pPr marL="3432849" indent="-228856" defTabSz="923373" eaLnBrk="0" fontAlgn="base" hangingPunct="0">
              <a:spcBef>
                <a:spcPct val="0"/>
              </a:spcBef>
              <a:spcAft>
                <a:spcPct val="0"/>
              </a:spcAft>
              <a:defRPr sz="2400">
                <a:solidFill>
                  <a:schemeClr val="tx1"/>
                </a:solidFill>
                <a:latin typeface="Times New Roman" pitchFamily="18" charset="0"/>
                <a:ea typeface="ＭＳ Ｐゴシック" pitchFamily="34" charset="-128"/>
              </a:defRPr>
            </a:lvl8pPr>
            <a:lvl9pPr marL="3890561" indent="-228856" defTabSz="923373" eaLnBrk="0" fontAlgn="base" hangingPunct="0">
              <a:spcBef>
                <a:spcPct val="0"/>
              </a:spcBef>
              <a:spcAft>
                <a:spcPct val="0"/>
              </a:spcAft>
              <a:defRPr sz="2400">
                <a:solidFill>
                  <a:schemeClr val="tx1"/>
                </a:solidFill>
                <a:latin typeface="Times New Roman" pitchFamily="18" charset="0"/>
                <a:ea typeface="ＭＳ Ｐゴシック" pitchFamily="34" charset="-128"/>
              </a:defRPr>
            </a:lvl9pPr>
          </a:lstStyle>
          <a:p>
            <a:fld id="{E19EE1F0-A99E-4618-900C-141334B6C9E2}" type="slidenum">
              <a:rPr lang="en-US" sz="1200"/>
              <a:pPr/>
              <a:t>21</a:t>
            </a:fld>
            <a:endParaRPr lang="en-US" sz="1200"/>
          </a:p>
        </p:txBody>
      </p:sp>
      <p:sp>
        <p:nvSpPr>
          <p:cNvPr id="44035" name="Rectangle 4"/>
          <p:cNvSpPr>
            <a:spLocks noGrp="1" noRot="1" noChangeAspect="1" noChangeArrowheads="1" noTextEdit="1"/>
          </p:cNvSpPr>
          <p:nvPr>
            <p:ph type="sldImg"/>
          </p:nvPr>
        </p:nvSpPr>
        <p:spPr>
          <a:ln/>
        </p:spPr>
      </p:sp>
      <p:sp>
        <p:nvSpPr>
          <p:cNvPr id="44036" name="Rectangle 5"/>
          <p:cNvSpPr>
            <a:spLocks noGrp="1" noChangeArrowheads="1"/>
          </p:cNvSpPr>
          <p:nvPr>
            <p:ph type="body" idx="1"/>
          </p:nvPr>
        </p:nvSpPr>
        <p:spPr>
          <a:xfrm>
            <a:off x="763036" y="4420950"/>
            <a:ext cx="5493854" cy="4185759"/>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smtClean="0"/>
              <a:t>(</a:t>
            </a:r>
            <a:r>
              <a:rPr lang="en-US" i="1" dirty="0" smtClean="0"/>
              <a:t>continued from previous slide</a:t>
            </a:r>
            <a:r>
              <a:rPr lang="en-US" dirty="0" smtClean="0"/>
              <a:t>)</a:t>
            </a:r>
          </a:p>
          <a:p>
            <a:pPr eaLnBrk="1" hangingPunct="1"/>
            <a:endParaRPr lang="en-US" dirty="0"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373" eaLnBrk="0" hangingPunct="0">
              <a:defRPr sz="2400">
                <a:solidFill>
                  <a:schemeClr val="tx1"/>
                </a:solidFill>
                <a:latin typeface="Times New Roman" pitchFamily="18" charset="0"/>
                <a:ea typeface="ＭＳ Ｐゴシック" pitchFamily="34" charset="-128"/>
              </a:defRPr>
            </a:lvl1pPr>
            <a:lvl2pPr marL="743784" indent="-286070" defTabSz="923373" eaLnBrk="0" hangingPunct="0">
              <a:defRPr sz="2400">
                <a:solidFill>
                  <a:schemeClr val="tx1"/>
                </a:solidFill>
                <a:latin typeface="Times New Roman" pitchFamily="18" charset="0"/>
                <a:ea typeface="ＭＳ Ｐゴシック" pitchFamily="34" charset="-128"/>
              </a:defRPr>
            </a:lvl2pPr>
            <a:lvl3pPr marL="1144283" indent="-228856" defTabSz="923373" eaLnBrk="0" hangingPunct="0">
              <a:defRPr sz="2400">
                <a:solidFill>
                  <a:schemeClr val="tx1"/>
                </a:solidFill>
                <a:latin typeface="Times New Roman" pitchFamily="18" charset="0"/>
                <a:ea typeface="ＭＳ Ｐゴシック" pitchFamily="34" charset="-128"/>
              </a:defRPr>
            </a:lvl3pPr>
            <a:lvl4pPr marL="1601996" indent="-228856" defTabSz="923373" eaLnBrk="0" hangingPunct="0">
              <a:defRPr sz="2400">
                <a:solidFill>
                  <a:schemeClr val="tx1"/>
                </a:solidFill>
                <a:latin typeface="Times New Roman" pitchFamily="18" charset="0"/>
                <a:ea typeface="ＭＳ Ｐゴシック" pitchFamily="34" charset="-128"/>
              </a:defRPr>
            </a:lvl4pPr>
            <a:lvl5pPr marL="2059709" indent="-228856" defTabSz="923373" eaLnBrk="0" hangingPunct="0">
              <a:defRPr sz="2400">
                <a:solidFill>
                  <a:schemeClr val="tx1"/>
                </a:solidFill>
                <a:latin typeface="Times New Roman" pitchFamily="18" charset="0"/>
                <a:ea typeface="ＭＳ Ｐゴシック" pitchFamily="34" charset="-128"/>
              </a:defRPr>
            </a:lvl5pPr>
            <a:lvl6pPr marL="2517422" indent="-228856" defTabSz="923373" eaLnBrk="0" fontAlgn="base" hangingPunct="0">
              <a:spcBef>
                <a:spcPct val="0"/>
              </a:spcBef>
              <a:spcAft>
                <a:spcPct val="0"/>
              </a:spcAft>
              <a:defRPr sz="2400">
                <a:solidFill>
                  <a:schemeClr val="tx1"/>
                </a:solidFill>
                <a:latin typeface="Times New Roman" pitchFamily="18" charset="0"/>
                <a:ea typeface="ＭＳ Ｐゴシック" pitchFamily="34" charset="-128"/>
              </a:defRPr>
            </a:lvl6pPr>
            <a:lvl7pPr marL="2975135" indent="-228856" defTabSz="923373" eaLnBrk="0" fontAlgn="base" hangingPunct="0">
              <a:spcBef>
                <a:spcPct val="0"/>
              </a:spcBef>
              <a:spcAft>
                <a:spcPct val="0"/>
              </a:spcAft>
              <a:defRPr sz="2400">
                <a:solidFill>
                  <a:schemeClr val="tx1"/>
                </a:solidFill>
                <a:latin typeface="Times New Roman" pitchFamily="18" charset="0"/>
                <a:ea typeface="ＭＳ Ｐゴシック" pitchFamily="34" charset="-128"/>
              </a:defRPr>
            </a:lvl7pPr>
            <a:lvl8pPr marL="3432849" indent="-228856" defTabSz="923373" eaLnBrk="0" fontAlgn="base" hangingPunct="0">
              <a:spcBef>
                <a:spcPct val="0"/>
              </a:spcBef>
              <a:spcAft>
                <a:spcPct val="0"/>
              </a:spcAft>
              <a:defRPr sz="2400">
                <a:solidFill>
                  <a:schemeClr val="tx1"/>
                </a:solidFill>
                <a:latin typeface="Times New Roman" pitchFamily="18" charset="0"/>
                <a:ea typeface="ＭＳ Ｐゴシック" pitchFamily="34" charset="-128"/>
              </a:defRPr>
            </a:lvl8pPr>
            <a:lvl9pPr marL="3890561" indent="-228856" defTabSz="923373" eaLnBrk="0" fontAlgn="base" hangingPunct="0">
              <a:spcBef>
                <a:spcPct val="0"/>
              </a:spcBef>
              <a:spcAft>
                <a:spcPct val="0"/>
              </a:spcAft>
              <a:defRPr sz="2400">
                <a:solidFill>
                  <a:schemeClr val="tx1"/>
                </a:solidFill>
                <a:latin typeface="Times New Roman" pitchFamily="18" charset="0"/>
                <a:ea typeface="ＭＳ Ｐゴシック" pitchFamily="34" charset="-128"/>
              </a:defRPr>
            </a:lvl9pPr>
          </a:lstStyle>
          <a:p>
            <a:fld id="{E19EE1F0-A99E-4618-900C-141334B6C9E2}" type="slidenum">
              <a:rPr lang="en-US" sz="1200"/>
              <a:pPr/>
              <a:t>22</a:t>
            </a:fld>
            <a:endParaRPr lang="en-US" sz="1200"/>
          </a:p>
        </p:txBody>
      </p:sp>
      <p:sp>
        <p:nvSpPr>
          <p:cNvPr id="44035" name="Rectangle 4"/>
          <p:cNvSpPr>
            <a:spLocks noGrp="1" noRot="1" noChangeAspect="1" noChangeArrowheads="1" noTextEdit="1"/>
          </p:cNvSpPr>
          <p:nvPr>
            <p:ph type="sldImg"/>
          </p:nvPr>
        </p:nvSpPr>
        <p:spPr>
          <a:ln/>
        </p:spPr>
      </p:sp>
      <p:sp>
        <p:nvSpPr>
          <p:cNvPr id="44036" name="Rectangle 5"/>
          <p:cNvSpPr>
            <a:spLocks noGrp="1" noChangeArrowheads="1"/>
          </p:cNvSpPr>
          <p:nvPr>
            <p:ph type="body" idx="1"/>
          </p:nvPr>
        </p:nvSpPr>
        <p:spPr>
          <a:xfrm>
            <a:off x="763036" y="4420950"/>
            <a:ext cx="5493854" cy="4185759"/>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smtClean="0"/>
              <a:t>(</a:t>
            </a:r>
            <a:r>
              <a:rPr lang="en-US" i="1" dirty="0" smtClean="0"/>
              <a:t>continued from previous slide</a:t>
            </a:r>
            <a:r>
              <a:rPr lang="en-US" dirty="0" smtClean="0"/>
              <a:t>)</a:t>
            </a:r>
          </a:p>
          <a:p>
            <a:pPr eaLnBrk="1" hangingPunct="1"/>
            <a:endParaRPr lang="en-US" dirty="0"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373" eaLnBrk="0" hangingPunct="0">
              <a:defRPr sz="2400">
                <a:solidFill>
                  <a:schemeClr val="tx1"/>
                </a:solidFill>
                <a:latin typeface="Times New Roman" pitchFamily="18" charset="0"/>
                <a:ea typeface="ＭＳ Ｐゴシック" pitchFamily="34" charset="-128"/>
              </a:defRPr>
            </a:lvl1pPr>
            <a:lvl2pPr marL="743784" indent="-286070" defTabSz="923373" eaLnBrk="0" hangingPunct="0">
              <a:defRPr sz="2400">
                <a:solidFill>
                  <a:schemeClr val="tx1"/>
                </a:solidFill>
                <a:latin typeface="Times New Roman" pitchFamily="18" charset="0"/>
                <a:ea typeface="ＭＳ Ｐゴシック" pitchFamily="34" charset="-128"/>
              </a:defRPr>
            </a:lvl2pPr>
            <a:lvl3pPr marL="1144283" indent="-228856" defTabSz="923373" eaLnBrk="0" hangingPunct="0">
              <a:defRPr sz="2400">
                <a:solidFill>
                  <a:schemeClr val="tx1"/>
                </a:solidFill>
                <a:latin typeface="Times New Roman" pitchFamily="18" charset="0"/>
                <a:ea typeface="ＭＳ Ｐゴシック" pitchFamily="34" charset="-128"/>
              </a:defRPr>
            </a:lvl3pPr>
            <a:lvl4pPr marL="1601996" indent="-228856" defTabSz="923373" eaLnBrk="0" hangingPunct="0">
              <a:defRPr sz="2400">
                <a:solidFill>
                  <a:schemeClr val="tx1"/>
                </a:solidFill>
                <a:latin typeface="Times New Roman" pitchFamily="18" charset="0"/>
                <a:ea typeface="ＭＳ Ｐゴシック" pitchFamily="34" charset="-128"/>
              </a:defRPr>
            </a:lvl4pPr>
            <a:lvl5pPr marL="2059709" indent="-228856" defTabSz="923373" eaLnBrk="0" hangingPunct="0">
              <a:defRPr sz="2400">
                <a:solidFill>
                  <a:schemeClr val="tx1"/>
                </a:solidFill>
                <a:latin typeface="Times New Roman" pitchFamily="18" charset="0"/>
                <a:ea typeface="ＭＳ Ｐゴシック" pitchFamily="34" charset="-128"/>
              </a:defRPr>
            </a:lvl5pPr>
            <a:lvl6pPr marL="2517422" indent="-228856" defTabSz="923373" eaLnBrk="0" fontAlgn="base" hangingPunct="0">
              <a:spcBef>
                <a:spcPct val="0"/>
              </a:spcBef>
              <a:spcAft>
                <a:spcPct val="0"/>
              </a:spcAft>
              <a:defRPr sz="2400">
                <a:solidFill>
                  <a:schemeClr val="tx1"/>
                </a:solidFill>
                <a:latin typeface="Times New Roman" pitchFamily="18" charset="0"/>
                <a:ea typeface="ＭＳ Ｐゴシック" pitchFamily="34" charset="-128"/>
              </a:defRPr>
            </a:lvl6pPr>
            <a:lvl7pPr marL="2975135" indent="-228856" defTabSz="923373" eaLnBrk="0" fontAlgn="base" hangingPunct="0">
              <a:spcBef>
                <a:spcPct val="0"/>
              </a:spcBef>
              <a:spcAft>
                <a:spcPct val="0"/>
              </a:spcAft>
              <a:defRPr sz="2400">
                <a:solidFill>
                  <a:schemeClr val="tx1"/>
                </a:solidFill>
                <a:latin typeface="Times New Roman" pitchFamily="18" charset="0"/>
                <a:ea typeface="ＭＳ Ｐゴシック" pitchFamily="34" charset="-128"/>
              </a:defRPr>
            </a:lvl7pPr>
            <a:lvl8pPr marL="3432849" indent="-228856" defTabSz="923373" eaLnBrk="0" fontAlgn="base" hangingPunct="0">
              <a:spcBef>
                <a:spcPct val="0"/>
              </a:spcBef>
              <a:spcAft>
                <a:spcPct val="0"/>
              </a:spcAft>
              <a:defRPr sz="2400">
                <a:solidFill>
                  <a:schemeClr val="tx1"/>
                </a:solidFill>
                <a:latin typeface="Times New Roman" pitchFamily="18" charset="0"/>
                <a:ea typeface="ＭＳ Ｐゴシック" pitchFamily="34" charset="-128"/>
              </a:defRPr>
            </a:lvl8pPr>
            <a:lvl9pPr marL="3890561" indent="-228856" defTabSz="923373" eaLnBrk="0" fontAlgn="base" hangingPunct="0">
              <a:spcBef>
                <a:spcPct val="0"/>
              </a:spcBef>
              <a:spcAft>
                <a:spcPct val="0"/>
              </a:spcAft>
              <a:defRPr sz="2400">
                <a:solidFill>
                  <a:schemeClr val="tx1"/>
                </a:solidFill>
                <a:latin typeface="Times New Roman" pitchFamily="18" charset="0"/>
                <a:ea typeface="ＭＳ Ｐゴシック" pitchFamily="34" charset="-128"/>
              </a:defRPr>
            </a:lvl9pPr>
          </a:lstStyle>
          <a:p>
            <a:fld id="{33A9B328-E577-4407-8C35-39E54F32C95A}" type="slidenum">
              <a:rPr lang="en-US" sz="1200"/>
              <a:pPr/>
              <a:t>23</a:t>
            </a:fld>
            <a:endParaRPr lang="en-US" sz="120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xfrm>
            <a:off x="763036" y="4420950"/>
            <a:ext cx="5493854" cy="4185759"/>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smtClean="0"/>
              <a:t>(</a:t>
            </a:r>
            <a:r>
              <a:rPr lang="en-US" i="1" dirty="0" smtClean="0"/>
              <a:t>continued from previous slide</a:t>
            </a:r>
            <a:r>
              <a:rPr lang="en-US" dirty="0" smtClean="0"/>
              <a:t>)</a:t>
            </a:r>
          </a:p>
          <a:p>
            <a:pPr eaLnBrk="1" hangingPunct="1"/>
            <a:endParaRPr lang="en-US" dirty="0"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373" eaLnBrk="0" hangingPunct="0">
              <a:defRPr sz="2400">
                <a:solidFill>
                  <a:schemeClr val="tx1"/>
                </a:solidFill>
                <a:latin typeface="Times New Roman" pitchFamily="18" charset="0"/>
                <a:ea typeface="ＭＳ Ｐゴシック" pitchFamily="34" charset="-128"/>
              </a:defRPr>
            </a:lvl1pPr>
            <a:lvl2pPr marL="743784" indent="-286070" defTabSz="923373" eaLnBrk="0" hangingPunct="0">
              <a:defRPr sz="2400">
                <a:solidFill>
                  <a:schemeClr val="tx1"/>
                </a:solidFill>
                <a:latin typeface="Times New Roman" pitchFamily="18" charset="0"/>
                <a:ea typeface="ＭＳ Ｐゴシック" pitchFamily="34" charset="-128"/>
              </a:defRPr>
            </a:lvl2pPr>
            <a:lvl3pPr marL="1144283" indent="-228856" defTabSz="923373" eaLnBrk="0" hangingPunct="0">
              <a:defRPr sz="2400">
                <a:solidFill>
                  <a:schemeClr val="tx1"/>
                </a:solidFill>
                <a:latin typeface="Times New Roman" pitchFamily="18" charset="0"/>
                <a:ea typeface="ＭＳ Ｐゴシック" pitchFamily="34" charset="-128"/>
              </a:defRPr>
            </a:lvl3pPr>
            <a:lvl4pPr marL="1601996" indent="-228856" defTabSz="923373" eaLnBrk="0" hangingPunct="0">
              <a:defRPr sz="2400">
                <a:solidFill>
                  <a:schemeClr val="tx1"/>
                </a:solidFill>
                <a:latin typeface="Times New Roman" pitchFamily="18" charset="0"/>
                <a:ea typeface="ＭＳ Ｐゴシック" pitchFamily="34" charset="-128"/>
              </a:defRPr>
            </a:lvl4pPr>
            <a:lvl5pPr marL="2059709" indent="-228856" defTabSz="923373" eaLnBrk="0" hangingPunct="0">
              <a:defRPr sz="2400">
                <a:solidFill>
                  <a:schemeClr val="tx1"/>
                </a:solidFill>
                <a:latin typeface="Times New Roman" pitchFamily="18" charset="0"/>
                <a:ea typeface="ＭＳ Ｐゴシック" pitchFamily="34" charset="-128"/>
              </a:defRPr>
            </a:lvl5pPr>
            <a:lvl6pPr marL="2517422" indent="-228856" defTabSz="923373" eaLnBrk="0" fontAlgn="base" hangingPunct="0">
              <a:spcBef>
                <a:spcPct val="0"/>
              </a:spcBef>
              <a:spcAft>
                <a:spcPct val="0"/>
              </a:spcAft>
              <a:defRPr sz="2400">
                <a:solidFill>
                  <a:schemeClr val="tx1"/>
                </a:solidFill>
                <a:latin typeface="Times New Roman" pitchFamily="18" charset="0"/>
                <a:ea typeface="ＭＳ Ｐゴシック" pitchFamily="34" charset="-128"/>
              </a:defRPr>
            </a:lvl6pPr>
            <a:lvl7pPr marL="2975135" indent="-228856" defTabSz="923373" eaLnBrk="0" fontAlgn="base" hangingPunct="0">
              <a:spcBef>
                <a:spcPct val="0"/>
              </a:spcBef>
              <a:spcAft>
                <a:spcPct val="0"/>
              </a:spcAft>
              <a:defRPr sz="2400">
                <a:solidFill>
                  <a:schemeClr val="tx1"/>
                </a:solidFill>
                <a:latin typeface="Times New Roman" pitchFamily="18" charset="0"/>
                <a:ea typeface="ＭＳ Ｐゴシック" pitchFamily="34" charset="-128"/>
              </a:defRPr>
            </a:lvl7pPr>
            <a:lvl8pPr marL="3432849" indent="-228856" defTabSz="923373" eaLnBrk="0" fontAlgn="base" hangingPunct="0">
              <a:spcBef>
                <a:spcPct val="0"/>
              </a:spcBef>
              <a:spcAft>
                <a:spcPct val="0"/>
              </a:spcAft>
              <a:defRPr sz="2400">
                <a:solidFill>
                  <a:schemeClr val="tx1"/>
                </a:solidFill>
                <a:latin typeface="Times New Roman" pitchFamily="18" charset="0"/>
                <a:ea typeface="ＭＳ Ｐゴシック" pitchFamily="34" charset="-128"/>
              </a:defRPr>
            </a:lvl8pPr>
            <a:lvl9pPr marL="3890561" indent="-228856" defTabSz="923373" eaLnBrk="0" fontAlgn="base" hangingPunct="0">
              <a:spcBef>
                <a:spcPct val="0"/>
              </a:spcBef>
              <a:spcAft>
                <a:spcPct val="0"/>
              </a:spcAft>
              <a:defRPr sz="2400">
                <a:solidFill>
                  <a:schemeClr val="tx1"/>
                </a:solidFill>
                <a:latin typeface="Times New Roman" pitchFamily="18" charset="0"/>
                <a:ea typeface="ＭＳ Ｐゴシック" pitchFamily="34" charset="-128"/>
              </a:defRPr>
            </a:lvl9pPr>
          </a:lstStyle>
          <a:p>
            <a:fld id="{EC10699F-9C1E-4EF3-A6FA-A1ACECB3454A}" type="slidenum">
              <a:rPr lang="en-US" sz="1200"/>
              <a:pPr/>
              <a:t>24</a:t>
            </a:fld>
            <a:endParaRPr lang="en-US" sz="120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xfrm>
            <a:off x="763036" y="4420950"/>
            <a:ext cx="5493854" cy="4185759"/>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smtClean="0"/>
              <a:t>(</a:t>
            </a:r>
            <a:r>
              <a:rPr lang="en-US" i="1" dirty="0" smtClean="0"/>
              <a:t>continued from previous slide</a:t>
            </a:r>
            <a:r>
              <a:rPr lang="en-US" dirty="0" smtClean="0"/>
              <a:t>)</a:t>
            </a:r>
          </a:p>
          <a:p>
            <a:pPr eaLnBrk="1" hangingPunct="1"/>
            <a:endParaRPr lang="en-US" dirty="0"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373" eaLnBrk="0" hangingPunct="0">
              <a:defRPr sz="2400">
                <a:solidFill>
                  <a:schemeClr val="tx1"/>
                </a:solidFill>
                <a:latin typeface="Times New Roman" pitchFamily="18" charset="0"/>
                <a:ea typeface="ＭＳ Ｐゴシック" pitchFamily="34" charset="-128"/>
              </a:defRPr>
            </a:lvl1pPr>
            <a:lvl2pPr marL="743784" indent="-286070" defTabSz="923373" eaLnBrk="0" hangingPunct="0">
              <a:defRPr sz="2400">
                <a:solidFill>
                  <a:schemeClr val="tx1"/>
                </a:solidFill>
                <a:latin typeface="Times New Roman" pitchFamily="18" charset="0"/>
                <a:ea typeface="ＭＳ Ｐゴシック" pitchFamily="34" charset="-128"/>
              </a:defRPr>
            </a:lvl2pPr>
            <a:lvl3pPr marL="1144283" indent="-228856" defTabSz="923373" eaLnBrk="0" hangingPunct="0">
              <a:defRPr sz="2400">
                <a:solidFill>
                  <a:schemeClr val="tx1"/>
                </a:solidFill>
                <a:latin typeface="Times New Roman" pitchFamily="18" charset="0"/>
                <a:ea typeface="ＭＳ Ｐゴシック" pitchFamily="34" charset="-128"/>
              </a:defRPr>
            </a:lvl3pPr>
            <a:lvl4pPr marL="1601996" indent="-228856" defTabSz="923373" eaLnBrk="0" hangingPunct="0">
              <a:defRPr sz="2400">
                <a:solidFill>
                  <a:schemeClr val="tx1"/>
                </a:solidFill>
                <a:latin typeface="Times New Roman" pitchFamily="18" charset="0"/>
                <a:ea typeface="ＭＳ Ｐゴシック" pitchFamily="34" charset="-128"/>
              </a:defRPr>
            </a:lvl4pPr>
            <a:lvl5pPr marL="2059709" indent="-228856" defTabSz="923373" eaLnBrk="0" hangingPunct="0">
              <a:defRPr sz="2400">
                <a:solidFill>
                  <a:schemeClr val="tx1"/>
                </a:solidFill>
                <a:latin typeface="Times New Roman" pitchFamily="18" charset="0"/>
                <a:ea typeface="ＭＳ Ｐゴシック" pitchFamily="34" charset="-128"/>
              </a:defRPr>
            </a:lvl5pPr>
            <a:lvl6pPr marL="2517422" indent="-228856" defTabSz="923373" eaLnBrk="0" fontAlgn="base" hangingPunct="0">
              <a:spcBef>
                <a:spcPct val="0"/>
              </a:spcBef>
              <a:spcAft>
                <a:spcPct val="0"/>
              </a:spcAft>
              <a:defRPr sz="2400">
                <a:solidFill>
                  <a:schemeClr val="tx1"/>
                </a:solidFill>
                <a:latin typeface="Times New Roman" pitchFamily="18" charset="0"/>
                <a:ea typeface="ＭＳ Ｐゴシック" pitchFamily="34" charset="-128"/>
              </a:defRPr>
            </a:lvl6pPr>
            <a:lvl7pPr marL="2975135" indent="-228856" defTabSz="923373" eaLnBrk="0" fontAlgn="base" hangingPunct="0">
              <a:spcBef>
                <a:spcPct val="0"/>
              </a:spcBef>
              <a:spcAft>
                <a:spcPct val="0"/>
              </a:spcAft>
              <a:defRPr sz="2400">
                <a:solidFill>
                  <a:schemeClr val="tx1"/>
                </a:solidFill>
                <a:latin typeface="Times New Roman" pitchFamily="18" charset="0"/>
                <a:ea typeface="ＭＳ Ｐゴシック" pitchFamily="34" charset="-128"/>
              </a:defRPr>
            </a:lvl7pPr>
            <a:lvl8pPr marL="3432849" indent="-228856" defTabSz="923373" eaLnBrk="0" fontAlgn="base" hangingPunct="0">
              <a:spcBef>
                <a:spcPct val="0"/>
              </a:spcBef>
              <a:spcAft>
                <a:spcPct val="0"/>
              </a:spcAft>
              <a:defRPr sz="2400">
                <a:solidFill>
                  <a:schemeClr val="tx1"/>
                </a:solidFill>
                <a:latin typeface="Times New Roman" pitchFamily="18" charset="0"/>
                <a:ea typeface="ＭＳ Ｐゴシック" pitchFamily="34" charset="-128"/>
              </a:defRPr>
            </a:lvl8pPr>
            <a:lvl9pPr marL="3890561" indent="-228856" defTabSz="923373" eaLnBrk="0" fontAlgn="base" hangingPunct="0">
              <a:spcBef>
                <a:spcPct val="0"/>
              </a:spcBef>
              <a:spcAft>
                <a:spcPct val="0"/>
              </a:spcAft>
              <a:defRPr sz="2400">
                <a:solidFill>
                  <a:schemeClr val="tx1"/>
                </a:solidFill>
                <a:latin typeface="Times New Roman" pitchFamily="18" charset="0"/>
                <a:ea typeface="ＭＳ Ｐゴシック" pitchFamily="34" charset="-128"/>
              </a:defRPr>
            </a:lvl9pPr>
          </a:lstStyle>
          <a:p>
            <a:fld id="{CBC347B4-E2C7-45F8-AFFE-EA5F41AA424F}" type="slidenum">
              <a:rPr lang="en-US" sz="1200"/>
              <a:pPr/>
              <a:t>25</a:t>
            </a:fld>
            <a:endParaRPr lang="en-US" sz="120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Nonprofit organizations became eligible for the Baldrige Award in 2007. </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Times New Roman" pitchFamily="18" charset="0"/>
              <a:ea typeface="ＭＳ Ｐゴシック" pitchFamily="34" charset="-128"/>
            </a:endParaRPr>
          </a:p>
        </p:txBody>
      </p:sp>
      <p:sp>
        <p:nvSpPr>
          <p:cNvPr id="358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4782" eaLnBrk="0" hangingPunct="0">
              <a:defRPr sz="2600">
                <a:solidFill>
                  <a:schemeClr val="tx1"/>
                </a:solidFill>
                <a:latin typeface="Times New Roman" pitchFamily="18" charset="0"/>
                <a:ea typeface="ＭＳ Ｐゴシック" pitchFamily="34" charset="-128"/>
              </a:defRPr>
            </a:lvl1pPr>
            <a:lvl2pPr marL="833906" indent="-320733" defTabSz="924782" eaLnBrk="0" hangingPunct="0">
              <a:defRPr sz="2600">
                <a:solidFill>
                  <a:schemeClr val="tx1"/>
                </a:solidFill>
                <a:latin typeface="Times New Roman" pitchFamily="18" charset="0"/>
                <a:ea typeface="ＭＳ Ｐゴシック" pitchFamily="34" charset="-128"/>
              </a:defRPr>
            </a:lvl2pPr>
            <a:lvl3pPr marL="1282933" indent="-256585" defTabSz="924782" eaLnBrk="0" hangingPunct="0">
              <a:defRPr sz="2600">
                <a:solidFill>
                  <a:schemeClr val="tx1"/>
                </a:solidFill>
                <a:latin typeface="Times New Roman" pitchFamily="18" charset="0"/>
                <a:ea typeface="ＭＳ Ｐゴシック" pitchFamily="34" charset="-128"/>
              </a:defRPr>
            </a:lvl3pPr>
            <a:lvl4pPr marL="1796107" indent="-256585" defTabSz="924782" eaLnBrk="0" hangingPunct="0">
              <a:defRPr sz="2600">
                <a:solidFill>
                  <a:schemeClr val="tx1"/>
                </a:solidFill>
                <a:latin typeface="Times New Roman" pitchFamily="18" charset="0"/>
                <a:ea typeface="ＭＳ Ｐゴシック" pitchFamily="34" charset="-128"/>
              </a:defRPr>
            </a:lvl4pPr>
            <a:lvl5pPr marL="2309281" indent="-256585" defTabSz="924782" eaLnBrk="0" hangingPunct="0">
              <a:defRPr sz="2600">
                <a:solidFill>
                  <a:schemeClr val="tx1"/>
                </a:solidFill>
                <a:latin typeface="Times New Roman" pitchFamily="18" charset="0"/>
                <a:ea typeface="ＭＳ Ｐゴシック" pitchFamily="34" charset="-128"/>
              </a:defRPr>
            </a:lvl5pPr>
            <a:lvl6pPr marL="2822454" indent="-256585" defTabSz="924782" eaLnBrk="0" fontAlgn="base" hangingPunct="0">
              <a:spcBef>
                <a:spcPct val="0"/>
              </a:spcBef>
              <a:spcAft>
                <a:spcPct val="0"/>
              </a:spcAft>
              <a:defRPr sz="2600">
                <a:solidFill>
                  <a:schemeClr val="tx1"/>
                </a:solidFill>
                <a:latin typeface="Times New Roman" pitchFamily="18" charset="0"/>
                <a:ea typeface="ＭＳ Ｐゴシック" pitchFamily="34" charset="-128"/>
              </a:defRPr>
            </a:lvl6pPr>
            <a:lvl7pPr marL="3335628" indent="-256585" defTabSz="924782" eaLnBrk="0" fontAlgn="base" hangingPunct="0">
              <a:spcBef>
                <a:spcPct val="0"/>
              </a:spcBef>
              <a:spcAft>
                <a:spcPct val="0"/>
              </a:spcAft>
              <a:defRPr sz="2600">
                <a:solidFill>
                  <a:schemeClr val="tx1"/>
                </a:solidFill>
                <a:latin typeface="Times New Roman" pitchFamily="18" charset="0"/>
                <a:ea typeface="ＭＳ Ｐゴシック" pitchFamily="34" charset="-128"/>
              </a:defRPr>
            </a:lvl7pPr>
            <a:lvl8pPr marL="3848800" indent="-256585" defTabSz="924782" eaLnBrk="0" fontAlgn="base" hangingPunct="0">
              <a:spcBef>
                <a:spcPct val="0"/>
              </a:spcBef>
              <a:spcAft>
                <a:spcPct val="0"/>
              </a:spcAft>
              <a:defRPr sz="2600">
                <a:solidFill>
                  <a:schemeClr val="tx1"/>
                </a:solidFill>
                <a:latin typeface="Times New Roman" pitchFamily="18" charset="0"/>
                <a:ea typeface="ＭＳ Ｐゴシック" pitchFamily="34" charset="-128"/>
              </a:defRPr>
            </a:lvl8pPr>
            <a:lvl9pPr marL="4361973" indent="-256585" defTabSz="924782" eaLnBrk="0" fontAlgn="base" hangingPunct="0">
              <a:spcBef>
                <a:spcPct val="0"/>
              </a:spcBef>
              <a:spcAft>
                <a:spcPct val="0"/>
              </a:spcAft>
              <a:defRPr sz="2600">
                <a:solidFill>
                  <a:schemeClr val="tx1"/>
                </a:solidFill>
                <a:latin typeface="Times New Roman" pitchFamily="18" charset="0"/>
                <a:ea typeface="ＭＳ Ｐゴシック" pitchFamily="34" charset="-128"/>
              </a:defRPr>
            </a:lvl9pPr>
          </a:lstStyle>
          <a:p>
            <a:fld id="{83A77C9F-1FB9-4191-BF9A-2566496A23EA}" type="slidenum">
              <a:rPr lang="en-US" sz="1200"/>
              <a:pPr/>
              <a:t>26</a:t>
            </a:fld>
            <a:endParaRPr lang="en-US"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2909">
              <a:defRPr sz="2400">
                <a:solidFill>
                  <a:schemeClr val="tx1"/>
                </a:solidFill>
                <a:latin typeface="Times New Roman" pitchFamily="18" charset="0"/>
                <a:ea typeface="ＭＳ Ｐゴシック" pitchFamily="34" charset="-128"/>
              </a:defRPr>
            </a:lvl1pPr>
            <a:lvl2pPr marL="743784" indent="-286070" defTabSz="932909">
              <a:defRPr sz="2400">
                <a:solidFill>
                  <a:schemeClr val="tx1"/>
                </a:solidFill>
                <a:latin typeface="Times New Roman" pitchFamily="18" charset="0"/>
                <a:ea typeface="ＭＳ Ｐゴシック" pitchFamily="34" charset="-128"/>
              </a:defRPr>
            </a:lvl2pPr>
            <a:lvl3pPr marL="1144283" indent="-228856" defTabSz="932909">
              <a:defRPr sz="2400">
                <a:solidFill>
                  <a:schemeClr val="tx1"/>
                </a:solidFill>
                <a:latin typeface="Times New Roman" pitchFamily="18" charset="0"/>
                <a:ea typeface="ＭＳ Ｐゴシック" pitchFamily="34" charset="-128"/>
              </a:defRPr>
            </a:lvl3pPr>
            <a:lvl4pPr marL="1601996" indent="-228856" defTabSz="932909">
              <a:defRPr sz="2400">
                <a:solidFill>
                  <a:schemeClr val="tx1"/>
                </a:solidFill>
                <a:latin typeface="Times New Roman" pitchFamily="18" charset="0"/>
                <a:ea typeface="ＭＳ Ｐゴシック" pitchFamily="34" charset="-128"/>
              </a:defRPr>
            </a:lvl4pPr>
            <a:lvl5pPr marL="2059709" indent="-228856" defTabSz="932909">
              <a:defRPr sz="2400">
                <a:solidFill>
                  <a:schemeClr val="tx1"/>
                </a:solidFill>
                <a:latin typeface="Times New Roman" pitchFamily="18" charset="0"/>
                <a:ea typeface="ＭＳ Ｐゴシック" pitchFamily="34" charset="-128"/>
              </a:defRPr>
            </a:lvl5pPr>
            <a:lvl6pPr marL="2517422" indent="-228856" defTabSz="932909" eaLnBrk="0" fontAlgn="base" hangingPunct="0">
              <a:spcBef>
                <a:spcPct val="0"/>
              </a:spcBef>
              <a:spcAft>
                <a:spcPct val="0"/>
              </a:spcAft>
              <a:defRPr sz="2400">
                <a:solidFill>
                  <a:schemeClr val="tx1"/>
                </a:solidFill>
                <a:latin typeface="Times New Roman" pitchFamily="18" charset="0"/>
                <a:ea typeface="ＭＳ Ｐゴシック" pitchFamily="34" charset="-128"/>
              </a:defRPr>
            </a:lvl6pPr>
            <a:lvl7pPr marL="2975135" indent="-228856" defTabSz="932909" eaLnBrk="0" fontAlgn="base" hangingPunct="0">
              <a:spcBef>
                <a:spcPct val="0"/>
              </a:spcBef>
              <a:spcAft>
                <a:spcPct val="0"/>
              </a:spcAft>
              <a:defRPr sz="2400">
                <a:solidFill>
                  <a:schemeClr val="tx1"/>
                </a:solidFill>
                <a:latin typeface="Times New Roman" pitchFamily="18" charset="0"/>
                <a:ea typeface="ＭＳ Ｐゴシック" pitchFamily="34" charset="-128"/>
              </a:defRPr>
            </a:lvl7pPr>
            <a:lvl8pPr marL="3432849" indent="-228856" defTabSz="932909" eaLnBrk="0" fontAlgn="base" hangingPunct="0">
              <a:spcBef>
                <a:spcPct val="0"/>
              </a:spcBef>
              <a:spcAft>
                <a:spcPct val="0"/>
              </a:spcAft>
              <a:defRPr sz="2400">
                <a:solidFill>
                  <a:schemeClr val="tx1"/>
                </a:solidFill>
                <a:latin typeface="Times New Roman" pitchFamily="18" charset="0"/>
                <a:ea typeface="ＭＳ Ｐゴシック" pitchFamily="34" charset="-128"/>
              </a:defRPr>
            </a:lvl8pPr>
            <a:lvl9pPr marL="3890561" indent="-228856" defTabSz="932909" eaLnBrk="0" fontAlgn="base" hangingPunct="0">
              <a:spcBef>
                <a:spcPct val="0"/>
              </a:spcBef>
              <a:spcAft>
                <a:spcPct val="0"/>
              </a:spcAft>
              <a:defRPr sz="2400">
                <a:solidFill>
                  <a:schemeClr val="tx1"/>
                </a:solidFill>
                <a:latin typeface="Times New Roman" pitchFamily="18" charset="0"/>
                <a:ea typeface="ＭＳ Ｐゴシック" pitchFamily="34" charset="-128"/>
              </a:defRPr>
            </a:lvl9pPr>
          </a:lstStyle>
          <a:p>
            <a:fld id="{E763D2E1-4538-4EA1-903C-685676E83386}" type="slidenum">
              <a:rPr lang="en-US" sz="1200"/>
              <a:pPr/>
              <a:t>3</a:t>
            </a:fld>
            <a:endParaRPr lang="en-US" sz="120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xfrm>
            <a:off x="763036" y="4419362"/>
            <a:ext cx="5493854" cy="418734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12839" indent="-112839">
              <a:buFontTx/>
              <a:buChar char="•"/>
            </a:pPr>
            <a:r>
              <a:rPr lang="en-US" dirty="0" smtClean="0"/>
              <a:t>Many organizations apply for the Baldrige Award with the goal of increasing their rate of organizational improvement and innovation. </a:t>
            </a:r>
          </a:p>
          <a:p>
            <a:pPr marL="112839" indent="-112839">
              <a:buFontTx/>
              <a:buChar char="•"/>
            </a:pPr>
            <a:r>
              <a:rPr lang="en-US" dirty="0" smtClean="0"/>
              <a:t>Baldrige applicants consistently identify many benefits of applying. The evaluation process for the Malcolm Baldrige National Quality Award was called “the most cost-effective, value-added business audit available anywhere” by Bob Barnett, a former executive vice president of Motorola, Inc., an award recipient in manufacturing.</a:t>
            </a:r>
          </a:p>
          <a:p>
            <a:pPr marL="112839" indent="-112839">
              <a:buFontTx/>
              <a:buChar char="•"/>
            </a:pPr>
            <a:r>
              <a:rPr lang="en-US" dirty="0" smtClean="0"/>
              <a:t>Applying enhances the self-assessment process by helping to start or to speed up an organization’s internal improvement journey and by improving morale and communication.</a:t>
            </a:r>
          </a:p>
          <a:p>
            <a:pPr marL="112839" indent="-112839"/>
            <a:endParaRPr 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smtClean="0"/>
              <a:t>Additional quote:</a:t>
            </a:r>
          </a:p>
          <a:p>
            <a:r>
              <a:rPr lang="en-US" altLang="en-US" dirty="0" smtClean="0"/>
              <a:t>“It amazes me that U.S. businesses spend so much money on ‘how-to’ books and coursework to teach leaders how to build successful organizations. My recommendation: implement the Baldrige-based Criteria in your business. No other single document can help build a long-term successful organization.” </a:t>
            </a:r>
          </a:p>
          <a:p>
            <a:r>
              <a:rPr lang="en-US" altLang="en-US" dirty="0" smtClean="0"/>
              <a:t>—Jerry Rose, vice president of Cargill, Inc., and former president of 1999 and 2005 Baldrige Award recipient Sunny Fresh Foods, Inc. (now Cargill Kitchen Solutions) </a:t>
            </a:r>
          </a:p>
          <a:p>
            <a:endParaRPr lang="en-US" altLang="en-US" dirty="0" smtClean="0"/>
          </a:p>
          <a:p>
            <a:endParaRPr lang="en-US" altLang="en-US" dirty="0" smtClean="0"/>
          </a:p>
          <a:p>
            <a:endParaRPr lang="en-US" altLang="en-US" dirty="0" smtClean="0"/>
          </a:p>
          <a:p>
            <a:endParaRPr lang="en-US" altLang="en-US" dirty="0" smtClean="0"/>
          </a:p>
          <a:p>
            <a:endParaRPr lang="en-US" altLang="en-US" dirty="0" smtClean="0"/>
          </a:p>
          <a:p>
            <a:endParaRPr lang="en-US" dirty="0" smtClean="0"/>
          </a:p>
          <a:p>
            <a:endParaRPr lang="en-US" dirty="0" smtClean="0"/>
          </a:p>
          <a:p>
            <a:endParaRPr lang="en-US" dirty="0" smtClean="0"/>
          </a:p>
          <a:p>
            <a:endParaRPr lang="en-US" dirty="0" smtClean="0"/>
          </a:p>
        </p:txBody>
      </p:sp>
      <p:sp>
        <p:nvSpPr>
          <p:cNvPr id="358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2909">
              <a:defRPr sz="2400">
                <a:solidFill>
                  <a:schemeClr val="tx1"/>
                </a:solidFill>
                <a:latin typeface="Times New Roman" pitchFamily="18" charset="0"/>
                <a:ea typeface="ＭＳ Ｐゴシック" pitchFamily="34" charset="-128"/>
              </a:defRPr>
            </a:lvl1pPr>
            <a:lvl2pPr marL="743784" indent="-286070" defTabSz="932909">
              <a:defRPr sz="2400">
                <a:solidFill>
                  <a:schemeClr val="tx1"/>
                </a:solidFill>
                <a:latin typeface="Times New Roman" pitchFamily="18" charset="0"/>
                <a:ea typeface="ＭＳ Ｐゴシック" pitchFamily="34" charset="-128"/>
              </a:defRPr>
            </a:lvl2pPr>
            <a:lvl3pPr marL="1144283" indent="-228856" defTabSz="932909">
              <a:defRPr sz="2400">
                <a:solidFill>
                  <a:schemeClr val="tx1"/>
                </a:solidFill>
                <a:latin typeface="Times New Roman" pitchFamily="18" charset="0"/>
                <a:ea typeface="ＭＳ Ｐゴシック" pitchFamily="34" charset="-128"/>
              </a:defRPr>
            </a:lvl3pPr>
            <a:lvl4pPr marL="1601996" indent="-228856" defTabSz="932909">
              <a:defRPr sz="2400">
                <a:solidFill>
                  <a:schemeClr val="tx1"/>
                </a:solidFill>
                <a:latin typeface="Times New Roman" pitchFamily="18" charset="0"/>
                <a:ea typeface="ＭＳ Ｐゴシック" pitchFamily="34" charset="-128"/>
              </a:defRPr>
            </a:lvl4pPr>
            <a:lvl5pPr marL="2059709" indent="-228856" defTabSz="932909">
              <a:defRPr sz="2400">
                <a:solidFill>
                  <a:schemeClr val="tx1"/>
                </a:solidFill>
                <a:latin typeface="Times New Roman" pitchFamily="18" charset="0"/>
                <a:ea typeface="ＭＳ Ｐゴシック" pitchFamily="34" charset="-128"/>
              </a:defRPr>
            </a:lvl5pPr>
            <a:lvl6pPr marL="2517422" indent="-228856" defTabSz="932909" eaLnBrk="0" fontAlgn="base" hangingPunct="0">
              <a:spcBef>
                <a:spcPct val="0"/>
              </a:spcBef>
              <a:spcAft>
                <a:spcPct val="0"/>
              </a:spcAft>
              <a:defRPr sz="2400">
                <a:solidFill>
                  <a:schemeClr val="tx1"/>
                </a:solidFill>
                <a:latin typeface="Times New Roman" pitchFamily="18" charset="0"/>
                <a:ea typeface="ＭＳ Ｐゴシック" pitchFamily="34" charset="-128"/>
              </a:defRPr>
            </a:lvl6pPr>
            <a:lvl7pPr marL="2975135" indent="-228856" defTabSz="932909" eaLnBrk="0" fontAlgn="base" hangingPunct="0">
              <a:spcBef>
                <a:spcPct val="0"/>
              </a:spcBef>
              <a:spcAft>
                <a:spcPct val="0"/>
              </a:spcAft>
              <a:defRPr sz="2400">
                <a:solidFill>
                  <a:schemeClr val="tx1"/>
                </a:solidFill>
                <a:latin typeface="Times New Roman" pitchFamily="18" charset="0"/>
                <a:ea typeface="ＭＳ Ｐゴシック" pitchFamily="34" charset="-128"/>
              </a:defRPr>
            </a:lvl7pPr>
            <a:lvl8pPr marL="3432849" indent="-228856" defTabSz="932909" eaLnBrk="0" fontAlgn="base" hangingPunct="0">
              <a:spcBef>
                <a:spcPct val="0"/>
              </a:spcBef>
              <a:spcAft>
                <a:spcPct val="0"/>
              </a:spcAft>
              <a:defRPr sz="2400">
                <a:solidFill>
                  <a:schemeClr val="tx1"/>
                </a:solidFill>
                <a:latin typeface="Times New Roman" pitchFamily="18" charset="0"/>
                <a:ea typeface="ＭＳ Ｐゴシック" pitchFamily="34" charset="-128"/>
              </a:defRPr>
            </a:lvl8pPr>
            <a:lvl9pPr marL="3890561" indent="-228856" defTabSz="932909" eaLnBrk="0" fontAlgn="base" hangingPunct="0">
              <a:spcBef>
                <a:spcPct val="0"/>
              </a:spcBef>
              <a:spcAft>
                <a:spcPct val="0"/>
              </a:spcAft>
              <a:defRPr sz="2400">
                <a:solidFill>
                  <a:schemeClr val="tx1"/>
                </a:solidFill>
                <a:latin typeface="Times New Roman" pitchFamily="18" charset="0"/>
                <a:ea typeface="ＭＳ Ｐゴシック" pitchFamily="34" charset="-128"/>
              </a:defRPr>
            </a:lvl9pPr>
          </a:lstStyle>
          <a:p>
            <a:fld id="{38EB520F-0175-42C8-A0FD-48FD446DDB2E}" type="slidenum">
              <a:rPr lang="en-US" sz="1200"/>
              <a:pPr/>
              <a:t>4</a:t>
            </a:fld>
            <a:endParaRPr lang="en-US" sz="12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2909">
              <a:defRPr sz="2400">
                <a:solidFill>
                  <a:schemeClr val="tx1"/>
                </a:solidFill>
                <a:latin typeface="Times New Roman" pitchFamily="18" charset="0"/>
                <a:ea typeface="ＭＳ Ｐゴシック" pitchFamily="34" charset="-128"/>
              </a:defRPr>
            </a:lvl1pPr>
            <a:lvl2pPr marL="743784" indent="-286070" defTabSz="932909">
              <a:defRPr sz="2400">
                <a:solidFill>
                  <a:schemeClr val="tx1"/>
                </a:solidFill>
                <a:latin typeface="Times New Roman" pitchFamily="18" charset="0"/>
                <a:ea typeface="ＭＳ Ｐゴシック" pitchFamily="34" charset="-128"/>
              </a:defRPr>
            </a:lvl2pPr>
            <a:lvl3pPr marL="1144283" indent="-228856" defTabSz="932909">
              <a:defRPr sz="2400">
                <a:solidFill>
                  <a:schemeClr val="tx1"/>
                </a:solidFill>
                <a:latin typeface="Times New Roman" pitchFamily="18" charset="0"/>
                <a:ea typeface="ＭＳ Ｐゴシック" pitchFamily="34" charset="-128"/>
              </a:defRPr>
            </a:lvl3pPr>
            <a:lvl4pPr marL="1601996" indent="-228856" defTabSz="932909">
              <a:defRPr sz="2400">
                <a:solidFill>
                  <a:schemeClr val="tx1"/>
                </a:solidFill>
                <a:latin typeface="Times New Roman" pitchFamily="18" charset="0"/>
                <a:ea typeface="ＭＳ Ｐゴシック" pitchFamily="34" charset="-128"/>
              </a:defRPr>
            </a:lvl4pPr>
            <a:lvl5pPr marL="2059709" indent="-228856" defTabSz="932909">
              <a:defRPr sz="2400">
                <a:solidFill>
                  <a:schemeClr val="tx1"/>
                </a:solidFill>
                <a:latin typeface="Times New Roman" pitchFamily="18" charset="0"/>
                <a:ea typeface="ＭＳ Ｐゴシック" pitchFamily="34" charset="-128"/>
              </a:defRPr>
            </a:lvl5pPr>
            <a:lvl6pPr marL="2517422" indent="-228856" defTabSz="932909" eaLnBrk="0" fontAlgn="base" hangingPunct="0">
              <a:spcBef>
                <a:spcPct val="0"/>
              </a:spcBef>
              <a:spcAft>
                <a:spcPct val="0"/>
              </a:spcAft>
              <a:defRPr sz="2400">
                <a:solidFill>
                  <a:schemeClr val="tx1"/>
                </a:solidFill>
                <a:latin typeface="Times New Roman" pitchFamily="18" charset="0"/>
                <a:ea typeface="ＭＳ Ｐゴシック" pitchFamily="34" charset="-128"/>
              </a:defRPr>
            </a:lvl6pPr>
            <a:lvl7pPr marL="2975135" indent="-228856" defTabSz="932909" eaLnBrk="0" fontAlgn="base" hangingPunct="0">
              <a:spcBef>
                <a:spcPct val="0"/>
              </a:spcBef>
              <a:spcAft>
                <a:spcPct val="0"/>
              </a:spcAft>
              <a:defRPr sz="2400">
                <a:solidFill>
                  <a:schemeClr val="tx1"/>
                </a:solidFill>
                <a:latin typeface="Times New Roman" pitchFamily="18" charset="0"/>
                <a:ea typeface="ＭＳ Ｐゴシック" pitchFamily="34" charset="-128"/>
              </a:defRPr>
            </a:lvl7pPr>
            <a:lvl8pPr marL="3432849" indent="-228856" defTabSz="932909" eaLnBrk="0" fontAlgn="base" hangingPunct="0">
              <a:spcBef>
                <a:spcPct val="0"/>
              </a:spcBef>
              <a:spcAft>
                <a:spcPct val="0"/>
              </a:spcAft>
              <a:defRPr sz="2400">
                <a:solidFill>
                  <a:schemeClr val="tx1"/>
                </a:solidFill>
                <a:latin typeface="Times New Roman" pitchFamily="18" charset="0"/>
                <a:ea typeface="ＭＳ Ｐゴシック" pitchFamily="34" charset="-128"/>
              </a:defRPr>
            </a:lvl8pPr>
            <a:lvl9pPr marL="3890561" indent="-228856" defTabSz="932909" eaLnBrk="0" fontAlgn="base" hangingPunct="0">
              <a:spcBef>
                <a:spcPct val="0"/>
              </a:spcBef>
              <a:spcAft>
                <a:spcPct val="0"/>
              </a:spcAft>
              <a:defRPr sz="2400">
                <a:solidFill>
                  <a:schemeClr val="tx1"/>
                </a:solidFill>
                <a:latin typeface="Times New Roman" pitchFamily="18" charset="0"/>
                <a:ea typeface="ＭＳ Ｐゴシック" pitchFamily="34" charset="-128"/>
              </a:defRPr>
            </a:lvl9pPr>
          </a:lstStyle>
          <a:p>
            <a:fld id="{F5124F7D-4A49-4CBC-BADF-78EBB74B03E6}" type="slidenum">
              <a:rPr lang="en-US" sz="1200"/>
              <a:pPr/>
              <a:t>5</a:t>
            </a:fld>
            <a:endParaRPr lang="en-US" sz="120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xfrm>
            <a:off x="419671" y="4419362"/>
            <a:ext cx="6221917" cy="4598932"/>
          </a:xfrm>
          <a:ln/>
        </p:spPr>
        <p:txBody>
          <a:bodyPr/>
          <a:lstStyle/>
          <a:p>
            <a:pPr marL="64154" indent="-64154">
              <a:buFont typeface="Arial" pitchFamily="34" charset="0"/>
              <a:buChar char="•"/>
              <a:defRPr/>
            </a:pPr>
            <a:r>
              <a:rPr lang="en-US" dirty="0" smtClean="0"/>
              <a:t> Many Baldrige Award applicants cite the feedback report as the most significant benefit of applying. The feedback report is a detailed, individualized, written assessment of your organization’s strengths and opportunities based on the Baldrige Award application. The report is compiled by a team of experts, Baldrige examiners, who have both sector/industry knowledge and Criteria knowledge.</a:t>
            </a:r>
          </a:p>
          <a:p>
            <a:pPr marL="64154" indent="-64154">
              <a:buFont typeface="Arial" pitchFamily="34" charset="0"/>
              <a:buChar char="•"/>
              <a:defRPr/>
            </a:pPr>
            <a:r>
              <a:rPr lang="en-US" dirty="0" smtClean="0"/>
              <a:t> The </a:t>
            </a:r>
            <a:r>
              <a:rPr lang="en-US" b="1" dirty="0" smtClean="0"/>
              <a:t>Key Themes </a:t>
            </a:r>
            <a:r>
              <a:rPr lang="en-US" dirty="0" smtClean="0"/>
              <a:t>section</a:t>
            </a:r>
            <a:r>
              <a:rPr lang="en-US" b="1" dirty="0" smtClean="0"/>
              <a:t> </a:t>
            </a:r>
            <a:r>
              <a:rPr lang="en-US" dirty="0" smtClean="0"/>
              <a:t>is the “executive summary,” a synthesis of your organization’s most significant, cross-cutting strengths and opportunities for improvement relating to the organization’s processes and results.</a:t>
            </a:r>
          </a:p>
          <a:p>
            <a:pPr marL="64154" indent="-64154">
              <a:buFont typeface="Arial" pitchFamily="34" charset="0"/>
              <a:buChar char="•"/>
              <a:defRPr/>
            </a:pPr>
            <a:r>
              <a:rPr lang="en-US" b="1" dirty="0" smtClean="0"/>
              <a:t> Comments:</a:t>
            </a:r>
            <a:r>
              <a:rPr lang="en-US" dirty="0" smtClean="0"/>
              <a:t> For each Criteria item, the report provides around six detailed, actionable strengths and opportunities for improvement. The comments are specific to your organization and can help it prioritize its improvement efforts.</a:t>
            </a:r>
          </a:p>
          <a:p>
            <a:pPr marL="64154" indent="-64154">
              <a:buFont typeface="Arial" pitchFamily="34" charset="0"/>
              <a:buChar char="•"/>
              <a:defRPr/>
            </a:pPr>
            <a:r>
              <a:rPr lang="en-US" b="1" dirty="0" smtClean="0"/>
              <a:t> Individual Scoring Range: </a:t>
            </a:r>
            <a:r>
              <a:rPr lang="en-US" dirty="0" smtClean="0"/>
              <a:t>The feedback report provides a percentage scoring range for each item, allowing your organization to determine its relative strengths and opportunities for improvement.</a:t>
            </a:r>
          </a:p>
          <a:p>
            <a:pPr marL="64154" indent="-64154">
              <a:buFont typeface="Arial" pitchFamily="34" charset="0"/>
              <a:buChar char="•"/>
              <a:defRPr/>
            </a:pPr>
            <a:r>
              <a:rPr lang="en-US" b="1" dirty="0" smtClean="0"/>
              <a:t> Scoring Distribution: </a:t>
            </a:r>
            <a:r>
              <a:rPr lang="en-US" dirty="0" smtClean="0"/>
              <a:t>Feedback reports also include a scoring distribution that contains the percentage of applicants that scored in each of the eight individual scoring bands. This helps to provide a context for the total score relative to other organizations. In addition, feedback reports include information on your organization’s performance in relation to the median scores for other applicants.</a:t>
            </a:r>
          </a:p>
          <a:p>
            <a:pPr>
              <a:defRPr/>
            </a:pPr>
            <a:endParaRPr 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461" eaLnBrk="0" hangingPunct="0">
              <a:defRPr sz="2700">
                <a:solidFill>
                  <a:schemeClr val="tx1"/>
                </a:solidFill>
                <a:latin typeface="Times New Roman" pitchFamily="18" charset="0"/>
                <a:ea typeface="ＭＳ Ｐゴシック" pitchFamily="34" charset="-128"/>
              </a:defRPr>
            </a:lvl1pPr>
            <a:lvl2pPr marL="834009" indent="-320772" defTabSz="928461" eaLnBrk="0" hangingPunct="0">
              <a:defRPr sz="2700">
                <a:solidFill>
                  <a:schemeClr val="tx1"/>
                </a:solidFill>
                <a:latin typeface="Times New Roman" pitchFamily="18" charset="0"/>
                <a:ea typeface="ＭＳ Ｐゴシック" pitchFamily="34" charset="-128"/>
              </a:defRPr>
            </a:lvl2pPr>
            <a:lvl3pPr marL="1283092" indent="-256618" defTabSz="928461" eaLnBrk="0" hangingPunct="0">
              <a:defRPr sz="2700">
                <a:solidFill>
                  <a:schemeClr val="tx1"/>
                </a:solidFill>
                <a:latin typeface="Times New Roman" pitchFamily="18" charset="0"/>
                <a:ea typeface="ＭＳ Ｐゴシック" pitchFamily="34" charset="-128"/>
              </a:defRPr>
            </a:lvl3pPr>
            <a:lvl4pPr marL="1796329" indent="-256618" defTabSz="928461" eaLnBrk="0" hangingPunct="0">
              <a:defRPr sz="2700">
                <a:solidFill>
                  <a:schemeClr val="tx1"/>
                </a:solidFill>
                <a:latin typeface="Times New Roman" pitchFamily="18" charset="0"/>
                <a:ea typeface="ＭＳ Ｐゴシック" pitchFamily="34" charset="-128"/>
              </a:defRPr>
            </a:lvl4pPr>
            <a:lvl5pPr marL="2309568" indent="-256618" defTabSz="928461" eaLnBrk="0" hangingPunct="0">
              <a:defRPr sz="2700">
                <a:solidFill>
                  <a:schemeClr val="tx1"/>
                </a:solidFill>
                <a:latin typeface="Times New Roman" pitchFamily="18" charset="0"/>
                <a:ea typeface="ＭＳ Ｐゴシック" pitchFamily="34" charset="-128"/>
              </a:defRPr>
            </a:lvl5pPr>
            <a:lvl6pPr marL="2822805" indent="-256618" defTabSz="928461" eaLnBrk="0" fontAlgn="base" hangingPunct="0">
              <a:spcBef>
                <a:spcPct val="0"/>
              </a:spcBef>
              <a:spcAft>
                <a:spcPct val="0"/>
              </a:spcAft>
              <a:defRPr sz="2700">
                <a:solidFill>
                  <a:schemeClr val="tx1"/>
                </a:solidFill>
                <a:latin typeface="Times New Roman" pitchFamily="18" charset="0"/>
                <a:ea typeface="ＭＳ Ｐゴシック" pitchFamily="34" charset="-128"/>
              </a:defRPr>
            </a:lvl6pPr>
            <a:lvl7pPr marL="3336042" indent="-256618" defTabSz="928461" eaLnBrk="0" fontAlgn="base" hangingPunct="0">
              <a:spcBef>
                <a:spcPct val="0"/>
              </a:spcBef>
              <a:spcAft>
                <a:spcPct val="0"/>
              </a:spcAft>
              <a:defRPr sz="2700">
                <a:solidFill>
                  <a:schemeClr val="tx1"/>
                </a:solidFill>
                <a:latin typeface="Times New Roman" pitchFamily="18" charset="0"/>
                <a:ea typeface="ＭＳ Ｐゴシック" pitchFamily="34" charset="-128"/>
              </a:defRPr>
            </a:lvl7pPr>
            <a:lvl8pPr marL="3849279" indent="-256618" defTabSz="928461" eaLnBrk="0" fontAlgn="base" hangingPunct="0">
              <a:spcBef>
                <a:spcPct val="0"/>
              </a:spcBef>
              <a:spcAft>
                <a:spcPct val="0"/>
              </a:spcAft>
              <a:defRPr sz="2700">
                <a:solidFill>
                  <a:schemeClr val="tx1"/>
                </a:solidFill>
                <a:latin typeface="Times New Roman" pitchFamily="18" charset="0"/>
                <a:ea typeface="ＭＳ Ｐゴシック" pitchFamily="34" charset="-128"/>
              </a:defRPr>
            </a:lvl8pPr>
            <a:lvl9pPr marL="4362515" indent="-256618" defTabSz="928461" eaLnBrk="0" fontAlgn="base" hangingPunct="0">
              <a:spcBef>
                <a:spcPct val="0"/>
              </a:spcBef>
              <a:spcAft>
                <a:spcPct val="0"/>
              </a:spcAft>
              <a:defRPr sz="2700">
                <a:solidFill>
                  <a:schemeClr val="tx1"/>
                </a:solidFill>
                <a:latin typeface="Times New Roman" pitchFamily="18" charset="0"/>
                <a:ea typeface="ＭＳ Ｐゴシック" pitchFamily="34" charset="-128"/>
              </a:defRPr>
            </a:lvl9pPr>
          </a:lstStyle>
          <a:p>
            <a:fld id="{1C985635-FB0B-4299-B38A-4BF108DA9C0E}" type="slidenum">
              <a:rPr lang="en-US" sz="1200"/>
              <a:pPr/>
              <a:t>6</a:t>
            </a:fld>
            <a:endParaRPr lang="en-US" sz="1200"/>
          </a:p>
        </p:txBody>
      </p:sp>
      <p:sp>
        <p:nvSpPr>
          <p:cNvPr id="2765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xfrm>
            <a:off x="763534" y="4418780"/>
            <a:ext cx="5720783" cy="4581940"/>
          </a:xfrm>
          <a:ln/>
        </p:spPr>
        <p:txBody>
          <a:bodyPr/>
          <a:lstStyle/>
          <a:p>
            <a:pPr>
              <a:spcAft>
                <a:spcPts val="612"/>
              </a:spcAft>
            </a:pPr>
            <a:r>
              <a:rPr lang="en-US" dirty="0"/>
              <a:t>Organizations apply for the award in one of the six eligibility categories:</a:t>
            </a:r>
          </a:p>
          <a:p>
            <a:pPr marL="347775" indent="-174913">
              <a:spcAft>
                <a:spcPts val="612"/>
              </a:spcAft>
              <a:buFont typeface="Arial" pitchFamily="34" charset="0"/>
              <a:buChar char="•"/>
              <a:defRPr/>
            </a:pPr>
            <a:r>
              <a:rPr lang="en-US" dirty="0"/>
              <a:t>manufacturing</a:t>
            </a:r>
          </a:p>
          <a:p>
            <a:pPr marL="347775" indent="-174913">
              <a:spcAft>
                <a:spcPts val="612"/>
              </a:spcAft>
              <a:buFont typeface="Arial" pitchFamily="34" charset="0"/>
              <a:buChar char="•"/>
              <a:defRPr/>
            </a:pPr>
            <a:r>
              <a:rPr lang="en-US" dirty="0"/>
              <a:t>service</a:t>
            </a:r>
          </a:p>
          <a:p>
            <a:pPr marL="347775" indent="-174913">
              <a:spcAft>
                <a:spcPts val="612"/>
              </a:spcAft>
              <a:buFont typeface="Arial" pitchFamily="34" charset="0"/>
              <a:buChar char="•"/>
              <a:defRPr/>
            </a:pPr>
            <a:r>
              <a:rPr lang="en-US" dirty="0"/>
              <a:t>small business (manufacturing or service)</a:t>
            </a:r>
          </a:p>
          <a:p>
            <a:pPr marL="347775" indent="-174913">
              <a:spcAft>
                <a:spcPts val="612"/>
              </a:spcAft>
              <a:buFont typeface="Arial" pitchFamily="34" charset="0"/>
              <a:buChar char="•"/>
              <a:defRPr/>
            </a:pPr>
            <a:r>
              <a:rPr lang="en-US" dirty="0"/>
              <a:t>education (for-profit and nonprofit)</a:t>
            </a:r>
          </a:p>
          <a:p>
            <a:pPr marL="347775" indent="-174913">
              <a:spcAft>
                <a:spcPts val="612"/>
              </a:spcAft>
              <a:buFont typeface="Arial" pitchFamily="34" charset="0"/>
              <a:buChar char="•"/>
              <a:defRPr/>
            </a:pPr>
            <a:r>
              <a:rPr lang="en-US" dirty="0"/>
              <a:t>health care (for-profit and nonprofit)</a:t>
            </a:r>
          </a:p>
          <a:p>
            <a:pPr marL="347775" indent="-174913">
              <a:spcAft>
                <a:spcPts val="612"/>
              </a:spcAft>
              <a:buFont typeface="Arial" pitchFamily="34" charset="0"/>
              <a:buChar char="•"/>
              <a:defRPr/>
            </a:pPr>
            <a:r>
              <a:rPr lang="en-US" dirty="0"/>
              <a:t>nonprofit, including charities and government agencies</a:t>
            </a:r>
          </a:p>
          <a:p>
            <a:pPr marL="172862" indent="-172862">
              <a:spcAft>
                <a:spcPts val="612"/>
              </a:spcAft>
              <a:buFont typeface="Arial" pitchFamily="34" charset="0"/>
              <a:buChar char="•"/>
              <a:defRPr/>
            </a:pPr>
            <a:r>
              <a:rPr lang="en-US" dirty="0"/>
              <a:t>Up to 18 awards may be given annually across the six categories. </a:t>
            </a:r>
          </a:p>
          <a:p>
            <a:pPr marL="172862" indent="-172862">
              <a:spcAft>
                <a:spcPts val="612"/>
              </a:spcAft>
              <a:buFont typeface="Arial" pitchFamily="34" charset="0"/>
              <a:buChar char="•"/>
              <a:defRPr/>
            </a:pPr>
            <a:r>
              <a:rPr lang="en-US" dirty="0"/>
              <a:t>A variety of considerations affect an organization’s eligibility, so it is best to review the eligibility requirements on the Web site or to contact the Baldrige Program if you have specific questions about your organization’s eligibility. </a:t>
            </a:r>
          </a:p>
          <a:p>
            <a:pPr marL="172862" indent="-172862">
              <a:spcAft>
                <a:spcPts val="612"/>
              </a:spcAft>
              <a:buFont typeface="Arial" pitchFamily="34" charset="0"/>
              <a:buChar char="•"/>
              <a:defRPr/>
            </a:pPr>
            <a:r>
              <a:rPr lang="en-US" dirty="0"/>
              <a:t>Most organizations first need to win a top-level award from a program that is a member of the Alliance for Performance Excellence. This system allows applicants to achieve readiness for the national Baldrige Award through early, “local” reviews. </a:t>
            </a:r>
            <a:endParaRPr lang="en-US" u="sng"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858" eaLnBrk="0" hangingPunct="0">
              <a:defRPr sz="2700">
                <a:solidFill>
                  <a:schemeClr val="tx1"/>
                </a:solidFill>
                <a:latin typeface="Times New Roman" pitchFamily="18" charset="0"/>
                <a:ea typeface="ＭＳ Ｐゴシック" pitchFamily="34" charset="-128"/>
              </a:defRPr>
            </a:lvl1pPr>
            <a:lvl2pPr marL="834056" indent="-320791" defTabSz="933858" eaLnBrk="0" hangingPunct="0">
              <a:defRPr sz="2700">
                <a:solidFill>
                  <a:schemeClr val="tx1"/>
                </a:solidFill>
                <a:latin typeface="Times New Roman" pitchFamily="18" charset="0"/>
                <a:ea typeface="ＭＳ Ｐゴシック" pitchFamily="34" charset="-128"/>
              </a:defRPr>
            </a:lvl2pPr>
            <a:lvl3pPr marL="1283164" indent="-256632" defTabSz="933858" eaLnBrk="0" hangingPunct="0">
              <a:defRPr sz="2700">
                <a:solidFill>
                  <a:schemeClr val="tx1"/>
                </a:solidFill>
                <a:latin typeface="Times New Roman" pitchFamily="18" charset="0"/>
                <a:ea typeface="ＭＳ Ｐゴシック" pitchFamily="34" charset="-128"/>
              </a:defRPr>
            </a:lvl3pPr>
            <a:lvl4pPr marL="1796429" indent="-256632" defTabSz="933858" eaLnBrk="0" hangingPunct="0">
              <a:defRPr sz="2700">
                <a:solidFill>
                  <a:schemeClr val="tx1"/>
                </a:solidFill>
                <a:latin typeface="Times New Roman" pitchFamily="18" charset="0"/>
                <a:ea typeface="ＭＳ Ｐゴシック" pitchFamily="34" charset="-128"/>
              </a:defRPr>
            </a:lvl4pPr>
            <a:lvl5pPr marL="2309695" indent="-256632" defTabSz="933858" eaLnBrk="0" hangingPunct="0">
              <a:defRPr sz="2700">
                <a:solidFill>
                  <a:schemeClr val="tx1"/>
                </a:solidFill>
                <a:latin typeface="Times New Roman" pitchFamily="18" charset="0"/>
                <a:ea typeface="ＭＳ Ｐゴシック" pitchFamily="34" charset="-128"/>
              </a:defRPr>
            </a:lvl5pPr>
            <a:lvl6pPr marL="2822961" indent="-256632" defTabSz="933858" eaLnBrk="0" fontAlgn="base" hangingPunct="0">
              <a:spcBef>
                <a:spcPct val="0"/>
              </a:spcBef>
              <a:spcAft>
                <a:spcPct val="0"/>
              </a:spcAft>
              <a:defRPr sz="2700">
                <a:solidFill>
                  <a:schemeClr val="tx1"/>
                </a:solidFill>
                <a:latin typeface="Times New Roman" pitchFamily="18" charset="0"/>
                <a:ea typeface="ＭＳ Ｐゴシック" pitchFamily="34" charset="-128"/>
              </a:defRPr>
            </a:lvl6pPr>
            <a:lvl7pPr marL="3336226" indent="-256632" defTabSz="933858" eaLnBrk="0" fontAlgn="base" hangingPunct="0">
              <a:spcBef>
                <a:spcPct val="0"/>
              </a:spcBef>
              <a:spcAft>
                <a:spcPct val="0"/>
              </a:spcAft>
              <a:defRPr sz="2700">
                <a:solidFill>
                  <a:schemeClr val="tx1"/>
                </a:solidFill>
                <a:latin typeface="Times New Roman" pitchFamily="18" charset="0"/>
                <a:ea typeface="ＭＳ Ｐゴシック" pitchFamily="34" charset="-128"/>
              </a:defRPr>
            </a:lvl7pPr>
            <a:lvl8pPr marL="3849492" indent="-256632" defTabSz="933858" eaLnBrk="0" fontAlgn="base" hangingPunct="0">
              <a:spcBef>
                <a:spcPct val="0"/>
              </a:spcBef>
              <a:spcAft>
                <a:spcPct val="0"/>
              </a:spcAft>
              <a:defRPr sz="2700">
                <a:solidFill>
                  <a:schemeClr val="tx1"/>
                </a:solidFill>
                <a:latin typeface="Times New Roman" pitchFamily="18" charset="0"/>
                <a:ea typeface="ＭＳ Ｐゴシック" pitchFamily="34" charset="-128"/>
              </a:defRPr>
            </a:lvl8pPr>
            <a:lvl9pPr marL="4362757" indent="-256632" defTabSz="933858" eaLnBrk="0" fontAlgn="base" hangingPunct="0">
              <a:spcBef>
                <a:spcPct val="0"/>
              </a:spcBef>
              <a:spcAft>
                <a:spcPct val="0"/>
              </a:spcAft>
              <a:defRPr sz="2700">
                <a:solidFill>
                  <a:schemeClr val="tx1"/>
                </a:solidFill>
                <a:latin typeface="Times New Roman" pitchFamily="18" charset="0"/>
                <a:ea typeface="ＭＳ Ｐゴシック" pitchFamily="34" charset="-128"/>
              </a:defRPr>
            </a:lvl9pPr>
          </a:lstStyle>
          <a:p>
            <a:fld id="{9F5A1677-7A65-4B91-8F0B-E4C59927157C}" type="slidenum">
              <a:rPr lang="en-US" sz="1200"/>
              <a:pPr/>
              <a:t>7</a:t>
            </a:fld>
            <a:endParaRPr lang="en-US" sz="1200"/>
          </a:p>
        </p:txBody>
      </p:sp>
      <p:sp>
        <p:nvSpPr>
          <p:cNvPr id="21507" name="Rectangle 2"/>
          <p:cNvSpPr>
            <a:spLocks noGrp="1" noRot="1" noChangeAspect="1" noChangeArrowheads="1" noTextEdit="1"/>
          </p:cNvSpPr>
          <p:nvPr>
            <p:ph type="sldImg"/>
          </p:nvPr>
        </p:nvSpPr>
        <p:spPr>
          <a:xfrm>
            <a:off x="1187450" y="698500"/>
            <a:ext cx="4656138" cy="3492500"/>
          </a:xfrm>
          <a:ln/>
        </p:spPr>
      </p:sp>
      <p:sp>
        <p:nvSpPr>
          <p:cNvPr id="21508" name="Rectangle 3"/>
          <p:cNvSpPr>
            <a:spLocks noGrp="1" noChangeArrowheads="1"/>
          </p:cNvSpPr>
          <p:nvPr>
            <p:ph type="body" idx="1"/>
          </p:nvPr>
        </p:nvSpPr>
        <p:spPr>
          <a:xfrm>
            <a:off x="701992" y="4418779"/>
            <a:ext cx="6028149" cy="443029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32" tIns="45766" rIns="91532" bIns="45766"/>
          <a:lstStyle/>
          <a:p>
            <a:pPr>
              <a:spcAft>
                <a:spcPts val="612"/>
              </a:spcAft>
            </a:pPr>
            <a:r>
              <a:rPr lang="en-US" dirty="0"/>
              <a:t>To be eligible for the Baldrige Award, </a:t>
            </a:r>
          </a:p>
          <a:p>
            <a:pPr marL="174913" indent="-174913">
              <a:spcAft>
                <a:spcPts val="612"/>
              </a:spcAft>
              <a:buFont typeface="Arial" pitchFamily="34" charset="0"/>
              <a:buChar char="•"/>
            </a:pPr>
            <a:r>
              <a:rPr lang="en-US" dirty="0"/>
              <a:t>Your organization must be headquartered in the United States and must have existed for one year. </a:t>
            </a:r>
          </a:p>
          <a:p>
            <a:pPr marL="174913" indent="-174913">
              <a:spcAft>
                <a:spcPts val="612"/>
              </a:spcAft>
              <a:buFont typeface="Arial" pitchFamily="34" charset="0"/>
              <a:buChar char="•"/>
            </a:pPr>
            <a:r>
              <a:rPr lang="en-US" dirty="0"/>
              <a:t>The operational practices associated with all of your major organizational functions must be available for examination in the United States or its territories. </a:t>
            </a:r>
          </a:p>
          <a:p>
            <a:pPr marL="174913" indent="-174913">
              <a:spcAft>
                <a:spcPts val="612"/>
              </a:spcAft>
              <a:buFont typeface="Arial" pitchFamily="34" charset="0"/>
              <a:buChar char="•"/>
            </a:pPr>
            <a:r>
              <a:rPr lang="en-US" dirty="0"/>
              <a:t>Your organization must also be able to share information on the seven Criteria for Performance Excellence categories at your U.S. facilities and at the Quest for Excellence® Conference.</a:t>
            </a:r>
          </a:p>
          <a:p>
            <a:pPr marL="174913" indent="-174913">
              <a:spcAft>
                <a:spcPts val="612"/>
              </a:spcAft>
              <a:buFont typeface="Arial" pitchFamily="34" charset="0"/>
              <a:buChar char="•"/>
            </a:pPr>
            <a:r>
              <a:rPr lang="en-US" dirty="0"/>
              <a:t>There are other requirements specific to each sector, so check the Baldrige Web site for details.</a:t>
            </a:r>
          </a:p>
          <a:p>
            <a:pPr>
              <a:spcAft>
                <a:spcPts val="612"/>
              </a:spcAft>
            </a:pPr>
            <a:endParaRPr lang="en-US" i="1"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858" eaLnBrk="0" hangingPunct="0">
              <a:defRPr sz="2700">
                <a:solidFill>
                  <a:schemeClr val="tx1"/>
                </a:solidFill>
                <a:latin typeface="Times New Roman" pitchFamily="18" charset="0"/>
                <a:ea typeface="ＭＳ Ｐゴシック" pitchFamily="34" charset="-128"/>
              </a:defRPr>
            </a:lvl1pPr>
            <a:lvl2pPr marL="834056" indent="-320791" defTabSz="933858" eaLnBrk="0" hangingPunct="0">
              <a:defRPr sz="2700">
                <a:solidFill>
                  <a:schemeClr val="tx1"/>
                </a:solidFill>
                <a:latin typeface="Times New Roman" pitchFamily="18" charset="0"/>
                <a:ea typeface="ＭＳ Ｐゴシック" pitchFamily="34" charset="-128"/>
              </a:defRPr>
            </a:lvl2pPr>
            <a:lvl3pPr marL="1283164" indent="-256632" defTabSz="933858" eaLnBrk="0" hangingPunct="0">
              <a:defRPr sz="2700">
                <a:solidFill>
                  <a:schemeClr val="tx1"/>
                </a:solidFill>
                <a:latin typeface="Times New Roman" pitchFamily="18" charset="0"/>
                <a:ea typeface="ＭＳ Ｐゴシック" pitchFamily="34" charset="-128"/>
              </a:defRPr>
            </a:lvl3pPr>
            <a:lvl4pPr marL="1796429" indent="-256632" defTabSz="933858" eaLnBrk="0" hangingPunct="0">
              <a:defRPr sz="2700">
                <a:solidFill>
                  <a:schemeClr val="tx1"/>
                </a:solidFill>
                <a:latin typeface="Times New Roman" pitchFamily="18" charset="0"/>
                <a:ea typeface="ＭＳ Ｐゴシック" pitchFamily="34" charset="-128"/>
              </a:defRPr>
            </a:lvl4pPr>
            <a:lvl5pPr marL="2309695" indent="-256632" defTabSz="933858" eaLnBrk="0" hangingPunct="0">
              <a:defRPr sz="2700">
                <a:solidFill>
                  <a:schemeClr val="tx1"/>
                </a:solidFill>
                <a:latin typeface="Times New Roman" pitchFamily="18" charset="0"/>
                <a:ea typeface="ＭＳ Ｐゴシック" pitchFamily="34" charset="-128"/>
              </a:defRPr>
            </a:lvl5pPr>
            <a:lvl6pPr marL="2822961" indent="-256632" defTabSz="933858" eaLnBrk="0" fontAlgn="base" hangingPunct="0">
              <a:spcBef>
                <a:spcPct val="0"/>
              </a:spcBef>
              <a:spcAft>
                <a:spcPct val="0"/>
              </a:spcAft>
              <a:defRPr sz="2700">
                <a:solidFill>
                  <a:schemeClr val="tx1"/>
                </a:solidFill>
                <a:latin typeface="Times New Roman" pitchFamily="18" charset="0"/>
                <a:ea typeface="ＭＳ Ｐゴシック" pitchFamily="34" charset="-128"/>
              </a:defRPr>
            </a:lvl6pPr>
            <a:lvl7pPr marL="3336226" indent="-256632" defTabSz="933858" eaLnBrk="0" fontAlgn="base" hangingPunct="0">
              <a:spcBef>
                <a:spcPct val="0"/>
              </a:spcBef>
              <a:spcAft>
                <a:spcPct val="0"/>
              </a:spcAft>
              <a:defRPr sz="2700">
                <a:solidFill>
                  <a:schemeClr val="tx1"/>
                </a:solidFill>
                <a:latin typeface="Times New Roman" pitchFamily="18" charset="0"/>
                <a:ea typeface="ＭＳ Ｐゴシック" pitchFamily="34" charset="-128"/>
              </a:defRPr>
            </a:lvl7pPr>
            <a:lvl8pPr marL="3849492" indent="-256632" defTabSz="933858" eaLnBrk="0" fontAlgn="base" hangingPunct="0">
              <a:spcBef>
                <a:spcPct val="0"/>
              </a:spcBef>
              <a:spcAft>
                <a:spcPct val="0"/>
              </a:spcAft>
              <a:defRPr sz="2700">
                <a:solidFill>
                  <a:schemeClr val="tx1"/>
                </a:solidFill>
                <a:latin typeface="Times New Roman" pitchFamily="18" charset="0"/>
                <a:ea typeface="ＭＳ Ｐゴシック" pitchFamily="34" charset="-128"/>
              </a:defRPr>
            </a:lvl8pPr>
            <a:lvl9pPr marL="4362757" indent="-256632" defTabSz="933858" eaLnBrk="0" fontAlgn="base" hangingPunct="0">
              <a:spcBef>
                <a:spcPct val="0"/>
              </a:spcBef>
              <a:spcAft>
                <a:spcPct val="0"/>
              </a:spcAft>
              <a:defRPr sz="2700">
                <a:solidFill>
                  <a:schemeClr val="tx1"/>
                </a:solidFill>
                <a:latin typeface="Times New Roman" pitchFamily="18" charset="0"/>
                <a:ea typeface="ＭＳ Ｐゴシック" pitchFamily="34" charset="-128"/>
              </a:defRPr>
            </a:lvl9pPr>
          </a:lstStyle>
          <a:p>
            <a:fld id="{9F5A1677-7A65-4B91-8F0B-E4C59927157C}" type="slidenum">
              <a:rPr lang="en-US" sz="1200"/>
              <a:pPr/>
              <a:t>8</a:t>
            </a:fld>
            <a:endParaRPr lang="en-US" sz="1200"/>
          </a:p>
        </p:txBody>
      </p:sp>
      <p:sp>
        <p:nvSpPr>
          <p:cNvPr id="21507" name="Rectangle 2"/>
          <p:cNvSpPr>
            <a:spLocks noGrp="1" noRot="1" noChangeAspect="1" noChangeArrowheads="1" noTextEdit="1"/>
          </p:cNvSpPr>
          <p:nvPr>
            <p:ph type="sldImg"/>
          </p:nvPr>
        </p:nvSpPr>
        <p:spPr>
          <a:xfrm>
            <a:off x="1187450" y="698500"/>
            <a:ext cx="4656138" cy="3492500"/>
          </a:xfrm>
          <a:ln/>
        </p:spPr>
      </p:sp>
      <p:sp>
        <p:nvSpPr>
          <p:cNvPr id="21508" name="Rectangle 3"/>
          <p:cNvSpPr>
            <a:spLocks noGrp="1" noChangeArrowheads="1"/>
          </p:cNvSpPr>
          <p:nvPr>
            <p:ph type="body" idx="1"/>
          </p:nvPr>
        </p:nvSpPr>
        <p:spPr>
          <a:xfrm>
            <a:off x="390720" y="4418779"/>
            <a:ext cx="6339422" cy="380145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32" tIns="45766" rIns="91532" bIns="45766"/>
          <a:lstStyle/>
          <a:p>
            <a:pPr>
              <a:spcAft>
                <a:spcPts val="612"/>
              </a:spcAft>
            </a:pPr>
            <a:r>
              <a:rPr lang="en-US" dirty="0"/>
              <a:t>Additional eligibility conditions established in 2012 focus most organizations on first winning a top-level award from a program that is a member of the Alliance for Performance Excellence. This network of Baldrige-based state, local, regional, and industry award programs serves as a feeder system for the national Baldrige Award. </a:t>
            </a:r>
          </a:p>
          <a:p>
            <a:pPr>
              <a:spcAft>
                <a:spcPts val="612"/>
              </a:spcAft>
            </a:pPr>
            <a:r>
              <a:rPr lang="en-US" dirty="0"/>
              <a:t>This system allows applicants to achieve readiness for the national Baldrige Award through early, “local” or industry-based reviews. Even before the 2012 change in national eligibility rules, 54 of the past 71 Baldrige Award recipients had first been state award recipients.</a:t>
            </a:r>
          </a:p>
          <a:p>
            <a:pPr>
              <a:spcAft>
                <a:spcPts val="612"/>
              </a:spcAft>
            </a:pPr>
            <a:r>
              <a:rPr lang="en-US" dirty="0"/>
              <a:t>Organizations now need to meet one of these criteria:</a:t>
            </a:r>
          </a:p>
          <a:p>
            <a:pPr>
              <a:spcAft>
                <a:spcPts val="612"/>
              </a:spcAft>
            </a:pPr>
            <a:r>
              <a:rPr lang="en-US" dirty="0"/>
              <a:t>Between 2008 and 2012, </a:t>
            </a:r>
          </a:p>
          <a:p>
            <a:pPr marL="174913" indent="-174913">
              <a:spcAft>
                <a:spcPts val="612"/>
              </a:spcAft>
              <a:buFont typeface="Arial" pitchFamily="34" charset="0"/>
              <a:buChar char="•"/>
            </a:pPr>
            <a:r>
              <a:rPr lang="en-US" dirty="0"/>
              <a:t>received the top award from a member of the Alliance, or</a:t>
            </a:r>
          </a:p>
          <a:p>
            <a:pPr marL="174913" indent="-174913">
              <a:spcAft>
                <a:spcPts val="612"/>
              </a:spcAft>
              <a:buFont typeface="Arial" pitchFamily="34" charset="0"/>
              <a:buChar char="•"/>
            </a:pPr>
            <a:r>
              <a:rPr lang="en-US" dirty="0"/>
              <a:t>applied for the national Baldrige Award between, and the total of the process and results band numbers assigned in the feedback report was 8 or higher, or</a:t>
            </a:r>
          </a:p>
          <a:p>
            <a:pPr marL="174913" indent="-174913">
              <a:spcAft>
                <a:spcPts val="612"/>
              </a:spcAft>
              <a:buFont typeface="Arial" pitchFamily="34" charset="0"/>
              <a:buChar char="•"/>
            </a:pPr>
            <a:r>
              <a:rPr lang="en-US" dirty="0"/>
              <a:t>received a site visit</a:t>
            </a:r>
          </a:p>
          <a:p>
            <a:pPr>
              <a:spcAft>
                <a:spcPts val="612"/>
              </a:spcAft>
            </a:pPr>
            <a:r>
              <a:rPr lang="en-US" dirty="0"/>
              <a:t>OR</a:t>
            </a:r>
          </a:p>
          <a:p>
            <a:pPr marL="174913" indent="-174913">
              <a:spcAft>
                <a:spcPts val="612"/>
              </a:spcAft>
              <a:buFont typeface="Arial" pitchFamily="34" charset="0"/>
              <a:buChar char="•"/>
            </a:pPr>
            <a:r>
              <a:rPr lang="en-US" dirty="0"/>
              <a:t> Has more than 25% of its workforce located outside its home state </a:t>
            </a:r>
          </a:p>
          <a:p>
            <a:pPr>
              <a:spcAft>
                <a:spcPts val="612"/>
              </a:spcAft>
            </a:pPr>
            <a:r>
              <a:rPr lang="en-US" dirty="0"/>
              <a:t>OR</a:t>
            </a:r>
          </a:p>
          <a:p>
            <a:pPr marL="174913" indent="-174913">
              <a:spcAft>
                <a:spcPts val="612"/>
              </a:spcAft>
              <a:buFont typeface="Arial" pitchFamily="34" charset="0"/>
              <a:buChar char="•"/>
            </a:pPr>
            <a:r>
              <a:rPr lang="en-US" dirty="0"/>
              <a:t> Has no Alliance award program available to serve it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858" eaLnBrk="0" hangingPunct="0">
              <a:defRPr sz="2700">
                <a:solidFill>
                  <a:schemeClr val="tx1"/>
                </a:solidFill>
                <a:latin typeface="Times New Roman" pitchFamily="18" charset="0"/>
                <a:ea typeface="ＭＳ Ｐゴシック" pitchFamily="34" charset="-128"/>
              </a:defRPr>
            </a:lvl1pPr>
            <a:lvl2pPr marL="834056" indent="-320791" defTabSz="933858" eaLnBrk="0" hangingPunct="0">
              <a:defRPr sz="2700">
                <a:solidFill>
                  <a:schemeClr val="tx1"/>
                </a:solidFill>
                <a:latin typeface="Times New Roman" pitchFamily="18" charset="0"/>
                <a:ea typeface="ＭＳ Ｐゴシック" pitchFamily="34" charset="-128"/>
              </a:defRPr>
            </a:lvl2pPr>
            <a:lvl3pPr marL="1283164" indent="-256632" defTabSz="933858" eaLnBrk="0" hangingPunct="0">
              <a:defRPr sz="2700">
                <a:solidFill>
                  <a:schemeClr val="tx1"/>
                </a:solidFill>
                <a:latin typeface="Times New Roman" pitchFamily="18" charset="0"/>
                <a:ea typeface="ＭＳ Ｐゴシック" pitchFamily="34" charset="-128"/>
              </a:defRPr>
            </a:lvl3pPr>
            <a:lvl4pPr marL="1796429" indent="-256632" defTabSz="933858" eaLnBrk="0" hangingPunct="0">
              <a:defRPr sz="2700">
                <a:solidFill>
                  <a:schemeClr val="tx1"/>
                </a:solidFill>
                <a:latin typeface="Times New Roman" pitchFamily="18" charset="0"/>
                <a:ea typeface="ＭＳ Ｐゴシック" pitchFamily="34" charset="-128"/>
              </a:defRPr>
            </a:lvl4pPr>
            <a:lvl5pPr marL="2309695" indent="-256632" defTabSz="933858" eaLnBrk="0" hangingPunct="0">
              <a:defRPr sz="2700">
                <a:solidFill>
                  <a:schemeClr val="tx1"/>
                </a:solidFill>
                <a:latin typeface="Times New Roman" pitchFamily="18" charset="0"/>
                <a:ea typeface="ＭＳ Ｐゴシック" pitchFamily="34" charset="-128"/>
              </a:defRPr>
            </a:lvl5pPr>
            <a:lvl6pPr marL="2822961" indent="-256632" defTabSz="933858" eaLnBrk="0" fontAlgn="base" hangingPunct="0">
              <a:spcBef>
                <a:spcPct val="0"/>
              </a:spcBef>
              <a:spcAft>
                <a:spcPct val="0"/>
              </a:spcAft>
              <a:defRPr sz="2700">
                <a:solidFill>
                  <a:schemeClr val="tx1"/>
                </a:solidFill>
                <a:latin typeface="Times New Roman" pitchFamily="18" charset="0"/>
                <a:ea typeface="ＭＳ Ｐゴシック" pitchFamily="34" charset="-128"/>
              </a:defRPr>
            </a:lvl6pPr>
            <a:lvl7pPr marL="3336226" indent="-256632" defTabSz="933858" eaLnBrk="0" fontAlgn="base" hangingPunct="0">
              <a:spcBef>
                <a:spcPct val="0"/>
              </a:spcBef>
              <a:spcAft>
                <a:spcPct val="0"/>
              </a:spcAft>
              <a:defRPr sz="2700">
                <a:solidFill>
                  <a:schemeClr val="tx1"/>
                </a:solidFill>
                <a:latin typeface="Times New Roman" pitchFamily="18" charset="0"/>
                <a:ea typeface="ＭＳ Ｐゴシック" pitchFamily="34" charset="-128"/>
              </a:defRPr>
            </a:lvl7pPr>
            <a:lvl8pPr marL="3849492" indent="-256632" defTabSz="933858" eaLnBrk="0" fontAlgn="base" hangingPunct="0">
              <a:spcBef>
                <a:spcPct val="0"/>
              </a:spcBef>
              <a:spcAft>
                <a:spcPct val="0"/>
              </a:spcAft>
              <a:defRPr sz="2700">
                <a:solidFill>
                  <a:schemeClr val="tx1"/>
                </a:solidFill>
                <a:latin typeface="Times New Roman" pitchFamily="18" charset="0"/>
                <a:ea typeface="ＭＳ Ｐゴシック" pitchFamily="34" charset="-128"/>
              </a:defRPr>
            </a:lvl8pPr>
            <a:lvl9pPr marL="4362757" indent="-256632" defTabSz="933858" eaLnBrk="0" fontAlgn="base" hangingPunct="0">
              <a:spcBef>
                <a:spcPct val="0"/>
              </a:spcBef>
              <a:spcAft>
                <a:spcPct val="0"/>
              </a:spcAft>
              <a:defRPr sz="2700">
                <a:solidFill>
                  <a:schemeClr val="tx1"/>
                </a:solidFill>
                <a:latin typeface="Times New Roman" pitchFamily="18" charset="0"/>
                <a:ea typeface="ＭＳ Ｐゴシック" pitchFamily="34" charset="-128"/>
              </a:defRPr>
            </a:lvl9pPr>
          </a:lstStyle>
          <a:p>
            <a:fld id="{0080982D-B269-48C4-9F8D-A75D859A79A2}" type="slidenum">
              <a:rPr lang="en-US" sz="1200"/>
              <a:pPr/>
              <a:t>9</a:t>
            </a:fld>
            <a:endParaRPr lang="en-US" sz="1200"/>
          </a:p>
        </p:txBody>
      </p:sp>
      <p:sp>
        <p:nvSpPr>
          <p:cNvPr id="19459" name="Rectangle 2"/>
          <p:cNvSpPr>
            <a:spLocks noGrp="1" noRot="1" noChangeAspect="1" noChangeArrowheads="1" noTextEdit="1"/>
          </p:cNvSpPr>
          <p:nvPr>
            <p:ph type="sldImg"/>
          </p:nvPr>
        </p:nvSpPr>
        <p:spPr>
          <a:xfrm>
            <a:off x="1185863" y="706438"/>
            <a:ext cx="4654550" cy="3490912"/>
          </a:xfrm>
          <a:ln/>
        </p:spPr>
      </p:sp>
      <p:sp>
        <p:nvSpPr>
          <p:cNvPr id="19460" name="Rectangle 3"/>
          <p:cNvSpPr>
            <a:spLocks noGrp="1" noChangeArrowheads="1"/>
          </p:cNvSpPr>
          <p:nvPr>
            <p:ph type="body" idx="1"/>
          </p:nvPr>
        </p:nvSpPr>
        <p:spPr>
          <a:xfrm>
            <a:off x="763532" y="4418779"/>
            <a:ext cx="5492863" cy="418843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32" tIns="45766" rIns="91532" bIns="45766"/>
          <a:lstStyle/>
          <a:p>
            <a:pPr marL="110495" indent="-110495">
              <a:spcAft>
                <a:spcPts val="612"/>
              </a:spcAft>
              <a:buFontTx/>
              <a:buChar char="•"/>
            </a:pPr>
            <a:r>
              <a:rPr lang="en-US" dirty="0"/>
              <a:t>The award process begins with eligibility certification in March and April and continues through the final meeting of the Judges’ Panel in November. </a:t>
            </a:r>
          </a:p>
          <a:p>
            <a:pPr marL="110495" indent="-110495">
              <a:spcAft>
                <a:spcPts val="612"/>
              </a:spcAft>
              <a:buFontTx/>
              <a:buChar char="•"/>
            </a:pPr>
            <a:r>
              <a:rPr lang="en-US" dirty="0"/>
              <a:t>The award recipients are announced at the end of November. </a:t>
            </a:r>
          </a:p>
          <a:p>
            <a:pPr marL="110495" indent="-110495">
              <a:spcAft>
                <a:spcPts val="612"/>
              </a:spcAft>
              <a:buFontTx/>
              <a:buChar char="•"/>
            </a:pPr>
            <a:r>
              <a:rPr lang="en-US" dirty="0"/>
              <a:t>The President of the United States traditionally presents the awards. The ceremony is held in conjunction with the Quest for Excellence Conference in April.</a:t>
            </a:r>
            <a:endParaRPr lang="en-US" strike="sngStrike" dirty="0"/>
          </a:p>
          <a:p>
            <a:pPr marL="110495" indent="-110495">
              <a:spcAft>
                <a:spcPts val="612"/>
              </a:spcAft>
              <a:buFontTx/>
              <a:buChar char="•"/>
            </a:pPr>
            <a:r>
              <a:rPr lang="en-US" dirty="0"/>
              <a:t>Award recipients present their best practices and lessons learned at Quest.</a:t>
            </a:r>
          </a:p>
          <a:p>
            <a:pPr marL="110495" indent="-110495">
              <a:spcAft>
                <a:spcPts val="612"/>
              </a:spcAft>
            </a:pPr>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525" y="2130532"/>
            <a:ext cx="7772977" cy="1469371"/>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036" y="3885640"/>
            <a:ext cx="6401955" cy="1753721"/>
          </a:xfrm>
        </p:spPr>
        <p:txBody>
          <a:bodyPr/>
          <a:lstStyle>
            <a:lvl1pPr marL="0" indent="0" algn="ctr">
              <a:buNone/>
              <a:defRPr/>
            </a:lvl1pPr>
            <a:lvl2pPr marL="409667" indent="0" algn="ctr">
              <a:buNone/>
              <a:defRPr/>
            </a:lvl2pPr>
            <a:lvl3pPr marL="819335" indent="0" algn="ctr">
              <a:buNone/>
              <a:defRPr/>
            </a:lvl3pPr>
            <a:lvl4pPr marL="1229004" indent="0" algn="ctr">
              <a:buNone/>
              <a:defRPr/>
            </a:lvl4pPr>
            <a:lvl5pPr marL="1638671" indent="0" algn="ctr">
              <a:buNone/>
              <a:defRPr/>
            </a:lvl5pPr>
            <a:lvl6pPr marL="2048341" indent="0" algn="ctr">
              <a:buNone/>
              <a:defRPr/>
            </a:lvl6pPr>
            <a:lvl7pPr marL="2458008" indent="0" algn="ctr">
              <a:buNone/>
              <a:defRPr/>
            </a:lvl7pPr>
            <a:lvl8pPr marL="2867676" indent="0" algn="ctr">
              <a:buNone/>
              <a:defRPr/>
            </a:lvl8pPr>
            <a:lvl9pPr marL="3277343"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40592869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lvl1pPr marL="463722" indent="-463722">
              <a:buFont typeface="Arial Narrow" pitchFamily="34" charset="0"/>
              <a:buChar char="●"/>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23989097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53432" y="745191"/>
            <a:ext cx="1890568"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77401" y="745191"/>
            <a:ext cx="5537488" cy="5715000"/>
          </a:xfrm>
        </p:spPr>
        <p:txBody>
          <a:bodyPr vert="eaVert"/>
          <a:lstStyle>
            <a:lvl1pPr marL="463722" indent="-463722">
              <a:buFont typeface="Arial Narrow" pitchFamily="34" charset="0"/>
              <a:buChar char="●"/>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771221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1577398" y="745191"/>
            <a:ext cx="7566602" cy="5715000"/>
          </a:xfrm>
        </p:spPr>
        <p:txBody>
          <a:bodyPr/>
          <a:lstStyle>
            <a:lvl1pPr marL="463722" indent="-463722">
              <a:buFont typeface="Arial Narrow" pitchFamily="34" charset="0"/>
              <a:buChar char="●"/>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27767392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577398" y="745191"/>
            <a:ext cx="7410738"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1733262" y="2293004"/>
            <a:ext cx="7410738" cy="4167187"/>
          </a:xfrm>
        </p:spPr>
        <p:txBody>
          <a:bodyPr/>
          <a:lstStyle>
            <a:lvl1pPr marL="463722" indent="-463722">
              <a:buFont typeface="Arial Narrow" pitchFamily="34" charset="0"/>
              <a:buChar char="●"/>
              <a:defRPr/>
            </a:lvl1pPr>
          </a:lstStyle>
          <a:p>
            <a:pPr lvl="0"/>
            <a:endParaRPr lang="en-US" noProof="0" dirty="0" smtClean="0"/>
          </a:p>
        </p:txBody>
      </p:sp>
    </p:spTree>
    <p:extLst>
      <p:ext uri="{BB962C8B-B14F-4D97-AF65-F5344CB8AC3E}">
        <p14:creationId xmlns:p14="http://schemas.microsoft.com/office/powerpoint/2010/main" val="422705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marL="463722" indent="-463722">
              <a:buFont typeface="Arial Narrow" pitchFamily="34" charset="0"/>
              <a:buChar char="●"/>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8410023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3038" y="4406713"/>
            <a:ext cx="7771534" cy="1362916"/>
          </a:xfrm>
        </p:spPr>
        <p:txBody>
          <a:bodyPr anchor="t"/>
          <a:lstStyle>
            <a:lvl1pPr algn="l">
              <a:defRPr sz="3600" b="1" cap="all"/>
            </a:lvl1pPr>
          </a:lstStyle>
          <a:p>
            <a:r>
              <a:rPr lang="en-US" smtClean="0"/>
              <a:t>Click to edit Master title style</a:t>
            </a:r>
            <a:endParaRPr lang="en-US"/>
          </a:p>
        </p:txBody>
      </p:sp>
      <p:sp>
        <p:nvSpPr>
          <p:cNvPr id="3" name="Text Placeholder 2"/>
          <p:cNvSpPr>
            <a:spLocks noGrp="1"/>
          </p:cNvSpPr>
          <p:nvPr>
            <p:ph type="body" idx="1"/>
          </p:nvPr>
        </p:nvSpPr>
        <p:spPr>
          <a:xfrm>
            <a:off x="723038" y="2906526"/>
            <a:ext cx="7771534" cy="1500187"/>
          </a:xfrm>
        </p:spPr>
        <p:txBody>
          <a:bodyPr anchor="b"/>
          <a:lstStyle>
            <a:lvl1pPr marL="0" indent="0">
              <a:buNone/>
              <a:defRPr sz="1800"/>
            </a:lvl1pPr>
            <a:lvl2pPr marL="409667" indent="0">
              <a:buNone/>
              <a:defRPr sz="1600"/>
            </a:lvl2pPr>
            <a:lvl3pPr marL="819335" indent="0">
              <a:buNone/>
              <a:defRPr sz="1400"/>
            </a:lvl3pPr>
            <a:lvl4pPr marL="1229004" indent="0">
              <a:buNone/>
              <a:defRPr sz="1300"/>
            </a:lvl4pPr>
            <a:lvl5pPr marL="1638671" indent="0">
              <a:buNone/>
              <a:defRPr sz="1300"/>
            </a:lvl5pPr>
            <a:lvl6pPr marL="2048341" indent="0">
              <a:buNone/>
              <a:defRPr sz="1300"/>
            </a:lvl6pPr>
            <a:lvl7pPr marL="2458008" indent="0">
              <a:buNone/>
              <a:defRPr sz="1300"/>
            </a:lvl7pPr>
            <a:lvl8pPr marL="2867676" indent="0">
              <a:buNone/>
              <a:defRPr sz="1300"/>
            </a:lvl8pPr>
            <a:lvl9pPr marL="3277343" indent="0">
              <a:buNone/>
              <a:defRPr sz="1300"/>
            </a:lvl9pPr>
          </a:lstStyle>
          <a:p>
            <a:pPr lvl="0"/>
            <a:r>
              <a:rPr lang="en-US" smtClean="0"/>
              <a:t>Click to edit Master text styles</a:t>
            </a:r>
          </a:p>
        </p:txBody>
      </p:sp>
    </p:spTree>
    <p:extLst>
      <p:ext uri="{BB962C8B-B14F-4D97-AF65-F5344CB8AC3E}">
        <p14:creationId xmlns:p14="http://schemas.microsoft.com/office/powerpoint/2010/main" val="30504620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733275" y="2291603"/>
            <a:ext cx="3635375" cy="4168588"/>
          </a:xfrm>
        </p:spPr>
        <p:txBody>
          <a:bodyPr/>
          <a:lstStyle>
            <a:lvl1pPr marL="463722" indent="-463722">
              <a:buFont typeface="Arial Narrow" pitchFamily="34" charset="0"/>
              <a:buChar char="●"/>
              <a:defRPr sz="2500"/>
            </a:lvl1pPr>
            <a:lvl2pPr>
              <a:defRPr sz="22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5507182" y="2291603"/>
            <a:ext cx="3636818" cy="4168588"/>
          </a:xfrm>
        </p:spPr>
        <p:txBody>
          <a:bodyPr/>
          <a:lstStyle>
            <a:lvl1pPr marL="463722" indent="-463722">
              <a:buFont typeface="Arial Narrow" pitchFamily="34" charset="0"/>
              <a:buChar char="●"/>
              <a:defRPr sz="2500"/>
            </a:lvl1pPr>
            <a:lvl2pPr>
              <a:defRPr sz="22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4334546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502" y="274544"/>
            <a:ext cx="8229023"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489" y="1535206"/>
            <a:ext cx="4039465" cy="640136"/>
          </a:xfrm>
        </p:spPr>
        <p:txBody>
          <a:bodyPr anchor="b"/>
          <a:lstStyle>
            <a:lvl1pPr marL="0" indent="0">
              <a:buNone/>
              <a:defRPr sz="2200" b="1"/>
            </a:lvl1pPr>
            <a:lvl2pPr marL="409667" indent="0">
              <a:buNone/>
              <a:defRPr sz="1800" b="1"/>
            </a:lvl2pPr>
            <a:lvl3pPr marL="819335" indent="0">
              <a:buNone/>
              <a:defRPr sz="1600" b="1"/>
            </a:lvl3pPr>
            <a:lvl4pPr marL="1229004" indent="0">
              <a:buNone/>
              <a:defRPr sz="1400" b="1"/>
            </a:lvl4pPr>
            <a:lvl5pPr marL="1638671" indent="0">
              <a:buNone/>
              <a:defRPr sz="1400" b="1"/>
            </a:lvl5pPr>
            <a:lvl6pPr marL="2048341" indent="0">
              <a:buNone/>
              <a:defRPr sz="1400" b="1"/>
            </a:lvl6pPr>
            <a:lvl7pPr marL="2458008" indent="0">
              <a:buNone/>
              <a:defRPr sz="1400" b="1"/>
            </a:lvl7pPr>
            <a:lvl8pPr marL="2867676" indent="0">
              <a:buNone/>
              <a:defRPr sz="1400" b="1"/>
            </a:lvl8pPr>
            <a:lvl9pPr marL="3277343" indent="0">
              <a:buNone/>
              <a:defRPr sz="1400" b="1"/>
            </a:lvl9pPr>
          </a:lstStyle>
          <a:p>
            <a:pPr lvl="0"/>
            <a:r>
              <a:rPr lang="en-US" smtClean="0"/>
              <a:t>Click to edit Master text styles</a:t>
            </a:r>
          </a:p>
        </p:txBody>
      </p:sp>
      <p:sp>
        <p:nvSpPr>
          <p:cNvPr id="4" name="Content Placeholder 3"/>
          <p:cNvSpPr>
            <a:spLocks noGrp="1"/>
          </p:cNvSpPr>
          <p:nvPr>
            <p:ph sz="half" idx="2"/>
          </p:nvPr>
        </p:nvSpPr>
        <p:spPr>
          <a:xfrm>
            <a:off x="457489" y="2175344"/>
            <a:ext cx="4039465" cy="3951474"/>
          </a:xfrm>
        </p:spPr>
        <p:txBody>
          <a:bodyPr/>
          <a:lstStyle>
            <a:lvl1pPr marL="463722" indent="-463722">
              <a:buFont typeface="Arial Narrow" pitchFamily="34" charset="0"/>
              <a:buChar char="●"/>
              <a:defRPr sz="22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606" y="1535206"/>
            <a:ext cx="4040909" cy="640136"/>
          </a:xfrm>
        </p:spPr>
        <p:txBody>
          <a:bodyPr anchor="b"/>
          <a:lstStyle>
            <a:lvl1pPr marL="0" indent="0">
              <a:buNone/>
              <a:defRPr sz="2200" b="1"/>
            </a:lvl1pPr>
            <a:lvl2pPr marL="409667" indent="0">
              <a:buNone/>
              <a:defRPr sz="1800" b="1"/>
            </a:lvl2pPr>
            <a:lvl3pPr marL="819335" indent="0">
              <a:buNone/>
              <a:defRPr sz="1600" b="1"/>
            </a:lvl3pPr>
            <a:lvl4pPr marL="1229004" indent="0">
              <a:buNone/>
              <a:defRPr sz="1400" b="1"/>
            </a:lvl4pPr>
            <a:lvl5pPr marL="1638671" indent="0">
              <a:buNone/>
              <a:defRPr sz="1400" b="1"/>
            </a:lvl5pPr>
            <a:lvl6pPr marL="2048341" indent="0">
              <a:buNone/>
              <a:defRPr sz="1400" b="1"/>
            </a:lvl6pPr>
            <a:lvl7pPr marL="2458008" indent="0">
              <a:buNone/>
              <a:defRPr sz="1400" b="1"/>
            </a:lvl7pPr>
            <a:lvl8pPr marL="2867676" indent="0">
              <a:buNone/>
              <a:defRPr sz="1400" b="1"/>
            </a:lvl8pPr>
            <a:lvl9pPr marL="3277343" indent="0">
              <a:buNone/>
              <a:defRPr sz="1400" b="1"/>
            </a:lvl9pPr>
          </a:lstStyle>
          <a:p>
            <a:pPr lvl="0"/>
            <a:r>
              <a:rPr lang="en-US" smtClean="0"/>
              <a:t>Click to edit Master text styles</a:t>
            </a:r>
          </a:p>
        </p:txBody>
      </p:sp>
      <p:sp>
        <p:nvSpPr>
          <p:cNvPr id="6" name="Content Placeholder 5"/>
          <p:cNvSpPr>
            <a:spLocks noGrp="1"/>
          </p:cNvSpPr>
          <p:nvPr>
            <p:ph sz="quarter" idx="4"/>
          </p:nvPr>
        </p:nvSpPr>
        <p:spPr>
          <a:xfrm>
            <a:off x="4645606" y="2175344"/>
            <a:ext cx="4040909" cy="3951474"/>
          </a:xfrm>
        </p:spPr>
        <p:txBody>
          <a:bodyPr/>
          <a:lstStyle>
            <a:lvl1pPr marL="463722" indent="-463722">
              <a:buFont typeface="Arial Narrow" pitchFamily="34" charset="0"/>
              <a:buChar char="●"/>
              <a:defRPr sz="22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2143861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480935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9167563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494" y="273144"/>
            <a:ext cx="3007591" cy="1162610"/>
          </a:xfrm>
        </p:spPr>
        <p:txBody>
          <a:bodyPr anchor="b"/>
          <a:lstStyle>
            <a:lvl1pPr algn="l">
              <a:defRPr sz="1800" b="1"/>
            </a:lvl1pPr>
          </a:lstStyle>
          <a:p>
            <a:r>
              <a:rPr lang="en-US" smtClean="0"/>
              <a:t>Click to edit Master title style</a:t>
            </a:r>
            <a:endParaRPr lang="en-US"/>
          </a:p>
        </p:txBody>
      </p:sp>
      <p:sp>
        <p:nvSpPr>
          <p:cNvPr id="3" name="Content Placeholder 2"/>
          <p:cNvSpPr>
            <a:spLocks noGrp="1"/>
          </p:cNvSpPr>
          <p:nvPr>
            <p:ph idx="1"/>
          </p:nvPr>
        </p:nvSpPr>
        <p:spPr>
          <a:xfrm>
            <a:off x="3574762" y="273144"/>
            <a:ext cx="5111750" cy="5853672"/>
          </a:xfrm>
        </p:spPr>
        <p:txBody>
          <a:bodyPr/>
          <a:lstStyle>
            <a:lvl1pPr marL="463722" indent="-463722">
              <a:buFont typeface="Arial Narrow" pitchFamily="34" charset="0"/>
              <a:buChar char="●"/>
              <a:defRPr sz="2900"/>
            </a:lvl1pPr>
            <a:lvl2pPr>
              <a:defRPr sz="2500"/>
            </a:lvl2pPr>
            <a:lvl3pPr>
              <a:defRPr sz="22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494" y="1435755"/>
            <a:ext cx="3007591" cy="4691062"/>
          </a:xfrm>
        </p:spPr>
        <p:txBody>
          <a:bodyPr/>
          <a:lstStyle>
            <a:lvl1pPr marL="0" indent="0">
              <a:buNone/>
              <a:defRPr sz="1300"/>
            </a:lvl1pPr>
            <a:lvl2pPr marL="409667" indent="0">
              <a:buNone/>
              <a:defRPr sz="1100"/>
            </a:lvl2pPr>
            <a:lvl3pPr marL="819335" indent="0">
              <a:buNone/>
              <a:defRPr sz="900"/>
            </a:lvl3pPr>
            <a:lvl4pPr marL="1229004" indent="0">
              <a:buNone/>
              <a:defRPr sz="800"/>
            </a:lvl4pPr>
            <a:lvl5pPr marL="1638671" indent="0">
              <a:buNone/>
              <a:defRPr sz="800"/>
            </a:lvl5pPr>
            <a:lvl6pPr marL="2048341" indent="0">
              <a:buNone/>
              <a:defRPr sz="800"/>
            </a:lvl6pPr>
            <a:lvl7pPr marL="2458008" indent="0">
              <a:buNone/>
              <a:defRPr sz="800"/>
            </a:lvl7pPr>
            <a:lvl8pPr marL="2867676" indent="0">
              <a:buNone/>
              <a:defRPr sz="800"/>
            </a:lvl8pPr>
            <a:lvl9pPr marL="3277343" indent="0">
              <a:buNone/>
              <a:defRPr sz="800"/>
            </a:lvl9pPr>
          </a:lstStyle>
          <a:p>
            <a:pPr lvl="0"/>
            <a:r>
              <a:rPr lang="en-US" smtClean="0"/>
              <a:t>Click to edit Master text styles</a:t>
            </a:r>
          </a:p>
        </p:txBody>
      </p:sp>
    </p:spTree>
    <p:extLst>
      <p:ext uri="{BB962C8B-B14F-4D97-AF65-F5344CB8AC3E}">
        <p14:creationId xmlns:p14="http://schemas.microsoft.com/office/powerpoint/2010/main" val="24729794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445" y="4800334"/>
            <a:ext cx="5486977" cy="567297"/>
          </a:xfrm>
        </p:spPr>
        <p:txBody>
          <a:bodyPr anchor="b"/>
          <a:lstStyle>
            <a:lvl1pPr algn="l">
              <a:defRPr sz="1800" b="1"/>
            </a:lvl1pPr>
          </a:lstStyle>
          <a:p>
            <a:r>
              <a:rPr lang="en-US" smtClean="0"/>
              <a:t>Click to edit Master title style</a:t>
            </a:r>
            <a:endParaRPr lang="en-US"/>
          </a:p>
        </p:txBody>
      </p:sp>
      <p:sp>
        <p:nvSpPr>
          <p:cNvPr id="3" name="Picture Placeholder 2"/>
          <p:cNvSpPr>
            <a:spLocks noGrp="1"/>
          </p:cNvSpPr>
          <p:nvPr>
            <p:ph type="pic" idx="1"/>
          </p:nvPr>
        </p:nvSpPr>
        <p:spPr>
          <a:xfrm>
            <a:off x="1792445" y="612122"/>
            <a:ext cx="5486977" cy="4115360"/>
          </a:xfrm>
        </p:spPr>
        <p:txBody>
          <a:bodyPr/>
          <a:lstStyle>
            <a:lvl1pPr marL="0" indent="0">
              <a:buNone/>
              <a:defRPr sz="2900"/>
            </a:lvl1pPr>
            <a:lvl2pPr marL="409667" indent="0">
              <a:buNone/>
              <a:defRPr sz="2500"/>
            </a:lvl2pPr>
            <a:lvl3pPr marL="819335" indent="0">
              <a:buNone/>
              <a:defRPr sz="2200"/>
            </a:lvl3pPr>
            <a:lvl4pPr marL="1229004" indent="0">
              <a:buNone/>
              <a:defRPr sz="1800"/>
            </a:lvl4pPr>
            <a:lvl5pPr marL="1638671" indent="0">
              <a:buNone/>
              <a:defRPr sz="1800"/>
            </a:lvl5pPr>
            <a:lvl6pPr marL="2048341" indent="0">
              <a:buNone/>
              <a:defRPr sz="1800"/>
            </a:lvl6pPr>
            <a:lvl7pPr marL="2458008" indent="0">
              <a:buNone/>
              <a:defRPr sz="1800"/>
            </a:lvl7pPr>
            <a:lvl8pPr marL="2867676" indent="0">
              <a:buNone/>
              <a:defRPr sz="1800"/>
            </a:lvl8pPr>
            <a:lvl9pPr marL="3277343" indent="0">
              <a:buNone/>
              <a:defRPr sz="1800"/>
            </a:lvl9pPr>
          </a:lstStyle>
          <a:p>
            <a:pPr lvl="0"/>
            <a:endParaRPr lang="en-US" noProof="0" smtClean="0"/>
          </a:p>
        </p:txBody>
      </p:sp>
      <p:sp>
        <p:nvSpPr>
          <p:cNvPr id="4" name="Text Placeholder 3"/>
          <p:cNvSpPr>
            <a:spLocks noGrp="1"/>
          </p:cNvSpPr>
          <p:nvPr>
            <p:ph type="body" sz="half" idx="2"/>
          </p:nvPr>
        </p:nvSpPr>
        <p:spPr>
          <a:xfrm>
            <a:off x="1792445" y="5367618"/>
            <a:ext cx="5486977" cy="804022"/>
          </a:xfrm>
        </p:spPr>
        <p:txBody>
          <a:bodyPr/>
          <a:lstStyle>
            <a:lvl1pPr marL="0" indent="0">
              <a:buNone/>
              <a:defRPr sz="1300"/>
            </a:lvl1pPr>
            <a:lvl2pPr marL="409667" indent="0">
              <a:buNone/>
              <a:defRPr sz="1100"/>
            </a:lvl2pPr>
            <a:lvl3pPr marL="819335" indent="0">
              <a:buNone/>
              <a:defRPr sz="900"/>
            </a:lvl3pPr>
            <a:lvl4pPr marL="1229004" indent="0">
              <a:buNone/>
              <a:defRPr sz="800"/>
            </a:lvl4pPr>
            <a:lvl5pPr marL="1638671" indent="0">
              <a:buNone/>
              <a:defRPr sz="800"/>
            </a:lvl5pPr>
            <a:lvl6pPr marL="2048341" indent="0">
              <a:buNone/>
              <a:defRPr sz="800"/>
            </a:lvl6pPr>
            <a:lvl7pPr marL="2458008" indent="0">
              <a:buNone/>
              <a:defRPr sz="800"/>
            </a:lvl7pPr>
            <a:lvl8pPr marL="2867676" indent="0">
              <a:buNone/>
              <a:defRPr sz="800"/>
            </a:lvl8pPr>
            <a:lvl9pPr marL="3277343" indent="0">
              <a:buNone/>
              <a:defRPr sz="800"/>
            </a:lvl9pPr>
          </a:lstStyle>
          <a:p>
            <a:pPr lvl="0"/>
            <a:r>
              <a:rPr lang="en-US" smtClean="0"/>
              <a:t>Click to edit Master text styles</a:t>
            </a:r>
          </a:p>
        </p:txBody>
      </p:sp>
    </p:spTree>
    <p:extLst>
      <p:ext uri="{BB962C8B-B14F-4D97-AF65-F5344CB8AC3E}">
        <p14:creationId xmlns:p14="http://schemas.microsoft.com/office/powerpoint/2010/main" val="3944982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5"/>
          <p:cNvSpPr>
            <a:spLocks noGrp="1" noChangeArrowheads="1"/>
          </p:cNvSpPr>
          <p:nvPr>
            <p:ph type="title"/>
          </p:nvPr>
        </p:nvSpPr>
        <p:spPr bwMode="auto">
          <a:xfrm>
            <a:off x="900545" y="745191"/>
            <a:ext cx="8087591" cy="1143000"/>
          </a:xfrm>
          <a:prstGeom prst="rect">
            <a:avLst/>
          </a:prstGeom>
          <a:noFill/>
          <a:ln w="9525">
            <a:noFill/>
            <a:miter lim="800000"/>
            <a:headEnd/>
            <a:tailEnd/>
          </a:ln>
        </p:spPr>
        <p:txBody>
          <a:bodyPr vert="horz" wrap="square" lIns="81940" tIns="40968" rIns="81940" bIns="40968" numCol="1" anchor="ctr" anchorCtr="0" compatLnSpc="1">
            <a:prstTxWarp prst="textNoShape">
              <a:avLst/>
            </a:prstTxWarp>
          </a:bodyPr>
          <a:lstStyle/>
          <a:p>
            <a:pPr lvl="0"/>
            <a:r>
              <a:rPr lang="en-US" smtClean="0"/>
              <a:t>Master Title Style goes here</a:t>
            </a:r>
          </a:p>
        </p:txBody>
      </p:sp>
      <p:sp>
        <p:nvSpPr>
          <p:cNvPr id="1027" name="Rectangle 16"/>
          <p:cNvSpPr>
            <a:spLocks noGrp="1" noChangeArrowheads="1"/>
          </p:cNvSpPr>
          <p:nvPr>
            <p:ph type="body" idx="1"/>
          </p:nvPr>
        </p:nvSpPr>
        <p:spPr bwMode="auto">
          <a:xfrm>
            <a:off x="1056409" y="2291603"/>
            <a:ext cx="8087591" cy="4168588"/>
          </a:xfrm>
          <a:prstGeom prst="rect">
            <a:avLst/>
          </a:prstGeom>
          <a:noFill/>
          <a:ln w="9525">
            <a:noFill/>
            <a:miter lim="800000"/>
            <a:headEnd/>
            <a:tailEnd/>
          </a:ln>
        </p:spPr>
        <p:txBody>
          <a:bodyPr vert="horz" wrap="square" lIns="81940" tIns="40968" rIns="81940" bIns="40968" numCol="1" anchor="t" anchorCtr="0" compatLnSpc="1">
            <a:prstTxWarp prst="textNoShape">
              <a:avLst/>
            </a:prstTxWarp>
          </a:bodyPr>
          <a:lstStyle/>
          <a:p>
            <a:pPr lvl="0"/>
            <a:r>
              <a:rPr lang="en-US" smtClean="0"/>
              <a:t>Master Style Text</a:t>
            </a:r>
          </a:p>
          <a:p>
            <a:pPr lvl="1"/>
            <a:r>
              <a:rPr lang="en-US" smtClean="0"/>
              <a:t>Second level</a:t>
            </a:r>
          </a:p>
          <a:p>
            <a:pPr lvl="2"/>
            <a:r>
              <a:rPr lang="en-US" smtClean="0"/>
              <a:t>Third level</a:t>
            </a:r>
          </a:p>
          <a:p>
            <a:pPr lvl="3"/>
            <a:r>
              <a:rPr lang="en-US" smtClean="0"/>
              <a:t>Fourth level</a:t>
            </a:r>
          </a:p>
          <a:p>
            <a:pPr lvl="4"/>
            <a:r>
              <a:rPr lang="en-US" smtClean="0"/>
              <a:t>Fifth level</a:t>
            </a:r>
          </a:p>
        </p:txBody>
      </p:sp>
      <p:grpSp>
        <p:nvGrpSpPr>
          <p:cNvPr id="2" name="Group 16"/>
          <p:cNvGrpSpPr>
            <a:grpSpLocks/>
          </p:cNvGrpSpPr>
          <p:nvPr userDrawn="1"/>
        </p:nvGrpSpPr>
        <p:grpSpPr bwMode="auto">
          <a:xfrm>
            <a:off x="0" y="0"/>
            <a:ext cx="9143698" cy="6934200"/>
            <a:chOff x="-701" y="-701"/>
            <a:chExt cx="10058400" cy="7860136"/>
          </a:xfrm>
        </p:grpSpPr>
        <p:pic>
          <p:nvPicPr>
            <p:cNvPr id="1031" name="Picture 14" descr="shutterstock_40118065#5D201C_cmyk.ai"/>
            <p:cNvPicPr>
              <a:picLocks noChangeAspect="1"/>
            </p:cNvPicPr>
            <p:nvPr userDrawn="1"/>
          </p:nvPicPr>
          <p:blipFill>
            <a:blip r:embed="rId15" cstate="print"/>
            <a:srcRect/>
            <a:stretch>
              <a:fillRect/>
            </a:stretch>
          </p:blipFill>
          <p:spPr bwMode="auto">
            <a:xfrm>
              <a:off x="-701" y="5421495"/>
              <a:ext cx="10058400" cy="2437940"/>
            </a:xfrm>
            <a:prstGeom prst="rect">
              <a:avLst/>
            </a:prstGeom>
            <a:noFill/>
            <a:ln w="9525">
              <a:noFill/>
              <a:miter lim="800000"/>
              <a:headEnd/>
              <a:tailEnd/>
            </a:ln>
          </p:spPr>
        </p:pic>
        <p:pic>
          <p:nvPicPr>
            <p:cNvPr id="1032" name="Picture 15" descr="top"/>
            <p:cNvPicPr>
              <a:picLocks noChangeAspect="1"/>
            </p:cNvPicPr>
            <p:nvPr userDrawn="1"/>
          </p:nvPicPr>
          <p:blipFill>
            <a:blip r:embed="rId16" cstate="print"/>
            <a:srcRect/>
            <a:stretch>
              <a:fillRect/>
            </a:stretch>
          </p:blipFill>
          <p:spPr bwMode="auto">
            <a:xfrm>
              <a:off x="7301645" y="1423"/>
              <a:ext cx="2755900" cy="1219200"/>
            </a:xfrm>
            <a:prstGeom prst="rect">
              <a:avLst/>
            </a:prstGeom>
            <a:noFill/>
            <a:ln w="9525">
              <a:noFill/>
              <a:miter lim="800000"/>
              <a:headEnd/>
              <a:tailEnd/>
            </a:ln>
          </p:spPr>
        </p:pic>
        <p:sp>
          <p:nvSpPr>
            <p:cNvPr id="12" name="Text Box 12"/>
            <p:cNvSpPr txBox="1">
              <a:spLocks noChangeArrowheads="1"/>
            </p:cNvSpPr>
            <p:nvPr userDrawn="1"/>
          </p:nvSpPr>
          <p:spPr bwMode="auto">
            <a:xfrm>
              <a:off x="9242028" y="-701"/>
              <a:ext cx="812827" cy="296543"/>
            </a:xfrm>
            <a:prstGeom prst="rect">
              <a:avLst/>
            </a:prstGeom>
            <a:noFill/>
            <a:ln w="9525">
              <a:noFill/>
              <a:miter lim="800000"/>
              <a:headEnd/>
              <a:tailEnd/>
            </a:ln>
            <a:effectLst/>
          </p:spPr>
          <p:txBody>
            <a:bodyPr>
              <a:spAutoFit/>
            </a:bodyPr>
            <a:lstStyle/>
            <a:p>
              <a:pPr algn="r" defTabSz="913010" eaLnBrk="0" fontAlgn="base" hangingPunct="0">
                <a:spcBef>
                  <a:spcPct val="0"/>
                </a:spcBef>
                <a:spcAft>
                  <a:spcPct val="0"/>
                </a:spcAft>
                <a:defRPr/>
              </a:pPr>
              <a:r>
                <a:rPr lang="en-US" sz="1100" dirty="0" smtClean="0">
                  <a:solidFill>
                    <a:srgbClr val="A6A6A6"/>
                  </a:solidFill>
                  <a:latin typeface="Arial" pitchFamily="34" charset="0"/>
                  <a:ea typeface="ＭＳ Ｐゴシック" pitchFamily="-109" charset="-128"/>
                  <a:cs typeface="Arial" pitchFamily="34" charset="0"/>
                </a:rPr>
                <a:t>2014</a:t>
              </a:r>
              <a:endParaRPr lang="en-US" sz="1100" dirty="0">
                <a:solidFill>
                  <a:srgbClr val="A6A6A6"/>
                </a:solidFill>
                <a:latin typeface="Arial" pitchFamily="34" charset="0"/>
                <a:ea typeface="ＭＳ Ｐゴシック" pitchFamily="-109" charset="-128"/>
                <a:cs typeface="Arial" pitchFamily="34" charset="0"/>
              </a:endParaRPr>
            </a:p>
          </p:txBody>
        </p:sp>
      </p:grpSp>
      <p:pic>
        <p:nvPicPr>
          <p:cNvPr id="1029" name="Discountinuous Chart Growth white glow.eps" descr="/Users/louannross/Desktop/Design Center/Baldrige Style Brand Folder/Graphics/Discountinuous Chart/Discountinuous Chart Growth white glow.eps"/>
          <p:cNvPicPr>
            <a:picLocks noChangeAspect="1"/>
          </p:cNvPicPr>
          <p:nvPr userDrawn="1"/>
        </p:nvPicPr>
        <p:blipFill>
          <a:blip r:embed="rId17" cstate="print"/>
          <a:srcRect/>
          <a:stretch>
            <a:fillRect/>
          </a:stretch>
        </p:blipFill>
        <p:spPr bwMode="auto">
          <a:xfrm>
            <a:off x="86591" y="5681383"/>
            <a:ext cx="815398" cy="907676"/>
          </a:xfrm>
          <a:prstGeom prst="rect">
            <a:avLst/>
          </a:prstGeom>
          <a:noFill/>
          <a:ln w="9525">
            <a:noFill/>
            <a:miter lim="800000"/>
            <a:headEnd/>
            <a:tailEnd/>
          </a:ln>
        </p:spPr>
      </p:pic>
      <p:sp>
        <p:nvSpPr>
          <p:cNvPr id="13" name="Text Box 12"/>
          <p:cNvSpPr txBox="1">
            <a:spLocks noChangeArrowheads="1"/>
          </p:cNvSpPr>
          <p:nvPr userDrawn="1"/>
        </p:nvSpPr>
        <p:spPr bwMode="auto">
          <a:xfrm>
            <a:off x="24547" y="6566648"/>
            <a:ext cx="3988955" cy="221359"/>
          </a:xfrm>
          <a:prstGeom prst="rect">
            <a:avLst/>
          </a:prstGeom>
          <a:noFill/>
          <a:ln w="9525">
            <a:noFill/>
            <a:miter lim="800000"/>
            <a:headEnd/>
            <a:tailEnd/>
          </a:ln>
          <a:effectLst/>
        </p:spPr>
        <p:txBody>
          <a:bodyPr lIns="81940" tIns="40968" rIns="81940" bIns="40968">
            <a:spAutoFit/>
          </a:bodyPr>
          <a:lstStyle/>
          <a:p>
            <a:pPr defTabSz="913010" eaLnBrk="0" fontAlgn="base" hangingPunct="0">
              <a:spcBef>
                <a:spcPct val="0"/>
              </a:spcBef>
              <a:spcAft>
                <a:spcPct val="0"/>
              </a:spcAft>
              <a:defRPr/>
            </a:pPr>
            <a:r>
              <a:rPr lang="en-US" sz="900" dirty="0">
                <a:solidFill>
                  <a:srgbClr val="FFFFFF"/>
                </a:solidFill>
                <a:latin typeface="Arial" pitchFamily="34" charset="0"/>
                <a:ea typeface="ＭＳ Ｐゴシック" pitchFamily="-109" charset="-128"/>
                <a:cs typeface="Arial" pitchFamily="34" charset="0"/>
              </a:rPr>
              <a:t>Baldrige Performance Excellence Program | www.nist.gov/baldrige</a:t>
            </a:r>
          </a:p>
        </p:txBody>
      </p:sp>
    </p:spTree>
    <p:extLst>
      <p:ext uri="{BB962C8B-B14F-4D97-AF65-F5344CB8AC3E}">
        <p14:creationId xmlns:p14="http://schemas.microsoft.com/office/powerpoint/2010/main" val="9216431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3218" rtl="0" eaLnBrk="0" fontAlgn="base" hangingPunct="0">
        <a:lnSpc>
          <a:spcPts val="4124"/>
        </a:lnSpc>
        <a:spcBef>
          <a:spcPct val="0"/>
        </a:spcBef>
        <a:spcAft>
          <a:spcPct val="0"/>
        </a:spcAft>
        <a:defRPr sz="3900" b="1">
          <a:solidFill>
            <a:schemeClr val="tx2"/>
          </a:solidFill>
          <a:latin typeface="Arial Narrow"/>
          <a:ea typeface="ＭＳ Ｐゴシック" pitchFamily="-107" charset="-128"/>
          <a:cs typeface="Arial Narrow"/>
        </a:defRPr>
      </a:lvl1pPr>
      <a:lvl2pPr algn="l" defTabSz="913218" rtl="0" eaLnBrk="0" fontAlgn="base" hangingPunct="0">
        <a:lnSpc>
          <a:spcPts val="4124"/>
        </a:lnSpc>
        <a:spcBef>
          <a:spcPct val="0"/>
        </a:spcBef>
        <a:spcAft>
          <a:spcPct val="0"/>
        </a:spcAft>
        <a:defRPr sz="3900" b="1">
          <a:solidFill>
            <a:schemeClr val="tx2"/>
          </a:solidFill>
          <a:latin typeface="Arial Narrow" pitchFamily="-109" charset="0"/>
          <a:ea typeface="ＭＳ Ｐゴシック" pitchFamily="-107" charset="-128"/>
          <a:cs typeface="Arial Narrow" pitchFamily="34" charset="0"/>
        </a:defRPr>
      </a:lvl2pPr>
      <a:lvl3pPr algn="l" defTabSz="913218" rtl="0" eaLnBrk="0" fontAlgn="base" hangingPunct="0">
        <a:lnSpc>
          <a:spcPts val="4124"/>
        </a:lnSpc>
        <a:spcBef>
          <a:spcPct val="0"/>
        </a:spcBef>
        <a:spcAft>
          <a:spcPct val="0"/>
        </a:spcAft>
        <a:defRPr sz="3900" b="1">
          <a:solidFill>
            <a:schemeClr val="tx2"/>
          </a:solidFill>
          <a:latin typeface="Arial Narrow" pitchFamily="-109" charset="0"/>
          <a:ea typeface="ＭＳ Ｐゴシック" pitchFamily="-107" charset="-128"/>
          <a:cs typeface="Arial Narrow" pitchFamily="34" charset="0"/>
        </a:defRPr>
      </a:lvl3pPr>
      <a:lvl4pPr algn="l" defTabSz="913218" rtl="0" eaLnBrk="0" fontAlgn="base" hangingPunct="0">
        <a:lnSpc>
          <a:spcPts val="4124"/>
        </a:lnSpc>
        <a:spcBef>
          <a:spcPct val="0"/>
        </a:spcBef>
        <a:spcAft>
          <a:spcPct val="0"/>
        </a:spcAft>
        <a:defRPr sz="3900" b="1">
          <a:solidFill>
            <a:schemeClr val="tx2"/>
          </a:solidFill>
          <a:latin typeface="Arial Narrow" pitchFamily="-109" charset="0"/>
          <a:ea typeface="ＭＳ Ｐゴシック" pitchFamily="-107" charset="-128"/>
          <a:cs typeface="Arial Narrow" pitchFamily="34" charset="0"/>
        </a:defRPr>
      </a:lvl4pPr>
      <a:lvl5pPr algn="l" defTabSz="913218" rtl="0" eaLnBrk="0" fontAlgn="base" hangingPunct="0">
        <a:lnSpc>
          <a:spcPts val="4124"/>
        </a:lnSpc>
        <a:spcBef>
          <a:spcPct val="0"/>
        </a:spcBef>
        <a:spcAft>
          <a:spcPct val="0"/>
        </a:spcAft>
        <a:defRPr sz="3900" b="1">
          <a:solidFill>
            <a:schemeClr val="tx2"/>
          </a:solidFill>
          <a:latin typeface="Arial Narrow" pitchFamily="-109" charset="0"/>
          <a:ea typeface="ＭＳ Ｐゴシック" pitchFamily="-107" charset="-128"/>
          <a:cs typeface="Arial Narrow" pitchFamily="34" charset="0"/>
        </a:defRPr>
      </a:lvl5pPr>
      <a:lvl6pPr marL="409667" algn="l" defTabSz="913218" rtl="0" eaLnBrk="0" fontAlgn="base" hangingPunct="0">
        <a:lnSpc>
          <a:spcPts val="4124"/>
        </a:lnSpc>
        <a:spcBef>
          <a:spcPct val="0"/>
        </a:spcBef>
        <a:spcAft>
          <a:spcPct val="0"/>
        </a:spcAft>
        <a:defRPr sz="3900" b="1" i="1">
          <a:solidFill>
            <a:schemeClr val="tx2"/>
          </a:solidFill>
          <a:latin typeface="Times New Roman" pitchFamily="-107" charset="0"/>
        </a:defRPr>
      </a:lvl6pPr>
      <a:lvl7pPr marL="819335" algn="l" defTabSz="913218" rtl="0" eaLnBrk="0" fontAlgn="base" hangingPunct="0">
        <a:lnSpc>
          <a:spcPts val="4124"/>
        </a:lnSpc>
        <a:spcBef>
          <a:spcPct val="0"/>
        </a:spcBef>
        <a:spcAft>
          <a:spcPct val="0"/>
        </a:spcAft>
        <a:defRPr sz="3900" b="1" i="1">
          <a:solidFill>
            <a:schemeClr val="tx2"/>
          </a:solidFill>
          <a:latin typeface="Times New Roman" pitchFamily="-107" charset="0"/>
        </a:defRPr>
      </a:lvl7pPr>
      <a:lvl8pPr marL="1229004" algn="l" defTabSz="913218" rtl="0" eaLnBrk="0" fontAlgn="base" hangingPunct="0">
        <a:lnSpc>
          <a:spcPts val="4124"/>
        </a:lnSpc>
        <a:spcBef>
          <a:spcPct val="0"/>
        </a:spcBef>
        <a:spcAft>
          <a:spcPct val="0"/>
        </a:spcAft>
        <a:defRPr sz="3900" b="1" i="1">
          <a:solidFill>
            <a:schemeClr val="tx2"/>
          </a:solidFill>
          <a:latin typeface="Times New Roman" pitchFamily="-107" charset="0"/>
        </a:defRPr>
      </a:lvl8pPr>
      <a:lvl9pPr marL="1638671" algn="l" defTabSz="913218" rtl="0" eaLnBrk="0" fontAlgn="base" hangingPunct="0">
        <a:lnSpc>
          <a:spcPts val="4124"/>
        </a:lnSpc>
        <a:spcBef>
          <a:spcPct val="0"/>
        </a:spcBef>
        <a:spcAft>
          <a:spcPct val="0"/>
        </a:spcAft>
        <a:defRPr sz="3900" b="1" i="1">
          <a:solidFill>
            <a:schemeClr val="tx2"/>
          </a:solidFill>
          <a:latin typeface="Times New Roman" pitchFamily="-107" charset="0"/>
        </a:defRPr>
      </a:lvl9pPr>
    </p:titleStyle>
    <p:bodyStyle>
      <a:lvl1pPr marL="463722" indent="-463722" algn="l" defTabSz="913218" rtl="0" eaLnBrk="0" fontAlgn="base" hangingPunct="0">
        <a:lnSpc>
          <a:spcPts val="3407"/>
        </a:lnSpc>
        <a:spcBef>
          <a:spcPts val="897"/>
        </a:spcBef>
        <a:spcAft>
          <a:spcPct val="0"/>
        </a:spcAft>
        <a:buSzPct val="50000"/>
        <a:buFont typeface="Monotype Sorts" pitchFamily="2" charset="2"/>
        <a:buChar char="l"/>
        <a:defRPr sz="3200">
          <a:solidFill>
            <a:schemeClr val="tx1"/>
          </a:solidFill>
          <a:latin typeface="+mn-lt"/>
          <a:ea typeface="ＭＳ Ｐゴシック" pitchFamily="-107" charset="-128"/>
          <a:cs typeface="ＭＳ Ｐゴシック" pitchFamily="-110" charset="-128"/>
        </a:defRPr>
      </a:lvl1pPr>
      <a:lvl2pPr marL="928866" indent="-362726" algn="l" defTabSz="913218" rtl="0" eaLnBrk="0" fontAlgn="base" hangingPunct="0">
        <a:lnSpc>
          <a:spcPts val="3407"/>
        </a:lnSpc>
        <a:spcBef>
          <a:spcPts val="897"/>
        </a:spcBef>
        <a:spcAft>
          <a:spcPct val="0"/>
        </a:spcAft>
        <a:defRPr sz="3200">
          <a:solidFill>
            <a:schemeClr val="tx1"/>
          </a:solidFill>
          <a:latin typeface="+mn-lt"/>
          <a:ea typeface="ＭＳ Ｐゴシック" pitchFamily="-107" charset="-128"/>
          <a:cs typeface="ＭＳ Ｐゴシック"/>
        </a:defRPr>
      </a:lvl2pPr>
      <a:lvl3pPr marL="1341378" indent="-227599" algn="l" defTabSz="913218" rtl="0" eaLnBrk="0" fontAlgn="base" hangingPunct="0">
        <a:lnSpc>
          <a:spcPts val="3407"/>
        </a:lnSpc>
        <a:spcBef>
          <a:spcPts val="359"/>
        </a:spcBef>
        <a:spcAft>
          <a:spcPct val="0"/>
        </a:spcAft>
        <a:buFont typeface="Monotype Sorts" pitchFamily="2" charset="2"/>
        <a:defRPr sz="3200">
          <a:solidFill>
            <a:schemeClr val="tx1"/>
          </a:solidFill>
          <a:latin typeface="+mn-lt"/>
          <a:ea typeface="ヒラギノ角ゴ Pro W3" pitchFamily="-65" charset="-128"/>
          <a:cs typeface="ＭＳ Ｐゴシック"/>
        </a:defRPr>
      </a:lvl3pPr>
      <a:lvl4pPr marL="1671390" indent="-227599" algn="l" defTabSz="913218" rtl="0" eaLnBrk="0" fontAlgn="base" hangingPunct="0">
        <a:lnSpc>
          <a:spcPts val="1972"/>
        </a:lnSpc>
        <a:spcBef>
          <a:spcPts val="359"/>
        </a:spcBef>
        <a:spcAft>
          <a:spcPct val="0"/>
        </a:spcAft>
        <a:defRPr sz="2000">
          <a:solidFill>
            <a:schemeClr val="tx1"/>
          </a:solidFill>
          <a:latin typeface="+mn-lt"/>
          <a:ea typeface="ヒラギノ角ゴ Pro W3" pitchFamily="-65" charset="-128"/>
          <a:cs typeface="ＭＳ Ｐゴシック"/>
        </a:defRPr>
      </a:lvl4pPr>
      <a:lvl5pPr marL="2054029" indent="-227599" algn="l" defTabSz="913218" rtl="0" eaLnBrk="0" fontAlgn="base" hangingPunct="0">
        <a:lnSpc>
          <a:spcPts val="1972"/>
        </a:lnSpc>
        <a:spcBef>
          <a:spcPts val="359"/>
        </a:spcBef>
        <a:spcAft>
          <a:spcPct val="0"/>
        </a:spcAft>
        <a:buFont typeface="CommonBullets" pitchFamily="34" charset="2"/>
        <a:defRPr sz="2000">
          <a:solidFill>
            <a:schemeClr val="tx1"/>
          </a:solidFill>
          <a:latin typeface="+mn-lt"/>
          <a:ea typeface="ヒラギノ角ゴ Pro W3" pitchFamily="-65" charset="-128"/>
          <a:cs typeface="ＭＳ Ｐゴシック"/>
        </a:defRPr>
      </a:lvl5pPr>
      <a:lvl6pPr marL="2463692" indent="-227599" algn="l" defTabSz="913218" rtl="0" eaLnBrk="0" fontAlgn="base" hangingPunct="0">
        <a:lnSpc>
          <a:spcPts val="1972"/>
        </a:lnSpc>
        <a:spcBef>
          <a:spcPts val="359"/>
        </a:spcBef>
        <a:spcAft>
          <a:spcPct val="0"/>
        </a:spcAft>
        <a:buFont typeface="CommonBullets" pitchFamily="34" charset="2"/>
        <a:defRPr sz="2000">
          <a:solidFill>
            <a:schemeClr val="tx1"/>
          </a:solidFill>
          <a:latin typeface="+mn-lt"/>
          <a:ea typeface="ＭＳ Ｐゴシック" pitchFamily="-107" charset="-128"/>
        </a:defRPr>
      </a:lvl6pPr>
      <a:lvl7pPr marL="2873366" indent="-227599" algn="l" defTabSz="913218" rtl="0" eaLnBrk="0" fontAlgn="base" hangingPunct="0">
        <a:lnSpc>
          <a:spcPts val="1972"/>
        </a:lnSpc>
        <a:spcBef>
          <a:spcPts val="359"/>
        </a:spcBef>
        <a:spcAft>
          <a:spcPct val="0"/>
        </a:spcAft>
        <a:buFont typeface="CommonBullets" pitchFamily="34" charset="2"/>
        <a:defRPr sz="2000">
          <a:solidFill>
            <a:schemeClr val="tx1"/>
          </a:solidFill>
          <a:latin typeface="+mn-lt"/>
          <a:ea typeface="ＭＳ Ｐゴシック" pitchFamily="-107" charset="-128"/>
        </a:defRPr>
      </a:lvl7pPr>
      <a:lvl8pPr marL="3283032" indent="-227599" algn="l" defTabSz="913218" rtl="0" eaLnBrk="0" fontAlgn="base" hangingPunct="0">
        <a:lnSpc>
          <a:spcPts val="1972"/>
        </a:lnSpc>
        <a:spcBef>
          <a:spcPts val="359"/>
        </a:spcBef>
        <a:spcAft>
          <a:spcPct val="0"/>
        </a:spcAft>
        <a:buFont typeface="CommonBullets" pitchFamily="34" charset="2"/>
        <a:defRPr sz="2000">
          <a:solidFill>
            <a:schemeClr val="tx1"/>
          </a:solidFill>
          <a:latin typeface="+mn-lt"/>
          <a:ea typeface="ＭＳ Ｐゴシック" pitchFamily="-107" charset="-128"/>
        </a:defRPr>
      </a:lvl8pPr>
      <a:lvl9pPr marL="3692702" indent="-227599" algn="l" defTabSz="913218" rtl="0" eaLnBrk="0" fontAlgn="base" hangingPunct="0">
        <a:lnSpc>
          <a:spcPts val="1972"/>
        </a:lnSpc>
        <a:spcBef>
          <a:spcPts val="359"/>
        </a:spcBef>
        <a:spcAft>
          <a:spcPct val="0"/>
        </a:spcAft>
        <a:buFont typeface="CommonBullets" pitchFamily="34" charset="2"/>
        <a:defRPr sz="2000">
          <a:solidFill>
            <a:schemeClr val="tx1"/>
          </a:solidFill>
          <a:latin typeface="+mn-lt"/>
          <a:ea typeface="ＭＳ Ｐゴシック" pitchFamily="-107" charset="-128"/>
        </a:defRPr>
      </a:lvl9pPr>
    </p:bodyStyle>
    <p:otherStyle>
      <a:defPPr>
        <a:defRPr lang="en-US"/>
      </a:defPPr>
      <a:lvl1pPr marL="0" algn="l" defTabSz="409667" rtl="0" eaLnBrk="1" latinLnBrk="0" hangingPunct="1">
        <a:defRPr sz="1600" kern="1200">
          <a:solidFill>
            <a:schemeClr val="tx1"/>
          </a:solidFill>
          <a:latin typeface="+mn-lt"/>
          <a:ea typeface="+mn-ea"/>
          <a:cs typeface="+mn-cs"/>
        </a:defRPr>
      </a:lvl1pPr>
      <a:lvl2pPr marL="409667" algn="l" defTabSz="409667" rtl="0" eaLnBrk="1" latinLnBrk="0" hangingPunct="1">
        <a:defRPr sz="1600" kern="1200">
          <a:solidFill>
            <a:schemeClr val="tx1"/>
          </a:solidFill>
          <a:latin typeface="+mn-lt"/>
          <a:ea typeface="+mn-ea"/>
          <a:cs typeface="+mn-cs"/>
        </a:defRPr>
      </a:lvl2pPr>
      <a:lvl3pPr marL="819335" algn="l" defTabSz="409667" rtl="0" eaLnBrk="1" latinLnBrk="0" hangingPunct="1">
        <a:defRPr sz="1600" kern="1200">
          <a:solidFill>
            <a:schemeClr val="tx1"/>
          </a:solidFill>
          <a:latin typeface="+mn-lt"/>
          <a:ea typeface="+mn-ea"/>
          <a:cs typeface="+mn-cs"/>
        </a:defRPr>
      </a:lvl3pPr>
      <a:lvl4pPr marL="1229004" algn="l" defTabSz="409667" rtl="0" eaLnBrk="1" latinLnBrk="0" hangingPunct="1">
        <a:defRPr sz="1600" kern="1200">
          <a:solidFill>
            <a:schemeClr val="tx1"/>
          </a:solidFill>
          <a:latin typeface="+mn-lt"/>
          <a:ea typeface="+mn-ea"/>
          <a:cs typeface="+mn-cs"/>
        </a:defRPr>
      </a:lvl4pPr>
      <a:lvl5pPr marL="1638671" algn="l" defTabSz="409667" rtl="0" eaLnBrk="1" latinLnBrk="0" hangingPunct="1">
        <a:defRPr sz="1600" kern="1200">
          <a:solidFill>
            <a:schemeClr val="tx1"/>
          </a:solidFill>
          <a:latin typeface="+mn-lt"/>
          <a:ea typeface="+mn-ea"/>
          <a:cs typeface="+mn-cs"/>
        </a:defRPr>
      </a:lvl5pPr>
      <a:lvl6pPr marL="2048341" algn="l" defTabSz="409667" rtl="0" eaLnBrk="1" latinLnBrk="0" hangingPunct="1">
        <a:defRPr sz="1600" kern="1200">
          <a:solidFill>
            <a:schemeClr val="tx1"/>
          </a:solidFill>
          <a:latin typeface="+mn-lt"/>
          <a:ea typeface="+mn-ea"/>
          <a:cs typeface="+mn-cs"/>
        </a:defRPr>
      </a:lvl6pPr>
      <a:lvl7pPr marL="2458008" algn="l" defTabSz="409667" rtl="0" eaLnBrk="1" latinLnBrk="0" hangingPunct="1">
        <a:defRPr sz="1600" kern="1200">
          <a:solidFill>
            <a:schemeClr val="tx1"/>
          </a:solidFill>
          <a:latin typeface="+mn-lt"/>
          <a:ea typeface="+mn-ea"/>
          <a:cs typeface="+mn-cs"/>
        </a:defRPr>
      </a:lvl7pPr>
      <a:lvl8pPr marL="2867676" algn="l" defTabSz="409667" rtl="0" eaLnBrk="1" latinLnBrk="0" hangingPunct="1">
        <a:defRPr sz="1600" kern="1200">
          <a:solidFill>
            <a:schemeClr val="tx1"/>
          </a:solidFill>
          <a:latin typeface="+mn-lt"/>
          <a:ea typeface="+mn-ea"/>
          <a:cs typeface="+mn-cs"/>
        </a:defRPr>
      </a:lvl8pPr>
      <a:lvl9pPr marL="3277343" algn="l" defTabSz="409667" rtl="0" eaLnBrk="1" latinLnBrk="0" hangingPunct="1">
        <a:defRPr sz="1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6.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4" name="Group 13"/>
          <p:cNvGrpSpPr>
            <a:grpSpLocks/>
          </p:cNvGrpSpPr>
          <p:nvPr/>
        </p:nvGrpSpPr>
        <p:grpSpPr bwMode="auto">
          <a:xfrm>
            <a:off x="-2886" y="4800600"/>
            <a:ext cx="9143699" cy="2150747"/>
            <a:chOff x="-3175" y="5440679"/>
            <a:chExt cx="10058069" cy="2437513"/>
          </a:xfrm>
        </p:grpSpPr>
        <p:grpSp>
          <p:nvGrpSpPr>
            <p:cNvPr id="3077" name="Group 16"/>
            <p:cNvGrpSpPr>
              <a:grpSpLocks/>
            </p:cNvGrpSpPr>
            <p:nvPr/>
          </p:nvGrpSpPr>
          <p:grpSpPr bwMode="auto">
            <a:xfrm>
              <a:off x="-3175" y="5440679"/>
              <a:ext cx="10058069" cy="2437513"/>
              <a:chOff x="-3876" y="5440931"/>
              <a:chExt cx="10058400" cy="2437940"/>
            </a:xfrm>
          </p:grpSpPr>
          <p:pic>
            <p:nvPicPr>
              <p:cNvPr id="3081" name="Picture 14" descr="shutterstock_40118065#5D201C_cmyk.ai"/>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76" y="5440931"/>
                <a:ext cx="10058400" cy="2437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2" name="Text Box 12"/>
              <p:cNvSpPr txBox="1">
                <a:spLocks noChangeArrowheads="1"/>
              </p:cNvSpPr>
              <p:nvPr/>
            </p:nvSpPr>
            <p:spPr bwMode="auto">
              <a:xfrm>
                <a:off x="26288" y="7442803"/>
                <a:ext cx="4387994" cy="261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ea typeface="ＭＳ Ｐゴシック" pitchFamily="34" charset="-128"/>
                  </a:defRPr>
                </a:lvl1pPr>
                <a:lvl2pPr marL="742950" indent="-285750" eaLnBrk="0" hangingPunct="0">
                  <a:defRPr sz="2400">
                    <a:solidFill>
                      <a:schemeClr val="tx1"/>
                    </a:solidFill>
                    <a:latin typeface="Times New Roman" pitchFamily="18" charset="0"/>
                    <a:ea typeface="ＭＳ Ｐゴシック" pitchFamily="34" charset="-128"/>
                  </a:defRPr>
                </a:lvl2pPr>
                <a:lvl3pPr marL="1143000" indent="-228600" eaLnBrk="0" hangingPunct="0">
                  <a:defRPr sz="2400">
                    <a:solidFill>
                      <a:schemeClr val="tx1"/>
                    </a:solidFill>
                    <a:latin typeface="Times New Roman" pitchFamily="18" charset="0"/>
                    <a:ea typeface="ＭＳ Ｐゴシック" pitchFamily="34" charset="-128"/>
                  </a:defRPr>
                </a:lvl3pPr>
                <a:lvl4pPr marL="1600200" indent="-228600" eaLnBrk="0" hangingPunct="0">
                  <a:defRPr sz="2400">
                    <a:solidFill>
                      <a:schemeClr val="tx1"/>
                    </a:solidFill>
                    <a:latin typeface="Times New Roman" pitchFamily="18" charset="0"/>
                    <a:ea typeface="ＭＳ Ｐゴシック" pitchFamily="34" charset="-128"/>
                  </a:defRPr>
                </a:lvl4pPr>
                <a:lvl5pPr marL="2057400" indent="-228600" eaLnBrk="0" hangingPunct="0">
                  <a:defRPr sz="2400">
                    <a:solidFill>
                      <a:schemeClr val="tx1"/>
                    </a:solidFill>
                    <a:latin typeface="Times New Roman" pitchFamily="18"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Times New Roman" pitchFamily="18"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Times New Roman" pitchFamily="18"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Times New Roman" pitchFamily="18"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Times New Roman" pitchFamily="18" charset="0"/>
                    <a:ea typeface="ＭＳ Ｐゴシック" pitchFamily="34" charset="-128"/>
                  </a:defRPr>
                </a:lvl9pPr>
              </a:lstStyle>
              <a:p>
                <a:r>
                  <a:rPr lang="en-US" sz="900">
                    <a:solidFill>
                      <a:schemeClr val="bg1"/>
                    </a:solidFill>
                    <a:latin typeface="Arial" pitchFamily="34" charset="0"/>
                    <a:cs typeface="Arial" pitchFamily="34" charset="0"/>
                  </a:rPr>
                  <a:t>Baldrige Performance Excellence Program | www.nist.gov/baldrige</a:t>
                </a:r>
              </a:p>
            </p:txBody>
          </p:sp>
        </p:grpSp>
        <p:pic>
          <p:nvPicPr>
            <p:cNvPr id="3078" name="Baldrige_Program_Logo_2010.whitebkgd.eps" descr="/Users/louannross/Desktop/Design Center/Art Folder/Logo Folder/M/ New 2010 Logo/Final Program Logo 2010/Baldrige_Program_Logo_2010.whitebkgd.eps"/>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53988" y="6464300"/>
              <a:ext cx="1624012" cy="966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9" name="nistident_flright_vec.eps" descr="/Users/louannross/Desktop/Design Center/Art Folder/Logo Folder/N/ New Identifiers 11.09.07/nistident_flright_vec.eps"/>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972550" y="7277100"/>
              <a:ext cx="933450" cy="41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4" name="Rectangle 3"/>
          <p:cNvSpPr txBox="1">
            <a:spLocks noChangeArrowheads="1"/>
          </p:cNvSpPr>
          <p:nvPr/>
        </p:nvSpPr>
        <p:spPr bwMode="auto">
          <a:xfrm>
            <a:off x="604694" y="2133600"/>
            <a:ext cx="7410738" cy="2443443"/>
          </a:xfrm>
          <a:prstGeom prst="rect">
            <a:avLst/>
          </a:prstGeom>
          <a:noFill/>
          <a:ln w="9525">
            <a:noFill/>
            <a:miter lim="800000"/>
            <a:headEnd/>
            <a:tailEnd/>
          </a:ln>
        </p:spPr>
        <p:txBody>
          <a:bodyPr lIns="82058" tIns="41029" rIns="82058" bIns="41029"/>
          <a:lstStyle/>
          <a:p>
            <a:pPr defTabSz="914608" eaLnBrk="0" hangingPunct="0">
              <a:lnSpc>
                <a:spcPts val="4846"/>
              </a:lnSpc>
              <a:spcBef>
                <a:spcPts val="897"/>
              </a:spcBef>
              <a:buSzPct val="50000"/>
              <a:defRPr/>
            </a:pPr>
            <a:r>
              <a:rPr lang="en-US" sz="3900" b="1" kern="0" dirty="0" smtClean="0">
                <a:latin typeface="Arial" pitchFamily="34" charset="0"/>
                <a:ea typeface="ＭＳ Ｐゴシック" pitchFamily="-107" charset="-128"/>
                <a:cs typeface="Arial" pitchFamily="34" charset="0"/>
              </a:rPr>
              <a:t>The Malcolm Baldrige </a:t>
            </a:r>
            <a:br>
              <a:rPr lang="en-US" sz="3900" b="1" kern="0" dirty="0" smtClean="0">
                <a:latin typeface="Arial" pitchFamily="34" charset="0"/>
                <a:ea typeface="ＭＳ Ｐゴシック" pitchFamily="-107" charset="-128"/>
                <a:cs typeface="Arial" pitchFamily="34" charset="0"/>
              </a:rPr>
            </a:br>
            <a:r>
              <a:rPr lang="en-US" sz="3900" b="1" kern="0" dirty="0" smtClean="0">
                <a:latin typeface="Arial" pitchFamily="34" charset="0"/>
                <a:ea typeface="ＭＳ Ｐゴシック" pitchFamily="-107" charset="-128"/>
                <a:cs typeface="Arial" pitchFamily="34" charset="0"/>
              </a:rPr>
              <a:t>National Quality Award</a:t>
            </a:r>
            <a:endParaRPr lang="en-US" sz="3600" b="1" kern="0" dirty="0">
              <a:latin typeface="Arial" pitchFamily="34" charset="0"/>
              <a:ea typeface="ＭＳ Ｐゴシック" pitchFamily="-109" charset="-128"/>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370114" y="669540"/>
            <a:ext cx="7654636" cy="577081"/>
          </a:xfrm>
          <a:prstGeom prst="rect">
            <a:avLst/>
          </a:prstGeom>
          <a:noFill/>
          <a:ln w="9525">
            <a:noFill/>
            <a:miter lim="800000"/>
            <a:headEnd/>
            <a:tailEnd/>
          </a:ln>
        </p:spPr>
        <p:txBody>
          <a:bodyPr lIns="0" tIns="0" rIns="0" bIns="0">
            <a:spAutoFit/>
          </a:bodyPr>
          <a:lstStyle/>
          <a:p>
            <a:pPr defTabSz="914608" eaLnBrk="0" hangingPunct="0">
              <a:lnSpc>
                <a:spcPts val="4487"/>
              </a:lnSpc>
              <a:defRPr/>
            </a:pPr>
            <a:r>
              <a:rPr lang="en-US" sz="4400" b="1" dirty="0" smtClean="0">
                <a:solidFill>
                  <a:schemeClr val="tx2"/>
                </a:solidFill>
                <a:latin typeface="+mj-lt"/>
                <a:ea typeface="ＭＳ Ｐゴシック" pitchFamily="-109" charset="-128"/>
              </a:rPr>
              <a:t>How to Apply</a:t>
            </a:r>
            <a:endParaRPr lang="en-US" sz="4400" b="1" dirty="0">
              <a:solidFill>
                <a:schemeClr val="tx2"/>
              </a:solidFill>
              <a:latin typeface="+mj-lt"/>
              <a:ea typeface="ＭＳ Ｐゴシック" pitchFamily="-109" charset="-128"/>
            </a:endParaRPr>
          </a:p>
        </p:txBody>
      </p:sp>
      <p:sp>
        <p:nvSpPr>
          <p:cNvPr id="5123" name="Rectangle 3"/>
          <p:cNvSpPr>
            <a:spLocks noChangeArrowheads="1"/>
          </p:cNvSpPr>
          <p:nvPr/>
        </p:nvSpPr>
        <p:spPr bwMode="auto">
          <a:xfrm>
            <a:off x="761999" y="2226215"/>
            <a:ext cx="3124201" cy="25743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marL="464427" indent="-464427" eaLnBrk="0" hangingPunct="0">
              <a:lnSpc>
                <a:spcPts val="3231"/>
              </a:lnSpc>
              <a:spcBef>
                <a:spcPts val="2154"/>
              </a:spcBef>
              <a:buClr>
                <a:schemeClr val="tx1"/>
              </a:buClr>
              <a:buSzPct val="50000"/>
              <a:buFontTx/>
              <a:buChar char="●"/>
            </a:pPr>
            <a:r>
              <a:rPr lang="en-US" sz="3200" dirty="0" smtClean="0">
                <a:latin typeface="Arial Narrow" pitchFamily="34" charset="0"/>
              </a:rPr>
              <a:t>6 </a:t>
            </a:r>
            <a:r>
              <a:rPr lang="en-US" sz="3200" dirty="0">
                <a:latin typeface="Arial Narrow" pitchFamily="34" charset="0"/>
              </a:rPr>
              <a:t>categories</a:t>
            </a:r>
            <a:endParaRPr lang="en-US" sz="3200" b="1" dirty="0">
              <a:latin typeface="Arial" pitchFamily="34" charset="0"/>
            </a:endParaRPr>
          </a:p>
          <a:p>
            <a:pPr marL="464427" indent="-464427" eaLnBrk="0" hangingPunct="0">
              <a:lnSpc>
                <a:spcPts val="3231"/>
              </a:lnSpc>
              <a:spcBef>
                <a:spcPts val="1436"/>
              </a:spcBef>
              <a:buClr>
                <a:schemeClr val="tx1"/>
              </a:buClr>
              <a:buSzPct val="50000"/>
              <a:buFontTx/>
              <a:buChar char="●"/>
            </a:pPr>
            <a:r>
              <a:rPr lang="en-US" sz="3200" dirty="0" smtClean="0">
                <a:latin typeface="Arial Narrow" pitchFamily="34" charset="0"/>
              </a:rPr>
              <a:t>Nomination </a:t>
            </a:r>
            <a:r>
              <a:rPr lang="en-US" sz="3200" dirty="0">
                <a:latin typeface="Arial Narrow" pitchFamily="34" charset="0"/>
              </a:rPr>
              <a:t>of </a:t>
            </a:r>
            <a:r>
              <a:rPr lang="en-US" sz="3200" dirty="0" smtClean="0">
                <a:latin typeface="Arial Narrow" pitchFamily="34" charset="0"/>
              </a:rPr>
              <a:t>examiner</a:t>
            </a:r>
          </a:p>
          <a:p>
            <a:pPr marL="464427" indent="-464427" eaLnBrk="0" hangingPunct="0">
              <a:lnSpc>
                <a:spcPts val="3231"/>
              </a:lnSpc>
              <a:spcBef>
                <a:spcPts val="1436"/>
              </a:spcBef>
              <a:buClr>
                <a:schemeClr val="tx1"/>
              </a:buClr>
              <a:buSzPct val="50000"/>
              <a:buFontTx/>
              <a:buChar char="●"/>
            </a:pPr>
            <a:r>
              <a:rPr lang="en-US" sz="3200" dirty="0" smtClean="0">
                <a:latin typeface="Arial Narrow" pitchFamily="34" charset="0"/>
              </a:rPr>
              <a:t>Fee</a:t>
            </a:r>
            <a:r>
              <a:rPr lang="en-US" sz="3200" dirty="0">
                <a:latin typeface="Arial Narrow" pitchFamily="34" charset="0"/>
              </a:rPr>
              <a:t>: $360</a:t>
            </a:r>
            <a:r>
              <a:rPr lang="en-US" sz="3200" dirty="0">
                <a:solidFill>
                  <a:srgbClr val="FF0000"/>
                </a:solidFill>
                <a:latin typeface="Arial Narrow" pitchFamily="34" charset="0"/>
              </a:rPr>
              <a:t> </a:t>
            </a:r>
          </a:p>
          <a:p>
            <a:pPr marL="1028577" lvl="1" indent="-461578" eaLnBrk="0" hangingPunct="0">
              <a:lnSpc>
                <a:spcPts val="2333"/>
              </a:lnSpc>
              <a:spcBef>
                <a:spcPts val="1436"/>
              </a:spcBef>
              <a:buClr>
                <a:schemeClr val="tx1"/>
              </a:buClr>
              <a:buSzPct val="100000"/>
              <a:buFont typeface="Arial Narrow" pitchFamily="34" charset="0"/>
              <a:buChar char="–"/>
            </a:pPr>
            <a:endParaRPr lang="en-US" sz="3200" dirty="0">
              <a:latin typeface="Arial Narrow" pitchFamily="34" charset="0"/>
            </a:endParaRPr>
          </a:p>
        </p:txBody>
      </p:sp>
      <p:sp>
        <p:nvSpPr>
          <p:cNvPr id="5124" name="Rectangle 3"/>
          <p:cNvSpPr>
            <a:spLocks noChangeArrowheads="1"/>
          </p:cNvSpPr>
          <p:nvPr/>
        </p:nvSpPr>
        <p:spPr bwMode="auto">
          <a:xfrm>
            <a:off x="5273387" y="2235573"/>
            <a:ext cx="3524250" cy="19330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marL="464427" indent="-464427" eaLnBrk="0" hangingPunct="0">
              <a:lnSpc>
                <a:spcPts val="3231"/>
              </a:lnSpc>
              <a:spcBef>
                <a:spcPts val="1436"/>
              </a:spcBef>
              <a:buClr>
                <a:schemeClr val="tx1"/>
              </a:buClr>
              <a:buSzPct val="50000"/>
              <a:buFont typeface="Monotype Sorts"/>
              <a:buChar char="l"/>
            </a:pPr>
            <a:endParaRPr lang="en-US" sz="3200" dirty="0">
              <a:latin typeface="Arial Narrow" pitchFamily="34" charset="0"/>
            </a:endParaRPr>
          </a:p>
        </p:txBody>
      </p:sp>
      <p:sp>
        <p:nvSpPr>
          <p:cNvPr id="2" name="Rectangle 1"/>
          <p:cNvSpPr/>
          <p:nvPr/>
        </p:nvSpPr>
        <p:spPr>
          <a:xfrm>
            <a:off x="370114" y="1295400"/>
            <a:ext cx="4039888" cy="669414"/>
          </a:xfrm>
          <a:prstGeom prst="rect">
            <a:avLst/>
          </a:prstGeom>
        </p:spPr>
        <p:txBody>
          <a:bodyPr wrap="none">
            <a:spAutoFit/>
          </a:bodyPr>
          <a:lstStyle/>
          <a:p>
            <a:pPr defTabSz="914608" eaLnBrk="0" hangingPunct="0">
              <a:lnSpc>
                <a:spcPts val="4487"/>
              </a:lnSpc>
              <a:defRPr/>
            </a:pPr>
            <a:r>
              <a:rPr lang="en-US" sz="3200" b="1" dirty="0" smtClean="0">
                <a:solidFill>
                  <a:schemeClr val="tx2"/>
                </a:solidFill>
                <a:ea typeface="ＭＳ Ｐゴシック" pitchFamily="-109" charset="-128"/>
              </a:rPr>
              <a:t>1. Certify Your Eligibility</a:t>
            </a:r>
            <a:endParaRPr lang="en-US" sz="3200" b="1" dirty="0">
              <a:solidFill>
                <a:schemeClr val="tx2"/>
              </a:solidFill>
              <a:ea typeface="ＭＳ Ｐゴシック" pitchFamily="-109" charset="-128"/>
            </a:endParaRPr>
          </a:p>
        </p:txBody>
      </p:sp>
      <p:sp>
        <p:nvSpPr>
          <p:cNvPr id="3" name="Rectangle 2"/>
          <p:cNvSpPr/>
          <p:nvPr/>
        </p:nvSpPr>
        <p:spPr>
          <a:xfrm>
            <a:off x="4572000" y="1295400"/>
            <a:ext cx="4094967" cy="669414"/>
          </a:xfrm>
          <a:prstGeom prst="rect">
            <a:avLst/>
          </a:prstGeom>
        </p:spPr>
        <p:txBody>
          <a:bodyPr wrap="none">
            <a:spAutoFit/>
          </a:bodyPr>
          <a:lstStyle/>
          <a:p>
            <a:pPr defTabSz="914608" eaLnBrk="0" hangingPunct="0">
              <a:lnSpc>
                <a:spcPts val="4487"/>
              </a:lnSpc>
            </a:pPr>
            <a:r>
              <a:rPr lang="en-US" sz="3200" b="1" dirty="0" smtClean="0">
                <a:solidFill>
                  <a:schemeClr val="tx2"/>
                </a:solidFill>
                <a:ea typeface="ＭＳ Ｐゴシック" pitchFamily="-109" charset="-128"/>
              </a:rPr>
              <a:t>2. Submit an </a:t>
            </a:r>
            <a:r>
              <a:rPr lang="en-US" sz="3200" b="1" dirty="0">
                <a:solidFill>
                  <a:schemeClr val="tx2"/>
                </a:solidFill>
                <a:ea typeface="ＭＳ Ｐゴシック" pitchFamily="-109" charset="-128"/>
              </a:rPr>
              <a:t>Application</a:t>
            </a:r>
          </a:p>
        </p:txBody>
      </p:sp>
      <p:sp>
        <p:nvSpPr>
          <p:cNvPr id="8" name="Rectangle 3"/>
          <p:cNvSpPr txBox="1">
            <a:spLocks noChangeArrowheads="1"/>
          </p:cNvSpPr>
          <p:nvPr/>
        </p:nvSpPr>
        <p:spPr>
          <a:xfrm>
            <a:off x="4748151" y="2133600"/>
            <a:ext cx="4038600" cy="3826386"/>
          </a:xfrm>
          <a:prstGeom prst="rect">
            <a:avLst/>
          </a:prstGeom>
        </p:spPr>
        <p:txBody>
          <a:bodyPr/>
          <a:lstStyle>
            <a:lvl1pPr marL="463722" indent="-463722" algn="l" defTabSz="913218" rtl="0" eaLnBrk="0" fontAlgn="base" hangingPunct="0">
              <a:lnSpc>
                <a:spcPts val="3407"/>
              </a:lnSpc>
              <a:spcBef>
                <a:spcPts val="897"/>
              </a:spcBef>
              <a:spcAft>
                <a:spcPct val="0"/>
              </a:spcAft>
              <a:buSzPct val="50000"/>
              <a:buFont typeface="Monotype Sorts" pitchFamily="2" charset="2"/>
              <a:buChar char="l"/>
              <a:defRPr sz="3200">
                <a:solidFill>
                  <a:schemeClr val="tx1"/>
                </a:solidFill>
                <a:latin typeface="+mn-lt"/>
                <a:ea typeface="ＭＳ Ｐゴシック" pitchFamily="-107" charset="-128"/>
                <a:cs typeface="ＭＳ Ｐゴシック" pitchFamily="-110" charset="-128"/>
              </a:defRPr>
            </a:lvl1pPr>
            <a:lvl2pPr marL="928866" indent="-362726" algn="l" defTabSz="913218" rtl="0" eaLnBrk="0" fontAlgn="base" hangingPunct="0">
              <a:lnSpc>
                <a:spcPts val="3407"/>
              </a:lnSpc>
              <a:spcBef>
                <a:spcPts val="897"/>
              </a:spcBef>
              <a:spcAft>
                <a:spcPct val="0"/>
              </a:spcAft>
              <a:defRPr sz="3200">
                <a:solidFill>
                  <a:schemeClr val="tx1"/>
                </a:solidFill>
                <a:latin typeface="+mn-lt"/>
                <a:ea typeface="ＭＳ Ｐゴシック" pitchFamily="-107" charset="-128"/>
                <a:cs typeface="ＭＳ Ｐゴシック"/>
              </a:defRPr>
            </a:lvl2pPr>
            <a:lvl3pPr marL="1341378" indent="-227599" algn="l" defTabSz="913218" rtl="0" eaLnBrk="0" fontAlgn="base" hangingPunct="0">
              <a:lnSpc>
                <a:spcPts val="3407"/>
              </a:lnSpc>
              <a:spcBef>
                <a:spcPts val="359"/>
              </a:spcBef>
              <a:spcAft>
                <a:spcPct val="0"/>
              </a:spcAft>
              <a:buFont typeface="Monotype Sorts" pitchFamily="2" charset="2"/>
              <a:defRPr sz="3200">
                <a:solidFill>
                  <a:schemeClr val="tx1"/>
                </a:solidFill>
                <a:latin typeface="+mn-lt"/>
                <a:ea typeface="ヒラギノ角ゴ Pro W3" pitchFamily="-65" charset="-128"/>
                <a:cs typeface="ＭＳ Ｐゴシック"/>
              </a:defRPr>
            </a:lvl3pPr>
            <a:lvl4pPr marL="1671390" indent="-227599" algn="l" defTabSz="913218" rtl="0" eaLnBrk="0" fontAlgn="base" hangingPunct="0">
              <a:lnSpc>
                <a:spcPts val="1972"/>
              </a:lnSpc>
              <a:spcBef>
                <a:spcPts val="359"/>
              </a:spcBef>
              <a:spcAft>
                <a:spcPct val="0"/>
              </a:spcAft>
              <a:defRPr sz="2000">
                <a:solidFill>
                  <a:schemeClr val="tx1"/>
                </a:solidFill>
                <a:latin typeface="+mn-lt"/>
                <a:ea typeface="ヒラギノ角ゴ Pro W3" pitchFamily="-65" charset="-128"/>
                <a:cs typeface="ＭＳ Ｐゴシック"/>
              </a:defRPr>
            </a:lvl4pPr>
            <a:lvl5pPr marL="2054029" indent="-227599" algn="l" defTabSz="913218" rtl="0" eaLnBrk="0" fontAlgn="base" hangingPunct="0">
              <a:lnSpc>
                <a:spcPts val="1972"/>
              </a:lnSpc>
              <a:spcBef>
                <a:spcPts val="359"/>
              </a:spcBef>
              <a:spcAft>
                <a:spcPct val="0"/>
              </a:spcAft>
              <a:buFont typeface="CommonBullets" pitchFamily="34" charset="2"/>
              <a:defRPr sz="2000">
                <a:solidFill>
                  <a:schemeClr val="tx1"/>
                </a:solidFill>
                <a:latin typeface="+mn-lt"/>
                <a:ea typeface="ヒラギノ角ゴ Pro W3" pitchFamily="-65" charset="-128"/>
                <a:cs typeface="ＭＳ Ｐゴシック"/>
              </a:defRPr>
            </a:lvl5pPr>
            <a:lvl6pPr marL="2463692" indent="-227599" algn="l" defTabSz="913218" rtl="0" eaLnBrk="0" fontAlgn="base" hangingPunct="0">
              <a:lnSpc>
                <a:spcPts val="1972"/>
              </a:lnSpc>
              <a:spcBef>
                <a:spcPts val="359"/>
              </a:spcBef>
              <a:spcAft>
                <a:spcPct val="0"/>
              </a:spcAft>
              <a:buFont typeface="CommonBullets" pitchFamily="34" charset="2"/>
              <a:defRPr sz="2000">
                <a:solidFill>
                  <a:schemeClr val="tx1"/>
                </a:solidFill>
                <a:latin typeface="+mn-lt"/>
                <a:ea typeface="ＭＳ Ｐゴシック" pitchFamily="-107" charset="-128"/>
              </a:defRPr>
            </a:lvl6pPr>
            <a:lvl7pPr marL="2873366" indent="-227599" algn="l" defTabSz="913218" rtl="0" eaLnBrk="0" fontAlgn="base" hangingPunct="0">
              <a:lnSpc>
                <a:spcPts val="1972"/>
              </a:lnSpc>
              <a:spcBef>
                <a:spcPts val="359"/>
              </a:spcBef>
              <a:spcAft>
                <a:spcPct val="0"/>
              </a:spcAft>
              <a:buFont typeface="CommonBullets" pitchFamily="34" charset="2"/>
              <a:defRPr sz="2000">
                <a:solidFill>
                  <a:schemeClr val="tx1"/>
                </a:solidFill>
                <a:latin typeface="+mn-lt"/>
                <a:ea typeface="ＭＳ Ｐゴシック" pitchFamily="-107" charset="-128"/>
              </a:defRPr>
            </a:lvl7pPr>
            <a:lvl8pPr marL="3283032" indent="-227599" algn="l" defTabSz="913218" rtl="0" eaLnBrk="0" fontAlgn="base" hangingPunct="0">
              <a:lnSpc>
                <a:spcPts val="1972"/>
              </a:lnSpc>
              <a:spcBef>
                <a:spcPts val="359"/>
              </a:spcBef>
              <a:spcAft>
                <a:spcPct val="0"/>
              </a:spcAft>
              <a:buFont typeface="CommonBullets" pitchFamily="34" charset="2"/>
              <a:defRPr sz="2000">
                <a:solidFill>
                  <a:schemeClr val="tx1"/>
                </a:solidFill>
                <a:latin typeface="+mn-lt"/>
                <a:ea typeface="ＭＳ Ｐゴシック" pitchFamily="-107" charset="-128"/>
              </a:defRPr>
            </a:lvl8pPr>
            <a:lvl9pPr marL="3692702" indent="-227599" algn="l" defTabSz="913218" rtl="0" eaLnBrk="0" fontAlgn="base" hangingPunct="0">
              <a:lnSpc>
                <a:spcPts val="1972"/>
              </a:lnSpc>
              <a:spcBef>
                <a:spcPts val="359"/>
              </a:spcBef>
              <a:spcAft>
                <a:spcPct val="0"/>
              </a:spcAft>
              <a:buFont typeface="CommonBullets" pitchFamily="34" charset="2"/>
              <a:defRPr sz="2000">
                <a:solidFill>
                  <a:schemeClr val="tx1"/>
                </a:solidFill>
                <a:latin typeface="+mn-lt"/>
                <a:ea typeface="ＭＳ Ｐゴシック" pitchFamily="-107" charset="-128"/>
              </a:defRPr>
            </a:lvl9pPr>
          </a:lstStyle>
          <a:p>
            <a:pPr>
              <a:spcAft>
                <a:spcPts val="1077"/>
              </a:spcAft>
              <a:buFont typeface="Arial Narrow" pitchFamily="34" charset="0"/>
              <a:buChar char="●"/>
            </a:pPr>
            <a:r>
              <a:rPr lang="en-US" kern="0" dirty="0" smtClean="0">
                <a:ea typeface="ＭＳ Ｐゴシック" pitchFamily="34" charset="-128"/>
              </a:rPr>
              <a:t>Respond to the Baldrige Criteria (50 pages)</a:t>
            </a:r>
          </a:p>
          <a:p>
            <a:pPr>
              <a:spcAft>
                <a:spcPts val="1077"/>
              </a:spcAft>
              <a:buFont typeface="Arial Narrow" pitchFamily="34" charset="0"/>
              <a:buChar char="●"/>
            </a:pPr>
            <a:r>
              <a:rPr lang="en-US" kern="0" dirty="0" smtClean="0">
                <a:ea typeface="ＭＳ Ｐゴシック" pitchFamily="34" charset="-128"/>
              </a:rPr>
              <a:t>Application fee  </a:t>
            </a:r>
            <a:br>
              <a:rPr lang="en-US" kern="0" dirty="0" smtClean="0">
                <a:ea typeface="ＭＳ Ｐゴシック" pitchFamily="34" charset="-128"/>
              </a:rPr>
            </a:br>
            <a:r>
              <a:rPr lang="en-US" kern="0" dirty="0" smtClean="0">
                <a:ea typeface="ＭＳ Ｐゴシック" pitchFamily="34" charset="-128"/>
              </a:rPr>
              <a:t>(sliding scale)</a:t>
            </a:r>
          </a:p>
          <a:p>
            <a:pPr>
              <a:buFont typeface="Arial Narrow" pitchFamily="34" charset="0"/>
              <a:buChar char="●"/>
            </a:pPr>
            <a:r>
              <a:rPr lang="en-US" kern="0" dirty="0" smtClean="0">
                <a:ea typeface="ＭＳ Ｐゴシック" pitchFamily="34" charset="-128"/>
              </a:rPr>
              <a:t>Site visit fee, if selected (sliding scale)</a:t>
            </a:r>
            <a:br>
              <a:rPr lang="en-US" kern="0" dirty="0" smtClean="0">
                <a:ea typeface="ＭＳ Ｐゴシック" pitchFamily="34" charset="-128"/>
              </a:rPr>
            </a:br>
            <a:endParaRPr lang="en-US" kern="0" dirty="0" smtClean="0">
              <a:ea typeface="ＭＳ Ｐゴシック" pitchFamily="34" charset="-128"/>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a:xfrm>
            <a:off x="228600" y="1905000"/>
            <a:ext cx="3276600" cy="2286000"/>
          </a:xfrm>
        </p:spPr>
        <p:txBody>
          <a:bodyPr/>
          <a:lstStyle/>
          <a:p>
            <a:pPr>
              <a:lnSpc>
                <a:spcPts val="4600"/>
              </a:lnSpc>
            </a:pPr>
            <a:r>
              <a:rPr lang="en-US" sz="4400" dirty="0" smtClean="0">
                <a:latin typeface="Arial Narrow" pitchFamily="34" charset="0"/>
                <a:ea typeface="ＭＳ Ｐゴシック" pitchFamily="34" charset="-128"/>
                <a:cs typeface="Arial Narrow" pitchFamily="34" charset="0"/>
              </a:rPr>
              <a:t>Review of</a:t>
            </a:r>
            <a:br>
              <a:rPr lang="en-US" sz="4400" dirty="0" smtClean="0">
                <a:latin typeface="Arial Narrow" pitchFamily="34" charset="0"/>
                <a:ea typeface="ＭＳ Ｐゴシック" pitchFamily="34" charset="-128"/>
                <a:cs typeface="Arial Narrow" pitchFamily="34" charset="0"/>
              </a:rPr>
            </a:br>
            <a:r>
              <a:rPr lang="en-US" sz="4400" dirty="0" smtClean="0">
                <a:latin typeface="Arial Narrow" pitchFamily="34" charset="0"/>
                <a:ea typeface="ＭＳ Ｐゴシック" pitchFamily="34" charset="-128"/>
                <a:cs typeface="Arial Narrow" pitchFamily="34" charset="0"/>
              </a:rPr>
              <a:t>Award Applications</a:t>
            </a:r>
          </a:p>
        </p:txBody>
      </p:sp>
      <p:pic>
        <p:nvPicPr>
          <p:cNvPr id="1030" name="Picture 6"/>
          <p:cNvPicPr>
            <a:picLocks noChangeAspect="1" noChangeArrowheads="1"/>
          </p:cNvPicPr>
          <p:nvPr/>
        </p:nvPicPr>
        <p:blipFill rotWithShape="1">
          <a:blip r:embed="rId3">
            <a:extLst>
              <a:ext uri="{28A0092B-C50C-407E-A947-70E740481C1C}">
                <a14:useLocalDpi xmlns:a14="http://schemas.microsoft.com/office/drawing/2010/main" val="0"/>
              </a:ext>
            </a:extLst>
          </a:blip>
          <a:srcRect l="2289" r="2492"/>
          <a:stretch/>
        </p:blipFill>
        <p:spPr bwMode="auto">
          <a:xfrm>
            <a:off x="3657600" y="0"/>
            <a:ext cx="4071087" cy="66751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143000" y="1815353"/>
            <a:ext cx="7410738" cy="879662"/>
          </a:xfrm>
        </p:spPr>
        <p:txBody>
          <a:bodyPr/>
          <a:lstStyle/>
          <a:p>
            <a:r>
              <a:rPr lang="en-US" sz="4400" dirty="0" smtClean="0">
                <a:latin typeface="Arial Narrow" pitchFamily="34" charset="0"/>
                <a:ea typeface="ＭＳ Ｐゴシック" pitchFamily="34" charset="-128"/>
                <a:cs typeface="Arial Narrow" pitchFamily="34" charset="0"/>
              </a:rPr>
              <a:t>Role-Model Determination</a:t>
            </a:r>
          </a:p>
        </p:txBody>
      </p:sp>
      <p:sp>
        <p:nvSpPr>
          <p:cNvPr id="8195" name="Rectangle 3"/>
          <p:cNvSpPr>
            <a:spLocks noGrp="1" noChangeArrowheads="1"/>
          </p:cNvSpPr>
          <p:nvPr>
            <p:ph type="body" idx="1"/>
          </p:nvPr>
        </p:nvSpPr>
        <p:spPr>
          <a:xfrm>
            <a:off x="1733550" y="2653553"/>
            <a:ext cx="7105650" cy="1994647"/>
          </a:xfrm>
        </p:spPr>
        <p:txBody>
          <a:bodyPr/>
          <a:lstStyle/>
          <a:p>
            <a:r>
              <a:rPr lang="en-US" dirty="0" smtClean="0">
                <a:ea typeface="ＭＳ Ｐゴシック" pitchFamily="34" charset="-128"/>
              </a:rPr>
              <a:t>Purpose of determination</a:t>
            </a:r>
          </a:p>
          <a:p>
            <a:r>
              <a:rPr lang="en-US" dirty="0" smtClean="0">
                <a:ea typeface="ＭＳ Ｐゴシック" pitchFamily="34" charset="-128"/>
              </a:rPr>
              <a:t>Records check</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97633" y="1219200"/>
            <a:ext cx="6715125" cy="1143000"/>
          </a:xfrm>
        </p:spPr>
        <p:txBody>
          <a:bodyPr/>
          <a:lstStyle/>
          <a:p>
            <a:r>
              <a:rPr lang="en-US" sz="4400" dirty="0" smtClean="0">
                <a:latin typeface="Arial Narrow" pitchFamily="34" charset="0"/>
                <a:ea typeface="ＭＳ Ｐゴシック" pitchFamily="34" charset="-128"/>
                <a:cs typeface="Arial Narrow" pitchFamily="34" charset="0"/>
              </a:rPr>
              <a:t>Board of Examiners</a:t>
            </a:r>
          </a:p>
        </p:txBody>
      </p:sp>
      <p:sp>
        <p:nvSpPr>
          <p:cNvPr id="11267" name="Rectangle 3"/>
          <p:cNvSpPr>
            <a:spLocks noGrp="1" noChangeArrowheads="1"/>
          </p:cNvSpPr>
          <p:nvPr>
            <p:ph type="body" idx="1"/>
          </p:nvPr>
        </p:nvSpPr>
        <p:spPr>
          <a:xfrm>
            <a:off x="1580861" y="2133600"/>
            <a:ext cx="7410739" cy="2438400"/>
          </a:xfrm>
        </p:spPr>
        <p:txBody>
          <a:bodyPr/>
          <a:lstStyle/>
          <a:p>
            <a:pPr>
              <a:lnSpc>
                <a:spcPct val="100000"/>
              </a:lnSpc>
              <a:spcBef>
                <a:spcPct val="0"/>
              </a:spcBef>
              <a:spcAft>
                <a:spcPts val="600"/>
              </a:spcAft>
            </a:pPr>
            <a:r>
              <a:rPr lang="en-US" dirty="0" smtClean="0">
                <a:ea typeface="ＭＳ Ｐゴシック" pitchFamily="34" charset="-128"/>
              </a:rPr>
              <a:t>Volunteers</a:t>
            </a:r>
          </a:p>
          <a:p>
            <a:pPr>
              <a:lnSpc>
                <a:spcPct val="100000"/>
              </a:lnSpc>
              <a:spcBef>
                <a:spcPct val="0"/>
              </a:spcBef>
              <a:spcAft>
                <a:spcPts val="600"/>
              </a:spcAft>
            </a:pPr>
            <a:r>
              <a:rPr lang="en-US" dirty="0" smtClean="0">
                <a:ea typeface="ＭＳ Ｐゴシック" pitchFamily="34" charset="-128"/>
              </a:rPr>
              <a:t>“Backbone” of Baldrige Program</a:t>
            </a:r>
          </a:p>
          <a:p>
            <a:pPr>
              <a:lnSpc>
                <a:spcPct val="100000"/>
              </a:lnSpc>
              <a:spcBef>
                <a:spcPct val="0"/>
              </a:spcBef>
              <a:spcAft>
                <a:spcPts val="600"/>
              </a:spcAft>
            </a:pPr>
            <a:r>
              <a:rPr lang="en-US" dirty="0" smtClean="0">
                <a:ea typeface="ＭＳ Ｐゴシック" pitchFamily="34" charset="-128"/>
              </a:rPr>
              <a:t>Evaluate award applications</a:t>
            </a:r>
          </a:p>
          <a:p>
            <a:pPr>
              <a:lnSpc>
                <a:spcPct val="100000"/>
              </a:lnSpc>
              <a:spcBef>
                <a:spcPct val="0"/>
              </a:spcBef>
              <a:spcAft>
                <a:spcPts val="600"/>
              </a:spcAft>
            </a:pPr>
            <a:r>
              <a:rPr lang="en-US" dirty="0" smtClean="0">
                <a:ea typeface="ＭＳ Ｐゴシック" pitchFamily="34" charset="-128"/>
              </a:rPr>
              <a:t>Serve as ambassadors</a:t>
            </a:r>
          </a:p>
          <a:p>
            <a:pPr>
              <a:lnSpc>
                <a:spcPct val="100000"/>
              </a:lnSpc>
              <a:spcAft>
                <a:spcPts val="600"/>
              </a:spcAft>
            </a:pPr>
            <a:endParaRPr lang="en-US" dirty="0" smtClean="0">
              <a:ea typeface="ＭＳ Ｐゴシック" pitchFamily="34" charset="-128"/>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224126" y="228600"/>
            <a:ext cx="8086147" cy="916081"/>
          </a:xfrm>
        </p:spPr>
        <p:txBody>
          <a:bodyPr/>
          <a:lstStyle/>
          <a:p>
            <a:pPr>
              <a:lnSpc>
                <a:spcPts val="4487"/>
              </a:lnSpc>
            </a:pPr>
            <a:r>
              <a:rPr lang="en-US" sz="4400" dirty="0" smtClean="0">
                <a:latin typeface="Arial Narrow" pitchFamily="34" charset="0"/>
                <a:ea typeface="ＭＳ Ｐゴシック" pitchFamily="34" charset="-128"/>
                <a:cs typeface="Arial Narrow" pitchFamily="34" charset="0"/>
              </a:rPr>
              <a:t>Applications by Award Category</a:t>
            </a:r>
          </a:p>
        </p:txBody>
      </p:sp>
      <p:graphicFrame>
        <p:nvGraphicFramePr>
          <p:cNvPr id="311375" name="Group 79"/>
          <p:cNvGraphicFramePr>
            <a:graphicFrameLocks noGrp="1"/>
          </p:cNvGraphicFramePr>
          <p:nvPr>
            <p:ph idx="1"/>
            <p:extLst>
              <p:ext uri="{D42A27DB-BD31-4B8C-83A1-F6EECF244321}">
                <p14:modId xmlns:p14="http://schemas.microsoft.com/office/powerpoint/2010/main" val="3229961678"/>
              </p:ext>
            </p:extLst>
          </p:nvPr>
        </p:nvGraphicFramePr>
        <p:xfrm>
          <a:off x="1752600" y="1219200"/>
          <a:ext cx="6931383" cy="4506336"/>
        </p:xfrm>
        <a:graphic>
          <a:graphicData uri="http://schemas.openxmlformats.org/drawingml/2006/table">
            <a:tbl>
              <a:tblPr firstRow="1">
                <a:tableStyleId>{9DCAF9ED-07DC-4A11-8D7F-57B35C25682E}</a:tableStyleId>
              </a:tblPr>
              <a:tblGrid>
                <a:gridCol w="2040085"/>
                <a:gridCol w="542197"/>
                <a:gridCol w="762944"/>
                <a:gridCol w="570572"/>
                <a:gridCol w="661083"/>
                <a:gridCol w="610230"/>
                <a:gridCol w="610230"/>
                <a:gridCol w="610230"/>
                <a:gridCol w="523812"/>
              </a:tblGrid>
              <a:tr h="372792">
                <a:tc>
                  <a:txBody>
                    <a:bodyPr/>
                    <a:lstStyle/>
                    <a:p>
                      <a:pPr marL="0" marR="0" lvl="0" indent="0" algn="l" defTabSz="1019175" rtl="0" eaLnBrk="0" fontAlgn="base" latinLnBrk="0" hangingPunct="0">
                        <a:lnSpc>
                          <a:spcPts val="3800"/>
                        </a:lnSpc>
                        <a:spcBef>
                          <a:spcPts val="1000"/>
                        </a:spcBef>
                        <a:spcAft>
                          <a:spcPct val="0"/>
                        </a:spcAft>
                        <a:buClrTx/>
                        <a:buSzPct val="50000"/>
                        <a:buFont typeface="Monotype Sorts" pitchFamily="2" charset="2"/>
                        <a:buNone/>
                        <a:tabLst/>
                      </a:pPr>
                      <a:endParaRPr kumimoji="0" lang="en-US" sz="2400" b="0" i="0" u="none" strike="noStrike" cap="none" normalizeH="0" baseline="0" dirty="0" smtClean="0">
                        <a:ln>
                          <a:noFill/>
                        </a:ln>
                        <a:solidFill>
                          <a:schemeClr val="tx1"/>
                        </a:solidFill>
                        <a:effectLst/>
                        <a:latin typeface="Arial Narrow" pitchFamily="34" charset="0"/>
                      </a:endParaRPr>
                    </a:p>
                  </a:txBody>
                  <a:tcPr marL="83127" marR="83127" marT="40346" marB="40346"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b="1" i="0" u="none" strike="noStrike" cap="none" normalizeH="0" baseline="0" dirty="0" smtClean="0">
                          <a:ln>
                            <a:noFill/>
                          </a:ln>
                          <a:solidFill>
                            <a:schemeClr val="bg1"/>
                          </a:solidFill>
                          <a:effectLst/>
                          <a:latin typeface="Arial Narrow" pitchFamily="34" charset="0"/>
                        </a:rPr>
                        <a:t> 13</a:t>
                      </a:r>
                    </a:p>
                  </a:txBody>
                  <a:tcPr marL="83127" marR="83127" marT="40346" marB="40346"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smtClean="0">
                          <a:ln>
                            <a:noFill/>
                          </a:ln>
                          <a:effectLst/>
                        </a:rPr>
                        <a:t>’12*</a:t>
                      </a:r>
                      <a:endParaRPr kumimoji="0" lang="en-US" sz="2400" b="1" i="0" u="none" strike="noStrike" cap="none" normalizeH="0" baseline="0" dirty="0" smtClean="0">
                        <a:ln>
                          <a:noFill/>
                        </a:ln>
                        <a:solidFill>
                          <a:schemeClr val="accent2"/>
                        </a:solidFill>
                        <a:effectLst/>
                        <a:latin typeface="Arial Narrow" pitchFamily="34" charset="0"/>
                      </a:endParaRPr>
                    </a:p>
                  </a:txBody>
                  <a:tcPr marL="83127" marR="83127" marT="40346" marB="40346"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smtClean="0">
                          <a:ln>
                            <a:noFill/>
                          </a:ln>
                          <a:effectLst/>
                        </a:rPr>
                        <a:t>’11</a:t>
                      </a:r>
                      <a:endParaRPr kumimoji="0" lang="en-US" sz="2400" b="1" i="0" u="none" strike="noStrike" cap="none" normalizeH="0" baseline="0" dirty="0" smtClean="0">
                        <a:ln>
                          <a:noFill/>
                        </a:ln>
                        <a:solidFill>
                          <a:schemeClr val="tx1"/>
                        </a:solidFill>
                        <a:effectLst/>
                        <a:latin typeface="Arial Narrow" pitchFamily="34" charset="0"/>
                      </a:endParaRPr>
                    </a:p>
                  </a:txBody>
                  <a:tcPr marL="83127" marR="83127" marT="40346" marB="40346"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smtClean="0">
                          <a:ln>
                            <a:noFill/>
                          </a:ln>
                          <a:effectLst/>
                        </a:rPr>
                        <a:t>’10</a:t>
                      </a:r>
                      <a:endParaRPr kumimoji="0" lang="en-US" sz="2400" b="1" i="0" u="none" strike="noStrike" cap="none" normalizeH="0" baseline="0" dirty="0" smtClean="0">
                        <a:ln>
                          <a:noFill/>
                        </a:ln>
                        <a:solidFill>
                          <a:schemeClr val="tx1"/>
                        </a:solidFill>
                        <a:effectLst/>
                        <a:latin typeface="Arial Narrow" pitchFamily="34" charset="0"/>
                      </a:endParaRPr>
                    </a:p>
                  </a:txBody>
                  <a:tcPr marL="83127" marR="83127" marT="40346" marB="40346"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smtClean="0">
                          <a:ln>
                            <a:noFill/>
                          </a:ln>
                          <a:effectLst/>
                        </a:rPr>
                        <a:t>’09</a:t>
                      </a:r>
                      <a:endParaRPr kumimoji="0" lang="en-US" sz="2400" b="1" i="0" u="none" strike="noStrike" cap="none" normalizeH="0" baseline="0" dirty="0" smtClean="0">
                        <a:ln>
                          <a:noFill/>
                        </a:ln>
                        <a:solidFill>
                          <a:schemeClr val="tx1"/>
                        </a:solidFill>
                        <a:effectLst/>
                        <a:latin typeface="Arial Narrow" pitchFamily="34" charset="0"/>
                      </a:endParaRPr>
                    </a:p>
                  </a:txBody>
                  <a:tcPr marL="83127" marR="83127" marT="40346" marB="40346"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smtClean="0">
                          <a:ln>
                            <a:noFill/>
                          </a:ln>
                          <a:effectLst/>
                        </a:rPr>
                        <a:t>’08</a:t>
                      </a:r>
                      <a:endParaRPr kumimoji="0" lang="en-US" sz="2400" b="1" i="0" u="none" strike="noStrike" cap="none" normalizeH="0" baseline="0" dirty="0" smtClean="0">
                        <a:ln>
                          <a:noFill/>
                        </a:ln>
                        <a:solidFill>
                          <a:schemeClr val="tx1"/>
                        </a:solidFill>
                        <a:effectLst/>
                        <a:latin typeface="Arial Narrow" pitchFamily="34" charset="0"/>
                      </a:endParaRPr>
                    </a:p>
                  </a:txBody>
                  <a:tcPr marL="83127" marR="83127" marT="40346" marB="40346"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smtClean="0">
                          <a:ln>
                            <a:noFill/>
                          </a:ln>
                          <a:effectLst/>
                        </a:rPr>
                        <a:t>’07</a:t>
                      </a:r>
                      <a:endParaRPr kumimoji="0" lang="en-US" sz="2400" b="1" i="0" u="none" strike="noStrike" cap="none" normalizeH="0" baseline="0" dirty="0" smtClean="0">
                        <a:ln>
                          <a:noFill/>
                        </a:ln>
                        <a:solidFill>
                          <a:schemeClr val="tx1"/>
                        </a:solidFill>
                        <a:effectLst/>
                        <a:latin typeface="Arial Narrow" pitchFamily="34" charset="0"/>
                      </a:endParaRPr>
                    </a:p>
                  </a:txBody>
                  <a:tcPr marL="83127" marR="83127" marT="40346" marB="40346"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smtClean="0">
                          <a:ln>
                            <a:noFill/>
                          </a:ln>
                          <a:effectLst/>
                        </a:rPr>
                        <a:t>’06</a:t>
                      </a:r>
                      <a:endParaRPr kumimoji="0" lang="en-US" sz="2400" b="1" i="0" u="none" strike="noStrike" cap="none" normalizeH="0" baseline="0" dirty="0" smtClean="0">
                        <a:ln>
                          <a:noFill/>
                        </a:ln>
                        <a:solidFill>
                          <a:schemeClr val="tx1"/>
                        </a:solidFill>
                        <a:effectLst/>
                        <a:latin typeface="Arial Narrow" pitchFamily="34" charset="0"/>
                      </a:endParaRPr>
                    </a:p>
                  </a:txBody>
                  <a:tcPr marL="83127" marR="83127" marT="40346" marB="40346" horzOverflow="overflow"/>
                </a:tc>
              </a:tr>
              <a:tr h="372792">
                <a:tc>
                  <a:txBody>
                    <a:bodyPr/>
                    <a:lstStyle/>
                    <a:p>
                      <a:pPr marL="0" marR="0" lvl="0" indent="0" algn="l"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b="1" u="none" strike="noStrike" cap="none" normalizeH="0" baseline="0" dirty="0" smtClean="0">
                          <a:ln>
                            <a:noFill/>
                          </a:ln>
                          <a:effectLst/>
                        </a:rPr>
                        <a:t>Manufacturing</a:t>
                      </a:r>
                      <a:endParaRPr kumimoji="0" lang="en-US" sz="2400" b="1" i="0" u="none" strike="noStrike" cap="none" normalizeH="0" baseline="0" dirty="0" smtClean="0">
                        <a:ln>
                          <a:noFill/>
                        </a:ln>
                        <a:solidFill>
                          <a:schemeClr val="tx1"/>
                        </a:solidFill>
                        <a:effectLst/>
                        <a:latin typeface="Arial Narrow" pitchFamily="34" charset="0"/>
                      </a:endParaRPr>
                    </a:p>
                  </a:txBody>
                  <a:tcPr marL="83127" marR="83127" marT="40346" marB="40346"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b="0" i="0" u="none" strike="noStrike" cap="none" normalizeH="0" baseline="0" dirty="0" smtClean="0">
                          <a:ln>
                            <a:noFill/>
                          </a:ln>
                          <a:solidFill>
                            <a:schemeClr val="tx1"/>
                          </a:solidFill>
                          <a:effectLst/>
                          <a:latin typeface="Arial Narrow" pitchFamily="34" charset="0"/>
                        </a:rPr>
                        <a:t>--</a:t>
                      </a:r>
                    </a:p>
                  </a:txBody>
                  <a:tcPr marL="83127" marR="83127" marT="40346" marB="40346"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smtClean="0">
                          <a:ln>
                            <a:noFill/>
                          </a:ln>
                          <a:solidFill>
                            <a:schemeClr val="tx1"/>
                          </a:solidFill>
                          <a:effectLst/>
                        </a:rPr>
                        <a:t>1</a:t>
                      </a:r>
                      <a:endParaRPr kumimoji="0" lang="en-US" sz="2400" b="1" i="0" u="none" strike="noStrike" cap="none" normalizeH="0" baseline="0" dirty="0" smtClean="0">
                        <a:ln>
                          <a:noFill/>
                        </a:ln>
                        <a:solidFill>
                          <a:schemeClr val="tx1"/>
                        </a:solidFill>
                        <a:effectLst/>
                        <a:latin typeface="Arial Narrow" pitchFamily="34" charset="0"/>
                      </a:endParaRPr>
                    </a:p>
                  </a:txBody>
                  <a:tcPr marL="83127" marR="83127" marT="40346" marB="40346"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smtClean="0">
                          <a:ln>
                            <a:noFill/>
                          </a:ln>
                          <a:effectLst/>
                        </a:rPr>
                        <a:t>2</a:t>
                      </a:r>
                      <a:endParaRPr kumimoji="0" lang="en-US" sz="2400" b="1" i="0" u="none" strike="noStrike" cap="none" normalizeH="0" baseline="0" dirty="0" smtClean="0">
                        <a:ln>
                          <a:noFill/>
                        </a:ln>
                        <a:solidFill>
                          <a:schemeClr val="tx1"/>
                        </a:solidFill>
                        <a:effectLst/>
                        <a:latin typeface="Arial Narrow" pitchFamily="34" charset="0"/>
                      </a:endParaRPr>
                    </a:p>
                  </a:txBody>
                  <a:tcPr marL="83127" marR="83127" marT="40346" marB="40346"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smtClean="0">
                          <a:ln>
                            <a:noFill/>
                          </a:ln>
                          <a:effectLst/>
                        </a:rPr>
                        <a:t>3</a:t>
                      </a:r>
                      <a:endParaRPr kumimoji="0" lang="en-US" sz="2400" b="1" i="0" u="none" strike="noStrike" cap="none" normalizeH="0" baseline="0" dirty="0" smtClean="0">
                        <a:ln>
                          <a:noFill/>
                        </a:ln>
                        <a:solidFill>
                          <a:schemeClr val="tx1"/>
                        </a:solidFill>
                        <a:effectLst/>
                        <a:latin typeface="Arial Narrow" pitchFamily="34" charset="0"/>
                      </a:endParaRPr>
                    </a:p>
                  </a:txBody>
                  <a:tcPr marL="83127" marR="83127" marT="40346" marB="40346"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smtClean="0">
                          <a:ln>
                            <a:noFill/>
                          </a:ln>
                          <a:effectLst/>
                        </a:rPr>
                        <a:t>2</a:t>
                      </a:r>
                      <a:endParaRPr kumimoji="0" lang="en-US" sz="2400" b="1" i="0" u="none" strike="noStrike" cap="none" normalizeH="0" baseline="0" dirty="0" smtClean="0">
                        <a:ln>
                          <a:noFill/>
                        </a:ln>
                        <a:solidFill>
                          <a:schemeClr val="tx1"/>
                        </a:solidFill>
                        <a:effectLst/>
                        <a:latin typeface="Arial Narrow" pitchFamily="34" charset="0"/>
                      </a:endParaRPr>
                    </a:p>
                  </a:txBody>
                  <a:tcPr marL="83127" marR="83127" marT="40346" marB="40346"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smtClean="0">
                          <a:ln>
                            <a:noFill/>
                          </a:ln>
                          <a:effectLst/>
                        </a:rPr>
                        <a:t>3</a:t>
                      </a:r>
                      <a:endParaRPr kumimoji="0" lang="en-US" sz="2400" b="1" i="0" u="none" strike="noStrike" cap="none" normalizeH="0" baseline="0" dirty="0" smtClean="0">
                        <a:ln>
                          <a:noFill/>
                        </a:ln>
                        <a:solidFill>
                          <a:schemeClr val="tx1"/>
                        </a:solidFill>
                        <a:effectLst/>
                        <a:latin typeface="Arial Narrow" pitchFamily="34" charset="0"/>
                      </a:endParaRPr>
                    </a:p>
                  </a:txBody>
                  <a:tcPr marL="83127" marR="83127" marT="40346" marB="40346"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smtClean="0">
                          <a:ln>
                            <a:noFill/>
                          </a:ln>
                          <a:effectLst/>
                        </a:rPr>
                        <a:t>2</a:t>
                      </a:r>
                      <a:endParaRPr kumimoji="0" lang="en-US" sz="2400" b="1" i="0" u="none" strike="noStrike" cap="none" normalizeH="0" baseline="0" dirty="0" smtClean="0">
                        <a:ln>
                          <a:noFill/>
                        </a:ln>
                        <a:solidFill>
                          <a:schemeClr val="tx1"/>
                        </a:solidFill>
                        <a:effectLst/>
                        <a:latin typeface="Arial Narrow" pitchFamily="34" charset="0"/>
                      </a:endParaRPr>
                    </a:p>
                  </a:txBody>
                  <a:tcPr marL="83127" marR="83127" marT="40346" marB="40346"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smtClean="0">
                          <a:ln>
                            <a:noFill/>
                          </a:ln>
                          <a:effectLst/>
                        </a:rPr>
                        <a:t>3</a:t>
                      </a:r>
                      <a:endParaRPr kumimoji="0" lang="en-US" sz="2400" b="1" i="0" u="none" strike="noStrike" cap="none" normalizeH="0" baseline="0" dirty="0" smtClean="0">
                        <a:ln>
                          <a:noFill/>
                        </a:ln>
                        <a:solidFill>
                          <a:schemeClr val="tx1"/>
                        </a:solidFill>
                        <a:effectLst/>
                        <a:latin typeface="Arial Narrow" pitchFamily="34" charset="0"/>
                      </a:endParaRPr>
                    </a:p>
                  </a:txBody>
                  <a:tcPr marL="83127" marR="83127" marT="40346" marB="40346" horzOverflow="overflow"/>
                </a:tc>
              </a:tr>
              <a:tr h="372792">
                <a:tc>
                  <a:txBody>
                    <a:bodyPr/>
                    <a:lstStyle/>
                    <a:p>
                      <a:pPr marL="0" marR="0" lvl="0" indent="0" algn="l"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b="1" u="none" strike="noStrike" cap="none" normalizeH="0" baseline="0" dirty="0" smtClean="0">
                          <a:ln>
                            <a:noFill/>
                          </a:ln>
                          <a:effectLst/>
                        </a:rPr>
                        <a:t>Service</a:t>
                      </a:r>
                      <a:endParaRPr kumimoji="0" lang="en-US" sz="2400" b="1" i="0" u="none" strike="noStrike" cap="none" normalizeH="0" baseline="0" dirty="0" smtClean="0">
                        <a:ln>
                          <a:noFill/>
                        </a:ln>
                        <a:solidFill>
                          <a:schemeClr val="tx1"/>
                        </a:solidFill>
                        <a:effectLst/>
                        <a:latin typeface="Arial Narrow" pitchFamily="34" charset="0"/>
                      </a:endParaRPr>
                    </a:p>
                  </a:txBody>
                  <a:tcPr marL="83127" marR="83127" marT="40346" marB="40346"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b="0" i="0" u="none" strike="noStrike" cap="none" normalizeH="0" baseline="0" dirty="0" smtClean="0">
                          <a:ln>
                            <a:noFill/>
                          </a:ln>
                          <a:solidFill>
                            <a:schemeClr val="tx1"/>
                          </a:solidFill>
                          <a:effectLst/>
                          <a:latin typeface="Arial Narrow" pitchFamily="34" charset="0"/>
                        </a:rPr>
                        <a:t>--</a:t>
                      </a:r>
                    </a:p>
                  </a:txBody>
                  <a:tcPr marL="83127" marR="83127" marT="40346" marB="40346"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smtClean="0">
                          <a:ln>
                            <a:noFill/>
                          </a:ln>
                          <a:solidFill>
                            <a:schemeClr val="tx1"/>
                          </a:solidFill>
                          <a:effectLst/>
                        </a:rPr>
                        <a:t>3</a:t>
                      </a:r>
                      <a:endParaRPr kumimoji="0" lang="en-US" sz="2400" b="1" i="0" u="none" strike="noStrike" cap="none" normalizeH="0" baseline="0" dirty="0" smtClean="0">
                        <a:ln>
                          <a:noFill/>
                        </a:ln>
                        <a:solidFill>
                          <a:schemeClr val="tx1"/>
                        </a:solidFill>
                        <a:effectLst/>
                        <a:latin typeface="Arial Narrow" pitchFamily="34" charset="0"/>
                      </a:endParaRPr>
                    </a:p>
                  </a:txBody>
                  <a:tcPr marL="83127" marR="83127" marT="40346" marB="40346"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smtClean="0">
                          <a:ln>
                            <a:noFill/>
                          </a:ln>
                          <a:effectLst/>
                        </a:rPr>
                        <a:t>3</a:t>
                      </a:r>
                      <a:endParaRPr kumimoji="0" lang="en-US" sz="2400" b="1" i="0" u="none" strike="noStrike" cap="none" normalizeH="0" baseline="0" dirty="0" smtClean="0">
                        <a:ln>
                          <a:noFill/>
                        </a:ln>
                        <a:solidFill>
                          <a:schemeClr val="tx1"/>
                        </a:solidFill>
                        <a:effectLst/>
                        <a:latin typeface="Arial Narrow" pitchFamily="34" charset="0"/>
                      </a:endParaRPr>
                    </a:p>
                  </a:txBody>
                  <a:tcPr marL="83127" marR="83127" marT="40346" marB="40346"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smtClean="0">
                          <a:ln>
                            <a:noFill/>
                          </a:ln>
                          <a:effectLst/>
                        </a:rPr>
                        <a:t>2</a:t>
                      </a:r>
                      <a:endParaRPr kumimoji="0" lang="en-US" sz="2400" b="1" i="0" u="none" strike="noStrike" cap="none" normalizeH="0" baseline="0" dirty="0" smtClean="0">
                        <a:ln>
                          <a:noFill/>
                        </a:ln>
                        <a:solidFill>
                          <a:schemeClr val="tx1"/>
                        </a:solidFill>
                        <a:effectLst/>
                        <a:latin typeface="Arial Narrow" pitchFamily="34" charset="0"/>
                      </a:endParaRPr>
                    </a:p>
                  </a:txBody>
                  <a:tcPr marL="83127" marR="83127" marT="40346" marB="40346"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smtClean="0">
                          <a:ln>
                            <a:noFill/>
                          </a:ln>
                          <a:effectLst/>
                        </a:rPr>
                        <a:t>4</a:t>
                      </a:r>
                      <a:endParaRPr kumimoji="0" lang="en-US" sz="2400" b="1" i="0" u="none" strike="noStrike" cap="none" normalizeH="0" baseline="0" dirty="0" smtClean="0">
                        <a:ln>
                          <a:noFill/>
                        </a:ln>
                        <a:solidFill>
                          <a:schemeClr val="tx1"/>
                        </a:solidFill>
                        <a:effectLst/>
                        <a:latin typeface="Arial Narrow" pitchFamily="34" charset="0"/>
                      </a:endParaRPr>
                    </a:p>
                  </a:txBody>
                  <a:tcPr marL="83127" marR="83127" marT="40346" marB="40346"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smtClean="0">
                          <a:ln>
                            <a:noFill/>
                          </a:ln>
                          <a:effectLst/>
                        </a:rPr>
                        <a:t>5</a:t>
                      </a:r>
                      <a:endParaRPr kumimoji="0" lang="en-US" sz="2400" b="1" i="0" u="none" strike="noStrike" cap="none" normalizeH="0" baseline="0" dirty="0" smtClean="0">
                        <a:ln>
                          <a:noFill/>
                        </a:ln>
                        <a:solidFill>
                          <a:schemeClr val="tx1"/>
                        </a:solidFill>
                        <a:effectLst/>
                        <a:latin typeface="Arial Narrow" pitchFamily="34" charset="0"/>
                      </a:endParaRPr>
                    </a:p>
                  </a:txBody>
                  <a:tcPr marL="83127" marR="83127" marT="40346" marB="40346"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smtClean="0">
                          <a:ln>
                            <a:noFill/>
                          </a:ln>
                          <a:effectLst/>
                        </a:rPr>
                        <a:t>4</a:t>
                      </a:r>
                      <a:endParaRPr kumimoji="0" lang="en-US" sz="2400" b="1" i="0" u="none" strike="noStrike" cap="none" normalizeH="0" baseline="0" dirty="0" smtClean="0">
                        <a:ln>
                          <a:noFill/>
                        </a:ln>
                        <a:solidFill>
                          <a:schemeClr val="tx1"/>
                        </a:solidFill>
                        <a:effectLst/>
                        <a:latin typeface="Arial Narrow" pitchFamily="34" charset="0"/>
                      </a:endParaRPr>
                    </a:p>
                  </a:txBody>
                  <a:tcPr marL="83127" marR="83127" marT="40346" marB="40346"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smtClean="0">
                          <a:ln>
                            <a:noFill/>
                          </a:ln>
                          <a:effectLst/>
                        </a:rPr>
                        <a:t>4</a:t>
                      </a:r>
                      <a:endParaRPr kumimoji="0" lang="en-US" sz="2400" b="1" i="0" u="none" strike="noStrike" cap="none" normalizeH="0" baseline="0" dirty="0" smtClean="0">
                        <a:ln>
                          <a:noFill/>
                        </a:ln>
                        <a:solidFill>
                          <a:schemeClr val="tx1"/>
                        </a:solidFill>
                        <a:effectLst/>
                        <a:latin typeface="Arial Narrow" pitchFamily="34" charset="0"/>
                      </a:endParaRPr>
                    </a:p>
                  </a:txBody>
                  <a:tcPr marL="83127" marR="83127" marT="40346" marB="40346" horzOverflow="overflow"/>
                </a:tc>
              </a:tr>
              <a:tr h="372792">
                <a:tc>
                  <a:txBody>
                    <a:bodyPr/>
                    <a:lstStyle/>
                    <a:p>
                      <a:pPr marL="0" marR="0" lvl="0" indent="0" algn="l"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b="1" u="none" strike="noStrike" cap="none" normalizeH="0" baseline="0" dirty="0" smtClean="0">
                          <a:ln>
                            <a:noFill/>
                          </a:ln>
                          <a:effectLst/>
                        </a:rPr>
                        <a:t>Small business</a:t>
                      </a:r>
                      <a:endParaRPr kumimoji="0" lang="en-US" sz="2400" b="1" i="0" u="none" strike="noStrike" cap="none" normalizeH="0" baseline="0" dirty="0" smtClean="0">
                        <a:ln>
                          <a:noFill/>
                        </a:ln>
                        <a:solidFill>
                          <a:schemeClr val="tx1"/>
                        </a:solidFill>
                        <a:effectLst/>
                        <a:latin typeface="Arial Narrow" pitchFamily="34" charset="0"/>
                      </a:endParaRPr>
                    </a:p>
                  </a:txBody>
                  <a:tcPr marL="83127" marR="83127" marT="40346" marB="40346"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b="0" i="0" u="none" strike="noStrike" cap="none" normalizeH="0" baseline="0" dirty="0" smtClean="0">
                          <a:ln>
                            <a:noFill/>
                          </a:ln>
                          <a:solidFill>
                            <a:schemeClr val="tx1"/>
                          </a:solidFill>
                          <a:effectLst/>
                          <a:latin typeface="Arial Narrow" pitchFamily="34" charset="0"/>
                        </a:rPr>
                        <a:t>--</a:t>
                      </a:r>
                    </a:p>
                  </a:txBody>
                  <a:tcPr marL="83127" marR="83127" marT="40346" marB="40346"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smtClean="0">
                          <a:ln>
                            <a:noFill/>
                          </a:ln>
                          <a:solidFill>
                            <a:schemeClr val="tx1"/>
                          </a:solidFill>
                          <a:effectLst/>
                        </a:rPr>
                        <a:t>2</a:t>
                      </a:r>
                      <a:endParaRPr kumimoji="0" lang="en-US" sz="2400" b="1" i="0" u="none" strike="noStrike" cap="none" normalizeH="0" baseline="0" dirty="0" smtClean="0">
                        <a:ln>
                          <a:noFill/>
                        </a:ln>
                        <a:solidFill>
                          <a:schemeClr val="tx1"/>
                        </a:solidFill>
                        <a:effectLst/>
                        <a:latin typeface="Arial Narrow" pitchFamily="34" charset="0"/>
                      </a:endParaRPr>
                    </a:p>
                  </a:txBody>
                  <a:tcPr marL="83127" marR="83127" marT="40346" marB="40346"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smtClean="0">
                          <a:ln>
                            <a:noFill/>
                          </a:ln>
                          <a:effectLst/>
                        </a:rPr>
                        <a:t>2</a:t>
                      </a:r>
                      <a:endParaRPr kumimoji="0" lang="en-US" sz="2400" b="1" i="0" u="none" strike="noStrike" cap="none" normalizeH="0" baseline="0" dirty="0" smtClean="0">
                        <a:ln>
                          <a:noFill/>
                        </a:ln>
                        <a:solidFill>
                          <a:schemeClr val="tx1"/>
                        </a:solidFill>
                        <a:effectLst/>
                        <a:latin typeface="Arial Narrow" pitchFamily="34" charset="0"/>
                      </a:endParaRPr>
                    </a:p>
                  </a:txBody>
                  <a:tcPr marL="83127" marR="83127" marT="40346" marB="40346"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smtClean="0">
                          <a:ln>
                            <a:noFill/>
                          </a:ln>
                          <a:effectLst/>
                        </a:rPr>
                        <a:t>7</a:t>
                      </a:r>
                      <a:endParaRPr kumimoji="0" lang="en-US" sz="2400" b="1" i="0" u="none" strike="noStrike" cap="none" normalizeH="0" baseline="0" dirty="0" smtClean="0">
                        <a:ln>
                          <a:noFill/>
                        </a:ln>
                        <a:solidFill>
                          <a:schemeClr val="tx1"/>
                        </a:solidFill>
                        <a:effectLst/>
                        <a:latin typeface="Arial Narrow" pitchFamily="34" charset="0"/>
                      </a:endParaRPr>
                    </a:p>
                  </a:txBody>
                  <a:tcPr marL="83127" marR="83127" marT="40346" marB="40346"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smtClean="0">
                          <a:ln>
                            <a:noFill/>
                          </a:ln>
                          <a:effectLst/>
                        </a:rPr>
                        <a:t>5</a:t>
                      </a:r>
                      <a:endParaRPr kumimoji="0" lang="en-US" sz="2400" b="1" i="0" u="none" strike="noStrike" cap="none" normalizeH="0" baseline="0" dirty="0" smtClean="0">
                        <a:ln>
                          <a:noFill/>
                        </a:ln>
                        <a:solidFill>
                          <a:schemeClr val="tx1"/>
                        </a:solidFill>
                        <a:effectLst/>
                        <a:latin typeface="Arial Narrow" pitchFamily="34" charset="0"/>
                      </a:endParaRPr>
                    </a:p>
                  </a:txBody>
                  <a:tcPr marL="83127" marR="83127" marT="40346" marB="40346"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smtClean="0">
                          <a:ln>
                            <a:noFill/>
                          </a:ln>
                          <a:effectLst/>
                        </a:rPr>
                        <a:t>7</a:t>
                      </a:r>
                      <a:endParaRPr kumimoji="0" lang="en-US" sz="2400" b="1" i="0" u="none" strike="noStrike" cap="none" normalizeH="0" baseline="0" dirty="0" smtClean="0">
                        <a:ln>
                          <a:noFill/>
                        </a:ln>
                        <a:solidFill>
                          <a:schemeClr val="tx1"/>
                        </a:solidFill>
                        <a:effectLst/>
                        <a:latin typeface="Arial Narrow" pitchFamily="34" charset="0"/>
                      </a:endParaRPr>
                    </a:p>
                  </a:txBody>
                  <a:tcPr marL="83127" marR="83127" marT="40346" marB="40346"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smtClean="0">
                          <a:ln>
                            <a:noFill/>
                          </a:ln>
                          <a:effectLst/>
                        </a:rPr>
                        <a:t>7</a:t>
                      </a:r>
                      <a:endParaRPr kumimoji="0" lang="en-US" sz="2400" b="1" i="0" u="none" strike="noStrike" cap="none" normalizeH="0" baseline="0" dirty="0" smtClean="0">
                        <a:ln>
                          <a:noFill/>
                        </a:ln>
                        <a:solidFill>
                          <a:schemeClr val="tx1"/>
                        </a:solidFill>
                        <a:effectLst/>
                        <a:latin typeface="Arial Narrow" pitchFamily="34" charset="0"/>
                      </a:endParaRPr>
                    </a:p>
                  </a:txBody>
                  <a:tcPr marL="83127" marR="83127" marT="40346" marB="40346"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smtClean="0">
                          <a:ln>
                            <a:noFill/>
                          </a:ln>
                          <a:effectLst/>
                        </a:rPr>
                        <a:t>8</a:t>
                      </a:r>
                      <a:endParaRPr kumimoji="0" lang="en-US" sz="2400" b="1" i="0" u="none" strike="noStrike" cap="none" normalizeH="0" baseline="0" dirty="0" smtClean="0">
                        <a:ln>
                          <a:noFill/>
                        </a:ln>
                        <a:solidFill>
                          <a:schemeClr val="tx1"/>
                        </a:solidFill>
                        <a:effectLst/>
                        <a:latin typeface="Arial Narrow" pitchFamily="34" charset="0"/>
                      </a:endParaRPr>
                    </a:p>
                  </a:txBody>
                  <a:tcPr marL="83127" marR="83127" marT="40346" marB="40346" horzOverflow="overflow"/>
                </a:tc>
              </a:tr>
              <a:tr h="372792">
                <a:tc>
                  <a:txBody>
                    <a:bodyPr/>
                    <a:lstStyle/>
                    <a:p>
                      <a:pPr marL="0" marR="0" lvl="0" indent="0" algn="l"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b="1" u="none" strike="noStrike" cap="none" normalizeH="0" baseline="0" dirty="0" smtClean="0">
                          <a:ln>
                            <a:noFill/>
                          </a:ln>
                          <a:effectLst/>
                        </a:rPr>
                        <a:t>Education</a:t>
                      </a:r>
                      <a:endParaRPr kumimoji="0" lang="en-US" sz="2400" b="1" i="0" u="none" strike="noStrike" cap="none" normalizeH="0" baseline="0" dirty="0" smtClean="0">
                        <a:ln>
                          <a:noFill/>
                        </a:ln>
                        <a:solidFill>
                          <a:schemeClr val="tx1"/>
                        </a:solidFill>
                        <a:effectLst/>
                        <a:latin typeface="Arial Narrow" pitchFamily="34" charset="0"/>
                      </a:endParaRPr>
                    </a:p>
                  </a:txBody>
                  <a:tcPr marL="83127" marR="83127" marT="40346" marB="40346"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b="0" i="0" u="none" strike="noStrike" cap="none" normalizeH="0" baseline="0" dirty="0" smtClean="0">
                          <a:ln>
                            <a:noFill/>
                          </a:ln>
                          <a:solidFill>
                            <a:schemeClr val="tx1"/>
                          </a:solidFill>
                          <a:effectLst/>
                          <a:latin typeface="Arial Narrow" pitchFamily="34" charset="0"/>
                        </a:rPr>
                        <a:t>2</a:t>
                      </a:r>
                    </a:p>
                  </a:txBody>
                  <a:tcPr marL="83127" marR="83127" marT="40346" marB="40346"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smtClean="0">
                          <a:ln>
                            <a:noFill/>
                          </a:ln>
                          <a:solidFill>
                            <a:schemeClr val="tx1"/>
                          </a:solidFill>
                          <a:effectLst/>
                        </a:rPr>
                        <a:t>3</a:t>
                      </a:r>
                      <a:endParaRPr kumimoji="0" lang="en-US" sz="2400" b="1" i="0" u="none" strike="noStrike" cap="none" normalizeH="0" baseline="0" dirty="0" smtClean="0">
                        <a:ln>
                          <a:noFill/>
                        </a:ln>
                        <a:solidFill>
                          <a:schemeClr val="tx1"/>
                        </a:solidFill>
                        <a:effectLst/>
                        <a:latin typeface="Arial Narrow" pitchFamily="34" charset="0"/>
                      </a:endParaRPr>
                    </a:p>
                  </a:txBody>
                  <a:tcPr marL="83127" marR="83127" marT="40346" marB="40346"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smtClean="0">
                          <a:ln>
                            <a:noFill/>
                          </a:ln>
                          <a:effectLst/>
                        </a:rPr>
                        <a:t>8</a:t>
                      </a:r>
                      <a:endParaRPr kumimoji="0" lang="en-US" sz="2400" b="1" i="0" u="none" strike="noStrike" cap="none" normalizeH="0" baseline="0" dirty="0" smtClean="0">
                        <a:ln>
                          <a:noFill/>
                        </a:ln>
                        <a:solidFill>
                          <a:schemeClr val="tx1"/>
                        </a:solidFill>
                        <a:effectLst/>
                        <a:latin typeface="Arial Narrow" pitchFamily="34" charset="0"/>
                      </a:endParaRPr>
                    </a:p>
                  </a:txBody>
                  <a:tcPr marL="83127" marR="83127" marT="40346" marB="40346"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smtClean="0">
                          <a:ln>
                            <a:noFill/>
                          </a:ln>
                          <a:effectLst/>
                        </a:rPr>
                        <a:t>10</a:t>
                      </a:r>
                      <a:endParaRPr kumimoji="0" lang="en-US" sz="2400" b="1" i="0" u="none" strike="noStrike" cap="none" normalizeH="0" baseline="0" dirty="0" smtClean="0">
                        <a:ln>
                          <a:noFill/>
                        </a:ln>
                        <a:solidFill>
                          <a:schemeClr val="tx1"/>
                        </a:solidFill>
                        <a:effectLst/>
                        <a:latin typeface="Arial Narrow" pitchFamily="34" charset="0"/>
                      </a:endParaRPr>
                    </a:p>
                  </a:txBody>
                  <a:tcPr marL="83127" marR="83127" marT="40346" marB="40346"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smtClean="0">
                          <a:ln>
                            <a:noFill/>
                          </a:ln>
                          <a:effectLst/>
                        </a:rPr>
                        <a:t>9</a:t>
                      </a:r>
                      <a:endParaRPr kumimoji="0" lang="en-US" sz="2400" b="1" i="0" u="none" strike="noStrike" cap="none" normalizeH="0" baseline="0" dirty="0" smtClean="0">
                        <a:ln>
                          <a:noFill/>
                        </a:ln>
                        <a:solidFill>
                          <a:schemeClr val="tx1"/>
                        </a:solidFill>
                        <a:effectLst/>
                        <a:latin typeface="Arial Narrow" pitchFamily="34" charset="0"/>
                      </a:endParaRPr>
                    </a:p>
                  </a:txBody>
                  <a:tcPr marL="83127" marR="83127" marT="40346" marB="40346"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smtClean="0">
                          <a:ln>
                            <a:noFill/>
                          </a:ln>
                          <a:effectLst/>
                        </a:rPr>
                        <a:t>11</a:t>
                      </a:r>
                      <a:endParaRPr kumimoji="0" lang="en-US" sz="2400" b="1" i="0" u="none" strike="noStrike" cap="none" normalizeH="0" baseline="0" dirty="0" smtClean="0">
                        <a:ln>
                          <a:noFill/>
                        </a:ln>
                        <a:solidFill>
                          <a:schemeClr val="tx1"/>
                        </a:solidFill>
                        <a:effectLst/>
                        <a:latin typeface="Arial Narrow" pitchFamily="34" charset="0"/>
                      </a:endParaRPr>
                    </a:p>
                  </a:txBody>
                  <a:tcPr marL="83127" marR="83127" marT="40346" marB="40346"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smtClean="0">
                          <a:ln>
                            <a:noFill/>
                          </a:ln>
                          <a:effectLst/>
                        </a:rPr>
                        <a:t>16</a:t>
                      </a:r>
                      <a:endParaRPr kumimoji="0" lang="en-US" sz="2400" b="1" i="0" u="none" strike="noStrike" cap="none" normalizeH="0" baseline="0" dirty="0" smtClean="0">
                        <a:ln>
                          <a:noFill/>
                        </a:ln>
                        <a:solidFill>
                          <a:schemeClr val="tx1"/>
                        </a:solidFill>
                        <a:effectLst/>
                        <a:latin typeface="Arial Narrow" pitchFamily="34" charset="0"/>
                      </a:endParaRPr>
                    </a:p>
                  </a:txBody>
                  <a:tcPr marL="83127" marR="83127" marT="40346" marB="40346"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smtClean="0">
                          <a:ln>
                            <a:noFill/>
                          </a:ln>
                          <a:effectLst/>
                        </a:rPr>
                        <a:t>16</a:t>
                      </a:r>
                      <a:endParaRPr kumimoji="0" lang="en-US" sz="2400" b="1" i="0" u="none" strike="noStrike" cap="none" normalizeH="0" baseline="0" dirty="0" smtClean="0">
                        <a:ln>
                          <a:noFill/>
                        </a:ln>
                        <a:solidFill>
                          <a:schemeClr val="tx1"/>
                        </a:solidFill>
                        <a:effectLst/>
                        <a:latin typeface="Arial Narrow" pitchFamily="34" charset="0"/>
                      </a:endParaRPr>
                    </a:p>
                  </a:txBody>
                  <a:tcPr marL="83127" marR="83127" marT="40346" marB="40346" horzOverflow="overflow"/>
                </a:tc>
              </a:tr>
              <a:tr h="372792">
                <a:tc>
                  <a:txBody>
                    <a:bodyPr/>
                    <a:lstStyle/>
                    <a:p>
                      <a:pPr marL="0" marR="0" lvl="0" indent="0" algn="l"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b="1" u="none" strike="noStrike" cap="none" normalizeH="0" baseline="0" dirty="0" smtClean="0">
                          <a:ln>
                            <a:noFill/>
                          </a:ln>
                          <a:effectLst/>
                        </a:rPr>
                        <a:t>Health care</a:t>
                      </a:r>
                      <a:endParaRPr kumimoji="0" lang="en-US" sz="2400" b="1" i="0" u="none" strike="noStrike" cap="none" normalizeH="0" baseline="0" dirty="0" smtClean="0">
                        <a:ln>
                          <a:noFill/>
                        </a:ln>
                        <a:solidFill>
                          <a:schemeClr val="tx1"/>
                        </a:solidFill>
                        <a:effectLst/>
                        <a:latin typeface="Arial Narrow" pitchFamily="34" charset="0"/>
                      </a:endParaRPr>
                    </a:p>
                  </a:txBody>
                  <a:tcPr marL="83127" marR="83127" marT="40346" marB="40346"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b="0" i="0" u="none" strike="noStrike" cap="none" normalizeH="0" baseline="0" dirty="0" smtClean="0">
                          <a:ln>
                            <a:noFill/>
                          </a:ln>
                          <a:solidFill>
                            <a:schemeClr val="tx1"/>
                          </a:solidFill>
                          <a:effectLst/>
                          <a:latin typeface="Arial Narrow" pitchFamily="34" charset="0"/>
                        </a:rPr>
                        <a:t>15</a:t>
                      </a:r>
                    </a:p>
                  </a:txBody>
                  <a:tcPr marL="83127" marR="83127" marT="40346" marB="40346"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smtClean="0">
                          <a:ln>
                            <a:noFill/>
                          </a:ln>
                          <a:solidFill>
                            <a:schemeClr val="tx1"/>
                          </a:solidFill>
                          <a:effectLst/>
                        </a:rPr>
                        <a:t>25</a:t>
                      </a:r>
                      <a:endParaRPr kumimoji="0" lang="en-US" sz="2400" b="1" i="0" u="none" strike="noStrike" cap="none" normalizeH="0" baseline="0" dirty="0" smtClean="0">
                        <a:ln>
                          <a:noFill/>
                        </a:ln>
                        <a:solidFill>
                          <a:schemeClr val="tx1"/>
                        </a:solidFill>
                        <a:effectLst/>
                        <a:latin typeface="Arial Narrow" pitchFamily="34" charset="0"/>
                      </a:endParaRPr>
                    </a:p>
                  </a:txBody>
                  <a:tcPr marL="83127" marR="83127" marT="40346" marB="40346"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smtClean="0">
                          <a:ln>
                            <a:noFill/>
                          </a:ln>
                          <a:effectLst/>
                        </a:rPr>
                        <a:t>40</a:t>
                      </a:r>
                      <a:endParaRPr kumimoji="0" lang="en-US" sz="2400" b="1" i="0" u="none" strike="noStrike" cap="none" normalizeH="0" baseline="0" dirty="0" smtClean="0">
                        <a:ln>
                          <a:noFill/>
                        </a:ln>
                        <a:solidFill>
                          <a:schemeClr val="tx1"/>
                        </a:solidFill>
                        <a:effectLst/>
                        <a:latin typeface="Arial Narrow" pitchFamily="34" charset="0"/>
                      </a:endParaRPr>
                    </a:p>
                  </a:txBody>
                  <a:tcPr marL="83127" marR="83127" marT="40346" marB="40346"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smtClean="0">
                          <a:ln>
                            <a:noFill/>
                          </a:ln>
                          <a:effectLst/>
                        </a:rPr>
                        <a:t>54</a:t>
                      </a:r>
                      <a:endParaRPr kumimoji="0" lang="en-US" sz="2400" b="1" i="0" u="none" strike="noStrike" cap="none" normalizeH="0" baseline="0" dirty="0" smtClean="0">
                        <a:ln>
                          <a:noFill/>
                        </a:ln>
                        <a:solidFill>
                          <a:schemeClr val="tx1"/>
                        </a:solidFill>
                        <a:effectLst/>
                        <a:latin typeface="Arial Narrow" pitchFamily="34" charset="0"/>
                      </a:endParaRPr>
                    </a:p>
                  </a:txBody>
                  <a:tcPr marL="83127" marR="83127" marT="40346" marB="40346"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smtClean="0">
                          <a:ln>
                            <a:noFill/>
                          </a:ln>
                          <a:effectLst/>
                        </a:rPr>
                        <a:t>42</a:t>
                      </a:r>
                      <a:endParaRPr kumimoji="0" lang="en-US" sz="2400" b="1" i="0" u="none" strike="noStrike" cap="none" normalizeH="0" baseline="0" dirty="0" smtClean="0">
                        <a:ln>
                          <a:noFill/>
                        </a:ln>
                        <a:solidFill>
                          <a:schemeClr val="tx1"/>
                        </a:solidFill>
                        <a:effectLst/>
                        <a:latin typeface="Arial Narrow" pitchFamily="34" charset="0"/>
                      </a:endParaRPr>
                    </a:p>
                  </a:txBody>
                  <a:tcPr marL="83127" marR="83127" marT="40346" marB="40346"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smtClean="0">
                          <a:ln>
                            <a:noFill/>
                          </a:ln>
                          <a:effectLst/>
                        </a:rPr>
                        <a:t>43</a:t>
                      </a:r>
                      <a:endParaRPr kumimoji="0" lang="en-US" sz="2400" b="1" i="0" u="none" strike="noStrike" cap="none" normalizeH="0" baseline="0" dirty="0" smtClean="0">
                        <a:ln>
                          <a:noFill/>
                        </a:ln>
                        <a:solidFill>
                          <a:schemeClr val="tx1"/>
                        </a:solidFill>
                        <a:effectLst/>
                        <a:latin typeface="Arial Narrow" pitchFamily="34" charset="0"/>
                      </a:endParaRPr>
                    </a:p>
                  </a:txBody>
                  <a:tcPr marL="83127" marR="83127" marT="40346" marB="40346"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smtClean="0">
                          <a:ln>
                            <a:noFill/>
                          </a:ln>
                          <a:effectLst/>
                        </a:rPr>
                        <a:t>42</a:t>
                      </a:r>
                      <a:endParaRPr kumimoji="0" lang="en-US" sz="2400" b="1" i="0" u="none" strike="noStrike" cap="none" normalizeH="0" baseline="0" dirty="0" smtClean="0">
                        <a:ln>
                          <a:noFill/>
                        </a:ln>
                        <a:solidFill>
                          <a:schemeClr val="tx1"/>
                        </a:solidFill>
                        <a:effectLst/>
                        <a:latin typeface="Arial Narrow" pitchFamily="34" charset="0"/>
                      </a:endParaRPr>
                    </a:p>
                  </a:txBody>
                  <a:tcPr marL="83127" marR="83127" marT="40346" marB="40346"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smtClean="0">
                          <a:ln>
                            <a:noFill/>
                          </a:ln>
                          <a:effectLst/>
                        </a:rPr>
                        <a:t>45</a:t>
                      </a:r>
                      <a:endParaRPr kumimoji="0" lang="en-US" sz="2400" b="1" i="0" u="none" strike="noStrike" cap="none" normalizeH="0" baseline="0" dirty="0" smtClean="0">
                        <a:ln>
                          <a:noFill/>
                        </a:ln>
                        <a:solidFill>
                          <a:schemeClr val="tx1"/>
                        </a:solidFill>
                        <a:effectLst/>
                        <a:latin typeface="Arial Narrow" pitchFamily="34" charset="0"/>
                      </a:endParaRPr>
                    </a:p>
                  </a:txBody>
                  <a:tcPr marL="83127" marR="83127" marT="40346" marB="40346" horzOverflow="overflow"/>
                </a:tc>
              </a:tr>
              <a:tr h="372792">
                <a:tc>
                  <a:txBody>
                    <a:bodyPr/>
                    <a:lstStyle/>
                    <a:p>
                      <a:pPr marL="0" marR="0" lvl="0" indent="0" algn="l"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b="1" u="none" strike="noStrike" cap="none" normalizeH="0" baseline="0" dirty="0" smtClean="0">
                          <a:ln>
                            <a:noFill/>
                          </a:ln>
                          <a:effectLst/>
                        </a:rPr>
                        <a:t>Nonprofit</a:t>
                      </a:r>
                      <a:endParaRPr kumimoji="0" lang="en-US" sz="2400" b="1" i="0" u="none" strike="noStrike" cap="none" normalizeH="0" baseline="0" dirty="0" smtClean="0">
                        <a:ln>
                          <a:noFill/>
                        </a:ln>
                        <a:solidFill>
                          <a:schemeClr val="tx1"/>
                        </a:solidFill>
                        <a:effectLst/>
                        <a:latin typeface="Arial Narrow" pitchFamily="34" charset="0"/>
                      </a:endParaRPr>
                    </a:p>
                  </a:txBody>
                  <a:tcPr marL="83127" marR="83127" marT="40346" marB="40346"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b="0" i="0" u="none" strike="noStrike" cap="none" normalizeH="0" baseline="0" dirty="0" smtClean="0">
                          <a:ln>
                            <a:noFill/>
                          </a:ln>
                          <a:solidFill>
                            <a:schemeClr val="tx1"/>
                          </a:solidFill>
                          <a:effectLst/>
                          <a:latin typeface="Arial Narrow" pitchFamily="34" charset="0"/>
                        </a:rPr>
                        <a:t>5</a:t>
                      </a:r>
                    </a:p>
                  </a:txBody>
                  <a:tcPr marL="83127" marR="83127" marT="40346" marB="40346"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smtClean="0">
                          <a:ln>
                            <a:noFill/>
                          </a:ln>
                          <a:solidFill>
                            <a:schemeClr val="tx1"/>
                          </a:solidFill>
                          <a:effectLst/>
                        </a:rPr>
                        <a:t>5</a:t>
                      </a:r>
                      <a:endParaRPr kumimoji="0" lang="en-US" sz="2400" b="1" i="0" u="none" strike="noStrike" cap="none" normalizeH="0" baseline="0" dirty="0" smtClean="0">
                        <a:ln>
                          <a:noFill/>
                        </a:ln>
                        <a:solidFill>
                          <a:schemeClr val="tx1"/>
                        </a:solidFill>
                        <a:effectLst/>
                        <a:latin typeface="Arial Narrow" pitchFamily="34" charset="0"/>
                      </a:endParaRPr>
                    </a:p>
                  </a:txBody>
                  <a:tcPr marL="83127" marR="83127" marT="40346" marB="40346"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smtClean="0">
                          <a:ln>
                            <a:noFill/>
                          </a:ln>
                          <a:effectLst/>
                        </a:rPr>
                        <a:t>14</a:t>
                      </a:r>
                      <a:endParaRPr kumimoji="0" lang="en-US" sz="2400" b="1" i="0" u="none" strike="noStrike" cap="none" normalizeH="0" baseline="0" dirty="0" smtClean="0">
                        <a:ln>
                          <a:noFill/>
                        </a:ln>
                        <a:solidFill>
                          <a:schemeClr val="tx1"/>
                        </a:solidFill>
                        <a:effectLst/>
                        <a:latin typeface="Arial Narrow" pitchFamily="34" charset="0"/>
                      </a:endParaRPr>
                    </a:p>
                  </a:txBody>
                  <a:tcPr marL="83127" marR="83127" marT="40346" marB="40346"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smtClean="0">
                          <a:ln>
                            <a:noFill/>
                          </a:ln>
                          <a:effectLst/>
                        </a:rPr>
                        <a:t>7</a:t>
                      </a:r>
                      <a:endParaRPr kumimoji="0" lang="en-US" sz="2400" b="1" i="0" u="none" strike="noStrike" cap="none" normalizeH="0" baseline="0" dirty="0" smtClean="0">
                        <a:ln>
                          <a:noFill/>
                        </a:ln>
                        <a:solidFill>
                          <a:schemeClr val="tx1"/>
                        </a:solidFill>
                        <a:effectLst/>
                        <a:latin typeface="Arial Narrow" pitchFamily="34" charset="0"/>
                      </a:endParaRPr>
                    </a:p>
                  </a:txBody>
                  <a:tcPr marL="83127" marR="83127" marT="40346" marB="40346"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smtClean="0">
                          <a:ln>
                            <a:noFill/>
                          </a:ln>
                          <a:effectLst/>
                        </a:rPr>
                        <a:t>8</a:t>
                      </a:r>
                      <a:endParaRPr kumimoji="0" lang="en-US" sz="2400" b="1" i="0" u="none" strike="noStrike" cap="none" normalizeH="0" baseline="0" dirty="0" smtClean="0">
                        <a:ln>
                          <a:noFill/>
                        </a:ln>
                        <a:solidFill>
                          <a:schemeClr val="tx1"/>
                        </a:solidFill>
                        <a:effectLst/>
                        <a:latin typeface="Arial Narrow" pitchFamily="34" charset="0"/>
                      </a:endParaRPr>
                    </a:p>
                  </a:txBody>
                  <a:tcPr marL="83127" marR="83127" marT="40346" marB="40346"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smtClean="0">
                          <a:ln>
                            <a:noFill/>
                          </a:ln>
                          <a:effectLst/>
                        </a:rPr>
                        <a:t>16</a:t>
                      </a:r>
                      <a:endParaRPr kumimoji="0" lang="en-US" sz="2400" b="1" i="0" u="none" strike="noStrike" cap="none" normalizeH="0" baseline="0" dirty="0" smtClean="0">
                        <a:ln>
                          <a:noFill/>
                        </a:ln>
                        <a:solidFill>
                          <a:schemeClr val="tx1"/>
                        </a:solidFill>
                        <a:effectLst/>
                        <a:latin typeface="Arial Narrow" pitchFamily="34" charset="0"/>
                      </a:endParaRPr>
                    </a:p>
                  </a:txBody>
                  <a:tcPr marL="83127" marR="83127" marT="40346" marB="40346"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smtClean="0">
                          <a:ln>
                            <a:noFill/>
                          </a:ln>
                          <a:effectLst/>
                        </a:rPr>
                        <a:t>13</a:t>
                      </a:r>
                      <a:endParaRPr kumimoji="0" lang="en-US" sz="2400" b="1" i="0" u="none" strike="noStrike" cap="none" normalizeH="0" baseline="0" dirty="0" smtClean="0">
                        <a:ln>
                          <a:noFill/>
                        </a:ln>
                        <a:solidFill>
                          <a:schemeClr val="tx1"/>
                        </a:solidFill>
                        <a:effectLst/>
                        <a:latin typeface="Arial Narrow" pitchFamily="34" charset="0"/>
                      </a:endParaRPr>
                    </a:p>
                  </a:txBody>
                  <a:tcPr marL="83127" marR="83127" marT="40346" marB="40346"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u="none" strike="noStrike" cap="none" normalizeH="0" baseline="0" dirty="0" smtClean="0">
                          <a:ln>
                            <a:noFill/>
                          </a:ln>
                          <a:effectLst/>
                        </a:rPr>
                        <a:t>10</a:t>
                      </a:r>
                      <a:endParaRPr kumimoji="0" lang="en-US" sz="2400" b="1" i="0" u="none" strike="noStrike" cap="none" normalizeH="0" baseline="0" dirty="0" smtClean="0">
                        <a:ln>
                          <a:noFill/>
                        </a:ln>
                        <a:solidFill>
                          <a:schemeClr val="tx1"/>
                        </a:solidFill>
                        <a:effectLst/>
                        <a:latin typeface="Arial Narrow" pitchFamily="34" charset="0"/>
                      </a:endParaRPr>
                    </a:p>
                  </a:txBody>
                  <a:tcPr marL="83127" marR="83127" marT="40346" marB="40346" horzOverflow="overflow"/>
                </a:tc>
              </a:tr>
              <a:tr h="372792">
                <a:tc>
                  <a:txBody>
                    <a:bodyPr/>
                    <a:lstStyle/>
                    <a:p>
                      <a:pPr marL="0" marR="0" lvl="0" indent="0" algn="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b="1" u="none" strike="noStrike" cap="none" normalizeH="0" baseline="0" dirty="0" smtClean="0">
                          <a:ln>
                            <a:noFill/>
                          </a:ln>
                          <a:effectLst/>
                        </a:rPr>
                        <a:t>Total</a:t>
                      </a:r>
                      <a:endParaRPr kumimoji="0" lang="en-US" sz="2400" b="1" i="0" u="none" strike="noStrike" cap="none" normalizeH="0" baseline="0" dirty="0" smtClean="0">
                        <a:ln>
                          <a:noFill/>
                        </a:ln>
                        <a:solidFill>
                          <a:schemeClr val="tx1"/>
                        </a:solidFill>
                        <a:effectLst/>
                        <a:latin typeface="Arial Narrow" pitchFamily="34" charset="0"/>
                      </a:endParaRPr>
                    </a:p>
                  </a:txBody>
                  <a:tcPr marL="83127" marR="83127" marT="40346" marB="40346"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b="1" i="0" u="none" strike="noStrike" cap="none" normalizeH="0" baseline="0" dirty="0" smtClean="0">
                          <a:ln>
                            <a:noFill/>
                          </a:ln>
                          <a:solidFill>
                            <a:schemeClr val="tx1"/>
                          </a:solidFill>
                          <a:effectLst/>
                          <a:latin typeface="Arial Narrow" pitchFamily="34" charset="0"/>
                        </a:rPr>
                        <a:t>22</a:t>
                      </a:r>
                    </a:p>
                  </a:txBody>
                  <a:tcPr marL="83127" marR="83127" marT="40346" marB="40346"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b="1" u="none" strike="noStrike" cap="none" normalizeH="0" baseline="0" dirty="0" smtClean="0">
                          <a:ln>
                            <a:noFill/>
                          </a:ln>
                          <a:solidFill>
                            <a:schemeClr val="tx1"/>
                          </a:solidFill>
                          <a:effectLst/>
                        </a:rPr>
                        <a:t>39</a:t>
                      </a:r>
                      <a:endParaRPr kumimoji="0" lang="en-US" sz="2400" b="1" i="0" u="none" strike="noStrike" cap="none" normalizeH="0" baseline="0" dirty="0" smtClean="0">
                        <a:ln>
                          <a:noFill/>
                        </a:ln>
                        <a:solidFill>
                          <a:schemeClr val="tx1"/>
                        </a:solidFill>
                        <a:effectLst/>
                        <a:latin typeface="Arial Narrow" pitchFamily="34" charset="0"/>
                      </a:endParaRPr>
                    </a:p>
                  </a:txBody>
                  <a:tcPr marL="83127" marR="83127" marT="40346" marB="40346"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b="1" u="none" strike="noStrike" cap="none" normalizeH="0" baseline="0" dirty="0" smtClean="0">
                          <a:ln>
                            <a:noFill/>
                          </a:ln>
                          <a:effectLst/>
                        </a:rPr>
                        <a:t>69</a:t>
                      </a:r>
                      <a:endParaRPr kumimoji="0" lang="en-US" sz="2400" b="1" i="0" u="none" strike="noStrike" cap="none" normalizeH="0" baseline="0" dirty="0" smtClean="0">
                        <a:ln>
                          <a:noFill/>
                        </a:ln>
                        <a:solidFill>
                          <a:schemeClr val="tx1"/>
                        </a:solidFill>
                        <a:effectLst/>
                        <a:latin typeface="Arial Narrow" pitchFamily="34" charset="0"/>
                      </a:endParaRPr>
                    </a:p>
                  </a:txBody>
                  <a:tcPr marL="83127" marR="83127" marT="40346" marB="40346"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b="1" u="none" strike="noStrike" cap="none" normalizeH="0" baseline="0" dirty="0" smtClean="0">
                          <a:ln>
                            <a:noFill/>
                          </a:ln>
                          <a:effectLst/>
                        </a:rPr>
                        <a:t>83</a:t>
                      </a:r>
                      <a:endParaRPr kumimoji="0" lang="en-US" sz="2400" b="1" i="0" u="none" strike="noStrike" cap="none" normalizeH="0" baseline="0" dirty="0" smtClean="0">
                        <a:ln>
                          <a:noFill/>
                        </a:ln>
                        <a:solidFill>
                          <a:schemeClr val="tx1"/>
                        </a:solidFill>
                        <a:effectLst/>
                        <a:latin typeface="Arial Narrow" pitchFamily="34" charset="0"/>
                      </a:endParaRPr>
                    </a:p>
                  </a:txBody>
                  <a:tcPr marL="83127" marR="83127" marT="40346" marB="40346"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b="1" u="none" strike="noStrike" cap="none" normalizeH="0" baseline="0" dirty="0" smtClean="0">
                          <a:ln>
                            <a:noFill/>
                          </a:ln>
                          <a:effectLst/>
                        </a:rPr>
                        <a:t>70</a:t>
                      </a:r>
                      <a:endParaRPr kumimoji="0" lang="en-US" sz="2400" b="1" i="0" u="none" strike="noStrike" cap="none" normalizeH="0" baseline="0" dirty="0" smtClean="0">
                        <a:ln>
                          <a:noFill/>
                        </a:ln>
                        <a:solidFill>
                          <a:schemeClr val="tx1"/>
                        </a:solidFill>
                        <a:effectLst/>
                        <a:latin typeface="Arial Narrow" pitchFamily="34" charset="0"/>
                      </a:endParaRPr>
                    </a:p>
                  </a:txBody>
                  <a:tcPr marL="83127" marR="83127" marT="40346" marB="40346"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b="1" u="none" strike="noStrike" cap="none" normalizeH="0" baseline="0" dirty="0" smtClean="0">
                          <a:ln>
                            <a:noFill/>
                          </a:ln>
                          <a:effectLst/>
                        </a:rPr>
                        <a:t>85</a:t>
                      </a:r>
                      <a:endParaRPr kumimoji="0" lang="en-US" sz="2400" b="1" i="0" u="none" strike="noStrike" cap="none" normalizeH="0" baseline="0" dirty="0" smtClean="0">
                        <a:ln>
                          <a:noFill/>
                        </a:ln>
                        <a:solidFill>
                          <a:schemeClr val="tx1"/>
                        </a:solidFill>
                        <a:effectLst/>
                        <a:latin typeface="Arial Narrow" pitchFamily="34" charset="0"/>
                      </a:endParaRPr>
                    </a:p>
                  </a:txBody>
                  <a:tcPr marL="83127" marR="83127" marT="40346" marB="40346"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b="1" u="none" strike="noStrike" cap="none" normalizeH="0" baseline="0" dirty="0" smtClean="0">
                          <a:ln>
                            <a:noFill/>
                          </a:ln>
                          <a:effectLst/>
                        </a:rPr>
                        <a:t>84</a:t>
                      </a:r>
                      <a:endParaRPr kumimoji="0" lang="en-US" sz="2400" b="1" i="0" u="none" strike="noStrike" cap="none" normalizeH="0" baseline="0" dirty="0" smtClean="0">
                        <a:ln>
                          <a:noFill/>
                        </a:ln>
                        <a:solidFill>
                          <a:schemeClr val="tx1"/>
                        </a:solidFill>
                        <a:effectLst/>
                        <a:latin typeface="Arial Narrow" pitchFamily="34" charset="0"/>
                      </a:endParaRPr>
                    </a:p>
                  </a:txBody>
                  <a:tcPr marL="83127" marR="83127" marT="40346" marB="40346"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400" b="1" u="none" strike="noStrike" cap="none" normalizeH="0" baseline="0" dirty="0" smtClean="0">
                          <a:ln>
                            <a:noFill/>
                          </a:ln>
                          <a:effectLst/>
                        </a:rPr>
                        <a:t>86</a:t>
                      </a:r>
                      <a:endParaRPr kumimoji="0" lang="en-US" sz="2400" b="1" i="0" u="none" strike="noStrike" cap="none" normalizeH="0" baseline="0" dirty="0" smtClean="0">
                        <a:ln>
                          <a:noFill/>
                        </a:ln>
                        <a:solidFill>
                          <a:schemeClr val="tx1"/>
                        </a:solidFill>
                        <a:effectLst/>
                        <a:latin typeface="Arial Narrow" pitchFamily="34" charset="0"/>
                      </a:endParaRPr>
                    </a:p>
                  </a:txBody>
                  <a:tcPr marL="83127" marR="83127" marT="40346" marB="40346" horzOverflow="overflow"/>
                </a:tc>
              </a:tr>
            </a:tbl>
          </a:graphicData>
        </a:graphic>
      </p:graphicFrame>
      <p:sp>
        <p:nvSpPr>
          <p:cNvPr id="2" name="TextBox 1"/>
          <p:cNvSpPr txBox="1"/>
          <p:nvPr/>
        </p:nvSpPr>
        <p:spPr>
          <a:xfrm>
            <a:off x="4267200" y="6096000"/>
            <a:ext cx="4800600" cy="369332"/>
          </a:xfrm>
          <a:prstGeom prst="rect">
            <a:avLst/>
          </a:prstGeom>
          <a:noFill/>
        </p:spPr>
        <p:txBody>
          <a:bodyPr wrap="square" rtlCol="0">
            <a:spAutoFit/>
          </a:bodyPr>
          <a:lstStyle/>
          <a:p>
            <a:pPr algn="r"/>
            <a:r>
              <a:rPr lang="en-US" dirty="0" smtClean="0"/>
              <a:t>*New eligibility rules in effect.</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bwMode="auto">
          <a:xfrm>
            <a:off x="0" y="4394200"/>
            <a:ext cx="7467600" cy="243840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pitchFamily="-107" charset="0"/>
            </a:endParaRPr>
          </a:p>
        </p:txBody>
      </p:sp>
      <p:sp>
        <p:nvSpPr>
          <p:cNvPr id="12290" name="Rectangle 2"/>
          <p:cNvSpPr>
            <a:spLocks noGrp="1" noChangeArrowheads="1"/>
          </p:cNvSpPr>
          <p:nvPr>
            <p:ph type="title"/>
          </p:nvPr>
        </p:nvSpPr>
        <p:spPr>
          <a:xfrm>
            <a:off x="5943600" y="304800"/>
            <a:ext cx="2971800" cy="1765300"/>
          </a:xfrm>
        </p:spPr>
        <p:txBody>
          <a:bodyPr/>
          <a:lstStyle/>
          <a:p>
            <a:pPr>
              <a:lnSpc>
                <a:spcPct val="100000"/>
              </a:lnSpc>
              <a:spcAft>
                <a:spcPts val="600"/>
              </a:spcAft>
            </a:pPr>
            <a:r>
              <a:rPr lang="en-US" dirty="0" smtClean="0">
                <a:latin typeface="Arial Narrow" pitchFamily="34" charset="0"/>
                <a:ea typeface="ＭＳ Ｐゴシック" pitchFamily="34" charset="-128"/>
                <a:cs typeface="Arial Narrow" pitchFamily="34" charset="0"/>
              </a:rPr>
              <a:t>Scoring of Applications, </a:t>
            </a:r>
            <a:br>
              <a:rPr lang="en-US" dirty="0" smtClean="0">
                <a:latin typeface="Arial Narrow" pitchFamily="34" charset="0"/>
                <a:ea typeface="ＭＳ Ｐゴシック" pitchFamily="34" charset="-128"/>
                <a:cs typeface="Arial Narrow" pitchFamily="34" charset="0"/>
              </a:rPr>
            </a:br>
            <a:r>
              <a:rPr lang="en-US" dirty="0" smtClean="0">
                <a:latin typeface="Arial Narrow" pitchFamily="34" charset="0"/>
                <a:ea typeface="ＭＳ Ｐゴシック" pitchFamily="34" charset="-128"/>
                <a:cs typeface="Arial Narrow" pitchFamily="34" charset="0"/>
              </a:rPr>
              <a:t>1988–2007</a:t>
            </a:r>
          </a:p>
        </p:txBody>
      </p:sp>
      <p:graphicFrame>
        <p:nvGraphicFramePr>
          <p:cNvPr id="4" name="Table 3"/>
          <p:cNvGraphicFramePr>
            <a:graphicFrameLocks noGrp="1"/>
          </p:cNvGraphicFramePr>
          <p:nvPr>
            <p:extLst>
              <p:ext uri="{D42A27DB-BD31-4B8C-83A1-F6EECF244321}">
                <p14:modId xmlns:p14="http://schemas.microsoft.com/office/powerpoint/2010/main" val="1411770934"/>
              </p:ext>
            </p:extLst>
          </p:nvPr>
        </p:nvGraphicFramePr>
        <p:xfrm>
          <a:off x="609601" y="76200"/>
          <a:ext cx="7010399" cy="6736080"/>
        </p:xfrm>
        <a:graphic>
          <a:graphicData uri="http://schemas.openxmlformats.org/drawingml/2006/table">
            <a:tbl>
              <a:tblPr firstRow="1" firstCol="1" bandRow="1" bandCol="1">
                <a:tableStyleId>{72833802-FEF1-4C79-8D5D-14CF1EAF98D9}</a:tableStyleId>
              </a:tblPr>
              <a:tblGrid>
                <a:gridCol w="1079741"/>
                <a:gridCol w="912458"/>
                <a:gridCol w="608306"/>
                <a:gridCol w="608306"/>
                <a:gridCol w="608306"/>
                <a:gridCol w="608306"/>
                <a:gridCol w="684344"/>
                <a:gridCol w="608306"/>
                <a:gridCol w="608306"/>
                <a:gridCol w="684020"/>
              </a:tblGrid>
              <a:tr h="191672">
                <a:tc>
                  <a:txBody>
                    <a:bodyPr/>
                    <a:lstStyle/>
                    <a:p>
                      <a:pPr marL="0" marR="0" algn="ctr">
                        <a:spcBef>
                          <a:spcPts val="0"/>
                        </a:spcBef>
                        <a:spcAft>
                          <a:spcPts val="0"/>
                        </a:spcAft>
                      </a:pPr>
                      <a:r>
                        <a:rPr lang="en-US" sz="1700" dirty="0" smtClean="0">
                          <a:effectLst/>
                        </a:rPr>
                        <a:t>Band</a:t>
                      </a:r>
                      <a:endParaRPr lang="en-US" sz="1700" dirty="0">
                        <a:effectLst/>
                        <a:latin typeface="Times New Roman"/>
                        <a:ea typeface="Times New Roman"/>
                      </a:endParaRPr>
                    </a:p>
                  </a:txBody>
                  <a:tcPr marL="60654" marR="60654" marT="0" marB="0"/>
                </a:tc>
                <a:tc>
                  <a:txBody>
                    <a:bodyPr/>
                    <a:lstStyle/>
                    <a:p>
                      <a:pPr marL="0" marR="0" algn="ctr">
                        <a:spcBef>
                          <a:spcPts val="0"/>
                        </a:spcBef>
                        <a:spcAft>
                          <a:spcPts val="0"/>
                        </a:spcAft>
                      </a:pPr>
                      <a:r>
                        <a:rPr lang="en-US" sz="1700" dirty="0">
                          <a:effectLst/>
                        </a:rPr>
                        <a:t>1988/89</a:t>
                      </a:r>
                      <a:endParaRPr lang="en-US" sz="1700" dirty="0">
                        <a:effectLst/>
                        <a:latin typeface="Times New Roman"/>
                        <a:ea typeface="Times New Roman"/>
                      </a:endParaRPr>
                    </a:p>
                  </a:txBody>
                  <a:tcPr marL="60654" marR="60654" marT="0" marB="0"/>
                </a:tc>
                <a:tc>
                  <a:txBody>
                    <a:bodyPr/>
                    <a:lstStyle/>
                    <a:p>
                      <a:pPr marL="0" marR="0" algn="ctr">
                        <a:spcBef>
                          <a:spcPts val="0"/>
                        </a:spcBef>
                        <a:spcAft>
                          <a:spcPts val="0"/>
                        </a:spcAft>
                      </a:pPr>
                      <a:r>
                        <a:rPr lang="en-US" sz="1700">
                          <a:effectLst/>
                        </a:rPr>
                        <a:t>1990</a:t>
                      </a:r>
                      <a:endParaRPr lang="en-US" sz="1700">
                        <a:effectLst/>
                        <a:latin typeface="Times New Roman"/>
                        <a:ea typeface="Times New Roman"/>
                      </a:endParaRPr>
                    </a:p>
                  </a:txBody>
                  <a:tcPr marL="60654" marR="60654" marT="0" marB="0"/>
                </a:tc>
                <a:tc>
                  <a:txBody>
                    <a:bodyPr/>
                    <a:lstStyle/>
                    <a:p>
                      <a:pPr marL="0" marR="0" algn="ctr">
                        <a:spcBef>
                          <a:spcPts val="0"/>
                        </a:spcBef>
                        <a:spcAft>
                          <a:spcPts val="0"/>
                        </a:spcAft>
                      </a:pPr>
                      <a:r>
                        <a:rPr lang="en-US" sz="1700">
                          <a:effectLst/>
                        </a:rPr>
                        <a:t>1991</a:t>
                      </a:r>
                      <a:endParaRPr lang="en-US" sz="1700">
                        <a:effectLst/>
                        <a:latin typeface="Times New Roman"/>
                        <a:ea typeface="Times New Roman"/>
                      </a:endParaRPr>
                    </a:p>
                  </a:txBody>
                  <a:tcPr marL="60654" marR="60654" marT="0" marB="0"/>
                </a:tc>
                <a:tc>
                  <a:txBody>
                    <a:bodyPr/>
                    <a:lstStyle/>
                    <a:p>
                      <a:pPr marL="0" marR="0" algn="ctr">
                        <a:spcBef>
                          <a:spcPts val="0"/>
                        </a:spcBef>
                        <a:spcAft>
                          <a:spcPts val="0"/>
                        </a:spcAft>
                      </a:pPr>
                      <a:r>
                        <a:rPr lang="en-US" sz="1700">
                          <a:effectLst/>
                        </a:rPr>
                        <a:t>1992</a:t>
                      </a:r>
                      <a:endParaRPr lang="en-US" sz="1700">
                        <a:effectLst/>
                        <a:latin typeface="Times New Roman"/>
                        <a:ea typeface="Times New Roman"/>
                      </a:endParaRPr>
                    </a:p>
                  </a:txBody>
                  <a:tcPr marL="60654" marR="60654" marT="0" marB="0"/>
                </a:tc>
                <a:tc>
                  <a:txBody>
                    <a:bodyPr/>
                    <a:lstStyle/>
                    <a:p>
                      <a:pPr marL="0" marR="0" algn="ctr">
                        <a:spcBef>
                          <a:spcPts val="0"/>
                        </a:spcBef>
                        <a:spcAft>
                          <a:spcPts val="0"/>
                        </a:spcAft>
                      </a:pPr>
                      <a:r>
                        <a:rPr lang="en-US" sz="1700" dirty="0">
                          <a:effectLst/>
                        </a:rPr>
                        <a:t>1993</a:t>
                      </a:r>
                      <a:endParaRPr lang="en-US" sz="1700" dirty="0">
                        <a:effectLst/>
                        <a:latin typeface="Times New Roman"/>
                        <a:ea typeface="Times New Roman"/>
                      </a:endParaRPr>
                    </a:p>
                  </a:txBody>
                  <a:tcPr marL="60654" marR="60654" marT="0" marB="0"/>
                </a:tc>
                <a:tc>
                  <a:txBody>
                    <a:bodyPr/>
                    <a:lstStyle/>
                    <a:p>
                      <a:pPr marL="0" marR="0" algn="ctr">
                        <a:spcBef>
                          <a:spcPts val="0"/>
                        </a:spcBef>
                        <a:spcAft>
                          <a:spcPts val="0"/>
                        </a:spcAft>
                      </a:pPr>
                      <a:r>
                        <a:rPr lang="en-US" sz="1700" dirty="0">
                          <a:effectLst/>
                        </a:rPr>
                        <a:t>1994</a:t>
                      </a:r>
                      <a:endParaRPr lang="en-US" sz="1700" dirty="0">
                        <a:effectLst/>
                        <a:latin typeface="Times New Roman"/>
                        <a:ea typeface="Times New Roman"/>
                      </a:endParaRPr>
                    </a:p>
                  </a:txBody>
                  <a:tcPr marL="60654" marR="60654" marT="0" marB="0">
                    <a:lnR w="12700" cap="flat" cmpd="sng" algn="ctr">
                      <a:solidFill>
                        <a:schemeClr val="tx1"/>
                      </a:solidFill>
                      <a:prstDash val="solid"/>
                      <a:round/>
                      <a:headEnd type="none" w="med" len="med"/>
                      <a:tailEnd type="none" w="med" len="med"/>
                    </a:lnR>
                  </a:tcPr>
                </a:tc>
                <a:tc>
                  <a:txBody>
                    <a:bodyPr/>
                    <a:lstStyle/>
                    <a:p>
                      <a:pPr marL="0" marR="0" algn="ctr">
                        <a:spcBef>
                          <a:spcPts val="0"/>
                        </a:spcBef>
                        <a:spcAft>
                          <a:spcPts val="0"/>
                        </a:spcAft>
                      </a:pPr>
                      <a:r>
                        <a:rPr lang="en-US" sz="1700" dirty="0">
                          <a:effectLst/>
                        </a:rPr>
                        <a:t> </a:t>
                      </a:r>
                      <a:endParaRPr lang="en-US" sz="1700" dirty="0">
                        <a:effectLst/>
                        <a:latin typeface="Times New Roman"/>
                        <a:ea typeface="Times New Roman"/>
                      </a:endParaRPr>
                    </a:p>
                  </a:txBody>
                  <a:tcPr marL="60654" marR="60654" marT="0" marB="0">
                    <a:lnL w="12700" cap="flat" cmpd="sng" algn="ctr">
                      <a:solidFill>
                        <a:schemeClr val="tx1"/>
                      </a:solid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700" dirty="0">
                          <a:effectLst/>
                        </a:rPr>
                        <a:t> </a:t>
                      </a:r>
                      <a:endParaRPr lang="en-US" sz="1700" dirty="0">
                        <a:effectLst/>
                        <a:latin typeface="Times New Roman"/>
                        <a:ea typeface="Times New Roman"/>
                      </a:endParaRPr>
                    </a:p>
                  </a:txBody>
                  <a:tcPr marL="60654" marR="60654"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700" dirty="0">
                          <a:effectLst/>
                        </a:rPr>
                        <a:t> </a:t>
                      </a:r>
                      <a:endParaRPr lang="en-US" sz="1700" dirty="0">
                        <a:effectLst/>
                        <a:latin typeface="Times New Roman"/>
                        <a:ea typeface="Times New Roman"/>
                      </a:endParaRPr>
                    </a:p>
                  </a:txBody>
                  <a:tcPr marL="60654" marR="60654"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noFill/>
                  </a:tcPr>
                </a:tc>
              </a:tr>
              <a:tr h="191672">
                <a:tc>
                  <a:txBody>
                    <a:bodyPr/>
                    <a:lstStyle/>
                    <a:p>
                      <a:pPr marL="0" marR="0" algn="ctr">
                        <a:spcBef>
                          <a:spcPts val="0"/>
                        </a:spcBef>
                        <a:spcAft>
                          <a:spcPts val="0"/>
                        </a:spcAft>
                      </a:pPr>
                      <a:r>
                        <a:rPr lang="en-US" sz="1700" dirty="0">
                          <a:effectLst/>
                        </a:rPr>
                        <a:t>0-125</a:t>
                      </a:r>
                      <a:endParaRPr lang="en-US" sz="1700" dirty="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0</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0</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2.8</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0</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dirty="0">
                          <a:effectLst/>
                        </a:rPr>
                        <a:t>2</a:t>
                      </a:r>
                      <a:endParaRPr lang="en-US" sz="1700" dirty="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dirty="0">
                          <a:effectLst/>
                        </a:rPr>
                        <a:t>2</a:t>
                      </a:r>
                      <a:endParaRPr lang="en-US" sz="1700" dirty="0">
                        <a:effectLst/>
                        <a:latin typeface="Times New Roman"/>
                        <a:ea typeface="Times New Roman"/>
                      </a:endParaRPr>
                    </a:p>
                  </a:txBody>
                  <a:tcPr marL="60654" marR="60654" marT="0" marB="0">
                    <a:lnR w="12700" cap="flat" cmpd="sng" algn="ctr">
                      <a:solidFill>
                        <a:schemeClr val="tx1"/>
                      </a:solidFill>
                      <a:prstDash val="solid"/>
                      <a:round/>
                      <a:headEnd type="none" w="med" len="med"/>
                      <a:tailEnd type="none" w="med" len="med"/>
                    </a:lnR>
                  </a:tcPr>
                </a:tc>
                <a:tc>
                  <a:txBody>
                    <a:bodyPr/>
                    <a:lstStyle/>
                    <a:p>
                      <a:pPr marL="0" marR="0" algn="ctr">
                        <a:spcBef>
                          <a:spcPts val="0"/>
                        </a:spcBef>
                        <a:spcAft>
                          <a:spcPts val="0"/>
                        </a:spcAft>
                      </a:pPr>
                      <a:r>
                        <a:rPr lang="en-US" sz="1700" dirty="0">
                          <a:effectLst/>
                        </a:rPr>
                        <a:t> </a:t>
                      </a:r>
                      <a:endParaRPr lang="en-US" sz="1700" dirty="0">
                        <a:effectLst/>
                        <a:latin typeface="Times New Roman"/>
                        <a:ea typeface="Times New Roman"/>
                      </a:endParaRPr>
                    </a:p>
                  </a:txBody>
                  <a:tcPr marL="60654" marR="60654" marT="0" marB="0">
                    <a:lnL w="12700" cap="flat" cmpd="sng" algn="ctr">
                      <a:solidFill>
                        <a:schemeClr val="tx1"/>
                      </a:solid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700" dirty="0">
                          <a:effectLst/>
                        </a:rPr>
                        <a:t> </a:t>
                      </a:r>
                      <a:endParaRPr lang="en-US" sz="1700" dirty="0">
                        <a:effectLst/>
                        <a:latin typeface="Times New Roman"/>
                        <a:ea typeface="Times New Roman"/>
                      </a:endParaRPr>
                    </a:p>
                  </a:txBody>
                  <a:tcPr marL="60654" marR="60654"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700">
                          <a:effectLst/>
                        </a:rPr>
                        <a:t> </a:t>
                      </a:r>
                      <a:endParaRPr lang="en-US" sz="1700">
                        <a:effectLst/>
                        <a:latin typeface="Times New Roman"/>
                        <a:ea typeface="Times New Roman"/>
                      </a:endParaRPr>
                    </a:p>
                  </a:txBody>
                  <a:tcPr marL="60654" marR="60654"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r>
              <a:tr h="191672">
                <a:tc>
                  <a:txBody>
                    <a:bodyPr/>
                    <a:lstStyle/>
                    <a:p>
                      <a:pPr marL="0" marR="0" algn="ctr">
                        <a:spcBef>
                          <a:spcPts val="0"/>
                        </a:spcBef>
                        <a:spcAft>
                          <a:spcPts val="0"/>
                        </a:spcAft>
                      </a:pPr>
                      <a:r>
                        <a:rPr lang="en-US" sz="1700" dirty="0">
                          <a:effectLst/>
                        </a:rPr>
                        <a:t>126-250</a:t>
                      </a:r>
                      <a:endParaRPr lang="en-US" sz="1700" dirty="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1</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7.2</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13.2</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12</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8</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dirty="0">
                          <a:effectLst/>
                        </a:rPr>
                        <a:t>10</a:t>
                      </a:r>
                      <a:endParaRPr lang="en-US" sz="1700" dirty="0">
                        <a:effectLst/>
                        <a:latin typeface="Times New Roman"/>
                        <a:ea typeface="Times New Roman"/>
                      </a:endParaRPr>
                    </a:p>
                  </a:txBody>
                  <a:tcPr marL="60654" marR="60654" marT="0" marB="0">
                    <a:lnR w="12700" cap="flat" cmpd="sng" algn="ctr">
                      <a:solidFill>
                        <a:schemeClr val="tx1"/>
                      </a:solidFill>
                      <a:prstDash val="solid"/>
                      <a:round/>
                      <a:headEnd type="none" w="med" len="med"/>
                      <a:tailEnd type="none" w="med" len="med"/>
                    </a:lnR>
                  </a:tcPr>
                </a:tc>
                <a:tc>
                  <a:txBody>
                    <a:bodyPr/>
                    <a:lstStyle/>
                    <a:p>
                      <a:pPr marL="0" marR="0" algn="ctr">
                        <a:spcBef>
                          <a:spcPts val="0"/>
                        </a:spcBef>
                        <a:spcAft>
                          <a:spcPts val="0"/>
                        </a:spcAft>
                      </a:pPr>
                      <a:r>
                        <a:rPr lang="en-US" sz="1700">
                          <a:effectLst/>
                        </a:rPr>
                        <a:t> </a:t>
                      </a:r>
                      <a:endParaRPr lang="en-US" sz="1700">
                        <a:effectLst/>
                        <a:latin typeface="Times New Roman"/>
                        <a:ea typeface="Times New Roman"/>
                      </a:endParaRPr>
                    </a:p>
                  </a:txBody>
                  <a:tcPr marL="60654" marR="60654" marT="0" marB="0">
                    <a:lnL w="12700" cap="flat" cmpd="sng" algn="ctr">
                      <a:solidFill>
                        <a:schemeClr val="tx1"/>
                      </a:solid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700" dirty="0">
                          <a:effectLst/>
                        </a:rPr>
                        <a:t> </a:t>
                      </a:r>
                      <a:endParaRPr lang="en-US" sz="1700" dirty="0">
                        <a:effectLst/>
                        <a:latin typeface="Times New Roman"/>
                        <a:ea typeface="Times New Roman"/>
                      </a:endParaRPr>
                    </a:p>
                  </a:txBody>
                  <a:tcPr marL="60654" marR="60654"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700" dirty="0">
                          <a:effectLst/>
                        </a:rPr>
                        <a:t> </a:t>
                      </a:r>
                      <a:endParaRPr lang="en-US" sz="1700" dirty="0">
                        <a:effectLst/>
                        <a:latin typeface="Times New Roman"/>
                        <a:ea typeface="Times New Roman"/>
                      </a:endParaRPr>
                    </a:p>
                  </a:txBody>
                  <a:tcPr marL="60654" marR="60654"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r>
              <a:tr h="191672">
                <a:tc>
                  <a:txBody>
                    <a:bodyPr/>
                    <a:lstStyle/>
                    <a:p>
                      <a:pPr marL="0" marR="0" algn="ctr">
                        <a:spcBef>
                          <a:spcPts val="0"/>
                        </a:spcBef>
                        <a:spcAft>
                          <a:spcPts val="0"/>
                        </a:spcAft>
                      </a:pPr>
                      <a:r>
                        <a:rPr lang="en-US" sz="1700" dirty="0">
                          <a:effectLst/>
                        </a:rPr>
                        <a:t>251-400</a:t>
                      </a:r>
                      <a:endParaRPr lang="en-US" sz="1700" dirty="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9</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18.6</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35.8</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30</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24</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dirty="0">
                          <a:effectLst/>
                        </a:rPr>
                        <a:t>28</a:t>
                      </a:r>
                      <a:endParaRPr lang="en-US" sz="1700" dirty="0">
                        <a:effectLst/>
                        <a:latin typeface="Times New Roman"/>
                        <a:ea typeface="Times New Roman"/>
                      </a:endParaRPr>
                    </a:p>
                  </a:txBody>
                  <a:tcPr marL="60654" marR="60654" marT="0" marB="0">
                    <a:lnR w="12700" cap="flat" cmpd="sng" algn="ctr">
                      <a:solidFill>
                        <a:schemeClr val="tx1"/>
                      </a:solidFill>
                      <a:prstDash val="solid"/>
                      <a:round/>
                      <a:headEnd type="none" w="med" len="med"/>
                      <a:tailEnd type="none" w="med" len="med"/>
                    </a:lnR>
                  </a:tcPr>
                </a:tc>
                <a:tc>
                  <a:txBody>
                    <a:bodyPr/>
                    <a:lstStyle/>
                    <a:p>
                      <a:pPr marL="0" marR="0" algn="ctr">
                        <a:spcBef>
                          <a:spcPts val="0"/>
                        </a:spcBef>
                        <a:spcAft>
                          <a:spcPts val="0"/>
                        </a:spcAft>
                      </a:pPr>
                      <a:r>
                        <a:rPr lang="en-US" sz="1700">
                          <a:effectLst/>
                        </a:rPr>
                        <a:t> </a:t>
                      </a:r>
                      <a:endParaRPr lang="en-US" sz="1700">
                        <a:effectLst/>
                        <a:latin typeface="Times New Roman"/>
                        <a:ea typeface="Times New Roman"/>
                      </a:endParaRPr>
                    </a:p>
                  </a:txBody>
                  <a:tcPr marL="60654" marR="60654" marT="0" marB="0">
                    <a:lnL w="12700" cap="flat" cmpd="sng" algn="ctr">
                      <a:solidFill>
                        <a:schemeClr val="tx1"/>
                      </a:solid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700">
                          <a:effectLst/>
                        </a:rPr>
                        <a:t> </a:t>
                      </a:r>
                      <a:endParaRPr lang="en-US" sz="1700">
                        <a:effectLst/>
                        <a:latin typeface="Times New Roman"/>
                        <a:ea typeface="Times New Roman"/>
                      </a:endParaRPr>
                    </a:p>
                  </a:txBody>
                  <a:tcPr marL="60654" marR="60654"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700" dirty="0">
                          <a:effectLst/>
                        </a:rPr>
                        <a:t> </a:t>
                      </a:r>
                      <a:endParaRPr lang="en-US" sz="1700" dirty="0">
                        <a:effectLst/>
                        <a:latin typeface="Times New Roman"/>
                        <a:ea typeface="Times New Roman"/>
                      </a:endParaRPr>
                    </a:p>
                  </a:txBody>
                  <a:tcPr marL="60654" marR="60654"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r>
              <a:tr h="191672">
                <a:tc>
                  <a:txBody>
                    <a:bodyPr/>
                    <a:lstStyle/>
                    <a:p>
                      <a:pPr marL="0" marR="0" algn="ctr">
                        <a:spcBef>
                          <a:spcPts val="0"/>
                        </a:spcBef>
                        <a:spcAft>
                          <a:spcPts val="0"/>
                        </a:spcAft>
                      </a:pPr>
                      <a:r>
                        <a:rPr lang="en-US" sz="1700" dirty="0">
                          <a:effectLst/>
                        </a:rPr>
                        <a:t>401-600</a:t>
                      </a:r>
                      <a:endParaRPr lang="en-US" sz="1700" dirty="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43</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52.6</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34</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dirty="0">
                          <a:effectLst/>
                        </a:rPr>
                        <a:t>40</a:t>
                      </a:r>
                      <a:endParaRPr lang="en-US" sz="1700" dirty="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47</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dirty="0">
                          <a:effectLst/>
                        </a:rPr>
                        <a:t>50</a:t>
                      </a:r>
                      <a:endParaRPr lang="en-US" sz="1700" dirty="0">
                        <a:effectLst/>
                        <a:latin typeface="Times New Roman"/>
                        <a:ea typeface="Times New Roman"/>
                      </a:endParaRPr>
                    </a:p>
                  </a:txBody>
                  <a:tcPr marL="60654" marR="60654" marT="0" marB="0">
                    <a:lnR w="12700" cap="flat" cmpd="sng" algn="ctr">
                      <a:solidFill>
                        <a:schemeClr val="tx1"/>
                      </a:solidFill>
                      <a:prstDash val="solid"/>
                      <a:round/>
                      <a:headEnd type="none" w="med" len="med"/>
                      <a:tailEnd type="none" w="med" len="med"/>
                    </a:lnR>
                  </a:tcPr>
                </a:tc>
                <a:tc>
                  <a:txBody>
                    <a:bodyPr/>
                    <a:lstStyle/>
                    <a:p>
                      <a:pPr marL="0" marR="0" algn="ctr">
                        <a:spcBef>
                          <a:spcPts val="0"/>
                        </a:spcBef>
                        <a:spcAft>
                          <a:spcPts val="0"/>
                        </a:spcAft>
                      </a:pPr>
                      <a:r>
                        <a:rPr lang="en-US" sz="1700">
                          <a:effectLst/>
                        </a:rPr>
                        <a:t> </a:t>
                      </a:r>
                      <a:endParaRPr lang="en-US" sz="1700">
                        <a:effectLst/>
                        <a:latin typeface="Times New Roman"/>
                        <a:ea typeface="Times New Roman"/>
                      </a:endParaRPr>
                    </a:p>
                  </a:txBody>
                  <a:tcPr marL="60654" marR="60654" marT="0" marB="0">
                    <a:lnL w="12700" cap="flat" cmpd="sng" algn="ctr">
                      <a:solidFill>
                        <a:schemeClr val="tx1"/>
                      </a:solid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700">
                          <a:effectLst/>
                        </a:rPr>
                        <a:t> </a:t>
                      </a:r>
                      <a:endParaRPr lang="en-US" sz="1700">
                        <a:effectLst/>
                        <a:latin typeface="Times New Roman"/>
                        <a:ea typeface="Times New Roman"/>
                      </a:endParaRPr>
                    </a:p>
                  </a:txBody>
                  <a:tcPr marL="60654" marR="60654"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700" dirty="0">
                          <a:effectLst/>
                        </a:rPr>
                        <a:t> </a:t>
                      </a:r>
                      <a:endParaRPr lang="en-US" sz="1700" dirty="0">
                        <a:effectLst/>
                        <a:latin typeface="Times New Roman"/>
                        <a:ea typeface="Times New Roman"/>
                      </a:endParaRPr>
                    </a:p>
                  </a:txBody>
                  <a:tcPr marL="60654" marR="60654"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r>
              <a:tr h="191672">
                <a:tc>
                  <a:txBody>
                    <a:bodyPr/>
                    <a:lstStyle/>
                    <a:p>
                      <a:pPr marL="0" marR="0" algn="ctr">
                        <a:spcBef>
                          <a:spcPts val="0"/>
                        </a:spcBef>
                        <a:spcAft>
                          <a:spcPts val="0"/>
                        </a:spcAft>
                      </a:pPr>
                      <a:r>
                        <a:rPr lang="en-US" sz="1700" dirty="0">
                          <a:effectLst/>
                        </a:rPr>
                        <a:t>601-750</a:t>
                      </a:r>
                      <a:endParaRPr lang="en-US" sz="1700" dirty="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33</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dirty="0">
                          <a:effectLst/>
                        </a:rPr>
                        <a:t>19.6</a:t>
                      </a:r>
                      <a:endParaRPr lang="en-US" sz="1700" dirty="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14.2</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18</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19</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dirty="0">
                          <a:effectLst/>
                        </a:rPr>
                        <a:t>10</a:t>
                      </a:r>
                      <a:endParaRPr lang="en-US" sz="1700" dirty="0">
                        <a:effectLst/>
                        <a:latin typeface="Times New Roman"/>
                        <a:ea typeface="Times New Roman"/>
                      </a:endParaRPr>
                    </a:p>
                  </a:txBody>
                  <a:tcPr marL="60654" marR="60654" marT="0" marB="0">
                    <a:lnR w="12700" cap="flat" cmpd="sng" algn="ctr">
                      <a:solidFill>
                        <a:schemeClr val="tx1"/>
                      </a:solidFill>
                      <a:prstDash val="solid"/>
                      <a:round/>
                      <a:headEnd type="none" w="med" len="med"/>
                      <a:tailEnd type="none" w="med" len="med"/>
                    </a:lnR>
                  </a:tcPr>
                </a:tc>
                <a:tc>
                  <a:txBody>
                    <a:bodyPr/>
                    <a:lstStyle/>
                    <a:p>
                      <a:pPr marL="0" marR="0" algn="ctr">
                        <a:spcBef>
                          <a:spcPts val="0"/>
                        </a:spcBef>
                        <a:spcAft>
                          <a:spcPts val="0"/>
                        </a:spcAft>
                      </a:pPr>
                      <a:r>
                        <a:rPr lang="en-US" sz="1700">
                          <a:effectLst/>
                        </a:rPr>
                        <a:t> </a:t>
                      </a:r>
                      <a:endParaRPr lang="en-US" sz="1700">
                        <a:effectLst/>
                        <a:latin typeface="Times New Roman"/>
                        <a:ea typeface="Times New Roman"/>
                      </a:endParaRPr>
                    </a:p>
                  </a:txBody>
                  <a:tcPr marL="60654" marR="60654" marT="0" marB="0">
                    <a:lnL w="12700" cap="flat" cmpd="sng" algn="ctr">
                      <a:solidFill>
                        <a:schemeClr val="tx1"/>
                      </a:solid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700">
                          <a:effectLst/>
                        </a:rPr>
                        <a:t> </a:t>
                      </a:r>
                      <a:endParaRPr lang="en-US" sz="1700">
                        <a:effectLst/>
                        <a:latin typeface="Times New Roman"/>
                        <a:ea typeface="Times New Roman"/>
                      </a:endParaRPr>
                    </a:p>
                  </a:txBody>
                  <a:tcPr marL="60654" marR="60654"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700" dirty="0">
                          <a:effectLst/>
                        </a:rPr>
                        <a:t> </a:t>
                      </a:r>
                      <a:endParaRPr lang="en-US" sz="1700" dirty="0">
                        <a:effectLst/>
                        <a:latin typeface="Times New Roman"/>
                        <a:ea typeface="Times New Roman"/>
                      </a:endParaRPr>
                    </a:p>
                  </a:txBody>
                  <a:tcPr marL="60654" marR="60654"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r>
              <a:tr h="191672">
                <a:tc>
                  <a:txBody>
                    <a:bodyPr/>
                    <a:lstStyle/>
                    <a:p>
                      <a:pPr marL="0" marR="0" algn="ctr">
                        <a:spcBef>
                          <a:spcPts val="0"/>
                        </a:spcBef>
                        <a:spcAft>
                          <a:spcPts val="0"/>
                        </a:spcAft>
                      </a:pPr>
                      <a:r>
                        <a:rPr lang="en-US" sz="1700" dirty="0">
                          <a:effectLst/>
                        </a:rPr>
                        <a:t>751-875</a:t>
                      </a:r>
                      <a:endParaRPr lang="en-US" sz="1700" dirty="0">
                        <a:effectLst/>
                        <a:latin typeface="Times New Roman"/>
                        <a:ea typeface="Times New Roman"/>
                      </a:endParaRPr>
                    </a:p>
                  </a:txBody>
                  <a:tcPr marL="60654" marR="60654" marT="0" marB="0">
                    <a:solidFill>
                      <a:schemeClr val="accent3">
                        <a:lumMod val="40000"/>
                        <a:lumOff val="60000"/>
                      </a:schemeClr>
                    </a:solidFill>
                  </a:tcPr>
                </a:tc>
                <a:tc>
                  <a:txBody>
                    <a:bodyPr/>
                    <a:lstStyle/>
                    <a:p>
                      <a:pPr marL="0" marR="0" algn="r">
                        <a:spcBef>
                          <a:spcPts val="0"/>
                        </a:spcBef>
                        <a:spcAft>
                          <a:spcPts val="0"/>
                        </a:spcAft>
                      </a:pPr>
                      <a:r>
                        <a:rPr lang="en-US" sz="1700" b="1" dirty="0">
                          <a:effectLst/>
                        </a:rPr>
                        <a:t>14</a:t>
                      </a:r>
                      <a:endParaRPr lang="en-US" sz="1700" b="1" dirty="0">
                        <a:effectLst/>
                        <a:latin typeface="Times New Roman"/>
                        <a:ea typeface="Times New Roman"/>
                      </a:endParaRPr>
                    </a:p>
                  </a:txBody>
                  <a:tcPr marL="60654" marR="60654" marT="0" marB="0">
                    <a:solidFill>
                      <a:schemeClr val="accent3">
                        <a:lumMod val="40000"/>
                        <a:lumOff val="60000"/>
                      </a:schemeClr>
                    </a:solidFill>
                  </a:tcPr>
                </a:tc>
                <a:tc>
                  <a:txBody>
                    <a:bodyPr/>
                    <a:lstStyle/>
                    <a:p>
                      <a:pPr marL="0" marR="0" algn="r">
                        <a:spcBef>
                          <a:spcPts val="0"/>
                        </a:spcBef>
                        <a:spcAft>
                          <a:spcPts val="0"/>
                        </a:spcAft>
                      </a:pPr>
                      <a:r>
                        <a:rPr lang="en-US" sz="1700" b="1" dirty="0">
                          <a:effectLst/>
                        </a:rPr>
                        <a:t>2.1</a:t>
                      </a:r>
                      <a:endParaRPr lang="en-US" sz="1700" b="1" dirty="0">
                        <a:effectLst/>
                        <a:latin typeface="Times New Roman"/>
                        <a:ea typeface="Times New Roman"/>
                      </a:endParaRPr>
                    </a:p>
                  </a:txBody>
                  <a:tcPr marL="60654" marR="60654" marT="0" marB="0">
                    <a:solidFill>
                      <a:schemeClr val="accent3">
                        <a:lumMod val="40000"/>
                        <a:lumOff val="60000"/>
                      </a:schemeClr>
                    </a:solidFill>
                  </a:tcPr>
                </a:tc>
                <a:tc>
                  <a:txBody>
                    <a:bodyPr/>
                    <a:lstStyle/>
                    <a:p>
                      <a:pPr marL="0" marR="0" algn="r">
                        <a:spcBef>
                          <a:spcPts val="0"/>
                        </a:spcBef>
                        <a:spcAft>
                          <a:spcPts val="0"/>
                        </a:spcAft>
                      </a:pPr>
                      <a:r>
                        <a:rPr lang="en-US" sz="1700" b="1" dirty="0">
                          <a:effectLst/>
                        </a:rPr>
                        <a:t>0</a:t>
                      </a:r>
                      <a:endParaRPr lang="en-US" sz="1700" b="1" dirty="0">
                        <a:effectLst/>
                        <a:latin typeface="Times New Roman"/>
                        <a:ea typeface="Times New Roman"/>
                      </a:endParaRPr>
                    </a:p>
                  </a:txBody>
                  <a:tcPr marL="60654" marR="60654" marT="0" marB="0">
                    <a:solidFill>
                      <a:schemeClr val="accent3">
                        <a:lumMod val="40000"/>
                        <a:lumOff val="60000"/>
                      </a:schemeClr>
                    </a:solidFill>
                  </a:tcPr>
                </a:tc>
                <a:tc>
                  <a:txBody>
                    <a:bodyPr/>
                    <a:lstStyle/>
                    <a:p>
                      <a:pPr marL="0" marR="0" algn="r">
                        <a:spcBef>
                          <a:spcPts val="0"/>
                        </a:spcBef>
                        <a:spcAft>
                          <a:spcPts val="0"/>
                        </a:spcAft>
                      </a:pPr>
                      <a:r>
                        <a:rPr lang="en-US" sz="1700" b="1" dirty="0">
                          <a:effectLst/>
                        </a:rPr>
                        <a:t>0</a:t>
                      </a:r>
                      <a:endParaRPr lang="en-US" sz="1700" b="1" dirty="0">
                        <a:effectLst/>
                        <a:latin typeface="Times New Roman"/>
                        <a:ea typeface="Times New Roman"/>
                      </a:endParaRPr>
                    </a:p>
                  </a:txBody>
                  <a:tcPr marL="60654" marR="60654" marT="0" marB="0">
                    <a:solidFill>
                      <a:schemeClr val="accent3">
                        <a:lumMod val="40000"/>
                        <a:lumOff val="60000"/>
                      </a:schemeClr>
                    </a:solidFill>
                  </a:tcPr>
                </a:tc>
                <a:tc>
                  <a:txBody>
                    <a:bodyPr/>
                    <a:lstStyle/>
                    <a:p>
                      <a:pPr marL="0" marR="0" algn="r">
                        <a:spcBef>
                          <a:spcPts val="0"/>
                        </a:spcBef>
                        <a:spcAft>
                          <a:spcPts val="0"/>
                        </a:spcAft>
                      </a:pPr>
                      <a:r>
                        <a:rPr lang="en-US" sz="1700" b="1" dirty="0">
                          <a:effectLst/>
                        </a:rPr>
                        <a:t>0</a:t>
                      </a:r>
                      <a:endParaRPr lang="en-US" sz="1700" b="1" dirty="0">
                        <a:effectLst/>
                        <a:latin typeface="Times New Roman"/>
                        <a:ea typeface="Times New Roman"/>
                      </a:endParaRPr>
                    </a:p>
                  </a:txBody>
                  <a:tcPr marL="60654" marR="60654" marT="0" marB="0">
                    <a:solidFill>
                      <a:schemeClr val="accent3">
                        <a:lumMod val="40000"/>
                        <a:lumOff val="60000"/>
                      </a:schemeClr>
                    </a:solidFill>
                  </a:tcPr>
                </a:tc>
                <a:tc>
                  <a:txBody>
                    <a:bodyPr/>
                    <a:lstStyle/>
                    <a:p>
                      <a:pPr marL="0" marR="0" algn="r">
                        <a:spcBef>
                          <a:spcPts val="0"/>
                        </a:spcBef>
                        <a:spcAft>
                          <a:spcPts val="0"/>
                        </a:spcAft>
                      </a:pPr>
                      <a:r>
                        <a:rPr lang="en-US" sz="1700" b="1" dirty="0">
                          <a:effectLst/>
                        </a:rPr>
                        <a:t>0</a:t>
                      </a:r>
                      <a:endParaRPr lang="en-US" sz="1700" b="1" dirty="0">
                        <a:effectLst/>
                        <a:latin typeface="Times New Roman"/>
                        <a:ea typeface="Times New Roman"/>
                      </a:endParaRPr>
                    </a:p>
                  </a:txBody>
                  <a:tcPr marL="60654" marR="60654" marT="0" marB="0">
                    <a:lnR w="12700" cap="flat" cmpd="sng" algn="ctr">
                      <a:solidFill>
                        <a:schemeClr val="tx1"/>
                      </a:solidFill>
                      <a:prstDash val="solid"/>
                      <a:round/>
                      <a:headEnd type="none" w="med" len="med"/>
                      <a:tailEnd type="none" w="med" len="med"/>
                    </a:lnR>
                    <a:solidFill>
                      <a:schemeClr val="accent3">
                        <a:lumMod val="40000"/>
                        <a:lumOff val="60000"/>
                      </a:schemeClr>
                    </a:solidFill>
                  </a:tcPr>
                </a:tc>
                <a:tc>
                  <a:txBody>
                    <a:bodyPr/>
                    <a:lstStyle/>
                    <a:p>
                      <a:pPr marL="0" marR="0" algn="ctr">
                        <a:spcBef>
                          <a:spcPts val="0"/>
                        </a:spcBef>
                        <a:spcAft>
                          <a:spcPts val="0"/>
                        </a:spcAft>
                      </a:pPr>
                      <a:r>
                        <a:rPr lang="en-US" sz="1700">
                          <a:effectLst/>
                        </a:rPr>
                        <a:t> </a:t>
                      </a:r>
                      <a:endParaRPr lang="en-US" sz="1700">
                        <a:effectLst/>
                        <a:latin typeface="Times New Roman"/>
                        <a:ea typeface="Times New Roman"/>
                      </a:endParaRPr>
                    </a:p>
                  </a:txBody>
                  <a:tcPr marL="60654" marR="60654" marT="0" marB="0">
                    <a:lnL w="12700" cap="flat" cmpd="sng" algn="ctr">
                      <a:solidFill>
                        <a:schemeClr val="tx1"/>
                      </a:solid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700">
                          <a:effectLst/>
                        </a:rPr>
                        <a:t> </a:t>
                      </a:r>
                      <a:endParaRPr lang="en-US" sz="1700">
                        <a:effectLst/>
                        <a:latin typeface="Times New Roman"/>
                        <a:ea typeface="Times New Roman"/>
                      </a:endParaRPr>
                    </a:p>
                  </a:txBody>
                  <a:tcPr marL="60654" marR="60654"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700" dirty="0">
                          <a:effectLst/>
                        </a:rPr>
                        <a:t> </a:t>
                      </a:r>
                      <a:endParaRPr lang="en-US" sz="1700" dirty="0">
                        <a:effectLst/>
                        <a:latin typeface="Times New Roman"/>
                        <a:ea typeface="Times New Roman"/>
                      </a:endParaRPr>
                    </a:p>
                  </a:txBody>
                  <a:tcPr marL="60654" marR="60654"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r>
              <a:tr h="191672">
                <a:tc>
                  <a:txBody>
                    <a:bodyPr/>
                    <a:lstStyle/>
                    <a:p>
                      <a:pPr marL="0" marR="0" algn="ctr">
                        <a:spcBef>
                          <a:spcPts val="0"/>
                        </a:spcBef>
                        <a:spcAft>
                          <a:spcPts val="0"/>
                        </a:spcAft>
                      </a:pPr>
                      <a:r>
                        <a:rPr lang="en-US" sz="1700" dirty="0">
                          <a:effectLst/>
                        </a:rPr>
                        <a:t>876-1000</a:t>
                      </a:r>
                      <a:endParaRPr lang="en-US" sz="1700" dirty="0">
                        <a:effectLst/>
                        <a:latin typeface="Times New Roman"/>
                        <a:ea typeface="Times New Roman"/>
                      </a:endParaRPr>
                    </a:p>
                  </a:txBody>
                  <a:tcPr marL="60654" marR="60654" marT="0" marB="0">
                    <a:solidFill>
                      <a:schemeClr val="accent3">
                        <a:lumMod val="40000"/>
                        <a:lumOff val="60000"/>
                      </a:schemeClr>
                    </a:solidFill>
                  </a:tcPr>
                </a:tc>
                <a:tc>
                  <a:txBody>
                    <a:bodyPr/>
                    <a:lstStyle/>
                    <a:p>
                      <a:pPr marL="0" marR="0" algn="r">
                        <a:spcBef>
                          <a:spcPts val="0"/>
                        </a:spcBef>
                        <a:spcAft>
                          <a:spcPts val="0"/>
                        </a:spcAft>
                      </a:pPr>
                      <a:r>
                        <a:rPr lang="en-US" sz="1700" b="1" dirty="0">
                          <a:effectLst/>
                        </a:rPr>
                        <a:t>0</a:t>
                      </a:r>
                      <a:endParaRPr lang="en-US" sz="1700" b="1" dirty="0">
                        <a:effectLst/>
                        <a:latin typeface="Times New Roman"/>
                        <a:ea typeface="Times New Roman"/>
                      </a:endParaRPr>
                    </a:p>
                  </a:txBody>
                  <a:tcPr marL="60654" marR="60654" marT="0" marB="0">
                    <a:solidFill>
                      <a:schemeClr val="accent3">
                        <a:lumMod val="40000"/>
                        <a:lumOff val="60000"/>
                      </a:schemeClr>
                    </a:solidFill>
                  </a:tcPr>
                </a:tc>
                <a:tc>
                  <a:txBody>
                    <a:bodyPr/>
                    <a:lstStyle/>
                    <a:p>
                      <a:pPr marL="0" marR="0" algn="r">
                        <a:spcBef>
                          <a:spcPts val="0"/>
                        </a:spcBef>
                        <a:spcAft>
                          <a:spcPts val="0"/>
                        </a:spcAft>
                      </a:pPr>
                      <a:r>
                        <a:rPr lang="en-US" sz="1700" b="1" dirty="0">
                          <a:effectLst/>
                        </a:rPr>
                        <a:t>0</a:t>
                      </a:r>
                      <a:endParaRPr lang="en-US" sz="1700" b="1" dirty="0">
                        <a:effectLst/>
                        <a:latin typeface="Times New Roman"/>
                        <a:ea typeface="Times New Roman"/>
                      </a:endParaRPr>
                    </a:p>
                  </a:txBody>
                  <a:tcPr marL="60654" marR="60654" marT="0" marB="0">
                    <a:solidFill>
                      <a:schemeClr val="accent3">
                        <a:lumMod val="40000"/>
                        <a:lumOff val="60000"/>
                      </a:schemeClr>
                    </a:solidFill>
                  </a:tcPr>
                </a:tc>
                <a:tc>
                  <a:txBody>
                    <a:bodyPr/>
                    <a:lstStyle/>
                    <a:p>
                      <a:pPr marL="0" marR="0" algn="r">
                        <a:spcBef>
                          <a:spcPts val="0"/>
                        </a:spcBef>
                        <a:spcAft>
                          <a:spcPts val="0"/>
                        </a:spcAft>
                      </a:pPr>
                      <a:r>
                        <a:rPr lang="en-US" sz="1700" b="1" dirty="0">
                          <a:effectLst/>
                        </a:rPr>
                        <a:t>0</a:t>
                      </a:r>
                      <a:endParaRPr lang="en-US" sz="1700" b="1" dirty="0">
                        <a:effectLst/>
                        <a:latin typeface="Times New Roman"/>
                        <a:ea typeface="Times New Roman"/>
                      </a:endParaRPr>
                    </a:p>
                  </a:txBody>
                  <a:tcPr marL="60654" marR="60654" marT="0" marB="0">
                    <a:solidFill>
                      <a:schemeClr val="accent3">
                        <a:lumMod val="40000"/>
                        <a:lumOff val="60000"/>
                      </a:schemeClr>
                    </a:solidFill>
                  </a:tcPr>
                </a:tc>
                <a:tc>
                  <a:txBody>
                    <a:bodyPr/>
                    <a:lstStyle/>
                    <a:p>
                      <a:pPr marL="0" marR="0" algn="r">
                        <a:spcBef>
                          <a:spcPts val="0"/>
                        </a:spcBef>
                        <a:spcAft>
                          <a:spcPts val="0"/>
                        </a:spcAft>
                      </a:pPr>
                      <a:r>
                        <a:rPr lang="en-US" sz="1700" b="1" dirty="0">
                          <a:effectLst/>
                        </a:rPr>
                        <a:t>0</a:t>
                      </a:r>
                      <a:endParaRPr lang="en-US" sz="1700" b="1" dirty="0">
                        <a:effectLst/>
                        <a:latin typeface="Times New Roman"/>
                        <a:ea typeface="Times New Roman"/>
                      </a:endParaRPr>
                    </a:p>
                  </a:txBody>
                  <a:tcPr marL="60654" marR="60654" marT="0" marB="0">
                    <a:solidFill>
                      <a:schemeClr val="accent3">
                        <a:lumMod val="40000"/>
                        <a:lumOff val="60000"/>
                      </a:schemeClr>
                    </a:solidFill>
                  </a:tcPr>
                </a:tc>
                <a:tc>
                  <a:txBody>
                    <a:bodyPr/>
                    <a:lstStyle/>
                    <a:p>
                      <a:pPr marL="0" marR="0" algn="r">
                        <a:spcBef>
                          <a:spcPts val="0"/>
                        </a:spcBef>
                        <a:spcAft>
                          <a:spcPts val="0"/>
                        </a:spcAft>
                      </a:pPr>
                      <a:r>
                        <a:rPr lang="en-US" sz="1700" b="1" dirty="0">
                          <a:effectLst/>
                        </a:rPr>
                        <a:t>0</a:t>
                      </a:r>
                      <a:endParaRPr lang="en-US" sz="1700" b="1" dirty="0">
                        <a:effectLst/>
                        <a:latin typeface="Times New Roman"/>
                        <a:ea typeface="Times New Roman"/>
                      </a:endParaRPr>
                    </a:p>
                  </a:txBody>
                  <a:tcPr marL="60654" marR="60654" marT="0" marB="0">
                    <a:solidFill>
                      <a:schemeClr val="accent3">
                        <a:lumMod val="40000"/>
                        <a:lumOff val="60000"/>
                      </a:schemeClr>
                    </a:solidFill>
                  </a:tcPr>
                </a:tc>
                <a:tc>
                  <a:txBody>
                    <a:bodyPr/>
                    <a:lstStyle/>
                    <a:p>
                      <a:pPr marL="0" marR="0" algn="r">
                        <a:spcBef>
                          <a:spcPts val="0"/>
                        </a:spcBef>
                        <a:spcAft>
                          <a:spcPts val="0"/>
                        </a:spcAft>
                      </a:pPr>
                      <a:r>
                        <a:rPr lang="en-US" sz="1700" b="1" dirty="0">
                          <a:effectLst/>
                        </a:rPr>
                        <a:t>0</a:t>
                      </a:r>
                      <a:endParaRPr lang="en-US" sz="1700" b="1" dirty="0">
                        <a:effectLst/>
                        <a:latin typeface="Times New Roman"/>
                        <a:ea typeface="Times New Roman"/>
                      </a:endParaRPr>
                    </a:p>
                  </a:txBody>
                  <a:tcPr marL="60654" marR="60654" marT="0" marB="0">
                    <a:lnR w="12700" cap="flat" cmpd="sng" algn="ctr">
                      <a:solidFill>
                        <a:schemeClr val="tx1"/>
                      </a:solidFill>
                      <a:prstDash val="solid"/>
                      <a:round/>
                      <a:headEnd type="none" w="med" len="med"/>
                      <a:tailEnd type="none" w="med" len="med"/>
                    </a:lnR>
                    <a:solidFill>
                      <a:schemeClr val="accent3">
                        <a:lumMod val="40000"/>
                        <a:lumOff val="60000"/>
                      </a:schemeClr>
                    </a:solidFill>
                  </a:tcPr>
                </a:tc>
                <a:tc>
                  <a:txBody>
                    <a:bodyPr/>
                    <a:lstStyle/>
                    <a:p>
                      <a:pPr marL="0" marR="0" algn="ctr">
                        <a:spcBef>
                          <a:spcPts val="0"/>
                        </a:spcBef>
                        <a:spcAft>
                          <a:spcPts val="0"/>
                        </a:spcAft>
                      </a:pPr>
                      <a:r>
                        <a:rPr lang="en-US" sz="1700">
                          <a:effectLst/>
                        </a:rPr>
                        <a:t> </a:t>
                      </a:r>
                      <a:endParaRPr lang="en-US" sz="1700">
                        <a:effectLst/>
                        <a:latin typeface="Times New Roman"/>
                        <a:ea typeface="Times New Roman"/>
                      </a:endParaRPr>
                    </a:p>
                  </a:txBody>
                  <a:tcPr marL="60654" marR="60654" marT="0" marB="0">
                    <a:lnL w="12700" cap="flat" cmpd="sng" algn="ctr">
                      <a:solidFill>
                        <a:schemeClr val="tx1"/>
                      </a:solid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700">
                          <a:effectLst/>
                        </a:rPr>
                        <a:t> </a:t>
                      </a:r>
                      <a:endParaRPr lang="en-US" sz="1700">
                        <a:effectLst/>
                        <a:latin typeface="Times New Roman"/>
                        <a:ea typeface="Times New Roman"/>
                      </a:endParaRPr>
                    </a:p>
                  </a:txBody>
                  <a:tcPr marL="60654" marR="60654"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700" dirty="0">
                          <a:effectLst/>
                        </a:rPr>
                        <a:t> </a:t>
                      </a:r>
                      <a:endParaRPr lang="en-US" sz="1700" dirty="0">
                        <a:effectLst/>
                        <a:latin typeface="Times New Roman"/>
                        <a:ea typeface="Times New Roman"/>
                      </a:endParaRPr>
                    </a:p>
                  </a:txBody>
                  <a:tcPr marL="60654" marR="60654"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r>
              <a:tr h="191672">
                <a:tc>
                  <a:txBody>
                    <a:bodyPr/>
                    <a:lstStyle/>
                    <a:p>
                      <a:pPr marL="0" marR="0" algn="ctr">
                        <a:spcBef>
                          <a:spcPts val="0"/>
                        </a:spcBef>
                        <a:spcAft>
                          <a:spcPts val="0"/>
                        </a:spcAft>
                      </a:pPr>
                      <a:r>
                        <a:rPr lang="en-US" sz="1700" b="1" dirty="0" smtClean="0">
                          <a:solidFill>
                            <a:schemeClr val="bg1"/>
                          </a:solidFill>
                          <a:effectLst/>
                        </a:rPr>
                        <a:t>Band*</a:t>
                      </a:r>
                      <a:endParaRPr lang="en-US" sz="1700" b="1" dirty="0">
                        <a:solidFill>
                          <a:schemeClr val="bg1"/>
                        </a:solidFill>
                        <a:effectLst/>
                        <a:latin typeface="Times New Roman"/>
                        <a:ea typeface="Times New Roman"/>
                      </a:endParaRPr>
                    </a:p>
                  </a:txBody>
                  <a:tcPr marL="60654" marR="60654" marT="0" marB="0">
                    <a:solidFill>
                      <a:schemeClr val="accent4"/>
                    </a:solidFill>
                  </a:tcPr>
                </a:tc>
                <a:tc>
                  <a:txBody>
                    <a:bodyPr/>
                    <a:lstStyle/>
                    <a:p>
                      <a:pPr marL="0" marR="0" algn="ctr">
                        <a:spcBef>
                          <a:spcPts val="0"/>
                        </a:spcBef>
                        <a:spcAft>
                          <a:spcPts val="0"/>
                        </a:spcAft>
                      </a:pPr>
                      <a:r>
                        <a:rPr lang="en-US" sz="1700" b="1" dirty="0">
                          <a:solidFill>
                            <a:schemeClr val="bg1"/>
                          </a:solidFill>
                          <a:effectLst/>
                        </a:rPr>
                        <a:t>1995</a:t>
                      </a:r>
                      <a:endParaRPr lang="en-US" sz="1700" b="1" dirty="0">
                        <a:solidFill>
                          <a:schemeClr val="bg1"/>
                        </a:solidFill>
                        <a:effectLst/>
                        <a:latin typeface="Times New Roman"/>
                        <a:ea typeface="Times New Roman"/>
                      </a:endParaRPr>
                    </a:p>
                  </a:txBody>
                  <a:tcPr marL="60654" marR="60654" marT="0" marB="0">
                    <a:solidFill>
                      <a:schemeClr val="accent4"/>
                    </a:solidFill>
                  </a:tcPr>
                </a:tc>
                <a:tc>
                  <a:txBody>
                    <a:bodyPr/>
                    <a:lstStyle/>
                    <a:p>
                      <a:pPr marL="0" marR="0" algn="ctr">
                        <a:spcBef>
                          <a:spcPts val="0"/>
                        </a:spcBef>
                        <a:spcAft>
                          <a:spcPts val="0"/>
                        </a:spcAft>
                      </a:pPr>
                      <a:r>
                        <a:rPr lang="en-US" sz="1700" b="1" dirty="0">
                          <a:solidFill>
                            <a:schemeClr val="bg1"/>
                          </a:solidFill>
                          <a:effectLst/>
                        </a:rPr>
                        <a:t>1996</a:t>
                      </a:r>
                      <a:endParaRPr lang="en-US" sz="1700" b="1" dirty="0">
                        <a:solidFill>
                          <a:schemeClr val="bg1"/>
                        </a:solidFill>
                        <a:effectLst/>
                        <a:latin typeface="Times New Roman"/>
                        <a:ea typeface="Times New Roman"/>
                      </a:endParaRPr>
                    </a:p>
                  </a:txBody>
                  <a:tcPr marL="60654" marR="60654" marT="0" marB="0">
                    <a:solidFill>
                      <a:schemeClr val="accent4"/>
                    </a:solidFill>
                  </a:tcPr>
                </a:tc>
                <a:tc>
                  <a:txBody>
                    <a:bodyPr/>
                    <a:lstStyle/>
                    <a:p>
                      <a:pPr marL="0" marR="0" algn="ctr">
                        <a:spcBef>
                          <a:spcPts val="0"/>
                        </a:spcBef>
                        <a:spcAft>
                          <a:spcPts val="0"/>
                        </a:spcAft>
                      </a:pPr>
                      <a:r>
                        <a:rPr lang="en-US" sz="1700" b="1" dirty="0">
                          <a:solidFill>
                            <a:schemeClr val="bg1"/>
                          </a:solidFill>
                          <a:effectLst/>
                        </a:rPr>
                        <a:t>1997</a:t>
                      </a:r>
                      <a:endParaRPr lang="en-US" sz="1700" b="1" dirty="0">
                        <a:solidFill>
                          <a:schemeClr val="bg1"/>
                        </a:solidFill>
                        <a:effectLst/>
                        <a:latin typeface="Times New Roman"/>
                        <a:ea typeface="Times New Roman"/>
                      </a:endParaRPr>
                    </a:p>
                  </a:txBody>
                  <a:tcPr marL="60654" marR="60654" marT="0" marB="0">
                    <a:solidFill>
                      <a:schemeClr val="accent4"/>
                    </a:solidFill>
                  </a:tcPr>
                </a:tc>
                <a:tc>
                  <a:txBody>
                    <a:bodyPr/>
                    <a:lstStyle/>
                    <a:p>
                      <a:pPr marL="0" marR="0" algn="ctr">
                        <a:spcBef>
                          <a:spcPts val="0"/>
                        </a:spcBef>
                        <a:spcAft>
                          <a:spcPts val="0"/>
                        </a:spcAft>
                      </a:pPr>
                      <a:r>
                        <a:rPr lang="en-US" sz="1700" b="1" dirty="0">
                          <a:solidFill>
                            <a:schemeClr val="bg1"/>
                          </a:solidFill>
                          <a:effectLst/>
                        </a:rPr>
                        <a:t>1998</a:t>
                      </a:r>
                      <a:endParaRPr lang="en-US" sz="1700" b="1" dirty="0">
                        <a:solidFill>
                          <a:schemeClr val="bg1"/>
                        </a:solidFill>
                        <a:effectLst/>
                        <a:latin typeface="Times New Roman"/>
                        <a:ea typeface="Times New Roman"/>
                      </a:endParaRPr>
                    </a:p>
                  </a:txBody>
                  <a:tcPr marL="60654" marR="60654" marT="0" marB="0">
                    <a:solidFill>
                      <a:schemeClr val="accent4"/>
                    </a:solidFill>
                  </a:tcPr>
                </a:tc>
                <a:tc>
                  <a:txBody>
                    <a:bodyPr/>
                    <a:lstStyle/>
                    <a:p>
                      <a:pPr marL="0" marR="0" algn="ctr">
                        <a:spcBef>
                          <a:spcPts val="0"/>
                        </a:spcBef>
                        <a:spcAft>
                          <a:spcPts val="0"/>
                        </a:spcAft>
                      </a:pPr>
                      <a:r>
                        <a:rPr lang="en-US" sz="1700" b="1" dirty="0">
                          <a:solidFill>
                            <a:schemeClr val="bg1"/>
                          </a:solidFill>
                          <a:effectLst/>
                        </a:rPr>
                        <a:t>1999</a:t>
                      </a:r>
                      <a:endParaRPr lang="en-US" sz="1700" b="1" dirty="0">
                        <a:solidFill>
                          <a:schemeClr val="bg1"/>
                        </a:solidFill>
                        <a:effectLst/>
                        <a:latin typeface="Times New Roman"/>
                        <a:ea typeface="Times New Roman"/>
                      </a:endParaRPr>
                    </a:p>
                  </a:txBody>
                  <a:tcPr marL="60654" marR="60654" marT="0" marB="0">
                    <a:solidFill>
                      <a:schemeClr val="accent4"/>
                    </a:solidFill>
                  </a:tcPr>
                </a:tc>
                <a:tc>
                  <a:txBody>
                    <a:bodyPr/>
                    <a:lstStyle/>
                    <a:p>
                      <a:pPr marL="0" marR="0" algn="ctr">
                        <a:spcBef>
                          <a:spcPts val="0"/>
                        </a:spcBef>
                        <a:spcAft>
                          <a:spcPts val="0"/>
                        </a:spcAft>
                      </a:pPr>
                      <a:r>
                        <a:rPr lang="en-US" sz="1700" b="1" dirty="0">
                          <a:solidFill>
                            <a:schemeClr val="bg1"/>
                          </a:solidFill>
                          <a:effectLst/>
                        </a:rPr>
                        <a:t>2000</a:t>
                      </a:r>
                      <a:endParaRPr lang="en-US" sz="1700" b="1" dirty="0">
                        <a:solidFill>
                          <a:schemeClr val="bg1"/>
                        </a:solidFill>
                        <a:effectLst/>
                        <a:latin typeface="Times New Roman"/>
                        <a:ea typeface="Times New Roman"/>
                      </a:endParaRPr>
                    </a:p>
                  </a:txBody>
                  <a:tcPr marL="60654" marR="60654" marT="0" marB="0">
                    <a:lnR w="12700" cap="flat" cmpd="sng" algn="ctr">
                      <a:solidFill>
                        <a:schemeClr val="tx1"/>
                      </a:solidFill>
                      <a:prstDash val="solid"/>
                      <a:round/>
                      <a:headEnd type="none" w="med" len="med"/>
                      <a:tailEnd type="none" w="med" len="med"/>
                    </a:lnR>
                    <a:solidFill>
                      <a:schemeClr val="accent4"/>
                    </a:solidFill>
                  </a:tcPr>
                </a:tc>
                <a:tc>
                  <a:txBody>
                    <a:bodyPr/>
                    <a:lstStyle/>
                    <a:p>
                      <a:pPr marL="0" marR="0" algn="ctr">
                        <a:spcBef>
                          <a:spcPts val="0"/>
                        </a:spcBef>
                        <a:spcAft>
                          <a:spcPts val="0"/>
                        </a:spcAft>
                      </a:pPr>
                      <a:r>
                        <a:rPr lang="en-US" sz="1700" b="1" dirty="0">
                          <a:solidFill>
                            <a:schemeClr val="bg1"/>
                          </a:solidFill>
                          <a:effectLst/>
                        </a:rPr>
                        <a:t>2001</a:t>
                      </a:r>
                      <a:endParaRPr lang="en-US" sz="1700" b="1" dirty="0">
                        <a:solidFill>
                          <a:schemeClr val="bg1"/>
                        </a:solidFill>
                        <a:effectLst/>
                        <a:latin typeface="Times New Roman"/>
                        <a:ea typeface="Times New Roman"/>
                      </a:endParaRPr>
                    </a:p>
                  </a:txBody>
                  <a:tcPr marL="60654" marR="60654" marT="0" marB="0">
                    <a:lnL w="12700" cap="flat" cmpd="sng" algn="ctr">
                      <a:solidFill>
                        <a:schemeClr val="tx1"/>
                      </a:solidFill>
                      <a:prstDash val="solid"/>
                      <a:round/>
                      <a:headEnd type="none" w="med" len="med"/>
                      <a:tailEnd type="none" w="med" len="med"/>
                    </a:lnL>
                    <a:lnT w="9525" cap="flat" cmpd="sng" algn="ctr">
                      <a:noFill/>
                      <a:prstDash val="solid"/>
                    </a:lnT>
                    <a:solidFill>
                      <a:schemeClr val="accent4"/>
                    </a:solidFill>
                  </a:tcPr>
                </a:tc>
                <a:tc>
                  <a:txBody>
                    <a:bodyPr/>
                    <a:lstStyle/>
                    <a:p>
                      <a:pPr marL="0" marR="0" algn="ctr">
                        <a:spcBef>
                          <a:spcPts val="0"/>
                        </a:spcBef>
                        <a:spcAft>
                          <a:spcPts val="0"/>
                        </a:spcAft>
                      </a:pPr>
                      <a:r>
                        <a:rPr lang="en-US" sz="1700" b="1" dirty="0">
                          <a:solidFill>
                            <a:schemeClr val="bg1"/>
                          </a:solidFill>
                          <a:effectLst/>
                        </a:rPr>
                        <a:t>2002</a:t>
                      </a:r>
                      <a:endParaRPr lang="en-US" sz="1700" b="1" dirty="0">
                        <a:solidFill>
                          <a:schemeClr val="bg1"/>
                        </a:solidFill>
                        <a:effectLst/>
                        <a:latin typeface="Times New Roman"/>
                        <a:ea typeface="Times New Roman"/>
                      </a:endParaRPr>
                    </a:p>
                  </a:txBody>
                  <a:tcPr marL="60654" marR="60654" marT="0" marB="0">
                    <a:lnT w="9525" cap="flat" cmpd="sng" algn="ctr">
                      <a:noFill/>
                      <a:prstDash val="solid"/>
                    </a:lnT>
                    <a:solidFill>
                      <a:schemeClr val="accent4"/>
                    </a:solidFill>
                  </a:tcPr>
                </a:tc>
                <a:tc>
                  <a:txBody>
                    <a:bodyPr/>
                    <a:lstStyle/>
                    <a:p>
                      <a:pPr marL="0" marR="0" algn="ctr">
                        <a:spcBef>
                          <a:spcPts val="0"/>
                        </a:spcBef>
                        <a:spcAft>
                          <a:spcPts val="0"/>
                        </a:spcAft>
                      </a:pPr>
                      <a:r>
                        <a:rPr lang="en-US" sz="1700" b="1" dirty="0">
                          <a:solidFill>
                            <a:schemeClr val="bg1"/>
                          </a:solidFill>
                          <a:effectLst/>
                        </a:rPr>
                        <a:t>2003</a:t>
                      </a:r>
                      <a:endParaRPr lang="en-US" sz="1700" b="1" dirty="0">
                        <a:solidFill>
                          <a:schemeClr val="bg1"/>
                        </a:solidFill>
                        <a:effectLst/>
                        <a:latin typeface="Times New Roman"/>
                        <a:ea typeface="Times New Roman"/>
                      </a:endParaRPr>
                    </a:p>
                  </a:txBody>
                  <a:tcPr marL="60654" marR="60654" marT="0" marB="0">
                    <a:lnT w="9525" cap="flat" cmpd="sng" algn="ctr">
                      <a:noFill/>
                      <a:prstDash val="solid"/>
                    </a:lnT>
                    <a:solidFill>
                      <a:schemeClr val="accent4"/>
                    </a:solidFill>
                  </a:tcPr>
                </a:tc>
              </a:tr>
              <a:tr h="191672">
                <a:tc>
                  <a:txBody>
                    <a:bodyPr/>
                    <a:lstStyle/>
                    <a:p>
                      <a:pPr marL="0" marR="0" algn="ctr">
                        <a:spcBef>
                          <a:spcPts val="0"/>
                        </a:spcBef>
                        <a:spcAft>
                          <a:spcPts val="0"/>
                        </a:spcAft>
                      </a:pPr>
                      <a:r>
                        <a:rPr lang="en-US" sz="1700">
                          <a:effectLst/>
                        </a:rPr>
                        <a:t>0-250</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6</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dirty="0">
                          <a:effectLst/>
                        </a:rPr>
                        <a:t>3</a:t>
                      </a:r>
                      <a:endParaRPr lang="en-US" sz="1700" dirty="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4</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3</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13</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12</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11</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10</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17</a:t>
                      </a:r>
                      <a:endParaRPr lang="en-US" sz="1700">
                        <a:effectLst/>
                        <a:latin typeface="Times New Roman"/>
                        <a:ea typeface="Times New Roman"/>
                      </a:endParaRPr>
                    </a:p>
                  </a:txBody>
                  <a:tcPr marL="60654" marR="60654" marT="0" marB="0"/>
                </a:tc>
              </a:tr>
              <a:tr h="191672">
                <a:tc>
                  <a:txBody>
                    <a:bodyPr/>
                    <a:lstStyle/>
                    <a:p>
                      <a:pPr marL="0" marR="0" algn="ctr">
                        <a:spcBef>
                          <a:spcPts val="0"/>
                        </a:spcBef>
                        <a:spcAft>
                          <a:spcPts val="0"/>
                        </a:spcAft>
                      </a:pPr>
                      <a:r>
                        <a:rPr lang="en-US" sz="1700">
                          <a:effectLst/>
                        </a:rPr>
                        <a:t>251-350</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15</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7</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19</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22</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23</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27</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16</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23</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27</a:t>
                      </a:r>
                      <a:endParaRPr lang="en-US" sz="1700">
                        <a:effectLst/>
                        <a:latin typeface="Times New Roman"/>
                        <a:ea typeface="Times New Roman"/>
                      </a:endParaRPr>
                    </a:p>
                  </a:txBody>
                  <a:tcPr marL="60654" marR="60654" marT="0" marB="0"/>
                </a:tc>
              </a:tr>
              <a:tr h="191672">
                <a:tc>
                  <a:txBody>
                    <a:bodyPr/>
                    <a:lstStyle/>
                    <a:p>
                      <a:pPr marL="0" marR="0" algn="ctr">
                        <a:spcBef>
                          <a:spcPts val="0"/>
                        </a:spcBef>
                        <a:spcAft>
                          <a:spcPts val="0"/>
                        </a:spcAft>
                      </a:pPr>
                      <a:r>
                        <a:rPr lang="en-US" sz="1700">
                          <a:effectLst/>
                        </a:rPr>
                        <a:t>351-450</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dirty="0">
                          <a:effectLst/>
                        </a:rPr>
                        <a:t>11</a:t>
                      </a:r>
                      <a:endParaRPr lang="en-US" sz="1700" dirty="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14</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15</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33</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29</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14</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16</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37</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27</a:t>
                      </a:r>
                      <a:endParaRPr lang="en-US" sz="1700">
                        <a:effectLst/>
                        <a:latin typeface="Times New Roman"/>
                        <a:ea typeface="Times New Roman"/>
                      </a:endParaRPr>
                    </a:p>
                  </a:txBody>
                  <a:tcPr marL="60654" marR="60654" marT="0" marB="0"/>
                </a:tc>
              </a:tr>
              <a:tr h="191672">
                <a:tc>
                  <a:txBody>
                    <a:bodyPr/>
                    <a:lstStyle/>
                    <a:p>
                      <a:pPr marL="0" marR="0" algn="ctr">
                        <a:spcBef>
                          <a:spcPts val="0"/>
                        </a:spcBef>
                        <a:spcAft>
                          <a:spcPts val="0"/>
                        </a:spcAft>
                      </a:pPr>
                      <a:r>
                        <a:rPr lang="en-US" sz="1700">
                          <a:effectLst/>
                        </a:rPr>
                        <a:t>451-550</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dirty="0">
                          <a:effectLst/>
                        </a:rPr>
                        <a:t>32</a:t>
                      </a:r>
                      <a:endParaRPr lang="en-US" sz="1700" dirty="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41</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27</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17</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25</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31</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41</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18</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22</a:t>
                      </a:r>
                      <a:endParaRPr lang="en-US" sz="1700">
                        <a:effectLst/>
                        <a:latin typeface="Times New Roman"/>
                        <a:ea typeface="Times New Roman"/>
                      </a:endParaRPr>
                    </a:p>
                  </a:txBody>
                  <a:tcPr marL="60654" marR="60654" marT="0" marB="0"/>
                </a:tc>
              </a:tr>
              <a:tr h="191672">
                <a:tc>
                  <a:txBody>
                    <a:bodyPr/>
                    <a:lstStyle/>
                    <a:p>
                      <a:pPr marL="0" marR="0" algn="ctr">
                        <a:spcBef>
                          <a:spcPts val="0"/>
                        </a:spcBef>
                        <a:spcAft>
                          <a:spcPts val="0"/>
                        </a:spcAft>
                      </a:pPr>
                      <a:r>
                        <a:rPr lang="en-US" sz="1700">
                          <a:effectLst/>
                        </a:rPr>
                        <a:t>551-650</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dirty="0">
                          <a:effectLst/>
                        </a:rPr>
                        <a:t>30</a:t>
                      </a:r>
                      <a:endParaRPr lang="en-US" sz="1700" dirty="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31</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35</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22</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10</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14</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16</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12</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7</a:t>
                      </a:r>
                      <a:endParaRPr lang="en-US" sz="1700">
                        <a:effectLst/>
                        <a:latin typeface="Times New Roman"/>
                        <a:ea typeface="Times New Roman"/>
                      </a:endParaRPr>
                    </a:p>
                  </a:txBody>
                  <a:tcPr marL="60654" marR="60654" marT="0" marB="0"/>
                </a:tc>
              </a:tr>
              <a:tr h="191672">
                <a:tc>
                  <a:txBody>
                    <a:bodyPr/>
                    <a:lstStyle/>
                    <a:p>
                      <a:pPr marL="0" marR="0" algn="ctr">
                        <a:spcBef>
                          <a:spcPts val="0"/>
                        </a:spcBef>
                        <a:spcAft>
                          <a:spcPts val="0"/>
                        </a:spcAft>
                      </a:pPr>
                      <a:r>
                        <a:rPr lang="en-US" sz="1700">
                          <a:effectLst/>
                        </a:rPr>
                        <a:t>651-750</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dirty="0">
                          <a:effectLst/>
                        </a:rPr>
                        <a:t>6</a:t>
                      </a:r>
                      <a:endParaRPr lang="en-US" sz="1700" dirty="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3</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0</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3</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0</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2</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0</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0</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0</a:t>
                      </a:r>
                      <a:endParaRPr lang="en-US" sz="1700">
                        <a:effectLst/>
                        <a:latin typeface="Times New Roman"/>
                        <a:ea typeface="Times New Roman"/>
                      </a:endParaRPr>
                    </a:p>
                  </a:txBody>
                  <a:tcPr marL="60654" marR="60654" marT="0" marB="0"/>
                </a:tc>
              </a:tr>
              <a:tr h="191672">
                <a:tc>
                  <a:txBody>
                    <a:bodyPr/>
                    <a:lstStyle/>
                    <a:p>
                      <a:pPr marL="0" marR="0" algn="ctr">
                        <a:spcBef>
                          <a:spcPts val="0"/>
                        </a:spcBef>
                        <a:spcAft>
                          <a:spcPts val="0"/>
                        </a:spcAft>
                      </a:pPr>
                      <a:r>
                        <a:rPr lang="en-US" sz="1700" dirty="0">
                          <a:effectLst/>
                        </a:rPr>
                        <a:t>751-875</a:t>
                      </a:r>
                      <a:endParaRPr lang="en-US" sz="1700" dirty="0">
                        <a:effectLst/>
                        <a:latin typeface="Times New Roman"/>
                        <a:ea typeface="Times New Roman"/>
                      </a:endParaRPr>
                    </a:p>
                  </a:txBody>
                  <a:tcPr marL="60654" marR="60654" marT="0" marB="0">
                    <a:solidFill>
                      <a:schemeClr val="accent3">
                        <a:lumMod val="40000"/>
                        <a:lumOff val="60000"/>
                      </a:schemeClr>
                    </a:solidFill>
                  </a:tcPr>
                </a:tc>
                <a:tc>
                  <a:txBody>
                    <a:bodyPr/>
                    <a:lstStyle/>
                    <a:p>
                      <a:pPr marL="0" marR="0" algn="r">
                        <a:spcBef>
                          <a:spcPts val="0"/>
                        </a:spcBef>
                        <a:spcAft>
                          <a:spcPts val="0"/>
                        </a:spcAft>
                      </a:pPr>
                      <a:r>
                        <a:rPr lang="en-US" sz="1700" b="1" dirty="0">
                          <a:effectLst/>
                        </a:rPr>
                        <a:t>0</a:t>
                      </a:r>
                      <a:endParaRPr lang="en-US" sz="1700" b="1" dirty="0">
                        <a:effectLst/>
                        <a:latin typeface="Times New Roman"/>
                        <a:ea typeface="Times New Roman"/>
                      </a:endParaRPr>
                    </a:p>
                  </a:txBody>
                  <a:tcPr marL="60654" marR="60654" marT="0" marB="0">
                    <a:solidFill>
                      <a:schemeClr val="accent3">
                        <a:lumMod val="40000"/>
                        <a:lumOff val="60000"/>
                      </a:schemeClr>
                    </a:solidFill>
                  </a:tcPr>
                </a:tc>
                <a:tc>
                  <a:txBody>
                    <a:bodyPr/>
                    <a:lstStyle/>
                    <a:p>
                      <a:pPr marL="0" marR="0" algn="r">
                        <a:spcBef>
                          <a:spcPts val="0"/>
                        </a:spcBef>
                        <a:spcAft>
                          <a:spcPts val="0"/>
                        </a:spcAft>
                      </a:pPr>
                      <a:r>
                        <a:rPr lang="en-US" sz="1700" b="1" dirty="0">
                          <a:effectLst/>
                        </a:rPr>
                        <a:t>0</a:t>
                      </a:r>
                      <a:endParaRPr lang="en-US" sz="1700" b="1" dirty="0">
                        <a:effectLst/>
                        <a:latin typeface="Times New Roman"/>
                        <a:ea typeface="Times New Roman"/>
                      </a:endParaRPr>
                    </a:p>
                  </a:txBody>
                  <a:tcPr marL="60654" marR="60654" marT="0" marB="0">
                    <a:solidFill>
                      <a:schemeClr val="accent3">
                        <a:lumMod val="40000"/>
                        <a:lumOff val="60000"/>
                      </a:schemeClr>
                    </a:solidFill>
                  </a:tcPr>
                </a:tc>
                <a:tc>
                  <a:txBody>
                    <a:bodyPr/>
                    <a:lstStyle/>
                    <a:p>
                      <a:pPr marL="0" marR="0" algn="r">
                        <a:spcBef>
                          <a:spcPts val="0"/>
                        </a:spcBef>
                        <a:spcAft>
                          <a:spcPts val="0"/>
                        </a:spcAft>
                      </a:pPr>
                      <a:r>
                        <a:rPr lang="en-US" sz="1700" b="1">
                          <a:effectLst/>
                        </a:rPr>
                        <a:t>0</a:t>
                      </a:r>
                      <a:endParaRPr lang="en-US" sz="1700" b="1">
                        <a:effectLst/>
                        <a:latin typeface="Times New Roman"/>
                        <a:ea typeface="Times New Roman"/>
                      </a:endParaRPr>
                    </a:p>
                  </a:txBody>
                  <a:tcPr marL="60654" marR="60654" marT="0" marB="0">
                    <a:solidFill>
                      <a:schemeClr val="accent3">
                        <a:lumMod val="40000"/>
                        <a:lumOff val="60000"/>
                      </a:schemeClr>
                    </a:solidFill>
                  </a:tcPr>
                </a:tc>
                <a:tc>
                  <a:txBody>
                    <a:bodyPr/>
                    <a:lstStyle/>
                    <a:p>
                      <a:pPr marL="0" marR="0" algn="r">
                        <a:spcBef>
                          <a:spcPts val="0"/>
                        </a:spcBef>
                        <a:spcAft>
                          <a:spcPts val="0"/>
                        </a:spcAft>
                      </a:pPr>
                      <a:r>
                        <a:rPr lang="en-US" sz="1700" b="1">
                          <a:effectLst/>
                        </a:rPr>
                        <a:t>0</a:t>
                      </a:r>
                      <a:endParaRPr lang="en-US" sz="1700" b="1">
                        <a:effectLst/>
                        <a:latin typeface="Times New Roman"/>
                        <a:ea typeface="Times New Roman"/>
                      </a:endParaRPr>
                    </a:p>
                  </a:txBody>
                  <a:tcPr marL="60654" marR="60654" marT="0" marB="0">
                    <a:solidFill>
                      <a:schemeClr val="accent3">
                        <a:lumMod val="40000"/>
                        <a:lumOff val="60000"/>
                      </a:schemeClr>
                    </a:solidFill>
                  </a:tcPr>
                </a:tc>
                <a:tc>
                  <a:txBody>
                    <a:bodyPr/>
                    <a:lstStyle/>
                    <a:p>
                      <a:pPr marL="0" marR="0" algn="r">
                        <a:spcBef>
                          <a:spcPts val="0"/>
                        </a:spcBef>
                        <a:spcAft>
                          <a:spcPts val="0"/>
                        </a:spcAft>
                      </a:pPr>
                      <a:r>
                        <a:rPr lang="en-US" sz="1700" b="1">
                          <a:effectLst/>
                        </a:rPr>
                        <a:t>0</a:t>
                      </a:r>
                      <a:endParaRPr lang="en-US" sz="1700" b="1">
                        <a:effectLst/>
                        <a:latin typeface="Times New Roman"/>
                        <a:ea typeface="Times New Roman"/>
                      </a:endParaRPr>
                    </a:p>
                  </a:txBody>
                  <a:tcPr marL="60654" marR="60654" marT="0" marB="0">
                    <a:solidFill>
                      <a:schemeClr val="accent3">
                        <a:lumMod val="40000"/>
                        <a:lumOff val="60000"/>
                      </a:schemeClr>
                    </a:solidFill>
                  </a:tcPr>
                </a:tc>
                <a:tc>
                  <a:txBody>
                    <a:bodyPr/>
                    <a:lstStyle/>
                    <a:p>
                      <a:pPr marL="0" marR="0" algn="r">
                        <a:spcBef>
                          <a:spcPts val="0"/>
                        </a:spcBef>
                        <a:spcAft>
                          <a:spcPts val="0"/>
                        </a:spcAft>
                      </a:pPr>
                      <a:r>
                        <a:rPr lang="en-US" sz="1700" b="1" dirty="0">
                          <a:effectLst/>
                        </a:rPr>
                        <a:t>0</a:t>
                      </a:r>
                      <a:endParaRPr lang="en-US" sz="1700" b="1" dirty="0">
                        <a:effectLst/>
                        <a:latin typeface="Times New Roman"/>
                        <a:ea typeface="Times New Roman"/>
                      </a:endParaRPr>
                    </a:p>
                  </a:txBody>
                  <a:tcPr marL="60654" marR="60654" marT="0" marB="0">
                    <a:solidFill>
                      <a:schemeClr val="accent3">
                        <a:lumMod val="40000"/>
                        <a:lumOff val="60000"/>
                      </a:schemeClr>
                    </a:solidFill>
                  </a:tcPr>
                </a:tc>
                <a:tc>
                  <a:txBody>
                    <a:bodyPr/>
                    <a:lstStyle/>
                    <a:p>
                      <a:pPr marL="0" marR="0" algn="r">
                        <a:spcBef>
                          <a:spcPts val="0"/>
                        </a:spcBef>
                        <a:spcAft>
                          <a:spcPts val="0"/>
                        </a:spcAft>
                      </a:pPr>
                      <a:r>
                        <a:rPr lang="en-US" sz="1700" b="1" dirty="0">
                          <a:effectLst/>
                        </a:rPr>
                        <a:t>0</a:t>
                      </a:r>
                      <a:endParaRPr lang="en-US" sz="1700" b="1" dirty="0">
                        <a:effectLst/>
                        <a:latin typeface="Times New Roman"/>
                        <a:ea typeface="Times New Roman"/>
                      </a:endParaRPr>
                    </a:p>
                  </a:txBody>
                  <a:tcPr marL="60654" marR="60654" marT="0" marB="0">
                    <a:solidFill>
                      <a:schemeClr val="accent3">
                        <a:lumMod val="40000"/>
                        <a:lumOff val="60000"/>
                      </a:schemeClr>
                    </a:solidFill>
                  </a:tcPr>
                </a:tc>
                <a:tc>
                  <a:txBody>
                    <a:bodyPr/>
                    <a:lstStyle/>
                    <a:p>
                      <a:pPr marL="0" marR="0" algn="r">
                        <a:spcBef>
                          <a:spcPts val="0"/>
                        </a:spcBef>
                        <a:spcAft>
                          <a:spcPts val="0"/>
                        </a:spcAft>
                      </a:pPr>
                      <a:r>
                        <a:rPr lang="en-US" sz="1700" b="1" dirty="0">
                          <a:effectLst/>
                        </a:rPr>
                        <a:t>0</a:t>
                      </a:r>
                      <a:endParaRPr lang="en-US" sz="1700" b="1" dirty="0">
                        <a:effectLst/>
                        <a:latin typeface="Times New Roman"/>
                        <a:ea typeface="Times New Roman"/>
                      </a:endParaRPr>
                    </a:p>
                  </a:txBody>
                  <a:tcPr marL="60654" marR="60654" marT="0" marB="0">
                    <a:solidFill>
                      <a:schemeClr val="accent3">
                        <a:lumMod val="40000"/>
                        <a:lumOff val="60000"/>
                      </a:schemeClr>
                    </a:solidFill>
                  </a:tcPr>
                </a:tc>
                <a:tc>
                  <a:txBody>
                    <a:bodyPr/>
                    <a:lstStyle/>
                    <a:p>
                      <a:pPr marL="0" marR="0" algn="r">
                        <a:spcBef>
                          <a:spcPts val="0"/>
                        </a:spcBef>
                        <a:spcAft>
                          <a:spcPts val="0"/>
                        </a:spcAft>
                      </a:pPr>
                      <a:r>
                        <a:rPr lang="en-US" sz="1700" b="1" dirty="0">
                          <a:effectLst/>
                        </a:rPr>
                        <a:t>0</a:t>
                      </a:r>
                      <a:endParaRPr lang="en-US" sz="1700" b="1" dirty="0">
                        <a:effectLst/>
                        <a:latin typeface="Times New Roman"/>
                        <a:ea typeface="Times New Roman"/>
                      </a:endParaRPr>
                    </a:p>
                  </a:txBody>
                  <a:tcPr marL="60654" marR="60654" marT="0" marB="0">
                    <a:solidFill>
                      <a:schemeClr val="accent3">
                        <a:lumMod val="40000"/>
                        <a:lumOff val="60000"/>
                      </a:schemeClr>
                    </a:solidFill>
                  </a:tcPr>
                </a:tc>
              </a:tr>
              <a:tr h="191672">
                <a:tc>
                  <a:txBody>
                    <a:bodyPr/>
                    <a:lstStyle/>
                    <a:p>
                      <a:pPr marL="0" marR="0" algn="ctr">
                        <a:spcBef>
                          <a:spcPts val="0"/>
                        </a:spcBef>
                        <a:spcAft>
                          <a:spcPts val="0"/>
                        </a:spcAft>
                      </a:pPr>
                      <a:r>
                        <a:rPr lang="en-US" sz="1700">
                          <a:effectLst/>
                        </a:rPr>
                        <a:t>876-1000</a:t>
                      </a:r>
                      <a:endParaRPr lang="en-US" sz="1700">
                        <a:effectLst/>
                        <a:latin typeface="Times New Roman"/>
                        <a:ea typeface="Times New Roman"/>
                      </a:endParaRPr>
                    </a:p>
                  </a:txBody>
                  <a:tcPr marL="60654" marR="60654" marT="0" marB="0">
                    <a:solidFill>
                      <a:schemeClr val="accent3">
                        <a:lumMod val="40000"/>
                        <a:lumOff val="60000"/>
                      </a:schemeClr>
                    </a:solidFill>
                  </a:tcPr>
                </a:tc>
                <a:tc>
                  <a:txBody>
                    <a:bodyPr/>
                    <a:lstStyle/>
                    <a:p>
                      <a:pPr marL="0" marR="0" algn="r">
                        <a:spcBef>
                          <a:spcPts val="0"/>
                        </a:spcBef>
                        <a:spcAft>
                          <a:spcPts val="0"/>
                        </a:spcAft>
                      </a:pPr>
                      <a:r>
                        <a:rPr lang="en-US" sz="1700" b="1" dirty="0">
                          <a:effectLst/>
                        </a:rPr>
                        <a:t>0</a:t>
                      </a:r>
                      <a:endParaRPr lang="en-US" sz="1700" b="1" dirty="0">
                        <a:effectLst/>
                        <a:latin typeface="Times New Roman"/>
                        <a:ea typeface="Times New Roman"/>
                      </a:endParaRPr>
                    </a:p>
                  </a:txBody>
                  <a:tcPr marL="60654" marR="60654" marT="0" marB="0">
                    <a:solidFill>
                      <a:schemeClr val="accent3">
                        <a:lumMod val="40000"/>
                        <a:lumOff val="60000"/>
                      </a:schemeClr>
                    </a:solidFill>
                  </a:tcPr>
                </a:tc>
                <a:tc>
                  <a:txBody>
                    <a:bodyPr/>
                    <a:lstStyle/>
                    <a:p>
                      <a:pPr marL="0" marR="0" algn="r">
                        <a:spcBef>
                          <a:spcPts val="0"/>
                        </a:spcBef>
                        <a:spcAft>
                          <a:spcPts val="0"/>
                        </a:spcAft>
                      </a:pPr>
                      <a:r>
                        <a:rPr lang="en-US" sz="1700" b="1" dirty="0">
                          <a:effectLst/>
                        </a:rPr>
                        <a:t>0</a:t>
                      </a:r>
                      <a:endParaRPr lang="en-US" sz="1700" b="1" dirty="0">
                        <a:effectLst/>
                        <a:latin typeface="Times New Roman"/>
                        <a:ea typeface="Times New Roman"/>
                      </a:endParaRPr>
                    </a:p>
                  </a:txBody>
                  <a:tcPr marL="60654" marR="60654" marT="0" marB="0">
                    <a:solidFill>
                      <a:schemeClr val="accent3">
                        <a:lumMod val="40000"/>
                        <a:lumOff val="60000"/>
                      </a:schemeClr>
                    </a:solidFill>
                  </a:tcPr>
                </a:tc>
                <a:tc>
                  <a:txBody>
                    <a:bodyPr/>
                    <a:lstStyle/>
                    <a:p>
                      <a:pPr marL="0" marR="0" algn="r">
                        <a:spcBef>
                          <a:spcPts val="0"/>
                        </a:spcBef>
                        <a:spcAft>
                          <a:spcPts val="0"/>
                        </a:spcAft>
                      </a:pPr>
                      <a:r>
                        <a:rPr lang="en-US" sz="1700" b="1" dirty="0">
                          <a:effectLst/>
                        </a:rPr>
                        <a:t>0</a:t>
                      </a:r>
                      <a:endParaRPr lang="en-US" sz="1700" b="1" dirty="0">
                        <a:effectLst/>
                        <a:latin typeface="Times New Roman"/>
                        <a:ea typeface="Times New Roman"/>
                      </a:endParaRPr>
                    </a:p>
                  </a:txBody>
                  <a:tcPr marL="60654" marR="60654" marT="0" marB="0">
                    <a:solidFill>
                      <a:schemeClr val="accent3">
                        <a:lumMod val="40000"/>
                        <a:lumOff val="60000"/>
                      </a:schemeClr>
                    </a:solidFill>
                  </a:tcPr>
                </a:tc>
                <a:tc>
                  <a:txBody>
                    <a:bodyPr/>
                    <a:lstStyle/>
                    <a:p>
                      <a:pPr marL="0" marR="0" algn="r">
                        <a:spcBef>
                          <a:spcPts val="0"/>
                        </a:spcBef>
                        <a:spcAft>
                          <a:spcPts val="0"/>
                        </a:spcAft>
                      </a:pPr>
                      <a:r>
                        <a:rPr lang="en-US" sz="1700" b="1" dirty="0">
                          <a:effectLst/>
                        </a:rPr>
                        <a:t>0</a:t>
                      </a:r>
                      <a:endParaRPr lang="en-US" sz="1700" b="1" dirty="0">
                        <a:effectLst/>
                        <a:latin typeface="Times New Roman"/>
                        <a:ea typeface="Times New Roman"/>
                      </a:endParaRPr>
                    </a:p>
                  </a:txBody>
                  <a:tcPr marL="60654" marR="60654" marT="0" marB="0">
                    <a:solidFill>
                      <a:schemeClr val="accent3">
                        <a:lumMod val="40000"/>
                        <a:lumOff val="60000"/>
                      </a:schemeClr>
                    </a:solidFill>
                  </a:tcPr>
                </a:tc>
                <a:tc>
                  <a:txBody>
                    <a:bodyPr/>
                    <a:lstStyle/>
                    <a:p>
                      <a:pPr marL="0" marR="0" algn="r">
                        <a:spcBef>
                          <a:spcPts val="0"/>
                        </a:spcBef>
                        <a:spcAft>
                          <a:spcPts val="0"/>
                        </a:spcAft>
                      </a:pPr>
                      <a:r>
                        <a:rPr lang="en-US" sz="1700" b="1" dirty="0">
                          <a:effectLst/>
                        </a:rPr>
                        <a:t>0</a:t>
                      </a:r>
                      <a:endParaRPr lang="en-US" sz="1700" b="1" dirty="0">
                        <a:effectLst/>
                        <a:latin typeface="Times New Roman"/>
                        <a:ea typeface="Times New Roman"/>
                      </a:endParaRPr>
                    </a:p>
                  </a:txBody>
                  <a:tcPr marL="60654" marR="60654" marT="0" marB="0">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marL="0" marR="0" algn="r">
                        <a:spcBef>
                          <a:spcPts val="0"/>
                        </a:spcBef>
                        <a:spcAft>
                          <a:spcPts val="0"/>
                        </a:spcAft>
                      </a:pPr>
                      <a:r>
                        <a:rPr lang="en-US" sz="1700" b="1" dirty="0">
                          <a:effectLst/>
                        </a:rPr>
                        <a:t>0</a:t>
                      </a:r>
                      <a:endParaRPr lang="en-US" sz="1700" b="1" dirty="0">
                        <a:effectLst/>
                        <a:latin typeface="Times New Roman"/>
                        <a:ea typeface="Times New Roman"/>
                      </a:endParaRPr>
                    </a:p>
                  </a:txBody>
                  <a:tcPr marL="60654" marR="60654" marT="0" marB="0">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marL="0" marR="0" algn="r">
                        <a:spcBef>
                          <a:spcPts val="0"/>
                        </a:spcBef>
                        <a:spcAft>
                          <a:spcPts val="0"/>
                        </a:spcAft>
                      </a:pPr>
                      <a:r>
                        <a:rPr lang="en-US" sz="1700" b="1" dirty="0">
                          <a:effectLst/>
                        </a:rPr>
                        <a:t>0</a:t>
                      </a:r>
                      <a:endParaRPr lang="en-US" sz="1700" b="1" dirty="0">
                        <a:effectLst/>
                        <a:latin typeface="Times New Roman"/>
                        <a:ea typeface="Times New Roman"/>
                      </a:endParaRPr>
                    </a:p>
                  </a:txBody>
                  <a:tcPr marL="60654" marR="60654" marT="0" marB="0">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marL="0" marR="0" algn="r">
                        <a:spcBef>
                          <a:spcPts val="0"/>
                        </a:spcBef>
                        <a:spcAft>
                          <a:spcPts val="0"/>
                        </a:spcAft>
                      </a:pPr>
                      <a:r>
                        <a:rPr lang="en-US" sz="1700" b="1" dirty="0">
                          <a:effectLst/>
                        </a:rPr>
                        <a:t>0</a:t>
                      </a:r>
                      <a:endParaRPr lang="en-US" sz="1700" b="1" dirty="0">
                        <a:effectLst/>
                        <a:latin typeface="Times New Roman"/>
                        <a:ea typeface="Times New Roman"/>
                      </a:endParaRPr>
                    </a:p>
                  </a:txBody>
                  <a:tcPr marL="60654" marR="60654" marT="0" marB="0">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marL="0" marR="0" algn="r">
                        <a:spcBef>
                          <a:spcPts val="0"/>
                        </a:spcBef>
                        <a:spcAft>
                          <a:spcPts val="0"/>
                        </a:spcAft>
                      </a:pPr>
                      <a:r>
                        <a:rPr lang="en-US" sz="1700" b="1" dirty="0">
                          <a:effectLst/>
                        </a:rPr>
                        <a:t>0</a:t>
                      </a:r>
                      <a:endParaRPr lang="en-US" sz="1700" b="1" dirty="0">
                        <a:effectLst/>
                        <a:latin typeface="Times New Roman"/>
                        <a:ea typeface="Times New Roman"/>
                      </a:endParaRPr>
                    </a:p>
                  </a:txBody>
                  <a:tcPr marL="60654" marR="60654" marT="0" marB="0">
                    <a:lnB w="12700" cap="flat" cmpd="sng" algn="ctr">
                      <a:solidFill>
                        <a:schemeClr val="tx1"/>
                      </a:solidFill>
                      <a:prstDash val="solid"/>
                      <a:round/>
                      <a:headEnd type="none" w="med" len="med"/>
                      <a:tailEnd type="none" w="med" len="med"/>
                    </a:lnB>
                    <a:solidFill>
                      <a:schemeClr val="accent3">
                        <a:lumMod val="40000"/>
                        <a:lumOff val="60000"/>
                      </a:schemeClr>
                    </a:solidFill>
                  </a:tcPr>
                </a:tc>
              </a:tr>
              <a:tr h="191672">
                <a:tc>
                  <a:txBody>
                    <a:bodyPr/>
                    <a:lstStyle/>
                    <a:p>
                      <a:pPr marL="0" marR="0" algn="ctr">
                        <a:spcBef>
                          <a:spcPts val="0"/>
                        </a:spcBef>
                        <a:spcAft>
                          <a:spcPts val="0"/>
                        </a:spcAft>
                      </a:pPr>
                      <a:r>
                        <a:rPr lang="en-US" sz="1700" b="1" dirty="0" smtClean="0">
                          <a:solidFill>
                            <a:schemeClr val="bg1"/>
                          </a:solidFill>
                          <a:effectLst/>
                        </a:rPr>
                        <a:t>Band*</a:t>
                      </a:r>
                      <a:endParaRPr lang="en-US" sz="1700" b="1" dirty="0">
                        <a:solidFill>
                          <a:schemeClr val="bg1"/>
                        </a:solidFill>
                        <a:effectLst/>
                        <a:latin typeface="Times New Roman"/>
                        <a:ea typeface="Times New Roman"/>
                      </a:endParaRPr>
                    </a:p>
                  </a:txBody>
                  <a:tcPr marL="60654" marR="60654" marT="0" marB="0">
                    <a:solidFill>
                      <a:schemeClr val="accent4"/>
                    </a:solidFill>
                  </a:tcPr>
                </a:tc>
                <a:tc>
                  <a:txBody>
                    <a:bodyPr/>
                    <a:lstStyle/>
                    <a:p>
                      <a:pPr marL="0" marR="0" algn="ctr">
                        <a:spcBef>
                          <a:spcPts val="0"/>
                        </a:spcBef>
                        <a:spcAft>
                          <a:spcPts val="0"/>
                        </a:spcAft>
                      </a:pPr>
                      <a:r>
                        <a:rPr lang="en-US" sz="1700" b="1" dirty="0">
                          <a:solidFill>
                            <a:schemeClr val="bg1"/>
                          </a:solidFill>
                          <a:effectLst/>
                        </a:rPr>
                        <a:t>2004</a:t>
                      </a:r>
                      <a:endParaRPr lang="en-US" sz="1700" b="1" dirty="0">
                        <a:solidFill>
                          <a:schemeClr val="bg1"/>
                        </a:solidFill>
                        <a:effectLst/>
                        <a:latin typeface="Times New Roman"/>
                        <a:ea typeface="Times New Roman"/>
                      </a:endParaRPr>
                    </a:p>
                  </a:txBody>
                  <a:tcPr marL="60654" marR="60654" marT="0" marB="0">
                    <a:solidFill>
                      <a:schemeClr val="accent4"/>
                    </a:solidFill>
                  </a:tcPr>
                </a:tc>
                <a:tc>
                  <a:txBody>
                    <a:bodyPr/>
                    <a:lstStyle/>
                    <a:p>
                      <a:pPr marL="0" marR="0" algn="r">
                        <a:spcBef>
                          <a:spcPts val="0"/>
                        </a:spcBef>
                        <a:spcAft>
                          <a:spcPts val="0"/>
                        </a:spcAft>
                      </a:pPr>
                      <a:r>
                        <a:rPr lang="en-US" sz="1700" b="1" dirty="0">
                          <a:solidFill>
                            <a:schemeClr val="bg1"/>
                          </a:solidFill>
                          <a:effectLst/>
                        </a:rPr>
                        <a:t>2005</a:t>
                      </a:r>
                      <a:endParaRPr lang="en-US" sz="1700" b="1" dirty="0">
                        <a:solidFill>
                          <a:schemeClr val="bg1"/>
                        </a:solidFill>
                        <a:effectLst/>
                        <a:latin typeface="Times New Roman"/>
                        <a:ea typeface="Times New Roman"/>
                      </a:endParaRPr>
                    </a:p>
                  </a:txBody>
                  <a:tcPr marL="60654" marR="60654" marT="0" marB="0">
                    <a:solidFill>
                      <a:schemeClr val="accent4"/>
                    </a:solidFill>
                  </a:tcPr>
                </a:tc>
                <a:tc>
                  <a:txBody>
                    <a:bodyPr/>
                    <a:lstStyle/>
                    <a:p>
                      <a:pPr marL="0" marR="0" algn="r">
                        <a:spcBef>
                          <a:spcPts val="0"/>
                        </a:spcBef>
                        <a:spcAft>
                          <a:spcPts val="0"/>
                        </a:spcAft>
                      </a:pPr>
                      <a:r>
                        <a:rPr lang="en-US" sz="1700" b="1" dirty="0">
                          <a:solidFill>
                            <a:schemeClr val="bg1"/>
                          </a:solidFill>
                          <a:effectLst/>
                        </a:rPr>
                        <a:t>2006</a:t>
                      </a:r>
                      <a:endParaRPr lang="en-US" sz="1700" b="1" dirty="0">
                        <a:solidFill>
                          <a:schemeClr val="bg1"/>
                        </a:solidFill>
                        <a:effectLst/>
                        <a:latin typeface="Times New Roman"/>
                        <a:ea typeface="Times New Roman"/>
                      </a:endParaRPr>
                    </a:p>
                  </a:txBody>
                  <a:tcPr marL="60654" marR="60654" marT="0" marB="0">
                    <a:solidFill>
                      <a:schemeClr val="accent4"/>
                    </a:solidFill>
                  </a:tcPr>
                </a:tc>
                <a:tc>
                  <a:txBody>
                    <a:bodyPr/>
                    <a:lstStyle/>
                    <a:p>
                      <a:pPr marL="0" marR="0" algn="r">
                        <a:spcBef>
                          <a:spcPts val="0"/>
                        </a:spcBef>
                        <a:spcAft>
                          <a:spcPts val="0"/>
                        </a:spcAft>
                      </a:pPr>
                      <a:r>
                        <a:rPr lang="en-US" sz="1700" b="1" dirty="0">
                          <a:solidFill>
                            <a:schemeClr val="bg1"/>
                          </a:solidFill>
                          <a:effectLst/>
                        </a:rPr>
                        <a:t>2007</a:t>
                      </a:r>
                      <a:endParaRPr lang="en-US" sz="1700" b="1" dirty="0">
                        <a:solidFill>
                          <a:schemeClr val="bg1"/>
                        </a:solidFill>
                        <a:effectLst/>
                        <a:latin typeface="Times New Roman"/>
                        <a:ea typeface="Times New Roman"/>
                      </a:endParaRPr>
                    </a:p>
                  </a:txBody>
                  <a:tcPr marL="60654" marR="60654" marT="0" marB="0">
                    <a:lnR w="12700" cap="flat" cmpd="sng" algn="ctr">
                      <a:solidFill>
                        <a:schemeClr val="tx1"/>
                      </a:solidFill>
                      <a:prstDash val="solid"/>
                      <a:round/>
                      <a:headEnd type="none" w="med" len="med"/>
                      <a:tailEnd type="none" w="med" len="med"/>
                    </a:lnR>
                    <a:solidFill>
                      <a:schemeClr val="accent4"/>
                    </a:solidFill>
                  </a:tcPr>
                </a:tc>
                <a:tc>
                  <a:txBody>
                    <a:bodyPr/>
                    <a:lstStyle/>
                    <a:p>
                      <a:pPr marL="0" marR="0" algn="r">
                        <a:spcBef>
                          <a:spcPts val="0"/>
                        </a:spcBef>
                        <a:spcAft>
                          <a:spcPts val="0"/>
                        </a:spcAft>
                      </a:pPr>
                      <a:r>
                        <a:rPr lang="en-US" sz="1700" dirty="0">
                          <a:effectLst/>
                        </a:rPr>
                        <a:t> </a:t>
                      </a:r>
                      <a:endParaRPr lang="en-US" sz="1700" dirty="0">
                        <a:effectLst/>
                        <a:latin typeface="Times New Roman"/>
                        <a:ea typeface="Times New Roman"/>
                      </a:endParaRPr>
                    </a:p>
                  </a:txBody>
                  <a:tcPr marL="60654" marR="60654" marT="0" marB="0">
                    <a:lnL w="12700" cap="flat" cmpd="sng" algn="ctr">
                      <a:solidFill>
                        <a:schemeClr val="tx1"/>
                      </a:solidFill>
                      <a:prstDash val="solid"/>
                      <a:round/>
                      <a:headEnd type="none" w="med" len="med"/>
                      <a:tailEnd type="none" w="med" len="med"/>
                    </a:lnL>
                    <a:lnR w="9525" cap="flat" cmpd="sng" algn="ctr">
                      <a:noFill/>
                      <a:prstDash val="solid"/>
                    </a:lnR>
                    <a:lnT w="12700" cap="flat" cmpd="sng" algn="ctr">
                      <a:solidFill>
                        <a:schemeClr val="tx1"/>
                      </a:solid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700" dirty="0">
                          <a:effectLst/>
                        </a:rPr>
                        <a:t> </a:t>
                      </a:r>
                      <a:endParaRPr lang="en-US" sz="1700" dirty="0">
                        <a:effectLst/>
                        <a:latin typeface="Times New Roman"/>
                        <a:ea typeface="Times New Roman"/>
                      </a:endParaRPr>
                    </a:p>
                  </a:txBody>
                  <a:tcPr marL="60654" marR="60654" marT="0" marB="0">
                    <a:lnL w="9525" cap="flat" cmpd="sng" algn="ctr">
                      <a:noFill/>
                      <a:prstDash val="solid"/>
                    </a:lnL>
                    <a:lnR w="9525" cap="flat" cmpd="sng" algn="ctr">
                      <a:noFill/>
                      <a:prstDash val="solid"/>
                    </a:lnR>
                    <a:lnT w="12700" cap="flat" cmpd="sng" algn="ctr">
                      <a:solidFill>
                        <a:schemeClr val="tx1"/>
                      </a:solid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700">
                          <a:effectLst/>
                        </a:rPr>
                        <a:t> </a:t>
                      </a:r>
                      <a:endParaRPr lang="en-US" sz="1700">
                        <a:effectLst/>
                        <a:latin typeface="Times New Roman"/>
                        <a:ea typeface="Times New Roman"/>
                      </a:endParaRPr>
                    </a:p>
                  </a:txBody>
                  <a:tcPr marL="60654" marR="60654" marT="0" marB="0">
                    <a:lnL w="9525" cap="flat" cmpd="sng" algn="ctr">
                      <a:noFill/>
                      <a:prstDash val="solid"/>
                    </a:lnL>
                    <a:lnR w="9525" cap="flat" cmpd="sng" algn="ctr">
                      <a:noFill/>
                      <a:prstDash val="solid"/>
                    </a:lnR>
                    <a:lnT w="12700" cap="flat" cmpd="sng" algn="ctr">
                      <a:solidFill>
                        <a:schemeClr val="tx1"/>
                      </a:solid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700">
                          <a:effectLst/>
                        </a:rPr>
                        <a:t> </a:t>
                      </a:r>
                      <a:endParaRPr lang="en-US" sz="1700">
                        <a:effectLst/>
                        <a:latin typeface="Times New Roman"/>
                        <a:ea typeface="Times New Roman"/>
                      </a:endParaRPr>
                    </a:p>
                  </a:txBody>
                  <a:tcPr marL="60654" marR="60654" marT="0" marB="0">
                    <a:lnL w="9525" cap="flat" cmpd="sng" algn="ctr">
                      <a:noFill/>
                      <a:prstDash val="solid"/>
                    </a:lnL>
                    <a:lnR w="9525" cap="flat" cmpd="sng" algn="ctr">
                      <a:noFill/>
                      <a:prstDash val="solid"/>
                    </a:lnR>
                    <a:lnT w="12700" cap="flat" cmpd="sng" algn="ctr">
                      <a:solidFill>
                        <a:schemeClr val="tx1"/>
                      </a:solid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700" dirty="0">
                          <a:effectLst/>
                        </a:rPr>
                        <a:t> </a:t>
                      </a:r>
                      <a:endParaRPr lang="en-US" sz="1700" dirty="0">
                        <a:effectLst/>
                        <a:latin typeface="Times New Roman"/>
                        <a:ea typeface="Times New Roman"/>
                      </a:endParaRPr>
                    </a:p>
                  </a:txBody>
                  <a:tcPr marL="60654" marR="60654" marT="0" marB="0">
                    <a:lnL w="9525" cap="flat" cmpd="sng" algn="ctr">
                      <a:noFill/>
                      <a:prstDash val="solid"/>
                    </a:lnL>
                    <a:lnR w="9525" cap="flat" cmpd="sng" algn="ctr">
                      <a:noFill/>
                      <a:prstDash val="solid"/>
                    </a:lnR>
                    <a:lnT w="12700" cap="flat" cmpd="sng" algn="ctr">
                      <a:solidFill>
                        <a:schemeClr val="tx1"/>
                      </a:solid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tcPr>
                </a:tc>
              </a:tr>
              <a:tr h="191672">
                <a:tc>
                  <a:txBody>
                    <a:bodyPr/>
                    <a:lstStyle/>
                    <a:p>
                      <a:pPr marL="0" marR="0" algn="ctr">
                        <a:spcBef>
                          <a:spcPts val="0"/>
                        </a:spcBef>
                        <a:spcAft>
                          <a:spcPts val="0"/>
                        </a:spcAft>
                      </a:pPr>
                      <a:r>
                        <a:rPr lang="en-US" sz="1700">
                          <a:effectLst/>
                        </a:rPr>
                        <a:t>0-275</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3</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dirty="0">
                          <a:effectLst/>
                        </a:rPr>
                        <a:t>5</a:t>
                      </a:r>
                      <a:endParaRPr lang="en-US" sz="1700" dirty="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1</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11</a:t>
                      </a:r>
                      <a:endParaRPr lang="en-US" sz="1700">
                        <a:effectLst/>
                        <a:latin typeface="Times New Roman"/>
                        <a:ea typeface="Times New Roman"/>
                      </a:endParaRPr>
                    </a:p>
                  </a:txBody>
                  <a:tcPr marL="60654" marR="60654" marT="0" marB="0">
                    <a:lnR w="12700" cap="flat" cmpd="sng" algn="ctr">
                      <a:solidFill>
                        <a:schemeClr val="tx1"/>
                      </a:solidFill>
                      <a:prstDash val="solid"/>
                      <a:round/>
                      <a:headEnd type="none" w="med" len="med"/>
                      <a:tailEnd type="none" w="med" len="med"/>
                    </a:lnR>
                  </a:tcPr>
                </a:tc>
                <a:tc>
                  <a:txBody>
                    <a:bodyPr/>
                    <a:lstStyle/>
                    <a:p>
                      <a:pPr marL="0" marR="0" algn="r">
                        <a:spcBef>
                          <a:spcPts val="0"/>
                        </a:spcBef>
                        <a:spcAft>
                          <a:spcPts val="0"/>
                        </a:spcAft>
                      </a:pPr>
                      <a:r>
                        <a:rPr lang="en-US" sz="1700" dirty="0">
                          <a:effectLst/>
                        </a:rPr>
                        <a:t> </a:t>
                      </a:r>
                      <a:endParaRPr lang="en-US" sz="1700" dirty="0">
                        <a:effectLst/>
                        <a:latin typeface="Times New Roman"/>
                        <a:ea typeface="Times New Roman"/>
                      </a:endParaRPr>
                    </a:p>
                  </a:txBody>
                  <a:tcPr marL="60654" marR="60654" marT="0" marB="0">
                    <a:lnL w="12700" cap="flat" cmpd="sng" algn="ctr">
                      <a:solidFill>
                        <a:schemeClr val="tx1"/>
                      </a:solid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700" dirty="0">
                          <a:effectLst/>
                        </a:rPr>
                        <a:t> </a:t>
                      </a:r>
                      <a:endParaRPr lang="en-US" sz="1700" dirty="0">
                        <a:effectLst/>
                        <a:latin typeface="Times New Roman"/>
                        <a:ea typeface="Times New Roman"/>
                      </a:endParaRPr>
                    </a:p>
                  </a:txBody>
                  <a:tcPr marL="60654" marR="60654"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700" dirty="0">
                          <a:effectLst/>
                        </a:rPr>
                        <a:t> </a:t>
                      </a:r>
                      <a:endParaRPr lang="en-US" sz="1700" dirty="0">
                        <a:effectLst/>
                        <a:latin typeface="Times New Roman"/>
                        <a:ea typeface="Times New Roman"/>
                      </a:endParaRPr>
                    </a:p>
                  </a:txBody>
                  <a:tcPr marL="60654" marR="60654"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700" dirty="0">
                          <a:effectLst/>
                        </a:rPr>
                        <a:t> </a:t>
                      </a:r>
                      <a:endParaRPr lang="en-US" sz="1700" dirty="0">
                        <a:effectLst/>
                        <a:latin typeface="Times New Roman"/>
                        <a:ea typeface="Times New Roman"/>
                      </a:endParaRPr>
                    </a:p>
                  </a:txBody>
                  <a:tcPr marL="60654" marR="60654"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700">
                          <a:effectLst/>
                        </a:rPr>
                        <a:t> </a:t>
                      </a:r>
                      <a:endParaRPr lang="en-US" sz="1700">
                        <a:effectLst/>
                        <a:latin typeface="Times New Roman"/>
                        <a:ea typeface="Times New Roman"/>
                      </a:endParaRPr>
                    </a:p>
                  </a:txBody>
                  <a:tcPr marL="60654" marR="60654"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r>
              <a:tr h="191672">
                <a:tc>
                  <a:txBody>
                    <a:bodyPr/>
                    <a:lstStyle/>
                    <a:p>
                      <a:pPr marL="0" marR="0" algn="ctr">
                        <a:spcBef>
                          <a:spcPts val="0"/>
                        </a:spcBef>
                        <a:spcAft>
                          <a:spcPts val="0"/>
                        </a:spcAft>
                      </a:pPr>
                      <a:r>
                        <a:rPr lang="en-US" sz="1700">
                          <a:effectLst/>
                        </a:rPr>
                        <a:t>276-375</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22</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17</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13</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dirty="0">
                          <a:effectLst/>
                        </a:rPr>
                        <a:t>27</a:t>
                      </a:r>
                      <a:endParaRPr lang="en-US" sz="1700" dirty="0">
                        <a:effectLst/>
                        <a:latin typeface="Times New Roman"/>
                        <a:ea typeface="Times New Roman"/>
                      </a:endParaRPr>
                    </a:p>
                  </a:txBody>
                  <a:tcPr marL="60654" marR="60654" marT="0" marB="0">
                    <a:lnR w="12700" cap="flat" cmpd="sng" algn="ctr">
                      <a:solidFill>
                        <a:schemeClr val="tx1"/>
                      </a:solidFill>
                      <a:prstDash val="solid"/>
                      <a:round/>
                      <a:headEnd type="none" w="med" len="med"/>
                      <a:tailEnd type="none" w="med" len="med"/>
                    </a:lnR>
                  </a:tcPr>
                </a:tc>
                <a:tc>
                  <a:txBody>
                    <a:bodyPr/>
                    <a:lstStyle/>
                    <a:p>
                      <a:pPr marL="0" marR="0" algn="r">
                        <a:spcBef>
                          <a:spcPts val="0"/>
                        </a:spcBef>
                        <a:spcAft>
                          <a:spcPts val="0"/>
                        </a:spcAft>
                      </a:pPr>
                      <a:r>
                        <a:rPr lang="en-US" sz="1700">
                          <a:effectLst/>
                        </a:rPr>
                        <a:t> </a:t>
                      </a:r>
                      <a:endParaRPr lang="en-US" sz="1700">
                        <a:effectLst/>
                        <a:latin typeface="Times New Roman"/>
                        <a:ea typeface="Times New Roman"/>
                      </a:endParaRPr>
                    </a:p>
                  </a:txBody>
                  <a:tcPr marL="60654" marR="60654" marT="0" marB="0">
                    <a:lnL w="12700" cap="flat" cmpd="sng" algn="ctr">
                      <a:solidFill>
                        <a:schemeClr val="tx1"/>
                      </a:solid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700" dirty="0">
                          <a:effectLst/>
                        </a:rPr>
                        <a:t> </a:t>
                      </a:r>
                      <a:endParaRPr lang="en-US" sz="1700" dirty="0">
                        <a:effectLst/>
                        <a:latin typeface="Times New Roman"/>
                        <a:ea typeface="Times New Roman"/>
                      </a:endParaRPr>
                    </a:p>
                  </a:txBody>
                  <a:tcPr marL="60654" marR="60654"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700" dirty="0">
                          <a:effectLst/>
                        </a:rPr>
                        <a:t> </a:t>
                      </a:r>
                      <a:endParaRPr lang="en-US" sz="1700" dirty="0">
                        <a:effectLst/>
                        <a:latin typeface="Times New Roman"/>
                        <a:ea typeface="Times New Roman"/>
                      </a:endParaRPr>
                    </a:p>
                  </a:txBody>
                  <a:tcPr marL="60654" marR="60654"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700" dirty="0">
                          <a:effectLst/>
                        </a:rPr>
                        <a:t> </a:t>
                      </a:r>
                      <a:endParaRPr lang="en-US" sz="1700" dirty="0">
                        <a:effectLst/>
                        <a:latin typeface="Times New Roman"/>
                        <a:ea typeface="Times New Roman"/>
                      </a:endParaRPr>
                    </a:p>
                  </a:txBody>
                  <a:tcPr marL="60654" marR="60654"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700" dirty="0">
                          <a:effectLst/>
                        </a:rPr>
                        <a:t> </a:t>
                      </a:r>
                      <a:endParaRPr lang="en-US" sz="1700" dirty="0">
                        <a:effectLst/>
                        <a:latin typeface="Times New Roman"/>
                        <a:ea typeface="Times New Roman"/>
                      </a:endParaRPr>
                    </a:p>
                  </a:txBody>
                  <a:tcPr marL="60654" marR="60654"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r>
              <a:tr h="191672">
                <a:tc>
                  <a:txBody>
                    <a:bodyPr/>
                    <a:lstStyle/>
                    <a:p>
                      <a:pPr marL="0" marR="0" algn="ctr">
                        <a:spcBef>
                          <a:spcPts val="0"/>
                        </a:spcBef>
                        <a:spcAft>
                          <a:spcPts val="0"/>
                        </a:spcAft>
                      </a:pPr>
                      <a:r>
                        <a:rPr lang="en-US" sz="1700">
                          <a:effectLst/>
                        </a:rPr>
                        <a:t>376-475</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40</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34</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41</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31</a:t>
                      </a:r>
                      <a:endParaRPr lang="en-US" sz="1700">
                        <a:effectLst/>
                        <a:latin typeface="Times New Roman"/>
                        <a:ea typeface="Times New Roman"/>
                      </a:endParaRPr>
                    </a:p>
                  </a:txBody>
                  <a:tcPr marL="60654" marR="60654" marT="0" marB="0">
                    <a:lnR w="12700" cap="flat" cmpd="sng" algn="ctr">
                      <a:solidFill>
                        <a:schemeClr val="tx1"/>
                      </a:solidFill>
                      <a:prstDash val="solid"/>
                      <a:round/>
                      <a:headEnd type="none" w="med" len="med"/>
                      <a:tailEnd type="none" w="med" len="med"/>
                    </a:lnR>
                  </a:tcPr>
                </a:tc>
                <a:tc>
                  <a:txBody>
                    <a:bodyPr/>
                    <a:lstStyle/>
                    <a:p>
                      <a:pPr marL="0" marR="0" algn="r">
                        <a:spcBef>
                          <a:spcPts val="0"/>
                        </a:spcBef>
                        <a:spcAft>
                          <a:spcPts val="0"/>
                        </a:spcAft>
                      </a:pPr>
                      <a:r>
                        <a:rPr lang="en-US" sz="1700" dirty="0">
                          <a:effectLst/>
                        </a:rPr>
                        <a:t> </a:t>
                      </a:r>
                      <a:endParaRPr lang="en-US" sz="1700" dirty="0">
                        <a:effectLst/>
                        <a:latin typeface="Times New Roman"/>
                        <a:ea typeface="Times New Roman"/>
                      </a:endParaRPr>
                    </a:p>
                  </a:txBody>
                  <a:tcPr marL="60654" marR="60654" marT="0" marB="0">
                    <a:lnL w="12700" cap="flat" cmpd="sng" algn="ctr">
                      <a:solidFill>
                        <a:schemeClr val="tx1"/>
                      </a:solid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700">
                          <a:effectLst/>
                        </a:rPr>
                        <a:t> </a:t>
                      </a:r>
                      <a:endParaRPr lang="en-US" sz="1700">
                        <a:effectLst/>
                        <a:latin typeface="Times New Roman"/>
                        <a:ea typeface="Times New Roman"/>
                      </a:endParaRPr>
                    </a:p>
                  </a:txBody>
                  <a:tcPr marL="60654" marR="60654"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700" dirty="0">
                          <a:effectLst/>
                        </a:rPr>
                        <a:t> </a:t>
                      </a:r>
                      <a:endParaRPr lang="en-US" sz="1700" dirty="0">
                        <a:effectLst/>
                        <a:latin typeface="Times New Roman"/>
                        <a:ea typeface="Times New Roman"/>
                      </a:endParaRPr>
                    </a:p>
                  </a:txBody>
                  <a:tcPr marL="60654" marR="60654"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700" dirty="0">
                          <a:effectLst/>
                        </a:rPr>
                        <a:t> </a:t>
                      </a:r>
                      <a:endParaRPr lang="en-US" sz="1700" dirty="0">
                        <a:effectLst/>
                        <a:latin typeface="Times New Roman"/>
                        <a:ea typeface="Times New Roman"/>
                      </a:endParaRPr>
                    </a:p>
                  </a:txBody>
                  <a:tcPr marL="60654" marR="60654"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700" dirty="0">
                          <a:effectLst/>
                        </a:rPr>
                        <a:t> </a:t>
                      </a:r>
                      <a:endParaRPr lang="en-US" sz="1700" dirty="0">
                        <a:effectLst/>
                        <a:latin typeface="Times New Roman"/>
                        <a:ea typeface="Times New Roman"/>
                      </a:endParaRPr>
                    </a:p>
                  </a:txBody>
                  <a:tcPr marL="60654" marR="60654"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r>
              <a:tr h="191672">
                <a:tc>
                  <a:txBody>
                    <a:bodyPr/>
                    <a:lstStyle/>
                    <a:p>
                      <a:pPr marL="0" marR="0" algn="ctr">
                        <a:spcBef>
                          <a:spcPts val="0"/>
                        </a:spcBef>
                        <a:spcAft>
                          <a:spcPts val="0"/>
                        </a:spcAft>
                      </a:pPr>
                      <a:r>
                        <a:rPr lang="en-US" sz="1700">
                          <a:effectLst/>
                        </a:rPr>
                        <a:t>476-575</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20</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28</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dirty="0">
                          <a:effectLst/>
                        </a:rPr>
                        <a:t>30</a:t>
                      </a:r>
                      <a:endParaRPr lang="en-US" sz="1700" dirty="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25</a:t>
                      </a:r>
                      <a:endParaRPr lang="en-US" sz="1700">
                        <a:effectLst/>
                        <a:latin typeface="Times New Roman"/>
                        <a:ea typeface="Times New Roman"/>
                      </a:endParaRPr>
                    </a:p>
                  </a:txBody>
                  <a:tcPr marL="60654" marR="60654" marT="0" marB="0">
                    <a:lnR w="12700" cap="flat" cmpd="sng" algn="ctr">
                      <a:solidFill>
                        <a:schemeClr val="tx1"/>
                      </a:solidFill>
                      <a:prstDash val="solid"/>
                      <a:round/>
                      <a:headEnd type="none" w="med" len="med"/>
                      <a:tailEnd type="none" w="med" len="med"/>
                    </a:lnR>
                  </a:tcPr>
                </a:tc>
                <a:tc>
                  <a:txBody>
                    <a:bodyPr/>
                    <a:lstStyle/>
                    <a:p>
                      <a:pPr marL="0" marR="0" algn="r">
                        <a:spcBef>
                          <a:spcPts val="0"/>
                        </a:spcBef>
                        <a:spcAft>
                          <a:spcPts val="0"/>
                        </a:spcAft>
                      </a:pPr>
                      <a:r>
                        <a:rPr lang="en-US" sz="1700">
                          <a:effectLst/>
                        </a:rPr>
                        <a:t> </a:t>
                      </a:r>
                      <a:endParaRPr lang="en-US" sz="1700">
                        <a:effectLst/>
                        <a:latin typeface="Times New Roman"/>
                        <a:ea typeface="Times New Roman"/>
                      </a:endParaRPr>
                    </a:p>
                  </a:txBody>
                  <a:tcPr marL="60654" marR="60654" marT="0" marB="0">
                    <a:lnL w="12700" cap="flat" cmpd="sng" algn="ctr">
                      <a:solidFill>
                        <a:schemeClr val="tx1"/>
                      </a:solid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700">
                          <a:effectLst/>
                        </a:rPr>
                        <a:t> </a:t>
                      </a:r>
                      <a:endParaRPr lang="en-US" sz="1700">
                        <a:effectLst/>
                        <a:latin typeface="Times New Roman"/>
                        <a:ea typeface="Times New Roman"/>
                      </a:endParaRPr>
                    </a:p>
                  </a:txBody>
                  <a:tcPr marL="60654" marR="60654"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700" dirty="0">
                          <a:effectLst/>
                        </a:rPr>
                        <a:t> </a:t>
                      </a:r>
                      <a:endParaRPr lang="en-US" sz="1700" dirty="0">
                        <a:effectLst/>
                        <a:latin typeface="Times New Roman"/>
                        <a:ea typeface="Times New Roman"/>
                      </a:endParaRPr>
                    </a:p>
                  </a:txBody>
                  <a:tcPr marL="60654" marR="60654"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700" dirty="0">
                          <a:effectLst/>
                        </a:rPr>
                        <a:t> </a:t>
                      </a:r>
                      <a:endParaRPr lang="en-US" sz="1700" dirty="0">
                        <a:effectLst/>
                        <a:latin typeface="Times New Roman"/>
                        <a:ea typeface="Times New Roman"/>
                      </a:endParaRPr>
                    </a:p>
                  </a:txBody>
                  <a:tcPr marL="60654" marR="60654"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700" dirty="0">
                          <a:effectLst/>
                        </a:rPr>
                        <a:t> </a:t>
                      </a:r>
                      <a:endParaRPr lang="en-US" sz="1700" dirty="0">
                        <a:effectLst/>
                        <a:latin typeface="Times New Roman"/>
                        <a:ea typeface="Times New Roman"/>
                      </a:endParaRPr>
                    </a:p>
                  </a:txBody>
                  <a:tcPr marL="60654" marR="60654"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r>
              <a:tr h="191672">
                <a:tc>
                  <a:txBody>
                    <a:bodyPr/>
                    <a:lstStyle/>
                    <a:p>
                      <a:pPr marL="0" marR="0" algn="ctr">
                        <a:spcBef>
                          <a:spcPts val="0"/>
                        </a:spcBef>
                        <a:spcAft>
                          <a:spcPts val="0"/>
                        </a:spcAft>
                      </a:pPr>
                      <a:r>
                        <a:rPr lang="en-US" sz="1700">
                          <a:effectLst/>
                        </a:rPr>
                        <a:t>576-675</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15</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14</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dirty="0">
                          <a:effectLst/>
                        </a:rPr>
                        <a:t>13</a:t>
                      </a:r>
                      <a:endParaRPr lang="en-US" sz="1700" dirty="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6</a:t>
                      </a:r>
                      <a:endParaRPr lang="en-US" sz="1700">
                        <a:effectLst/>
                        <a:latin typeface="Times New Roman"/>
                        <a:ea typeface="Times New Roman"/>
                      </a:endParaRPr>
                    </a:p>
                  </a:txBody>
                  <a:tcPr marL="60654" marR="60654" marT="0" marB="0">
                    <a:lnR w="12700" cap="flat" cmpd="sng" algn="ctr">
                      <a:solidFill>
                        <a:schemeClr val="tx1"/>
                      </a:solidFill>
                      <a:prstDash val="solid"/>
                      <a:round/>
                      <a:headEnd type="none" w="med" len="med"/>
                      <a:tailEnd type="none" w="med" len="med"/>
                    </a:lnR>
                  </a:tcPr>
                </a:tc>
                <a:tc>
                  <a:txBody>
                    <a:bodyPr/>
                    <a:lstStyle/>
                    <a:p>
                      <a:pPr marL="0" marR="0" algn="r">
                        <a:spcBef>
                          <a:spcPts val="0"/>
                        </a:spcBef>
                        <a:spcAft>
                          <a:spcPts val="0"/>
                        </a:spcAft>
                      </a:pPr>
                      <a:r>
                        <a:rPr lang="en-US" sz="1700">
                          <a:effectLst/>
                        </a:rPr>
                        <a:t> </a:t>
                      </a:r>
                      <a:endParaRPr lang="en-US" sz="1700">
                        <a:effectLst/>
                        <a:latin typeface="Times New Roman"/>
                        <a:ea typeface="Times New Roman"/>
                      </a:endParaRPr>
                    </a:p>
                  </a:txBody>
                  <a:tcPr marL="60654" marR="60654" marT="0" marB="0">
                    <a:lnL w="12700" cap="flat" cmpd="sng" algn="ctr">
                      <a:solidFill>
                        <a:schemeClr val="tx1"/>
                      </a:solid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700">
                          <a:effectLst/>
                        </a:rPr>
                        <a:t> </a:t>
                      </a:r>
                      <a:endParaRPr lang="en-US" sz="1700">
                        <a:effectLst/>
                        <a:latin typeface="Times New Roman"/>
                        <a:ea typeface="Times New Roman"/>
                      </a:endParaRPr>
                    </a:p>
                  </a:txBody>
                  <a:tcPr marL="60654" marR="60654"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700">
                          <a:effectLst/>
                        </a:rPr>
                        <a:t> </a:t>
                      </a:r>
                      <a:endParaRPr lang="en-US" sz="1700">
                        <a:effectLst/>
                        <a:latin typeface="Times New Roman"/>
                        <a:ea typeface="Times New Roman"/>
                      </a:endParaRPr>
                    </a:p>
                  </a:txBody>
                  <a:tcPr marL="60654" marR="60654"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700" dirty="0">
                          <a:effectLst/>
                        </a:rPr>
                        <a:t> </a:t>
                      </a:r>
                      <a:endParaRPr lang="en-US" sz="1700" dirty="0">
                        <a:effectLst/>
                        <a:latin typeface="Times New Roman"/>
                        <a:ea typeface="Times New Roman"/>
                      </a:endParaRPr>
                    </a:p>
                  </a:txBody>
                  <a:tcPr marL="60654" marR="60654"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700" dirty="0">
                          <a:effectLst/>
                        </a:rPr>
                        <a:t> </a:t>
                      </a:r>
                      <a:endParaRPr lang="en-US" sz="1700" dirty="0">
                        <a:effectLst/>
                        <a:latin typeface="Times New Roman"/>
                        <a:ea typeface="Times New Roman"/>
                      </a:endParaRPr>
                    </a:p>
                  </a:txBody>
                  <a:tcPr marL="60654" marR="60654"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r>
              <a:tr h="191672">
                <a:tc>
                  <a:txBody>
                    <a:bodyPr/>
                    <a:lstStyle/>
                    <a:p>
                      <a:pPr marL="0" marR="0" algn="ctr">
                        <a:spcBef>
                          <a:spcPts val="0"/>
                        </a:spcBef>
                        <a:spcAft>
                          <a:spcPts val="0"/>
                        </a:spcAft>
                      </a:pPr>
                      <a:r>
                        <a:rPr lang="en-US" sz="1700">
                          <a:effectLst/>
                        </a:rPr>
                        <a:t>676-775</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0</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2</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1</a:t>
                      </a:r>
                      <a:endParaRPr lang="en-US" sz="1700">
                        <a:effectLst/>
                        <a:latin typeface="Times New Roman"/>
                        <a:ea typeface="Times New Roman"/>
                      </a:endParaRPr>
                    </a:p>
                  </a:txBody>
                  <a:tcPr marL="60654" marR="60654" marT="0" marB="0"/>
                </a:tc>
                <a:tc>
                  <a:txBody>
                    <a:bodyPr/>
                    <a:lstStyle/>
                    <a:p>
                      <a:pPr marL="0" marR="0" algn="r">
                        <a:spcBef>
                          <a:spcPts val="0"/>
                        </a:spcBef>
                        <a:spcAft>
                          <a:spcPts val="0"/>
                        </a:spcAft>
                      </a:pPr>
                      <a:r>
                        <a:rPr lang="en-US" sz="1700">
                          <a:effectLst/>
                        </a:rPr>
                        <a:t>0</a:t>
                      </a:r>
                      <a:endParaRPr lang="en-US" sz="1700">
                        <a:effectLst/>
                        <a:latin typeface="Times New Roman"/>
                        <a:ea typeface="Times New Roman"/>
                      </a:endParaRPr>
                    </a:p>
                  </a:txBody>
                  <a:tcPr marL="60654" marR="60654" marT="0" marB="0">
                    <a:lnR w="12700" cap="flat" cmpd="sng" algn="ctr">
                      <a:solidFill>
                        <a:schemeClr val="tx1"/>
                      </a:solidFill>
                      <a:prstDash val="solid"/>
                      <a:round/>
                      <a:headEnd type="none" w="med" len="med"/>
                      <a:tailEnd type="none" w="med" len="med"/>
                    </a:lnR>
                  </a:tcPr>
                </a:tc>
                <a:tc>
                  <a:txBody>
                    <a:bodyPr/>
                    <a:lstStyle/>
                    <a:p>
                      <a:pPr marL="0" marR="0" algn="r">
                        <a:spcBef>
                          <a:spcPts val="0"/>
                        </a:spcBef>
                        <a:spcAft>
                          <a:spcPts val="0"/>
                        </a:spcAft>
                      </a:pPr>
                      <a:r>
                        <a:rPr lang="en-US" sz="1700">
                          <a:effectLst/>
                        </a:rPr>
                        <a:t> </a:t>
                      </a:r>
                      <a:endParaRPr lang="en-US" sz="1700">
                        <a:effectLst/>
                        <a:latin typeface="Times New Roman"/>
                        <a:ea typeface="Times New Roman"/>
                      </a:endParaRPr>
                    </a:p>
                  </a:txBody>
                  <a:tcPr marL="60654" marR="60654" marT="0" marB="0">
                    <a:lnL w="12700" cap="flat" cmpd="sng" algn="ctr">
                      <a:solidFill>
                        <a:schemeClr val="tx1"/>
                      </a:solid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700" dirty="0">
                          <a:effectLst/>
                        </a:rPr>
                        <a:t> </a:t>
                      </a:r>
                      <a:endParaRPr lang="en-US" sz="1700" dirty="0">
                        <a:effectLst/>
                        <a:latin typeface="Times New Roman"/>
                        <a:ea typeface="Times New Roman"/>
                      </a:endParaRPr>
                    </a:p>
                  </a:txBody>
                  <a:tcPr marL="60654" marR="60654"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700" dirty="0">
                          <a:effectLst/>
                        </a:rPr>
                        <a:t> </a:t>
                      </a:r>
                      <a:endParaRPr lang="en-US" sz="1700" dirty="0">
                        <a:effectLst/>
                        <a:latin typeface="Times New Roman"/>
                        <a:ea typeface="Times New Roman"/>
                      </a:endParaRPr>
                    </a:p>
                  </a:txBody>
                  <a:tcPr marL="60654" marR="60654"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700" dirty="0">
                          <a:effectLst/>
                        </a:rPr>
                        <a:t> </a:t>
                      </a:r>
                      <a:endParaRPr lang="en-US" sz="1700" dirty="0">
                        <a:effectLst/>
                        <a:latin typeface="Times New Roman"/>
                        <a:ea typeface="Times New Roman"/>
                      </a:endParaRPr>
                    </a:p>
                  </a:txBody>
                  <a:tcPr marL="60654" marR="60654"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700" dirty="0">
                          <a:effectLst/>
                        </a:rPr>
                        <a:t> </a:t>
                      </a:r>
                      <a:endParaRPr lang="en-US" sz="1700" dirty="0">
                        <a:effectLst/>
                        <a:latin typeface="Times New Roman"/>
                        <a:ea typeface="Times New Roman"/>
                      </a:endParaRPr>
                    </a:p>
                  </a:txBody>
                  <a:tcPr marL="60654" marR="60654"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r>
              <a:tr h="191672">
                <a:tc>
                  <a:txBody>
                    <a:bodyPr/>
                    <a:lstStyle/>
                    <a:p>
                      <a:pPr marL="0" marR="0" algn="ctr">
                        <a:spcBef>
                          <a:spcPts val="0"/>
                        </a:spcBef>
                        <a:spcAft>
                          <a:spcPts val="0"/>
                        </a:spcAft>
                      </a:pPr>
                      <a:r>
                        <a:rPr lang="en-US" sz="1700" dirty="0">
                          <a:effectLst/>
                        </a:rPr>
                        <a:t>776-875</a:t>
                      </a:r>
                      <a:endParaRPr lang="en-US" sz="1700" dirty="0">
                        <a:effectLst/>
                        <a:latin typeface="Times New Roman"/>
                        <a:ea typeface="Times New Roman"/>
                      </a:endParaRPr>
                    </a:p>
                  </a:txBody>
                  <a:tcPr marL="60654" marR="60654" marT="0" marB="0">
                    <a:solidFill>
                      <a:schemeClr val="accent3">
                        <a:lumMod val="40000"/>
                        <a:lumOff val="60000"/>
                      </a:schemeClr>
                    </a:solidFill>
                  </a:tcPr>
                </a:tc>
                <a:tc>
                  <a:txBody>
                    <a:bodyPr/>
                    <a:lstStyle/>
                    <a:p>
                      <a:pPr marL="0" marR="0" algn="r">
                        <a:spcBef>
                          <a:spcPts val="0"/>
                        </a:spcBef>
                        <a:spcAft>
                          <a:spcPts val="0"/>
                        </a:spcAft>
                      </a:pPr>
                      <a:r>
                        <a:rPr lang="en-US" sz="1700" b="1" dirty="0">
                          <a:effectLst/>
                        </a:rPr>
                        <a:t>0</a:t>
                      </a:r>
                      <a:endParaRPr lang="en-US" sz="1700" b="1" dirty="0">
                        <a:effectLst/>
                        <a:latin typeface="Times New Roman"/>
                        <a:ea typeface="Times New Roman"/>
                      </a:endParaRPr>
                    </a:p>
                  </a:txBody>
                  <a:tcPr marL="60654" marR="60654" marT="0" marB="0">
                    <a:solidFill>
                      <a:schemeClr val="accent3">
                        <a:lumMod val="40000"/>
                        <a:lumOff val="60000"/>
                      </a:schemeClr>
                    </a:solidFill>
                  </a:tcPr>
                </a:tc>
                <a:tc>
                  <a:txBody>
                    <a:bodyPr/>
                    <a:lstStyle/>
                    <a:p>
                      <a:pPr marL="0" marR="0" algn="r">
                        <a:spcBef>
                          <a:spcPts val="0"/>
                        </a:spcBef>
                        <a:spcAft>
                          <a:spcPts val="0"/>
                        </a:spcAft>
                      </a:pPr>
                      <a:r>
                        <a:rPr lang="en-US" sz="1700" b="1" dirty="0">
                          <a:effectLst/>
                        </a:rPr>
                        <a:t>0</a:t>
                      </a:r>
                      <a:endParaRPr lang="en-US" sz="1700" b="1" dirty="0">
                        <a:effectLst/>
                        <a:latin typeface="Times New Roman"/>
                        <a:ea typeface="Times New Roman"/>
                      </a:endParaRPr>
                    </a:p>
                  </a:txBody>
                  <a:tcPr marL="60654" marR="60654" marT="0" marB="0">
                    <a:solidFill>
                      <a:schemeClr val="accent3">
                        <a:lumMod val="40000"/>
                        <a:lumOff val="60000"/>
                      </a:schemeClr>
                    </a:solidFill>
                  </a:tcPr>
                </a:tc>
                <a:tc>
                  <a:txBody>
                    <a:bodyPr/>
                    <a:lstStyle/>
                    <a:p>
                      <a:pPr marL="0" marR="0" algn="r">
                        <a:spcBef>
                          <a:spcPts val="0"/>
                        </a:spcBef>
                        <a:spcAft>
                          <a:spcPts val="0"/>
                        </a:spcAft>
                      </a:pPr>
                      <a:r>
                        <a:rPr lang="en-US" sz="1700" b="1" dirty="0">
                          <a:effectLst/>
                        </a:rPr>
                        <a:t>0</a:t>
                      </a:r>
                      <a:endParaRPr lang="en-US" sz="1700" b="1" dirty="0">
                        <a:effectLst/>
                        <a:latin typeface="Times New Roman"/>
                        <a:ea typeface="Times New Roman"/>
                      </a:endParaRPr>
                    </a:p>
                  </a:txBody>
                  <a:tcPr marL="60654" marR="60654" marT="0" marB="0">
                    <a:solidFill>
                      <a:schemeClr val="accent3">
                        <a:lumMod val="40000"/>
                        <a:lumOff val="60000"/>
                      </a:schemeClr>
                    </a:solidFill>
                  </a:tcPr>
                </a:tc>
                <a:tc>
                  <a:txBody>
                    <a:bodyPr/>
                    <a:lstStyle/>
                    <a:p>
                      <a:pPr marL="0" marR="0" algn="r">
                        <a:spcBef>
                          <a:spcPts val="0"/>
                        </a:spcBef>
                        <a:spcAft>
                          <a:spcPts val="0"/>
                        </a:spcAft>
                      </a:pPr>
                      <a:r>
                        <a:rPr lang="en-US" sz="1700" b="1" dirty="0">
                          <a:effectLst/>
                        </a:rPr>
                        <a:t>0</a:t>
                      </a:r>
                      <a:endParaRPr lang="en-US" sz="1700" b="1" dirty="0">
                        <a:effectLst/>
                        <a:latin typeface="Times New Roman"/>
                        <a:ea typeface="Times New Roman"/>
                      </a:endParaRPr>
                    </a:p>
                  </a:txBody>
                  <a:tcPr marL="60654" marR="60654" marT="0" marB="0">
                    <a:lnR w="12700" cap="flat" cmpd="sng" algn="ctr">
                      <a:solidFill>
                        <a:schemeClr val="tx1"/>
                      </a:solidFill>
                      <a:prstDash val="solid"/>
                      <a:round/>
                      <a:headEnd type="none" w="med" len="med"/>
                      <a:tailEnd type="none" w="med" len="med"/>
                    </a:lnR>
                    <a:solidFill>
                      <a:schemeClr val="accent3">
                        <a:lumMod val="40000"/>
                        <a:lumOff val="60000"/>
                      </a:schemeClr>
                    </a:solidFill>
                  </a:tcPr>
                </a:tc>
                <a:tc>
                  <a:txBody>
                    <a:bodyPr/>
                    <a:lstStyle/>
                    <a:p>
                      <a:pPr marL="0" marR="0" algn="r">
                        <a:spcBef>
                          <a:spcPts val="0"/>
                        </a:spcBef>
                        <a:spcAft>
                          <a:spcPts val="0"/>
                        </a:spcAft>
                      </a:pPr>
                      <a:r>
                        <a:rPr lang="en-US" sz="1700">
                          <a:effectLst/>
                        </a:rPr>
                        <a:t> </a:t>
                      </a:r>
                      <a:endParaRPr lang="en-US" sz="1700">
                        <a:effectLst/>
                        <a:latin typeface="Times New Roman"/>
                        <a:ea typeface="Times New Roman"/>
                      </a:endParaRPr>
                    </a:p>
                  </a:txBody>
                  <a:tcPr marL="60654" marR="60654" marT="0" marB="0">
                    <a:lnL w="12700" cap="flat" cmpd="sng" algn="ctr">
                      <a:solidFill>
                        <a:schemeClr val="tx1"/>
                      </a:solid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700" dirty="0">
                          <a:effectLst/>
                        </a:rPr>
                        <a:t> </a:t>
                      </a:r>
                      <a:endParaRPr lang="en-US" sz="1700" dirty="0">
                        <a:effectLst/>
                        <a:latin typeface="Times New Roman"/>
                        <a:ea typeface="Times New Roman"/>
                      </a:endParaRPr>
                    </a:p>
                  </a:txBody>
                  <a:tcPr marL="60654" marR="60654"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700">
                          <a:effectLst/>
                        </a:rPr>
                        <a:t> </a:t>
                      </a:r>
                      <a:endParaRPr lang="en-US" sz="1700">
                        <a:effectLst/>
                        <a:latin typeface="Times New Roman"/>
                        <a:ea typeface="Times New Roman"/>
                      </a:endParaRPr>
                    </a:p>
                  </a:txBody>
                  <a:tcPr marL="60654" marR="60654"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700" dirty="0">
                          <a:effectLst/>
                        </a:rPr>
                        <a:t> </a:t>
                      </a:r>
                      <a:endParaRPr lang="en-US" sz="1700" dirty="0">
                        <a:effectLst/>
                        <a:latin typeface="Times New Roman"/>
                        <a:ea typeface="Times New Roman"/>
                      </a:endParaRPr>
                    </a:p>
                  </a:txBody>
                  <a:tcPr marL="60654" marR="60654"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700" dirty="0">
                          <a:effectLst/>
                        </a:rPr>
                        <a:t> </a:t>
                      </a:r>
                      <a:endParaRPr lang="en-US" sz="1700" dirty="0">
                        <a:effectLst/>
                        <a:latin typeface="Times New Roman"/>
                        <a:ea typeface="Times New Roman"/>
                      </a:endParaRPr>
                    </a:p>
                  </a:txBody>
                  <a:tcPr marL="60654" marR="60654"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r>
              <a:tr h="191672">
                <a:tc>
                  <a:txBody>
                    <a:bodyPr/>
                    <a:lstStyle/>
                    <a:p>
                      <a:pPr marL="0" marR="0" algn="ctr">
                        <a:spcBef>
                          <a:spcPts val="0"/>
                        </a:spcBef>
                        <a:spcAft>
                          <a:spcPts val="0"/>
                        </a:spcAft>
                      </a:pPr>
                      <a:r>
                        <a:rPr lang="en-US" sz="1700" dirty="0">
                          <a:effectLst/>
                        </a:rPr>
                        <a:t>876-1000</a:t>
                      </a:r>
                      <a:endParaRPr lang="en-US" sz="1700" dirty="0">
                        <a:effectLst/>
                        <a:latin typeface="Times New Roman"/>
                        <a:ea typeface="Times New Roman"/>
                      </a:endParaRPr>
                    </a:p>
                  </a:txBody>
                  <a:tcPr marL="60654" marR="60654" marT="0" marB="0">
                    <a:solidFill>
                      <a:schemeClr val="accent3">
                        <a:lumMod val="40000"/>
                        <a:lumOff val="60000"/>
                      </a:schemeClr>
                    </a:solidFill>
                  </a:tcPr>
                </a:tc>
                <a:tc>
                  <a:txBody>
                    <a:bodyPr/>
                    <a:lstStyle/>
                    <a:p>
                      <a:pPr marL="0" marR="0" algn="r">
                        <a:spcBef>
                          <a:spcPts val="0"/>
                        </a:spcBef>
                        <a:spcAft>
                          <a:spcPts val="0"/>
                        </a:spcAft>
                      </a:pPr>
                      <a:r>
                        <a:rPr lang="en-US" sz="1700" b="1" dirty="0">
                          <a:effectLst/>
                        </a:rPr>
                        <a:t>0</a:t>
                      </a:r>
                      <a:endParaRPr lang="en-US" sz="1700" b="1" dirty="0">
                        <a:effectLst/>
                        <a:latin typeface="Times New Roman"/>
                        <a:ea typeface="Times New Roman"/>
                      </a:endParaRPr>
                    </a:p>
                  </a:txBody>
                  <a:tcPr marL="60654" marR="60654" marT="0" marB="0">
                    <a:solidFill>
                      <a:schemeClr val="accent3">
                        <a:lumMod val="40000"/>
                        <a:lumOff val="60000"/>
                      </a:schemeClr>
                    </a:solidFill>
                  </a:tcPr>
                </a:tc>
                <a:tc>
                  <a:txBody>
                    <a:bodyPr/>
                    <a:lstStyle/>
                    <a:p>
                      <a:pPr marL="0" marR="0" algn="r">
                        <a:spcBef>
                          <a:spcPts val="0"/>
                        </a:spcBef>
                        <a:spcAft>
                          <a:spcPts val="0"/>
                        </a:spcAft>
                      </a:pPr>
                      <a:r>
                        <a:rPr lang="en-US" sz="1700" b="1" dirty="0">
                          <a:effectLst/>
                        </a:rPr>
                        <a:t>0</a:t>
                      </a:r>
                      <a:endParaRPr lang="en-US" sz="1700" b="1" dirty="0">
                        <a:effectLst/>
                        <a:latin typeface="Times New Roman"/>
                        <a:ea typeface="Times New Roman"/>
                      </a:endParaRPr>
                    </a:p>
                  </a:txBody>
                  <a:tcPr marL="60654" marR="60654" marT="0" marB="0">
                    <a:solidFill>
                      <a:schemeClr val="accent3">
                        <a:lumMod val="40000"/>
                        <a:lumOff val="60000"/>
                      </a:schemeClr>
                    </a:solidFill>
                  </a:tcPr>
                </a:tc>
                <a:tc>
                  <a:txBody>
                    <a:bodyPr/>
                    <a:lstStyle/>
                    <a:p>
                      <a:pPr marL="0" marR="0" algn="r">
                        <a:spcBef>
                          <a:spcPts val="0"/>
                        </a:spcBef>
                        <a:spcAft>
                          <a:spcPts val="0"/>
                        </a:spcAft>
                      </a:pPr>
                      <a:r>
                        <a:rPr lang="en-US" sz="1700" b="1" dirty="0">
                          <a:effectLst/>
                        </a:rPr>
                        <a:t>0</a:t>
                      </a:r>
                      <a:endParaRPr lang="en-US" sz="1700" b="1" dirty="0">
                        <a:effectLst/>
                        <a:latin typeface="Times New Roman"/>
                        <a:ea typeface="Times New Roman"/>
                      </a:endParaRPr>
                    </a:p>
                  </a:txBody>
                  <a:tcPr marL="60654" marR="60654" marT="0" marB="0">
                    <a:solidFill>
                      <a:schemeClr val="accent3">
                        <a:lumMod val="40000"/>
                        <a:lumOff val="60000"/>
                      </a:schemeClr>
                    </a:solidFill>
                  </a:tcPr>
                </a:tc>
                <a:tc>
                  <a:txBody>
                    <a:bodyPr/>
                    <a:lstStyle/>
                    <a:p>
                      <a:pPr marL="0" marR="0" algn="r">
                        <a:spcBef>
                          <a:spcPts val="0"/>
                        </a:spcBef>
                        <a:spcAft>
                          <a:spcPts val="0"/>
                        </a:spcAft>
                      </a:pPr>
                      <a:r>
                        <a:rPr lang="en-US" sz="1700" b="1" dirty="0">
                          <a:effectLst/>
                        </a:rPr>
                        <a:t>0</a:t>
                      </a:r>
                      <a:endParaRPr lang="en-US" sz="1700" b="1" dirty="0">
                        <a:effectLst/>
                        <a:latin typeface="Times New Roman"/>
                        <a:ea typeface="Times New Roman"/>
                      </a:endParaRPr>
                    </a:p>
                  </a:txBody>
                  <a:tcPr marL="60654" marR="60654" marT="0" marB="0">
                    <a:lnR w="12700" cap="flat" cmpd="sng" algn="ctr">
                      <a:solidFill>
                        <a:schemeClr val="tx1"/>
                      </a:solidFill>
                      <a:prstDash val="solid"/>
                      <a:round/>
                      <a:headEnd type="none" w="med" len="med"/>
                      <a:tailEnd type="none" w="med" len="med"/>
                    </a:lnR>
                    <a:solidFill>
                      <a:schemeClr val="accent3">
                        <a:lumMod val="40000"/>
                        <a:lumOff val="60000"/>
                      </a:schemeClr>
                    </a:solidFill>
                  </a:tcPr>
                </a:tc>
                <a:tc>
                  <a:txBody>
                    <a:bodyPr/>
                    <a:lstStyle/>
                    <a:p>
                      <a:pPr marL="0" marR="0" algn="r">
                        <a:spcBef>
                          <a:spcPts val="0"/>
                        </a:spcBef>
                        <a:spcAft>
                          <a:spcPts val="0"/>
                        </a:spcAft>
                      </a:pPr>
                      <a:r>
                        <a:rPr lang="en-US" sz="1700" dirty="0">
                          <a:effectLst/>
                        </a:rPr>
                        <a:t> </a:t>
                      </a:r>
                      <a:endParaRPr lang="en-US" sz="1700" dirty="0">
                        <a:effectLst/>
                        <a:latin typeface="Times New Roman"/>
                        <a:ea typeface="Times New Roman"/>
                      </a:endParaRPr>
                    </a:p>
                  </a:txBody>
                  <a:tcPr marL="60654" marR="60654" marT="0" marB="0">
                    <a:lnL w="12700" cap="flat" cmpd="sng" algn="ctr">
                      <a:solidFill>
                        <a:schemeClr val="tx1"/>
                      </a:solid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700" dirty="0">
                          <a:effectLst/>
                        </a:rPr>
                        <a:t> </a:t>
                      </a:r>
                      <a:endParaRPr lang="en-US" sz="1700" dirty="0">
                        <a:effectLst/>
                        <a:latin typeface="Times New Roman"/>
                        <a:ea typeface="Times New Roman"/>
                      </a:endParaRPr>
                    </a:p>
                  </a:txBody>
                  <a:tcPr marL="60654" marR="60654"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700" dirty="0">
                          <a:effectLst/>
                        </a:rPr>
                        <a:t> </a:t>
                      </a:r>
                      <a:endParaRPr lang="en-US" sz="1700" dirty="0">
                        <a:effectLst/>
                        <a:latin typeface="Times New Roman"/>
                        <a:ea typeface="Times New Roman"/>
                      </a:endParaRPr>
                    </a:p>
                  </a:txBody>
                  <a:tcPr marL="60654" marR="60654"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700" dirty="0">
                          <a:effectLst/>
                        </a:rPr>
                        <a:t> </a:t>
                      </a:r>
                      <a:endParaRPr lang="en-US" sz="1700" dirty="0">
                        <a:effectLst/>
                        <a:latin typeface="Times New Roman"/>
                        <a:ea typeface="Times New Roman"/>
                      </a:endParaRPr>
                    </a:p>
                  </a:txBody>
                  <a:tcPr marL="60654" marR="60654"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700" dirty="0">
                          <a:effectLst/>
                        </a:rPr>
                        <a:t> </a:t>
                      </a:r>
                      <a:endParaRPr lang="en-US" sz="1700" dirty="0">
                        <a:effectLst/>
                        <a:latin typeface="Times New Roman"/>
                        <a:ea typeface="Times New Roman"/>
                      </a:endParaRPr>
                    </a:p>
                  </a:txBody>
                  <a:tcPr marL="60654" marR="60654"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r>
            </a:tbl>
          </a:graphicData>
        </a:graphic>
      </p:graphicFrame>
      <p:sp>
        <p:nvSpPr>
          <p:cNvPr id="8" name="TextBox 7"/>
          <p:cNvSpPr txBox="1"/>
          <p:nvPr/>
        </p:nvSpPr>
        <p:spPr>
          <a:xfrm>
            <a:off x="5486400" y="5791200"/>
            <a:ext cx="3352800" cy="707886"/>
          </a:xfrm>
          <a:prstGeom prst="rect">
            <a:avLst/>
          </a:prstGeom>
          <a:noFill/>
        </p:spPr>
        <p:txBody>
          <a:bodyPr wrap="square" rtlCol="0">
            <a:spAutoFit/>
          </a:bodyPr>
          <a:lstStyle/>
          <a:p>
            <a:r>
              <a:rPr lang="en-US" sz="2000" dirty="0" smtClean="0"/>
              <a:t>% of applications in scoring band.</a:t>
            </a:r>
          </a:p>
          <a:p>
            <a:r>
              <a:rPr lang="en-US" sz="2000" dirty="0" smtClean="0"/>
              <a:t>*Scoring bands changed.</a:t>
            </a:r>
            <a:endParaRPr lang="en-US" sz="2000" dirty="0"/>
          </a:p>
        </p:txBody>
      </p:sp>
    </p:spTree>
    <p:extLst>
      <p:ext uri="{BB962C8B-B14F-4D97-AF65-F5344CB8AC3E}">
        <p14:creationId xmlns:p14="http://schemas.microsoft.com/office/powerpoint/2010/main" val="417413247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228600" y="304800"/>
            <a:ext cx="8001000" cy="685800"/>
          </a:xfrm>
        </p:spPr>
        <p:txBody>
          <a:bodyPr/>
          <a:lstStyle/>
          <a:p>
            <a:pPr>
              <a:lnSpc>
                <a:spcPct val="100000"/>
              </a:lnSpc>
              <a:spcAft>
                <a:spcPts val="600"/>
              </a:spcAft>
            </a:pPr>
            <a:r>
              <a:rPr lang="en-US" dirty="0" smtClean="0">
                <a:latin typeface="Arial Narrow" pitchFamily="34" charset="0"/>
                <a:ea typeface="ＭＳ Ｐゴシック" pitchFamily="34" charset="-128"/>
                <a:cs typeface="Arial Narrow" pitchFamily="34" charset="0"/>
              </a:rPr>
              <a:t>Scoring of Applications, 2008–2013</a:t>
            </a:r>
          </a:p>
        </p:txBody>
      </p:sp>
      <p:graphicFrame>
        <p:nvGraphicFramePr>
          <p:cNvPr id="5" name="Table 4"/>
          <p:cNvGraphicFramePr>
            <a:graphicFrameLocks noGrp="1"/>
          </p:cNvGraphicFramePr>
          <p:nvPr>
            <p:extLst>
              <p:ext uri="{D42A27DB-BD31-4B8C-83A1-F6EECF244321}">
                <p14:modId xmlns:p14="http://schemas.microsoft.com/office/powerpoint/2010/main" val="1101821415"/>
              </p:ext>
            </p:extLst>
          </p:nvPr>
        </p:nvGraphicFramePr>
        <p:xfrm>
          <a:off x="228600" y="1752600"/>
          <a:ext cx="8610600" cy="2743200"/>
        </p:xfrm>
        <a:graphic>
          <a:graphicData uri="http://schemas.openxmlformats.org/drawingml/2006/table">
            <a:tbl>
              <a:tblPr firstRow="1" firstCol="1" bandRow="1" bandCol="1">
                <a:tableStyleId>{72833802-FEF1-4C79-8D5D-14CF1EAF98D9}</a:tableStyleId>
              </a:tblPr>
              <a:tblGrid>
                <a:gridCol w="922564"/>
                <a:gridCol w="601436"/>
                <a:gridCol w="533400"/>
                <a:gridCol w="452628"/>
                <a:gridCol w="528427"/>
                <a:gridCol w="660533"/>
                <a:gridCol w="568212"/>
                <a:gridCol w="951016"/>
                <a:gridCol w="631945"/>
                <a:gridCol w="607787"/>
                <a:gridCol w="615043"/>
                <a:gridCol w="615043"/>
                <a:gridCol w="461282"/>
                <a:gridCol w="461284"/>
              </a:tblGrid>
              <a:tr h="146685">
                <a:tc>
                  <a:txBody>
                    <a:bodyPr/>
                    <a:lstStyle/>
                    <a:p>
                      <a:pPr marL="0" marR="0" algn="ctr">
                        <a:spcBef>
                          <a:spcPts val="0"/>
                        </a:spcBef>
                        <a:spcAft>
                          <a:spcPts val="0"/>
                        </a:spcAft>
                      </a:pPr>
                      <a:r>
                        <a:rPr lang="en-US" sz="1800" dirty="0">
                          <a:effectLst/>
                        </a:rPr>
                        <a:t>Process </a:t>
                      </a:r>
                      <a:r>
                        <a:rPr lang="en-US" sz="1800" dirty="0" smtClean="0">
                          <a:effectLst/>
                        </a:rPr>
                        <a:t>Band</a:t>
                      </a:r>
                      <a:endParaRPr lang="en-US" sz="1800" dirty="0">
                        <a:effectLst/>
                        <a:latin typeface="Times New Roman"/>
                        <a:ea typeface="Times New Roman"/>
                      </a:endParaRPr>
                    </a:p>
                  </a:txBody>
                  <a:tcPr marL="68580" marR="68580" marT="0" marB="0" anchor="ctr"/>
                </a:tc>
                <a:tc>
                  <a:txBody>
                    <a:bodyPr/>
                    <a:lstStyle/>
                    <a:p>
                      <a:pPr marL="0" marR="27940" algn="ctr">
                        <a:spcBef>
                          <a:spcPts val="0"/>
                        </a:spcBef>
                        <a:spcAft>
                          <a:spcPts val="0"/>
                        </a:spcAft>
                      </a:pPr>
                      <a:r>
                        <a:rPr lang="en-US" sz="1800" dirty="0" smtClean="0">
                          <a:effectLst/>
                        </a:rPr>
                        <a:t>’08</a:t>
                      </a:r>
                      <a:endParaRPr lang="en-US" sz="1800" dirty="0">
                        <a:effectLst/>
                        <a:latin typeface="Times New Roman"/>
                        <a:ea typeface="Times New Roman"/>
                      </a:endParaRPr>
                    </a:p>
                  </a:txBody>
                  <a:tcPr marL="68580" marR="68580" marT="0" marB="0" anchor="ctr"/>
                </a:tc>
                <a:tc>
                  <a:txBody>
                    <a:bodyPr/>
                    <a:lstStyle/>
                    <a:p>
                      <a:pPr marL="0" marR="0" algn="ctr">
                        <a:spcBef>
                          <a:spcPts val="0"/>
                        </a:spcBef>
                        <a:spcAft>
                          <a:spcPts val="0"/>
                        </a:spcAft>
                      </a:pPr>
                      <a:r>
                        <a:rPr lang="en-US" sz="1800" dirty="0" smtClean="0">
                          <a:effectLst/>
                        </a:rPr>
                        <a:t>’09</a:t>
                      </a:r>
                      <a:endParaRPr lang="en-US" sz="1800" dirty="0">
                        <a:effectLst/>
                        <a:latin typeface="Times New Roman"/>
                        <a:ea typeface="Times New Roman"/>
                      </a:endParaRPr>
                    </a:p>
                  </a:txBody>
                  <a:tcPr marL="68580" marR="68580" marT="0" marB="0" anchor="ctr"/>
                </a:tc>
                <a:tc>
                  <a:txBody>
                    <a:bodyPr/>
                    <a:lstStyle/>
                    <a:p>
                      <a:pPr marL="0" marR="0" algn="ctr">
                        <a:spcBef>
                          <a:spcPts val="0"/>
                        </a:spcBef>
                        <a:spcAft>
                          <a:spcPts val="0"/>
                        </a:spcAft>
                      </a:pPr>
                      <a:r>
                        <a:rPr lang="en-US" sz="1800" dirty="0" smtClean="0">
                          <a:effectLst/>
                        </a:rPr>
                        <a:t>’10</a:t>
                      </a:r>
                      <a:endParaRPr lang="en-US" sz="1800" dirty="0">
                        <a:effectLst/>
                        <a:latin typeface="Times New Roman"/>
                        <a:ea typeface="Times New Roman"/>
                      </a:endParaRPr>
                    </a:p>
                  </a:txBody>
                  <a:tcPr marL="68580" marR="68580" marT="0" marB="0" anchor="ctr"/>
                </a:tc>
                <a:tc>
                  <a:txBody>
                    <a:bodyPr/>
                    <a:lstStyle/>
                    <a:p>
                      <a:pPr marL="0" marR="0" algn="ctr">
                        <a:spcBef>
                          <a:spcPts val="0"/>
                        </a:spcBef>
                        <a:spcAft>
                          <a:spcPts val="0"/>
                        </a:spcAft>
                      </a:pPr>
                      <a:r>
                        <a:rPr lang="en-US" sz="1800" dirty="0" smtClean="0">
                          <a:effectLst/>
                        </a:rPr>
                        <a:t>’11</a:t>
                      </a:r>
                      <a:endParaRPr lang="en-US" sz="1800" dirty="0">
                        <a:effectLst/>
                        <a:latin typeface="Times New Roman"/>
                        <a:ea typeface="Times New Roman"/>
                      </a:endParaRPr>
                    </a:p>
                  </a:txBody>
                  <a:tcPr marL="68580" marR="68580" marT="0" marB="0" anchor="ctr"/>
                </a:tc>
                <a:tc>
                  <a:txBody>
                    <a:bodyPr/>
                    <a:lstStyle/>
                    <a:p>
                      <a:pPr marL="0" marR="0" algn="ctr">
                        <a:spcBef>
                          <a:spcPts val="0"/>
                        </a:spcBef>
                        <a:spcAft>
                          <a:spcPts val="0"/>
                        </a:spcAft>
                      </a:pPr>
                      <a:r>
                        <a:rPr lang="en-US" sz="1800" dirty="0" smtClean="0">
                          <a:effectLst/>
                        </a:rPr>
                        <a:t>’12</a:t>
                      </a:r>
                      <a:endParaRPr lang="en-US" sz="1800" dirty="0">
                        <a:effectLst/>
                        <a:latin typeface="Times New Roman"/>
                        <a:ea typeface="Times New Roman"/>
                      </a:endParaRPr>
                    </a:p>
                  </a:txBody>
                  <a:tcPr marL="68580" marR="68580" marT="0" marB="0" anchor="ctr"/>
                </a:tc>
                <a:tc>
                  <a:txBody>
                    <a:bodyPr/>
                    <a:lstStyle/>
                    <a:p>
                      <a:pPr marL="0" marR="0" algn="ctr" defTabSz="409667" rtl="0" eaLnBrk="1" latinLnBrk="0" hangingPunct="1">
                        <a:spcBef>
                          <a:spcPts val="0"/>
                        </a:spcBef>
                        <a:spcAft>
                          <a:spcPts val="0"/>
                        </a:spcAft>
                      </a:pPr>
                      <a:r>
                        <a:rPr lang="en-US" sz="1800" dirty="0" smtClean="0">
                          <a:effectLst/>
                        </a:rPr>
                        <a:t>’</a:t>
                      </a:r>
                      <a:r>
                        <a:rPr lang="en-US" sz="1800" b="1" kern="1200" dirty="0" smtClean="0">
                          <a:solidFill>
                            <a:schemeClr val="bg1"/>
                          </a:solidFill>
                          <a:effectLst/>
                          <a:latin typeface="+mn-lt"/>
                          <a:ea typeface="+mn-ea"/>
                          <a:cs typeface="+mn-cs"/>
                        </a:rPr>
                        <a:t>13</a:t>
                      </a:r>
                      <a:endParaRPr lang="en-US" sz="1800" b="1" kern="1200" dirty="0">
                        <a:solidFill>
                          <a:schemeClr val="bg1"/>
                        </a:solidFill>
                        <a:effectLst/>
                        <a:latin typeface="+mn-lt"/>
                        <a:ea typeface="+mn-ea"/>
                        <a:cs typeface="+mn-cs"/>
                      </a:endParaRPr>
                    </a:p>
                  </a:txBody>
                  <a:tcPr marL="68580" marR="68580" marT="0" marB="0" anchor="ctr"/>
                </a:tc>
                <a:tc>
                  <a:txBody>
                    <a:bodyPr/>
                    <a:lstStyle/>
                    <a:p>
                      <a:pPr marL="0" marR="0" algn="ctr" defTabSz="409667" rtl="0" eaLnBrk="1" latinLnBrk="0" hangingPunct="1">
                        <a:spcBef>
                          <a:spcPts val="0"/>
                        </a:spcBef>
                        <a:spcAft>
                          <a:spcPts val="0"/>
                        </a:spcAft>
                      </a:pPr>
                      <a:r>
                        <a:rPr lang="en-US" sz="1800" b="1" kern="1200" dirty="0">
                          <a:solidFill>
                            <a:schemeClr val="bg1"/>
                          </a:solidFill>
                          <a:effectLst/>
                          <a:latin typeface="+mn-lt"/>
                          <a:ea typeface="+mn-ea"/>
                          <a:cs typeface="+mn-cs"/>
                        </a:rPr>
                        <a:t>Results </a:t>
                      </a:r>
                      <a:r>
                        <a:rPr lang="en-US" sz="1800" b="1" kern="1200" dirty="0" smtClean="0">
                          <a:solidFill>
                            <a:schemeClr val="bg1"/>
                          </a:solidFill>
                          <a:effectLst/>
                          <a:latin typeface="+mn-lt"/>
                          <a:ea typeface="+mn-ea"/>
                          <a:cs typeface="+mn-cs"/>
                        </a:rPr>
                        <a:t>Band</a:t>
                      </a:r>
                      <a:endParaRPr lang="en-US" sz="1800" b="1" kern="1200" dirty="0">
                        <a:solidFill>
                          <a:schemeClr val="bg1"/>
                        </a:solidFill>
                        <a:effectLst/>
                        <a:latin typeface="+mn-lt"/>
                        <a:ea typeface="+mn-ea"/>
                        <a:cs typeface="+mn-cs"/>
                      </a:endParaRPr>
                    </a:p>
                  </a:txBody>
                  <a:tcPr marL="68580" marR="68580" marT="0" marB="0" anchor="ctr"/>
                </a:tc>
                <a:tc>
                  <a:txBody>
                    <a:bodyPr/>
                    <a:lstStyle/>
                    <a:p>
                      <a:pPr marL="0" marR="0" algn="ctr">
                        <a:spcBef>
                          <a:spcPts val="0"/>
                        </a:spcBef>
                        <a:spcAft>
                          <a:spcPts val="0"/>
                        </a:spcAft>
                      </a:pPr>
                      <a:r>
                        <a:rPr lang="en-US" sz="1800" dirty="0" smtClean="0">
                          <a:effectLst/>
                        </a:rPr>
                        <a:t>’08</a:t>
                      </a:r>
                      <a:endParaRPr lang="en-US" sz="1800" dirty="0">
                        <a:effectLst/>
                        <a:latin typeface="Times New Roman"/>
                        <a:ea typeface="Times New Roman"/>
                      </a:endParaRPr>
                    </a:p>
                  </a:txBody>
                  <a:tcPr marL="68580" marR="68580" marT="0" marB="0" anchor="ctr"/>
                </a:tc>
                <a:tc>
                  <a:txBody>
                    <a:bodyPr/>
                    <a:lstStyle/>
                    <a:p>
                      <a:pPr marL="0" marR="0" algn="ctr">
                        <a:spcBef>
                          <a:spcPts val="0"/>
                        </a:spcBef>
                        <a:spcAft>
                          <a:spcPts val="0"/>
                        </a:spcAft>
                      </a:pPr>
                      <a:r>
                        <a:rPr lang="en-US" sz="1800" dirty="0" smtClean="0">
                          <a:effectLst/>
                        </a:rPr>
                        <a:t>’09</a:t>
                      </a:r>
                      <a:endParaRPr lang="en-US" sz="1800" dirty="0">
                        <a:effectLst/>
                        <a:latin typeface="Times New Roman"/>
                        <a:ea typeface="Times New Roman"/>
                      </a:endParaRPr>
                    </a:p>
                  </a:txBody>
                  <a:tcPr marL="68580" marR="68580" marT="0" marB="0" anchor="ctr"/>
                </a:tc>
                <a:tc>
                  <a:txBody>
                    <a:bodyPr/>
                    <a:lstStyle/>
                    <a:p>
                      <a:pPr marL="0" marR="0" algn="ctr">
                        <a:spcBef>
                          <a:spcPts val="0"/>
                        </a:spcBef>
                        <a:spcAft>
                          <a:spcPts val="0"/>
                        </a:spcAft>
                      </a:pPr>
                      <a:r>
                        <a:rPr lang="en-US" sz="1800" dirty="0" smtClean="0">
                          <a:effectLst/>
                        </a:rPr>
                        <a:t>’10</a:t>
                      </a:r>
                      <a:endParaRPr lang="en-US" sz="1800" dirty="0">
                        <a:effectLst/>
                        <a:latin typeface="Times New Roman"/>
                        <a:ea typeface="Times New Roman"/>
                      </a:endParaRPr>
                    </a:p>
                  </a:txBody>
                  <a:tcPr marL="68580" marR="68580" marT="0" marB="0" anchor="ctr"/>
                </a:tc>
                <a:tc>
                  <a:txBody>
                    <a:bodyPr/>
                    <a:lstStyle/>
                    <a:p>
                      <a:pPr marL="0" marR="0" algn="ctr">
                        <a:spcBef>
                          <a:spcPts val="0"/>
                        </a:spcBef>
                        <a:spcAft>
                          <a:spcPts val="0"/>
                        </a:spcAft>
                      </a:pPr>
                      <a:r>
                        <a:rPr lang="en-US" sz="1800" dirty="0" smtClean="0">
                          <a:effectLst/>
                        </a:rPr>
                        <a:t>’11</a:t>
                      </a:r>
                      <a:endParaRPr lang="en-US" sz="1800" dirty="0">
                        <a:effectLst/>
                        <a:latin typeface="Times New Roman"/>
                        <a:ea typeface="Times New Roman"/>
                      </a:endParaRPr>
                    </a:p>
                  </a:txBody>
                  <a:tcPr marL="68580" marR="68580" marT="0" marB="0" anchor="ctr"/>
                </a:tc>
                <a:tc>
                  <a:txBody>
                    <a:bodyPr/>
                    <a:lstStyle/>
                    <a:p>
                      <a:pPr marL="0" marR="0" algn="r">
                        <a:spcBef>
                          <a:spcPts val="0"/>
                        </a:spcBef>
                        <a:spcAft>
                          <a:spcPts val="0"/>
                        </a:spcAft>
                      </a:pPr>
                      <a:r>
                        <a:rPr lang="en-US" sz="1800" dirty="0" smtClean="0">
                          <a:effectLst/>
                        </a:rPr>
                        <a:t>’12</a:t>
                      </a:r>
                      <a:endParaRPr lang="en-US" sz="1800" dirty="0">
                        <a:effectLst/>
                        <a:latin typeface="Times New Roman"/>
                        <a:ea typeface="Times New Roman"/>
                      </a:endParaRPr>
                    </a:p>
                  </a:txBody>
                  <a:tcPr marL="68580" marR="68580" marT="0" marB="0" anchor="ctr"/>
                </a:tc>
                <a:tc>
                  <a:txBody>
                    <a:bodyPr/>
                    <a:lstStyle/>
                    <a:p>
                      <a:pPr marL="0" marR="0" algn="r">
                        <a:spcBef>
                          <a:spcPts val="0"/>
                        </a:spcBef>
                        <a:spcAft>
                          <a:spcPts val="0"/>
                        </a:spcAft>
                      </a:pPr>
                      <a:r>
                        <a:rPr lang="en-US" sz="1800" dirty="0" smtClean="0">
                          <a:effectLst/>
                        </a:rPr>
                        <a:t>’</a:t>
                      </a:r>
                      <a:r>
                        <a:rPr lang="en-US" sz="1800" b="1" kern="1200" dirty="0" smtClean="0">
                          <a:solidFill>
                            <a:schemeClr val="bg1"/>
                          </a:solidFill>
                          <a:effectLst/>
                          <a:latin typeface="+mn-lt"/>
                          <a:ea typeface="+mn-ea"/>
                          <a:cs typeface="+mn-cs"/>
                        </a:rPr>
                        <a:t>13</a:t>
                      </a:r>
                      <a:endParaRPr lang="en-US" sz="1800" b="1" kern="1200" dirty="0">
                        <a:solidFill>
                          <a:schemeClr val="bg1"/>
                        </a:solidFill>
                        <a:effectLst/>
                        <a:latin typeface="+mn-lt"/>
                        <a:ea typeface="+mn-ea"/>
                        <a:cs typeface="+mn-cs"/>
                      </a:endParaRPr>
                    </a:p>
                  </a:txBody>
                  <a:tcPr marL="68580" marR="68580" marT="0" marB="0" anchor="ctr"/>
                </a:tc>
              </a:tr>
              <a:tr h="146685">
                <a:tc>
                  <a:txBody>
                    <a:bodyPr/>
                    <a:lstStyle/>
                    <a:p>
                      <a:pPr marL="0" marR="0" algn="ctr">
                        <a:spcBef>
                          <a:spcPts val="600"/>
                        </a:spcBef>
                        <a:spcAft>
                          <a:spcPts val="600"/>
                        </a:spcAft>
                      </a:pPr>
                      <a:r>
                        <a:rPr lang="en-US" sz="1800" dirty="0">
                          <a:effectLst/>
                        </a:rPr>
                        <a:t>0–150</a:t>
                      </a:r>
                      <a:endParaRPr lang="en-US" sz="1800" dirty="0">
                        <a:effectLst/>
                        <a:latin typeface="Times New Roman"/>
                        <a:ea typeface="Times New Roman"/>
                      </a:endParaRPr>
                    </a:p>
                  </a:txBody>
                  <a:tcPr marL="68580" marR="68580" marT="0" marB="0" anchor="ctr"/>
                </a:tc>
                <a:tc>
                  <a:txBody>
                    <a:bodyPr/>
                    <a:lstStyle/>
                    <a:p>
                      <a:pPr marL="0" marR="27940" indent="0" algn="ctr">
                        <a:lnSpc>
                          <a:spcPts val="1800"/>
                        </a:lnSpc>
                        <a:spcBef>
                          <a:spcPts val="300"/>
                        </a:spcBef>
                        <a:spcAft>
                          <a:spcPts val="1200"/>
                        </a:spcAft>
                      </a:pPr>
                      <a:r>
                        <a:rPr lang="en-US" sz="1800" dirty="0">
                          <a:effectLst/>
                        </a:rPr>
                        <a:t>5</a:t>
                      </a:r>
                      <a:endParaRPr lang="en-US" sz="1800" dirty="0">
                        <a:effectLst/>
                        <a:latin typeface="Times New Roman"/>
                        <a:ea typeface="Times New Roman"/>
                      </a:endParaRPr>
                    </a:p>
                  </a:txBody>
                  <a:tcPr marL="68580" marR="68580" marT="0" marB="0" anchor="ctr"/>
                </a:tc>
                <a:tc>
                  <a:txBody>
                    <a:bodyPr/>
                    <a:lstStyle/>
                    <a:p>
                      <a:pPr marL="0" marR="0" indent="0" algn="ctr">
                        <a:lnSpc>
                          <a:spcPts val="1800"/>
                        </a:lnSpc>
                        <a:spcBef>
                          <a:spcPts val="300"/>
                        </a:spcBef>
                        <a:spcAft>
                          <a:spcPts val="300"/>
                        </a:spcAft>
                      </a:pPr>
                      <a:r>
                        <a:rPr lang="en-US" sz="1800" dirty="0">
                          <a:effectLst/>
                        </a:rPr>
                        <a:t>6</a:t>
                      </a:r>
                      <a:endParaRPr lang="en-US" sz="1800" dirty="0">
                        <a:effectLst/>
                        <a:latin typeface="Times New Roman"/>
                        <a:ea typeface="Times New Roman"/>
                      </a:endParaRPr>
                    </a:p>
                  </a:txBody>
                  <a:tcPr marL="68580" marR="68580" marT="0" marB="0" anchor="ctr"/>
                </a:tc>
                <a:tc>
                  <a:txBody>
                    <a:bodyPr/>
                    <a:lstStyle/>
                    <a:p>
                      <a:pPr marL="0" marR="0" indent="0" algn="ctr">
                        <a:lnSpc>
                          <a:spcPts val="1800"/>
                        </a:lnSpc>
                        <a:spcBef>
                          <a:spcPts val="300"/>
                        </a:spcBef>
                        <a:spcAft>
                          <a:spcPts val="300"/>
                        </a:spcAft>
                      </a:pPr>
                      <a:r>
                        <a:rPr lang="en-US" sz="1800" dirty="0">
                          <a:effectLst/>
                        </a:rPr>
                        <a:t>4</a:t>
                      </a:r>
                      <a:endParaRPr lang="en-US" sz="1800" dirty="0">
                        <a:effectLst/>
                        <a:latin typeface="Times New Roman"/>
                        <a:ea typeface="Times New Roman"/>
                      </a:endParaRPr>
                    </a:p>
                  </a:txBody>
                  <a:tcPr marL="68580" marR="68580" marT="0" marB="0" anchor="ctr"/>
                </a:tc>
                <a:tc>
                  <a:txBody>
                    <a:bodyPr/>
                    <a:lstStyle/>
                    <a:p>
                      <a:pPr marL="0" marR="0" indent="0" algn="ctr">
                        <a:lnSpc>
                          <a:spcPts val="1800"/>
                        </a:lnSpc>
                        <a:spcBef>
                          <a:spcPts val="300"/>
                        </a:spcBef>
                        <a:spcAft>
                          <a:spcPts val="300"/>
                        </a:spcAft>
                      </a:pPr>
                      <a:r>
                        <a:rPr lang="en-US" sz="1800">
                          <a:effectLst/>
                        </a:rPr>
                        <a:t>4</a:t>
                      </a:r>
                      <a:endParaRPr lang="en-US" sz="1800">
                        <a:effectLst/>
                        <a:latin typeface="Times New Roman"/>
                        <a:ea typeface="Times New Roman"/>
                      </a:endParaRPr>
                    </a:p>
                  </a:txBody>
                  <a:tcPr marL="68580" marR="68580" marT="0" marB="0" anchor="ctr"/>
                </a:tc>
                <a:tc>
                  <a:txBody>
                    <a:bodyPr/>
                    <a:lstStyle/>
                    <a:p>
                      <a:pPr marL="0" marR="0" indent="0" algn="ctr">
                        <a:lnSpc>
                          <a:spcPts val="1800"/>
                        </a:lnSpc>
                        <a:spcBef>
                          <a:spcPts val="300"/>
                        </a:spcBef>
                        <a:spcAft>
                          <a:spcPts val="300"/>
                        </a:spcAft>
                      </a:pPr>
                      <a:r>
                        <a:rPr lang="en-US" sz="1800">
                          <a:effectLst/>
                        </a:rPr>
                        <a:t>0</a:t>
                      </a:r>
                      <a:endParaRPr lang="en-US" sz="1800">
                        <a:effectLst/>
                        <a:latin typeface="Times New Roman"/>
                        <a:ea typeface="Times New Roman"/>
                      </a:endParaRPr>
                    </a:p>
                  </a:txBody>
                  <a:tcPr marL="68580" marR="68580" marT="0" marB="0" anchor="ctr"/>
                </a:tc>
                <a:tc>
                  <a:txBody>
                    <a:bodyPr/>
                    <a:lstStyle/>
                    <a:p>
                      <a:pPr marL="0" marR="0" indent="0" algn="ctr">
                        <a:lnSpc>
                          <a:spcPts val="1800"/>
                        </a:lnSpc>
                        <a:spcBef>
                          <a:spcPts val="300"/>
                        </a:spcBef>
                        <a:spcAft>
                          <a:spcPts val="300"/>
                        </a:spcAft>
                      </a:pPr>
                      <a:r>
                        <a:rPr lang="en-US" sz="1800" dirty="0" smtClean="0">
                          <a:effectLst/>
                          <a:latin typeface="+mn-lt"/>
                          <a:ea typeface="Times New Roman"/>
                        </a:rPr>
                        <a:t>0</a:t>
                      </a:r>
                      <a:endParaRPr lang="en-US" sz="1800" dirty="0">
                        <a:effectLst/>
                        <a:latin typeface="+mn-lt"/>
                        <a:ea typeface="Times New Roman"/>
                      </a:endParaRPr>
                    </a:p>
                  </a:txBody>
                  <a:tcPr marL="68580" marR="68580" marT="0" marB="0" anchor="ctr"/>
                </a:tc>
                <a:tc>
                  <a:txBody>
                    <a:bodyPr/>
                    <a:lstStyle/>
                    <a:p>
                      <a:pPr marL="0" marR="0" algn="ctr">
                        <a:spcBef>
                          <a:spcPts val="600"/>
                        </a:spcBef>
                        <a:spcAft>
                          <a:spcPts val="600"/>
                        </a:spcAft>
                      </a:pPr>
                      <a:r>
                        <a:rPr lang="en-US" sz="1800" b="1" dirty="0">
                          <a:effectLst/>
                        </a:rPr>
                        <a:t>0–125</a:t>
                      </a:r>
                      <a:endParaRPr lang="en-US" sz="1800" b="1" dirty="0">
                        <a:effectLst/>
                        <a:latin typeface="Times New Roman"/>
                        <a:ea typeface="Times New Roman"/>
                      </a:endParaRPr>
                    </a:p>
                  </a:txBody>
                  <a:tcPr marL="68580" marR="68580" marT="0" marB="0" anchor="ctr"/>
                </a:tc>
                <a:tc>
                  <a:txBody>
                    <a:bodyPr/>
                    <a:lstStyle/>
                    <a:p>
                      <a:pPr marL="0" marR="0" indent="0" algn="ctr">
                        <a:lnSpc>
                          <a:spcPts val="1800"/>
                        </a:lnSpc>
                        <a:spcBef>
                          <a:spcPts val="300"/>
                        </a:spcBef>
                        <a:spcAft>
                          <a:spcPts val="0"/>
                        </a:spcAft>
                      </a:pPr>
                      <a:r>
                        <a:rPr lang="en-US" sz="1800">
                          <a:effectLst/>
                        </a:rPr>
                        <a:t>18</a:t>
                      </a:r>
                      <a:endParaRPr lang="en-US" sz="1800">
                        <a:effectLst/>
                        <a:latin typeface="Times New Roman"/>
                        <a:ea typeface="Times New Roman"/>
                      </a:endParaRPr>
                    </a:p>
                  </a:txBody>
                  <a:tcPr marL="68580" marR="68580" marT="0" marB="0" anchor="ctr"/>
                </a:tc>
                <a:tc>
                  <a:txBody>
                    <a:bodyPr/>
                    <a:lstStyle/>
                    <a:p>
                      <a:pPr marL="0" marR="0" indent="19050" algn="ctr">
                        <a:lnSpc>
                          <a:spcPts val="1800"/>
                        </a:lnSpc>
                        <a:spcBef>
                          <a:spcPts val="300"/>
                        </a:spcBef>
                        <a:spcAft>
                          <a:spcPts val="300"/>
                        </a:spcAft>
                      </a:pPr>
                      <a:r>
                        <a:rPr lang="en-US" sz="1800" dirty="0">
                          <a:effectLst/>
                        </a:rPr>
                        <a:t>21</a:t>
                      </a:r>
                      <a:endParaRPr lang="en-US" sz="1800" dirty="0">
                        <a:effectLst/>
                        <a:latin typeface="Times New Roman"/>
                        <a:ea typeface="Times New Roman"/>
                      </a:endParaRPr>
                    </a:p>
                  </a:txBody>
                  <a:tcPr marL="68580" marR="68580" marT="0" marB="0" anchor="ct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16</a:t>
                      </a:r>
                    </a:p>
                  </a:txBody>
                  <a:tcPr marL="68580" marR="68580" marT="0" marB="0" anchor="ctr"/>
                </a:tc>
                <a:tc>
                  <a:txBody>
                    <a:bodyPr/>
                    <a:lstStyle/>
                    <a:p>
                      <a:pPr marL="0" marR="0" indent="19050" algn="ctr" defTabSz="409667" rtl="0" eaLnBrk="1" latinLnBrk="0" hangingPunct="1">
                        <a:lnSpc>
                          <a:spcPts val="1800"/>
                        </a:lnSpc>
                        <a:spcBef>
                          <a:spcPts val="300"/>
                        </a:spcBef>
                        <a:spcAft>
                          <a:spcPts val="300"/>
                        </a:spcAft>
                      </a:pPr>
                      <a:r>
                        <a:rPr lang="en-US" sz="1800" kern="1200">
                          <a:solidFill>
                            <a:schemeClr val="tx1"/>
                          </a:solidFill>
                          <a:effectLst/>
                          <a:latin typeface="+mn-lt"/>
                          <a:ea typeface="+mn-ea"/>
                          <a:cs typeface="+mn-cs"/>
                        </a:rPr>
                        <a:t>13</a:t>
                      </a:r>
                    </a:p>
                  </a:txBody>
                  <a:tcPr marL="68580" marR="68580" marT="0" marB="0" anchor="ctr"/>
                </a:tc>
                <a:tc>
                  <a:txBody>
                    <a:bodyPr/>
                    <a:lstStyle/>
                    <a:p>
                      <a:pPr marL="0" marR="0" indent="19050" algn="ctr" defTabSz="409667" rtl="0" eaLnBrk="1" latinLnBrk="0" hangingPunct="1">
                        <a:lnSpc>
                          <a:spcPts val="1800"/>
                        </a:lnSpc>
                        <a:spcBef>
                          <a:spcPts val="300"/>
                        </a:spcBef>
                        <a:spcAft>
                          <a:spcPts val="300"/>
                        </a:spcAft>
                      </a:pPr>
                      <a:r>
                        <a:rPr lang="en-US" sz="1800" kern="1200">
                          <a:solidFill>
                            <a:schemeClr val="tx1"/>
                          </a:solidFill>
                          <a:effectLst/>
                          <a:latin typeface="+mn-lt"/>
                          <a:ea typeface="+mn-ea"/>
                          <a:cs typeface="+mn-cs"/>
                        </a:rPr>
                        <a:t>8</a:t>
                      </a:r>
                    </a:p>
                  </a:txBody>
                  <a:tcPr marL="68580" marR="68580" marT="0" marB="0" anchor="ctr"/>
                </a:tc>
                <a:tc>
                  <a:txBody>
                    <a:bodyPr/>
                    <a:lstStyle/>
                    <a:p>
                      <a:pPr marL="0" marR="0" indent="19050" algn="ctr" defTabSz="409667" rtl="0" eaLnBrk="1" latinLnBrk="0" hangingPunct="1">
                        <a:lnSpc>
                          <a:spcPts val="1800"/>
                        </a:lnSpc>
                        <a:spcBef>
                          <a:spcPts val="300"/>
                        </a:spcBef>
                        <a:spcAft>
                          <a:spcPts val="300"/>
                        </a:spcAft>
                      </a:pPr>
                      <a:r>
                        <a:rPr lang="en-US" sz="1800" kern="1200" dirty="0" smtClean="0">
                          <a:solidFill>
                            <a:schemeClr val="tx1"/>
                          </a:solidFill>
                          <a:effectLst/>
                          <a:latin typeface="+mn-lt"/>
                          <a:ea typeface="+mn-ea"/>
                          <a:cs typeface="+mn-cs"/>
                        </a:rPr>
                        <a:t>5</a:t>
                      </a:r>
                      <a:endParaRPr lang="en-US" sz="1800" kern="1200" dirty="0">
                        <a:solidFill>
                          <a:schemeClr val="tx1"/>
                        </a:solidFill>
                        <a:effectLst/>
                        <a:latin typeface="+mn-lt"/>
                        <a:ea typeface="+mn-ea"/>
                        <a:cs typeface="+mn-cs"/>
                      </a:endParaRPr>
                    </a:p>
                  </a:txBody>
                  <a:tcPr marL="68580" marR="68580" marT="0" marB="0" anchor="ctr"/>
                </a:tc>
              </a:tr>
              <a:tr h="146685">
                <a:tc>
                  <a:txBody>
                    <a:bodyPr/>
                    <a:lstStyle/>
                    <a:p>
                      <a:pPr marL="0" marR="0" algn="ctr">
                        <a:spcBef>
                          <a:spcPts val="600"/>
                        </a:spcBef>
                        <a:spcAft>
                          <a:spcPts val="600"/>
                        </a:spcAft>
                      </a:pPr>
                      <a:r>
                        <a:rPr lang="en-US" sz="1800">
                          <a:effectLst/>
                        </a:rPr>
                        <a:t>151–200</a:t>
                      </a:r>
                      <a:endParaRPr lang="en-US" sz="1800">
                        <a:effectLst/>
                        <a:latin typeface="Times New Roman"/>
                        <a:ea typeface="Times New Roman"/>
                      </a:endParaRPr>
                    </a:p>
                  </a:txBody>
                  <a:tcPr marL="68580" marR="68580" marT="0" marB="0" anchor="ctr"/>
                </a:tc>
                <a:tc>
                  <a:txBody>
                    <a:bodyPr/>
                    <a:lstStyle/>
                    <a:p>
                      <a:pPr marL="0" marR="27940" indent="0" algn="ctr">
                        <a:lnSpc>
                          <a:spcPts val="1800"/>
                        </a:lnSpc>
                        <a:spcBef>
                          <a:spcPts val="300"/>
                        </a:spcBef>
                        <a:spcAft>
                          <a:spcPts val="1200"/>
                        </a:spcAft>
                      </a:pPr>
                      <a:r>
                        <a:rPr lang="en-US" sz="1800" dirty="0">
                          <a:effectLst/>
                        </a:rPr>
                        <a:t>10</a:t>
                      </a:r>
                      <a:endParaRPr lang="en-US" sz="1800" dirty="0">
                        <a:effectLst/>
                        <a:latin typeface="Times New Roman"/>
                        <a:ea typeface="Times New Roman"/>
                      </a:endParaRPr>
                    </a:p>
                  </a:txBody>
                  <a:tcPr marL="68580" marR="68580" marT="0" marB="0" anchor="ctr"/>
                </a:tc>
                <a:tc>
                  <a:txBody>
                    <a:bodyPr/>
                    <a:lstStyle/>
                    <a:p>
                      <a:pPr marL="0" marR="0" indent="0" algn="ctr">
                        <a:lnSpc>
                          <a:spcPts val="1800"/>
                        </a:lnSpc>
                        <a:spcBef>
                          <a:spcPts val="300"/>
                        </a:spcBef>
                        <a:spcAft>
                          <a:spcPts val="300"/>
                        </a:spcAft>
                      </a:pPr>
                      <a:r>
                        <a:rPr lang="en-US" sz="1800" dirty="0">
                          <a:effectLst/>
                        </a:rPr>
                        <a:t>8</a:t>
                      </a:r>
                      <a:endParaRPr lang="en-US" sz="1800" dirty="0">
                        <a:effectLst/>
                        <a:latin typeface="Times New Roman"/>
                        <a:ea typeface="Times New Roman"/>
                      </a:endParaRPr>
                    </a:p>
                  </a:txBody>
                  <a:tcPr marL="68580" marR="68580" marT="0" marB="0" anchor="ctr"/>
                </a:tc>
                <a:tc>
                  <a:txBody>
                    <a:bodyPr/>
                    <a:lstStyle/>
                    <a:p>
                      <a:pPr marL="0" marR="0" indent="0" algn="ctr">
                        <a:lnSpc>
                          <a:spcPts val="1800"/>
                        </a:lnSpc>
                        <a:spcBef>
                          <a:spcPts val="300"/>
                        </a:spcBef>
                        <a:spcAft>
                          <a:spcPts val="300"/>
                        </a:spcAft>
                      </a:pPr>
                      <a:r>
                        <a:rPr lang="en-US" sz="1800" dirty="0">
                          <a:effectLst/>
                        </a:rPr>
                        <a:t>6</a:t>
                      </a:r>
                      <a:endParaRPr lang="en-US" sz="1800" dirty="0">
                        <a:effectLst/>
                        <a:latin typeface="Times New Roman"/>
                        <a:ea typeface="Times New Roman"/>
                      </a:endParaRPr>
                    </a:p>
                  </a:txBody>
                  <a:tcPr marL="68580" marR="68580" marT="0" marB="0" anchor="ctr"/>
                </a:tc>
                <a:tc>
                  <a:txBody>
                    <a:bodyPr/>
                    <a:lstStyle/>
                    <a:p>
                      <a:pPr marL="0" marR="0" indent="0" algn="ctr">
                        <a:lnSpc>
                          <a:spcPts val="1800"/>
                        </a:lnSpc>
                        <a:spcBef>
                          <a:spcPts val="300"/>
                        </a:spcBef>
                        <a:spcAft>
                          <a:spcPts val="300"/>
                        </a:spcAft>
                      </a:pPr>
                      <a:r>
                        <a:rPr lang="en-US" sz="1800" dirty="0">
                          <a:effectLst/>
                        </a:rPr>
                        <a:t>3</a:t>
                      </a:r>
                      <a:endParaRPr lang="en-US" sz="1800" dirty="0">
                        <a:effectLst/>
                        <a:latin typeface="Times New Roman"/>
                        <a:ea typeface="Times New Roman"/>
                      </a:endParaRPr>
                    </a:p>
                  </a:txBody>
                  <a:tcPr marL="68580" marR="68580" marT="0" marB="0" anchor="ctr"/>
                </a:tc>
                <a:tc>
                  <a:txBody>
                    <a:bodyPr/>
                    <a:lstStyle/>
                    <a:p>
                      <a:pPr marL="0" marR="0" indent="0" algn="ctr">
                        <a:lnSpc>
                          <a:spcPts val="1800"/>
                        </a:lnSpc>
                        <a:spcBef>
                          <a:spcPts val="300"/>
                        </a:spcBef>
                        <a:spcAft>
                          <a:spcPts val="300"/>
                        </a:spcAft>
                      </a:pPr>
                      <a:r>
                        <a:rPr lang="en-US" sz="1800" dirty="0">
                          <a:effectLst/>
                        </a:rPr>
                        <a:t>0</a:t>
                      </a:r>
                      <a:endParaRPr lang="en-US" sz="1800" dirty="0">
                        <a:effectLst/>
                        <a:latin typeface="Times New Roman"/>
                        <a:ea typeface="Times New Roman"/>
                      </a:endParaRPr>
                    </a:p>
                  </a:txBody>
                  <a:tcPr marL="68580" marR="68580" marT="0" marB="0" anchor="ctr"/>
                </a:tc>
                <a:tc>
                  <a:txBody>
                    <a:bodyPr/>
                    <a:lstStyle/>
                    <a:p>
                      <a:pPr marL="0" marR="0" indent="0" algn="ctr">
                        <a:lnSpc>
                          <a:spcPts val="1800"/>
                        </a:lnSpc>
                        <a:spcBef>
                          <a:spcPts val="300"/>
                        </a:spcBef>
                        <a:spcAft>
                          <a:spcPts val="300"/>
                        </a:spcAft>
                      </a:pPr>
                      <a:r>
                        <a:rPr lang="en-US" sz="1800" dirty="0" smtClean="0">
                          <a:effectLst/>
                          <a:latin typeface="+mn-lt"/>
                          <a:ea typeface="Times New Roman"/>
                        </a:rPr>
                        <a:t>0</a:t>
                      </a:r>
                      <a:endParaRPr lang="en-US" sz="1800" dirty="0">
                        <a:effectLst/>
                        <a:latin typeface="+mn-lt"/>
                        <a:ea typeface="Times New Roman"/>
                      </a:endParaRPr>
                    </a:p>
                  </a:txBody>
                  <a:tcPr marL="68580" marR="68580" marT="0" marB="0" anchor="ctr"/>
                </a:tc>
                <a:tc>
                  <a:txBody>
                    <a:bodyPr/>
                    <a:lstStyle/>
                    <a:p>
                      <a:pPr marL="0" marR="0" algn="ctr">
                        <a:spcBef>
                          <a:spcPts val="600"/>
                        </a:spcBef>
                        <a:spcAft>
                          <a:spcPts val="600"/>
                        </a:spcAft>
                      </a:pPr>
                      <a:r>
                        <a:rPr lang="en-US" sz="1800" b="1" dirty="0">
                          <a:effectLst/>
                        </a:rPr>
                        <a:t>126–170</a:t>
                      </a:r>
                      <a:endParaRPr lang="en-US" sz="1800" b="1" dirty="0">
                        <a:effectLst/>
                        <a:latin typeface="Times New Roman"/>
                        <a:ea typeface="Times New Roman"/>
                      </a:endParaRPr>
                    </a:p>
                  </a:txBody>
                  <a:tcPr marL="68580" marR="68580" marT="0" marB="0" anchor="ctr"/>
                </a:tc>
                <a:tc>
                  <a:txBody>
                    <a:bodyPr/>
                    <a:lstStyle/>
                    <a:p>
                      <a:pPr marL="0" marR="0" indent="0" algn="ctr">
                        <a:lnSpc>
                          <a:spcPts val="1800"/>
                        </a:lnSpc>
                        <a:spcBef>
                          <a:spcPts val="300"/>
                        </a:spcBef>
                        <a:spcAft>
                          <a:spcPts val="0"/>
                        </a:spcAft>
                      </a:pPr>
                      <a:r>
                        <a:rPr lang="en-US" sz="1800" dirty="0">
                          <a:effectLst/>
                        </a:rPr>
                        <a:t>34</a:t>
                      </a:r>
                      <a:endParaRPr lang="en-US" sz="1800" dirty="0">
                        <a:effectLst/>
                        <a:latin typeface="Times New Roman"/>
                        <a:ea typeface="Times New Roman"/>
                      </a:endParaRPr>
                    </a:p>
                  </a:txBody>
                  <a:tcPr marL="68580" marR="68580" marT="0" marB="0" anchor="ctr">
                    <a:solidFill>
                      <a:schemeClr val="bg1">
                        <a:lumMod val="75000"/>
                      </a:schemeClr>
                    </a:solidFill>
                  </a:tcPr>
                </a:tc>
                <a:tc>
                  <a:txBody>
                    <a:bodyPr/>
                    <a:lstStyle/>
                    <a:p>
                      <a:pPr marL="0" marR="0" indent="19050" algn="ctr">
                        <a:lnSpc>
                          <a:spcPts val="1800"/>
                        </a:lnSpc>
                        <a:spcBef>
                          <a:spcPts val="300"/>
                        </a:spcBef>
                        <a:spcAft>
                          <a:spcPts val="300"/>
                        </a:spcAft>
                      </a:pPr>
                      <a:r>
                        <a:rPr lang="en-US" sz="1800" dirty="0">
                          <a:effectLst/>
                        </a:rPr>
                        <a:t>29</a:t>
                      </a:r>
                      <a:endParaRPr lang="en-US" sz="1800" dirty="0">
                        <a:effectLst/>
                        <a:latin typeface="Times New Roman"/>
                        <a:ea typeface="Times New Roman"/>
                      </a:endParaRPr>
                    </a:p>
                  </a:txBody>
                  <a:tcPr marL="68580" marR="68580"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27</a:t>
                      </a:r>
                    </a:p>
                  </a:txBody>
                  <a:tcPr marL="68580" marR="68580"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17</a:t>
                      </a:r>
                    </a:p>
                  </a:txBody>
                  <a:tcPr marL="68580" marR="68580"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a:solidFill>
                            <a:schemeClr val="tx1"/>
                          </a:solidFill>
                          <a:effectLst/>
                          <a:latin typeface="+mn-lt"/>
                          <a:ea typeface="+mn-ea"/>
                          <a:cs typeface="+mn-cs"/>
                        </a:rPr>
                        <a:t>8</a:t>
                      </a:r>
                    </a:p>
                  </a:txBody>
                  <a:tcPr marL="68580" marR="68580"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smtClean="0">
                          <a:solidFill>
                            <a:schemeClr val="tx1"/>
                          </a:solidFill>
                          <a:effectLst/>
                          <a:latin typeface="+mn-lt"/>
                          <a:ea typeface="+mn-ea"/>
                          <a:cs typeface="+mn-cs"/>
                        </a:rPr>
                        <a:t>14</a:t>
                      </a:r>
                      <a:endParaRPr lang="en-US" sz="1800" kern="1200" dirty="0">
                        <a:solidFill>
                          <a:schemeClr val="tx1"/>
                        </a:solidFill>
                        <a:effectLst/>
                        <a:latin typeface="+mn-lt"/>
                        <a:ea typeface="+mn-ea"/>
                        <a:cs typeface="+mn-cs"/>
                      </a:endParaRPr>
                    </a:p>
                  </a:txBody>
                  <a:tcPr marL="68580" marR="68580" marT="0" marB="0" anchor="ctr">
                    <a:solidFill>
                      <a:schemeClr val="bg1">
                        <a:lumMod val="75000"/>
                      </a:schemeClr>
                    </a:solidFill>
                  </a:tcPr>
                </a:tc>
              </a:tr>
              <a:tr h="146685">
                <a:tc>
                  <a:txBody>
                    <a:bodyPr/>
                    <a:lstStyle/>
                    <a:p>
                      <a:pPr marL="0" marR="0" algn="ctr">
                        <a:spcBef>
                          <a:spcPts val="600"/>
                        </a:spcBef>
                        <a:spcAft>
                          <a:spcPts val="600"/>
                        </a:spcAft>
                      </a:pPr>
                      <a:r>
                        <a:rPr lang="en-US" sz="1800" dirty="0">
                          <a:effectLst/>
                        </a:rPr>
                        <a:t>201–260</a:t>
                      </a:r>
                      <a:endParaRPr lang="en-US" sz="1800" dirty="0">
                        <a:effectLst/>
                        <a:latin typeface="Times New Roman"/>
                        <a:ea typeface="Times New Roman"/>
                      </a:endParaRPr>
                    </a:p>
                  </a:txBody>
                  <a:tcPr marL="68580" marR="68580" marT="0" marB="0" anchor="ctr">
                    <a:solidFill>
                      <a:schemeClr val="bg1">
                        <a:lumMod val="75000"/>
                      </a:schemeClr>
                    </a:solidFill>
                  </a:tcPr>
                </a:tc>
                <a:tc>
                  <a:txBody>
                    <a:bodyPr/>
                    <a:lstStyle/>
                    <a:p>
                      <a:pPr marL="0" marR="27940" indent="0" algn="ctr">
                        <a:lnSpc>
                          <a:spcPts val="1800"/>
                        </a:lnSpc>
                        <a:spcBef>
                          <a:spcPts val="300"/>
                        </a:spcBef>
                        <a:spcAft>
                          <a:spcPts val="1200"/>
                        </a:spcAft>
                      </a:pPr>
                      <a:r>
                        <a:rPr lang="en-US" sz="1800" dirty="0">
                          <a:effectLst/>
                        </a:rPr>
                        <a:t>21</a:t>
                      </a:r>
                      <a:endParaRPr lang="en-US" sz="1800" dirty="0">
                        <a:effectLst/>
                        <a:latin typeface="Times New Roman"/>
                        <a:ea typeface="Times New Roman"/>
                      </a:endParaRPr>
                    </a:p>
                  </a:txBody>
                  <a:tcPr marL="68580" marR="68580" marT="0" marB="0" anchor="ctr">
                    <a:solidFill>
                      <a:schemeClr val="bg1">
                        <a:lumMod val="75000"/>
                      </a:schemeClr>
                    </a:solidFill>
                  </a:tcPr>
                </a:tc>
                <a:tc>
                  <a:txBody>
                    <a:bodyPr/>
                    <a:lstStyle/>
                    <a:p>
                      <a:pPr marL="0" marR="0" indent="0" algn="ctr">
                        <a:lnSpc>
                          <a:spcPts val="1800"/>
                        </a:lnSpc>
                        <a:spcBef>
                          <a:spcPts val="300"/>
                        </a:spcBef>
                        <a:spcAft>
                          <a:spcPts val="300"/>
                        </a:spcAft>
                      </a:pPr>
                      <a:r>
                        <a:rPr lang="en-US" sz="1800" dirty="0">
                          <a:effectLst/>
                        </a:rPr>
                        <a:t>23</a:t>
                      </a:r>
                      <a:endParaRPr lang="en-US" sz="1800" dirty="0">
                        <a:effectLst/>
                        <a:latin typeface="Times New Roman"/>
                        <a:ea typeface="Times New Roman"/>
                      </a:endParaRPr>
                    </a:p>
                  </a:txBody>
                  <a:tcPr marL="68580" marR="68580" marT="0" marB="0" anchor="ctr">
                    <a:solidFill>
                      <a:schemeClr val="bg1">
                        <a:lumMod val="75000"/>
                      </a:schemeClr>
                    </a:solidFill>
                  </a:tcPr>
                </a:tc>
                <a:tc>
                  <a:txBody>
                    <a:bodyPr/>
                    <a:lstStyle/>
                    <a:p>
                      <a:pPr marL="0" marR="0" indent="0" algn="ctr">
                        <a:lnSpc>
                          <a:spcPts val="1800"/>
                        </a:lnSpc>
                        <a:spcBef>
                          <a:spcPts val="300"/>
                        </a:spcBef>
                        <a:spcAft>
                          <a:spcPts val="300"/>
                        </a:spcAft>
                      </a:pPr>
                      <a:r>
                        <a:rPr lang="en-US" sz="1800" dirty="0">
                          <a:effectLst/>
                        </a:rPr>
                        <a:t>28</a:t>
                      </a:r>
                      <a:endParaRPr lang="en-US" sz="1800" dirty="0">
                        <a:effectLst/>
                        <a:latin typeface="Times New Roman"/>
                        <a:ea typeface="Times New Roman"/>
                      </a:endParaRPr>
                    </a:p>
                  </a:txBody>
                  <a:tcPr marL="68580" marR="68580" marT="0" marB="0" anchor="ctr">
                    <a:solidFill>
                      <a:schemeClr val="bg1">
                        <a:lumMod val="75000"/>
                      </a:schemeClr>
                    </a:solidFill>
                  </a:tcPr>
                </a:tc>
                <a:tc>
                  <a:txBody>
                    <a:bodyPr/>
                    <a:lstStyle/>
                    <a:p>
                      <a:pPr marL="0" marR="0" indent="0" algn="ctr">
                        <a:lnSpc>
                          <a:spcPts val="1800"/>
                        </a:lnSpc>
                        <a:spcBef>
                          <a:spcPts val="300"/>
                        </a:spcBef>
                        <a:spcAft>
                          <a:spcPts val="300"/>
                        </a:spcAft>
                      </a:pPr>
                      <a:r>
                        <a:rPr lang="en-US" sz="1800" dirty="0">
                          <a:effectLst/>
                        </a:rPr>
                        <a:t>21</a:t>
                      </a:r>
                      <a:endParaRPr lang="en-US" sz="1800" dirty="0">
                        <a:effectLst/>
                        <a:latin typeface="Times New Roman"/>
                        <a:ea typeface="Times New Roman"/>
                      </a:endParaRPr>
                    </a:p>
                  </a:txBody>
                  <a:tcPr marL="68580" marR="68580" marT="0" marB="0" anchor="ctr">
                    <a:solidFill>
                      <a:schemeClr val="bg1">
                        <a:lumMod val="75000"/>
                      </a:schemeClr>
                    </a:solidFill>
                  </a:tcPr>
                </a:tc>
                <a:tc>
                  <a:txBody>
                    <a:bodyPr/>
                    <a:lstStyle/>
                    <a:p>
                      <a:pPr marL="0" marR="0" indent="0" algn="ctr">
                        <a:lnSpc>
                          <a:spcPts val="1800"/>
                        </a:lnSpc>
                        <a:spcBef>
                          <a:spcPts val="300"/>
                        </a:spcBef>
                        <a:spcAft>
                          <a:spcPts val="300"/>
                        </a:spcAft>
                      </a:pPr>
                      <a:r>
                        <a:rPr lang="en-US" sz="1800" dirty="0">
                          <a:effectLst/>
                        </a:rPr>
                        <a:t>16</a:t>
                      </a:r>
                      <a:endParaRPr lang="en-US" sz="1800" dirty="0">
                        <a:effectLst/>
                        <a:latin typeface="Times New Roman"/>
                        <a:ea typeface="Times New Roman"/>
                      </a:endParaRPr>
                    </a:p>
                  </a:txBody>
                  <a:tcPr marL="68580" marR="68580" marT="0" marB="0" anchor="ctr">
                    <a:solidFill>
                      <a:schemeClr val="bg1">
                        <a:lumMod val="75000"/>
                      </a:schemeClr>
                    </a:solidFill>
                  </a:tcPr>
                </a:tc>
                <a:tc>
                  <a:txBody>
                    <a:bodyPr/>
                    <a:lstStyle/>
                    <a:p>
                      <a:pPr marL="0" marR="0" indent="0" algn="ctr">
                        <a:lnSpc>
                          <a:spcPts val="1800"/>
                        </a:lnSpc>
                        <a:spcBef>
                          <a:spcPts val="300"/>
                        </a:spcBef>
                        <a:spcAft>
                          <a:spcPts val="300"/>
                        </a:spcAft>
                      </a:pPr>
                      <a:r>
                        <a:rPr lang="en-US" sz="1800" dirty="0" smtClean="0">
                          <a:effectLst/>
                          <a:latin typeface="+mn-lt"/>
                          <a:ea typeface="Times New Roman"/>
                        </a:rPr>
                        <a:t>14</a:t>
                      </a:r>
                      <a:endParaRPr lang="en-US" sz="1800" dirty="0">
                        <a:effectLst/>
                        <a:latin typeface="+mn-lt"/>
                        <a:ea typeface="Times New Roman"/>
                      </a:endParaRPr>
                    </a:p>
                  </a:txBody>
                  <a:tcPr marL="68580" marR="68580" marT="0" marB="0" anchor="ctr">
                    <a:solidFill>
                      <a:schemeClr val="bg1">
                        <a:lumMod val="75000"/>
                      </a:schemeClr>
                    </a:solidFill>
                  </a:tcPr>
                </a:tc>
                <a:tc>
                  <a:txBody>
                    <a:bodyPr/>
                    <a:lstStyle/>
                    <a:p>
                      <a:pPr marL="0" marR="0" algn="ctr">
                        <a:spcBef>
                          <a:spcPts val="600"/>
                        </a:spcBef>
                        <a:spcAft>
                          <a:spcPts val="600"/>
                        </a:spcAft>
                      </a:pPr>
                      <a:r>
                        <a:rPr lang="en-US" sz="1800" b="1" dirty="0">
                          <a:effectLst/>
                        </a:rPr>
                        <a:t>171–210</a:t>
                      </a:r>
                      <a:endParaRPr lang="en-US" sz="1800" b="1" dirty="0">
                        <a:effectLst/>
                        <a:latin typeface="Times New Roman"/>
                        <a:ea typeface="Times New Roman"/>
                      </a:endParaRPr>
                    </a:p>
                  </a:txBody>
                  <a:tcPr marL="68580" marR="68580" marT="0" marB="0" anchor="ctr"/>
                </a:tc>
                <a:tc>
                  <a:txBody>
                    <a:bodyPr/>
                    <a:lstStyle/>
                    <a:p>
                      <a:pPr marL="0" marR="0" indent="0" algn="ctr">
                        <a:lnSpc>
                          <a:spcPts val="1800"/>
                        </a:lnSpc>
                        <a:spcBef>
                          <a:spcPts val="300"/>
                        </a:spcBef>
                        <a:spcAft>
                          <a:spcPts val="0"/>
                        </a:spcAft>
                      </a:pPr>
                      <a:r>
                        <a:rPr lang="en-US" sz="1800" dirty="0">
                          <a:effectLst/>
                        </a:rPr>
                        <a:t>26</a:t>
                      </a:r>
                      <a:endParaRPr lang="en-US" sz="1800" dirty="0">
                        <a:effectLst/>
                        <a:latin typeface="Times New Roman"/>
                        <a:ea typeface="Times New Roman"/>
                      </a:endParaRPr>
                    </a:p>
                  </a:txBody>
                  <a:tcPr marL="68580" marR="68580" marT="0" marB="0" anchor="ctr">
                    <a:solidFill>
                      <a:schemeClr val="bg1">
                        <a:lumMod val="75000"/>
                      </a:schemeClr>
                    </a:solidFill>
                  </a:tcPr>
                </a:tc>
                <a:tc>
                  <a:txBody>
                    <a:bodyPr/>
                    <a:lstStyle/>
                    <a:p>
                      <a:pPr marL="0" marR="0" indent="19050" algn="ctr">
                        <a:lnSpc>
                          <a:spcPts val="1800"/>
                        </a:lnSpc>
                        <a:spcBef>
                          <a:spcPts val="300"/>
                        </a:spcBef>
                        <a:spcAft>
                          <a:spcPts val="300"/>
                        </a:spcAft>
                      </a:pPr>
                      <a:r>
                        <a:rPr lang="en-US" sz="1800" dirty="0">
                          <a:effectLst/>
                        </a:rPr>
                        <a:t>27</a:t>
                      </a:r>
                      <a:endParaRPr lang="en-US" sz="1800" dirty="0">
                        <a:effectLst/>
                        <a:latin typeface="Times New Roman"/>
                        <a:ea typeface="Times New Roman"/>
                      </a:endParaRPr>
                    </a:p>
                  </a:txBody>
                  <a:tcPr marL="68580" marR="68580"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30</a:t>
                      </a:r>
                    </a:p>
                  </a:txBody>
                  <a:tcPr marL="68580" marR="68580"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17</a:t>
                      </a:r>
                    </a:p>
                  </a:txBody>
                  <a:tcPr marL="68580" marR="68580"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a:solidFill>
                            <a:schemeClr val="tx1"/>
                          </a:solidFill>
                          <a:effectLst/>
                          <a:latin typeface="+mn-lt"/>
                          <a:ea typeface="+mn-ea"/>
                          <a:cs typeface="+mn-cs"/>
                        </a:rPr>
                        <a:t>37</a:t>
                      </a:r>
                    </a:p>
                  </a:txBody>
                  <a:tcPr marL="68580" marR="68580"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smtClean="0">
                          <a:solidFill>
                            <a:schemeClr val="tx1"/>
                          </a:solidFill>
                          <a:effectLst/>
                          <a:latin typeface="+mn-lt"/>
                          <a:ea typeface="+mn-ea"/>
                          <a:cs typeface="+mn-cs"/>
                        </a:rPr>
                        <a:t>36</a:t>
                      </a:r>
                      <a:endParaRPr lang="en-US" sz="1800" kern="1200" dirty="0">
                        <a:solidFill>
                          <a:schemeClr val="tx1"/>
                        </a:solidFill>
                        <a:effectLst/>
                        <a:latin typeface="+mn-lt"/>
                        <a:ea typeface="+mn-ea"/>
                        <a:cs typeface="+mn-cs"/>
                      </a:endParaRPr>
                    </a:p>
                  </a:txBody>
                  <a:tcPr marL="68580" marR="68580" marT="0" marB="0" anchor="ctr">
                    <a:solidFill>
                      <a:schemeClr val="bg1">
                        <a:lumMod val="75000"/>
                      </a:schemeClr>
                    </a:solidFill>
                  </a:tcPr>
                </a:tc>
              </a:tr>
              <a:tr h="146685">
                <a:tc>
                  <a:txBody>
                    <a:bodyPr/>
                    <a:lstStyle/>
                    <a:p>
                      <a:pPr marL="0" marR="0" algn="ctr">
                        <a:spcBef>
                          <a:spcPts val="600"/>
                        </a:spcBef>
                        <a:spcAft>
                          <a:spcPts val="600"/>
                        </a:spcAft>
                      </a:pPr>
                      <a:r>
                        <a:rPr lang="en-US" sz="1800" dirty="0">
                          <a:effectLst/>
                        </a:rPr>
                        <a:t>261–320</a:t>
                      </a:r>
                      <a:endParaRPr lang="en-US" sz="1800" dirty="0">
                        <a:effectLst/>
                        <a:latin typeface="Times New Roman"/>
                        <a:ea typeface="Times New Roman"/>
                      </a:endParaRPr>
                    </a:p>
                  </a:txBody>
                  <a:tcPr marL="68580" marR="68580" marT="0" marB="0" anchor="ctr">
                    <a:solidFill>
                      <a:schemeClr val="bg1">
                        <a:lumMod val="75000"/>
                      </a:schemeClr>
                    </a:solidFill>
                  </a:tcPr>
                </a:tc>
                <a:tc>
                  <a:txBody>
                    <a:bodyPr/>
                    <a:lstStyle/>
                    <a:p>
                      <a:pPr marL="0" marR="27940" indent="0" algn="ctr">
                        <a:lnSpc>
                          <a:spcPts val="1800"/>
                        </a:lnSpc>
                        <a:spcBef>
                          <a:spcPts val="300"/>
                        </a:spcBef>
                        <a:spcAft>
                          <a:spcPts val="1200"/>
                        </a:spcAft>
                      </a:pPr>
                      <a:r>
                        <a:rPr lang="en-US" sz="1800" dirty="0">
                          <a:effectLst/>
                        </a:rPr>
                        <a:t>47</a:t>
                      </a:r>
                      <a:endParaRPr lang="en-US" sz="1800" dirty="0">
                        <a:effectLst/>
                        <a:latin typeface="Times New Roman"/>
                        <a:ea typeface="Times New Roman"/>
                      </a:endParaRPr>
                    </a:p>
                  </a:txBody>
                  <a:tcPr marL="68580" marR="68580" marT="0" marB="0" anchor="ctr">
                    <a:solidFill>
                      <a:schemeClr val="bg1">
                        <a:lumMod val="75000"/>
                      </a:schemeClr>
                    </a:solidFill>
                  </a:tcPr>
                </a:tc>
                <a:tc>
                  <a:txBody>
                    <a:bodyPr/>
                    <a:lstStyle/>
                    <a:p>
                      <a:pPr marL="0" marR="0" indent="0" algn="ctr">
                        <a:lnSpc>
                          <a:spcPts val="1800"/>
                        </a:lnSpc>
                        <a:spcBef>
                          <a:spcPts val="300"/>
                        </a:spcBef>
                        <a:spcAft>
                          <a:spcPts val="300"/>
                        </a:spcAft>
                      </a:pPr>
                      <a:r>
                        <a:rPr lang="en-US" sz="1800" dirty="0">
                          <a:effectLst/>
                        </a:rPr>
                        <a:t>50</a:t>
                      </a:r>
                      <a:endParaRPr lang="en-US" sz="1800" dirty="0">
                        <a:effectLst/>
                        <a:latin typeface="Times New Roman"/>
                        <a:ea typeface="Times New Roman"/>
                      </a:endParaRPr>
                    </a:p>
                  </a:txBody>
                  <a:tcPr marL="68580" marR="68580" marT="0" marB="0" anchor="ctr">
                    <a:solidFill>
                      <a:schemeClr val="bg1">
                        <a:lumMod val="75000"/>
                      </a:schemeClr>
                    </a:solidFill>
                  </a:tcPr>
                </a:tc>
                <a:tc>
                  <a:txBody>
                    <a:bodyPr/>
                    <a:lstStyle/>
                    <a:p>
                      <a:pPr marL="0" marR="0" indent="0" algn="ctr">
                        <a:lnSpc>
                          <a:spcPts val="1800"/>
                        </a:lnSpc>
                        <a:spcBef>
                          <a:spcPts val="300"/>
                        </a:spcBef>
                        <a:spcAft>
                          <a:spcPts val="300"/>
                        </a:spcAft>
                      </a:pPr>
                      <a:r>
                        <a:rPr lang="en-US" sz="1800" dirty="0">
                          <a:effectLst/>
                        </a:rPr>
                        <a:t>39</a:t>
                      </a:r>
                      <a:endParaRPr lang="en-US" sz="1800" dirty="0">
                        <a:effectLst/>
                        <a:latin typeface="Times New Roman"/>
                        <a:ea typeface="Times New Roman"/>
                      </a:endParaRPr>
                    </a:p>
                  </a:txBody>
                  <a:tcPr marL="68580" marR="68580" marT="0" marB="0" anchor="ctr">
                    <a:solidFill>
                      <a:schemeClr val="bg1">
                        <a:lumMod val="75000"/>
                      </a:schemeClr>
                    </a:solidFill>
                  </a:tcPr>
                </a:tc>
                <a:tc>
                  <a:txBody>
                    <a:bodyPr/>
                    <a:lstStyle/>
                    <a:p>
                      <a:pPr marL="0" marR="0" indent="0" algn="ctr">
                        <a:lnSpc>
                          <a:spcPts val="1800"/>
                        </a:lnSpc>
                        <a:spcBef>
                          <a:spcPts val="300"/>
                        </a:spcBef>
                        <a:spcAft>
                          <a:spcPts val="300"/>
                        </a:spcAft>
                      </a:pPr>
                      <a:r>
                        <a:rPr lang="en-US" sz="1800" dirty="0">
                          <a:effectLst/>
                        </a:rPr>
                        <a:t>26</a:t>
                      </a:r>
                      <a:endParaRPr lang="en-US" sz="1800" dirty="0">
                        <a:effectLst/>
                        <a:latin typeface="Times New Roman"/>
                        <a:ea typeface="Times New Roman"/>
                      </a:endParaRPr>
                    </a:p>
                  </a:txBody>
                  <a:tcPr marL="68580" marR="68580" marT="0" marB="0" anchor="ctr">
                    <a:solidFill>
                      <a:schemeClr val="bg1">
                        <a:lumMod val="75000"/>
                      </a:schemeClr>
                    </a:solidFill>
                  </a:tcPr>
                </a:tc>
                <a:tc>
                  <a:txBody>
                    <a:bodyPr/>
                    <a:lstStyle/>
                    <a:p>
                      <a:pPr marL="0" marR="0" indent="0" algn="ctr">
                        <a:lnSpc>
                          <a:spcPts val="1800"/>
                        </a:lnSpc>
                        <a:spcBef>
                          <a:spcPts val="300"/>
                        </a:spcBef>
                        <a:spcAft>
                          <a:spcPts val="300"/>
                        </a:spcAft>
                      </a:pPr>
                      <a:r>
                        <a:rPr lang="en-US" sz="1800" dirty="0">
                          <a:effectLst/>
                        </a:rPr>
                        <a:t>45</a:t>
                      </a:r>
                      <a:endParaRPr lang="en-US" sz="1800" dirty="0">
                        <a:effectLst/>
                        <a:latin typeface="Times New Roman"/>
                        <a:ea typeface="Times New Roman"/>
                      </a:endParaRPr>
                    </a:p>
                  </a:txBody>
                  <a:tcPr marL="68580" marR="68580" marT="0" marB="0" anchor="ctr">
                    <a:solidFill>
                      <a:schemeClr val="bg1">
                        <a:lumMod val="75000"/>
                      </a:schemeClr>
                    </a:solidFill>
                  </a:tcPr>
                </a:tc>
                <a:tc>
                  <a:txBody>
                    <a:bodyPr/>
                    <a:lstStyle/>
                    <a:p>
                      <a:pPr marL="0" marR="0" indent="0" algn="ctr">
                        <a:lnSpc>
                          <a:spcPts val="1800"/>
                        </a:lnSpc>
                        <a:spcBef>
                          <a:spcPts val="300"/>
                        </a:spcBef>
                        <a:spcAft>
                          <a:spcPts val="300"/>
                        </a:spcAft>
                      </a:pPr>
                      <a:r>
                        <a:rPr lang="en-US" sz="1800" dirty="0" smtClean="0">
                          <a:effectLst/>
                          <a:latin typeface="+mn-lt"/>
                          <a:ea typeface="Times New Roman"/>
                        </a:rPr>
                        <a:t>45</a:t>
                      </a:r>
                      <a:endParaRPr lang="en-US" sz="1800" dirty="0">
                        <a:effectLst/>
                        <a:latin typeface="+mn-lt"/>
                        <a:ea typeface="Times New Roman"/>
                      </a:endParaRPr>
                    </a:p>
                  </a:txBody>
                  <a:tcPr marL="68580" marR="68580" marT="0" marB="0" anchor="ctr">
                    <a:solidFill>
                      <a:schemeClr val="bg1">
                        <a:lumMod val="75000"/>
                      </a:schemeClr>
                    </a:solidFill>
                  </a:tcPr>
                </a:tc>
                <a:tc>
                  <a:txBody>
                    <a:bodyPr/>
                    <a:lstStyle/>
                    <a:p>
                      <a:pPr marL="0" marR="0" algn="ctr">
                        <a:spcBef>
                          <a:spcPts val="600"/>
                        </a:spcBef>
                        <a:spcAft>
                          <a:spcPts val="600"/>
                        </a:spcAft>
                      </a:pPr>
                      <a:r>
                        <a:rPr lang="en-US" sz="1800" b="1" dirty="0">
                          <a:effectLst/>
                        </a:rPr>
                        <a:t>211–255</a:t>
                      </a:r>
                      <a:endParaRPr lang="en-US" sz="1800" b="1" dirty="0">
                        <a:effectLst/>
                        <a:latin typeface="Times New Roman"/>
                        <a:ea typeface="Times New Roman"/>
                      </a:endParaRPr>
                    </a:p>
                  </a:txBody>
                  <a:tcPr marL="68580" marR="68580" marT="0" marB="0" anchor="ctr"/>
                </a:tc>
                <a:tc>
                  <a:txBody>
                    <a:bodyPr/>
                    <a:lstStyle/>
                    <a:p>
                      <a:pPr marL="0" marR="0" indent="0" algn="ctr">
                        <a:lnSpc>
                          <a:spcPts val="1800"/>
                        </a:lnSpc>
                        <a:spcBef>
                          <a:spcPts val="300"/>
                        </a:spcBef>
                        <a:spcAft>
                          <a:spcPts val="0"/>
                        </a:spcAft>
                      </a:pPr>
                      <a:r>
                        <a:rPr lang="en-US" sz="1800" dirty="0">
                          <a:effectLst/>
                        </a:rPr>
                        <a:t>15</a:t>
                      </a:r>
                      <a:endParaRPr lang="en-US" sz="1800" dirty="0">
                        <a:effectLst/>
                        <a:latin typeface="Times New Roman"/>
                        <a:ea typeface="Times New Roman"/>
                      </a:endParaRPr>
                    </a:p>
                  </a:txBody>
                  <a:tcPr marL="68580" marR="68580" marT="0" marB="0" anchor="ctr">
                    <a:solidFill>
                      <a:schemeClr val="bg1">
                        <a:lumMod val="75000"/>
                      </a:schemeClr>
                    </a:solidFill>
                  </a:tcPr>
                </a:tc>
                <a:tc>
                  <a:txBody>
                    <a:bodyPr/>
                    <a:lstStyle/>
                    <a:p>
                      <a:pPr marL="60325" marR="0" indent="19050" algn="ctr">
                        <a:lnSpc>
                          <a:spcPts val="1800"/>
                        </a:lnSpc>
                        <a:spcBef>
                          <a:spcPts val="300"/>
                        </a:spcBef>
                        <a:spcAft>
                          <a:spcPts val="300"/>
                        </a:spcAft>
                      </a:pPr>
                      <a:r>
                        <a:rPr lang="en-US" sz="1800" dirty="0">
                          <a:effectLst/>
                        </a:rPr>
                        <a:t>19</a:t>
                      </a:r>
                      <a:endParaRPr lang="en-US" sz="1800" dirty="0">
                        <a:effectLst/>
                        <a:latin typeface="Times New Roman"/>
                        <a:ea typeface="Times New Roman"/>
                      </a:endParaRPr>
                    </a:p>
                  </a:txBody>
                  <a:tcPr marL="68580" marR="68580"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23</a:t>
                      </a:r>
                    </a:p>
                  </a:txBody>
                  <a:tcPr marL="68580" marR="68580"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17</a:t>
                      </a:r>
                    </a:p>
                  </a:txBody>
                  <a:tcPr marL="68580" marR="68580"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29</a:t>
                      </a:r>
                    </a:p>
                  </a:txBody>
                  <a:tcPr marL="68580" marR="68580"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smtClean="0">
                          <a:solidFill>
                            <a:schemeClr val="tx1"/>
                          </a:solidFill>
                          <a:effectLst/>
                          <a:latin typeface="+mn-lt"/>
                          <a:ea typeface="+mn-ea"/>
                          <a:cs typeface="+mn-cs"/>
                        </a:rPr>
                        <a:t>23</a:t>
                      </a:r>
                      <a:endParaRPr lang="en-US" sz="1800" kern="1200" dirty="0">
                        <a:solidFill>
                          <a:schemeClr val="tx1"/>
                        </a:solidFill>
                        <a:effectLst/>
                        <a:latin typeface="+mn-lt"/>
                        <a:ea typeface="+mn-ea"/>
                        <a:cs typeface="+mn-cs"/>
                      </a:endParaRPr>
                    </a:p>
                  </a:txBody>
                  <a:tcPr marL="68580" marR="68580" marT="0" marB="0" anchor="ctr">
                    <a:solidFill>
                      <a:schemeClr val="bg1">
                        <a:lumMod val="75000"/>
                      </a:schemeClr>
                    </a:solidFill>
                  </a:tcPr>
                </a:tc>
              </a:tr>
              <a:tr h="146685">
                <a:tc>
                  <a:txBody>
                    <a:bodyPr/>
                    <a:lstStyle/>
                    <a:p>
                      <a:pPr marL="0" marR="0" algn="ctr">
                        <a:spcBef>
                          <a:spcPts val="600"/>
                        </a:spcBef>
                        <a:spcAft>
                          <a:spcPts val="600"/>
                        </a:spcAft>
                      </a:pPr>
                      <a:r>
                        <a:rPr lang="en-US" sz="1800">
                          <a:effectLst/>
                        </a:rPr>
                        <a:t>321–370</a:t>
                      </a:r>
                      <a:endParaRPr lang="en-US" sz="1800">
                        <a:effectLst/>
                        <a:latin typeface="Times New Roman"/>
                        <a:ea typeface="Times New Roman"/>
                      </a:endParaRPr>
                    </a:p>
                  </a:txBody>
                  <a:tcPr marL="68580" marR="68580" marT="0" marB="0" anchor="ctr">
                    <a:solidFill>
                      <a:schemeClr val="bg1">
                        <a:lumMod val="75000"/>
                      </a:schemeClr>
                    </a:solidFill>
                  </a:tcPr>
                </a:tc>
                <a:tc>
                  <a:txBody>
                    <a:bodyPr/>
                    <a:lstStyle/>
                    <a:p>
                      <a:pPr marL="0" marR="27940" indent="0" algn="ctr">
                        <a:lnSpc>
                          <a:spcPts val="1800"/>
                        </a:lnSpc>
                        <a:spcBef>
                          <a:spcPts val="300"/>
                        </a:spcBef>
                        <a:spcAft>
                          <a:spcPts val="1200"/>
                        </a:spcAft>
                      </a:pPr>
                      <a:r>
                        <a:rPr lang="en-US" sz="1800">
                          <a:effectLst/>
                        </a:rPr>
                        <a:t>15</a:t>
                      </a:r>
                      <a:endParaRPr lang="en-US" sz="1800">
                        <a:effectLst/>
                        <a:latin typeface="Times New Roman"/>
                        <a:ea typeface="Times New Roman"/>
                      </a:endParaRPr>
                    </a:p>
                  </a:txBody>
                  <a:tcPr marL="68580" marR="68580" marT="0" marB="0" anchor="ctr">
                    <a:solidFill>
                      <a:schemeClr val="bg1">
                        <a:lumMod val="75000"/>
                      </a:schemeClr>
                    </a:solidFill>
                  </a:tcPr>
                </a:tc>
                <a:tc>
                  <a:txBody>
                    <a:bodyPr/>
                    <a:lstStyle/>
                    <a:p>
                      <a:pPr marL="0" marR="0" indent="0" algn="ctr">
                        <a:lnSpc>
                          <a:spcPts val="1800"/>
                        </a:lnSpc>
                        <a:spcBef>
                          <a:spcPts val="300"/>
                        </a:spcBef>
                        <a:spcAft>
                          <a:spcPts val="300"/>
                        </a:spcAft>
                      </a:pPr>
                      <a:r>
                        <a:rPr lang="en-US" sz="1800" dirty="0">
                          <a:effectLst/>
                        </a:rPr>
                        <a:t>13</a:t>
                      </a:r>
                      <a:endParaRPr lang="en-US" sz="1800" dirty="0">
                        <a:effectLst/>
                        <a:latin typeface="Times New Roman"/>
                        <a:ea typeface="Times New Roman"/>
                      </a:endParaRPr>
                    </a:p>
                  </a:txBody>
                  <a:tcPr marL="68580" marR="68580" marT="0" marB="0" anchor="ctr">
                    <a:solidFill>
                      <a:schemeClr val="bg1">
                        <a:lumMod val="75000"/>
                      </a:schemeClr>
                    </a:solidFill>
                  </a:tcPr>
                </a:tc>
                <a:tc>
                  <a:txBody>
                    <a:bodyPr/>
                    <a:lstStyle/>
                    <a:p>
                      <a:pPr marL="0" marR="0" indent="0" algn="ctr">
                        <a:lnSpc>
                          <a:spcPts val="1800"/>
                        </a:lnSpc>
                        <a:spcBef>
                          <a:spcPts val="300"/>
                        </a:spcBef>
                        <a:spcAft>
                          <a:spcPts val="300"/>
                        </a:spcAft>
                      </a:pPr>
                      <a:r>
                        <a:rPr lang="en-US" sz="1800" dirty="0">
                          <a:effectLst/>
                        </a:rPr>
                        <a:t>22</a:t>
                      </a:r>
                      <a:endParaRPr lang="en-US" sz="1800" dirty="0">
                        <a:effectLst/>
                        <a:latin typeface="Times New Roman"/>
                        <a:ea typeface="Times New Roman"/>
                      </a:endParaRPr>
                    </a:p>
                  </a:txBody>
                  <a:tcPr marL="68580" marR="68580" marT="0" marB="0" anchor="ctr">
                    <a:solidFill>
                      <a:schemeClr val="bg1">
                        <a:lumMod val="75000"/>
                      </a:schemeClr>
                    </a:solidFill>
                  </a:tcPr>
                </a:tc>
                <a:tc>
                  <a:txBody>
                    <a:bodyPr/>
                    <a:lstStyle/>
                    <a:p>
                      <a:pPr marL="0" marR="0" indent="0" algn="ctr">
                        <a:lnSpc>
                          <a:spcPts val="1800"/>
                        </a:lnSpc>
                        <a:spcBef>
                          <a:spcPts val="300"/>
                        </a:spcBef>
                        <a:spcAft>
                          <a:spcPts val="300"/>
                        </a:spcAft>
                      </a:pPr>
                      <a:r>
                        <a:rPr lang="en-US" sz="1800" dirty="0">
                          <a:effectLst/>
                        </a:rPr>
                        <a:t>13</a:t>
                      </a:r>
                      <a:endParaRPr lang="en-US" sz="1800" dirty="0">
                        <a:effectLst/>
                        <a:latin typeface="Times New Roman"/>
                        <a:ea typeface="Times New Roman"/>
                      </a:endParaRPr>
                    </a:p>
                  </a:txBody>
                  <a:tcPr marL="68580" marR="68580" marT="0" marB="0" anchor="ctr">
                    <a:solidFill>
                      <a:schemeClr val="bg1">
                        <a:lumMod val="75000"/>
                      </a:schemeClr>
                    </a:solidFill>
                  </a:tcPr>
                </a:tc>
                <a:tc>
                  <a:txBody>
                    <a:bodyPr/>
                    <a:lstStyle/>
                    <a:p>
                      <a:pPr marL="0" marR="0" indent="0" algn="ctr">
                        <a:lnSpc>
                          <a:spcPts val="1800"/>
                        </a:lnSpc>
                        <a:spcBef>
                          <a:spcPts val="300"/>
                        </a:spcBef>
                        <a:spcAft>
                          <a:spcPts val="300"/>
                        </a:spcAft>
                      </a:pPr>
                      <a:r>
                        <a:rPr lang="en-US" sz="1800" dirty="0">
                          <a:effectLst/>
                        </a:rPr>
                        <a:t>39</a:t>
                      </a:r>
                      <a:endParaRPr lang="en-US" sz="1800" dirty="0">
                        <a:effectLst/>
                        <a:latin typeface="Times New Roman"/>
                        <a:ea typeface="Times New Roman"/>
                      </a:endParaRPr>
                    </a:p>
                  </a:txBody>
                  <a:tcPr marL="68580" marR="68580" marT="0" marB="0" anchor="ctr">
                    <a:solidFill>
                      <a:schemeClr val="bg1">
                        <a:lumMod val="75000"/>
                      </a:schemeClr>
                    </a:solidFill>
                  </a:tcPr>
                </a:tc>
                <a:tc>
                  <a:txBody>
                    <a:bodyPr/>
                    <a:lstStyle/>
                    <a:p>
                      <a:pPr marL="0" marR="0" indent="0" algn="ctr">
                        <a:lnSpc>
                          <a:spcPts val="1800"/>
                        </a:lnSpc>
                        <a:spcBef>
                          <a:spcPts val="300"/>
                        </a:spcBef>
                        <a:spcAft>
                          <a:spcPts val="300"/>
                        </a:spcAft>
                      </a:pPr>
                      <a:r>
                        <a:rPr lang="en-US" sz="1800" dirty="0" smtClean="0">
                          <a:effectLst/>
                          <a:latin typeface="+mn-lt"/>
                          <a:ea typeface="Times New Roman"/>
                        </a:rPr>
                        <a:t>36</a:t>
                      </a:r>
                      <a:endParaRPr lang="en-US" sz="1800" dirty="0">
                        <a:effectLst/>
                        <a:latin typeface="+mn-lt"/>
                        <a:ea typeface="Times New Roman"/>
                      </a:endParaRPr>
                    </a:p>
                  </a:txBody>
                  <a:tcPr marL="68580" marR="68580" marT="0" marB="0" anchor="ctr">
                    <a:solidFill>
                      <a:schemeClr val="bg1">
                        <a:lumMod val="75000"/>
                      </a:schemeClr>
                    </a:solidFill>
                  </a:tcPr>
                </a:tc>
                <a:tc>
                  <a:txBody>
                    <a:bodyPr/>
                    <a:lstStyle/>
                    <a:p>
                      <a:pPr marL="0" marR="0" algn="ctr">
                        <a:spcBef>
                          <a:spcPts val="600"/>
                        </a:spcBef>
                        <a:spcAft>
                          <a:spcPts val="600"/>
                        </a:spcAft>
                      </a:pPr>
                      <a:r>
                        <a:rPr lang="en-US" sz="1800" b="1" dirty="0">
                          <a:effectLst/>
                        </a:rPr>
                        <a:t>256–300</a:t>
                      </a:r>
                      <a:endParaRPr lang="en-US" sz="1800" b="1" dirty="0">
                        <a:effectLst/>
                        <a:latin typeface="Times New Roman"/>
                        <a:ea typeface="Times New Roman"/>
                      </a:endParaRPr>
                    </a:p>
                  </a:txBody>
                  <a:tcPr marL="68580" marR="68580" marT="0" marB="0" anchor="ctr"/>
                </a:tc>
                <a:tc>
                  <a:txBody>
                    <a:bodyPr/>
                    <a:lstStyle/>
                    <a:p>
                      <a:pPr marL="0" marR="0" indent="0" algn="ctr">
                        <a:lnSpc>
                          <a:spcPts val="1800"/>
                        </a:lnSpc>
                        <a:spcBef>
                          <a:spcPts val="300"/>
                        </a:spcBef>
                        <a:spcAft>
                          <a:spcPts val="0"/>
                        </a:spcAft>
                      </a:pPr>
                      <a:r>
                        <a:rPr lang="en-US" sz="1800" dirty="0">
                          <a:effectLst/>
                        </a:rPr>
                        <a:t>6</a:t>
                      </a:r>
                      <a:endParaRPr lang="en-US" sz="1800" dirty="0">
                        <a:effectLst/>
                        <a:latin typeface="Times New Roman"/>
                        <a:ea typeface="Times New Roman"/>
                      </a:endParaRPr>
                    </a:p>
                  </a:txBody>
                  <a:tcPr marL="68580" marR="68580" marT="0" marB="0" anchor="ctr">
                    <a:noFill/>
                  </a:tcPr>
                </a:tc>
                <a:tc>
                  <a:txBody>
                    <a:bodyPr/>
                    <a:lstStyle/>
                    <a:p>
                      <a:pPr marL="0" marR="0" indent="19050" algn="ctr">
                        <a:lnSpc>
                          <a:spcPts val="1800"/>
                        </a:lnSpc>
                        <a:spcBef>
                          <a:spcPts val="300"/>
                        </a:spcBef>
                        <a:spcAft>
                          <a:spcPts val="300"/>
                        </a:spcAft>
                      </a:pPr>
                      <a:r>
                        <a:rPr lang="en-US" sz="1800" dirty="0">
                          <a:effectLst/>
                        </a:rPr>
                        <a:t>4</a:t>
                      </a:r>
                      <a:endParaRPr lang="en-US" sz="1800" dirty="0">
                        <a:effectLst/>
                        <a:latin typeface="Times New Roman"/>
                        <a:ea typeface="Times New Roman"/>
                      </a:endParaRPr>
                    </a:p>
                  </a:txBody>
                  <a:tcPr marL="68580" marR="68580" marT="0" marB="0" anchor="ctr">
                    <a:no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4</a:t>
                      </a:r>
                    </a:p>
                  </a:txBody>
                  <a:tcPr marL="68580" marR="68580" marT="0" marB="0" anchor="ctr">
                    <a:no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4</a:t>
                      </a:r>
                    </a:p>
                  </a:txBody>
                  <a:tcPr marL="68580" marR="68580" marT="0" marB="0" anchor="ctr">
                    <a:no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18</a:t>
                      </a:r>
                    </a:p>
                  </a:txBody>
                  <a:tcPr marL="68580" marR="68580" marT="0" marB="0" anchor="ctr">
                    <a:noFill/>
                  </a:tcPr>
                </a:tc>
                <a:tc>
                  <a:txBody>
                    <a:bodyPr/>
                    <a:lstStyle/>
                    <a:p>
                      <a:pPr marL="0" marR="0" indent="19050" algn="ctr" defTabSz="409667" rtl="0" eaLnBrk="1" latinLnBrk="0" hangingPunct="1">
                        <a:lnSpc>
                          <a:spcPts val="1800"/>
                        </a:lnSpc>
                        <a:spcBef>
                          <a:spcPts val="300"/>
                        </a:spcBef>
                        <a:spcAft>
                          <a:spcPts val="300"/>
                        </a:spcAft>
                      </a:pPr>
                      <a:r>
                        <a:rPr lang="en-US" sz="1800" kern="1200" dirty="0" smtClean="0">
                          <a:solidFill>
                            <a:schemeClr val="tx1"/>
                          </a:solidFill>
                          <a:effectLst/>
                          <a:latin typeface="+mn-lt"/>
                          <a:ea typeface="+mn-ea"/>
                          <a:cs typeface="+mn-cs"/>
                        </a:rPr>
                        <a:t>14</a:t>
                      </a:r>
                      <a:endParaRPr lang="en-US" sz="1800" kern="1200" dirty="0">
                        <a:solidFill>
                          <a:schemeClr val="tx1"/>
                        </a:solidFill>
                        <a:effectLst/>
                        <a:latin typeface="+mn-lt"/>
                        <a:ea typeface="+mn-ea"/>
                        <a:cs typeface="+mn-cs"/>
                      </a:endParaRPr>
                    </a:p>
                  </a:txBody>
                  <a:tcPr marL="68580" marR="68580" marT="0" marB="0" anchor="ctr">
                    <a:noFill/>
                  </a:tcPr>
                </a:tc>
              </a:tr>
              <a:tr h="146685">
                <a:tc>
                  <a:txBody>
                    <a:bodyPr/>
                    <a:lstStyle/>
                    <a:p>
                      <a:pPr marL="0" marR="0" algn="ctr">
                        <a:spcBef>
                          <a:spcPts val="600"/>
                        </a:spcBef>
                        <a:spcAft>
                          <a:spcPts val="600"/>
                        </a:spcAft>
                      </a:pPr>
                      <a:r>
                        <a:rPr lang="en-US" sz="1800">
                          <a:effectLst/>
                        </a:rPr>
                        <a:t>371–430</a:t>
                      </a:r>
                      <a:endParaRPr lang="en-US" sz="1800">
                        <a:effectLst/>
                        <a:latin typeface="Times New Roman"/>
                        <a:ea typeface="Times New Roman"/>
                      </a:endParaRPr>
                    </a:p>
                  </a:txBody>
                  <a:tcPr marL="68580" marR="68580" marT="0" marB="0" anchor="ctr"/>
                </a:tc>
                <a:tc>
                  <a:txBody>
                    <a:bodyPr/>
                    <a:lstStyle/>
                    <a:p>
                      <a:pPr marL="0" marR="27940" indent="0" algn="ctr">
                        <a:lnSpc>
                          <a:spcPts val="1800"/>
                        </a:lnSpc>
                        <a:spcBef>
                          <a:spcPts val="300"/>
                        </a:spcBef>
                        <a:spcAft>
                          <a:spcPts val="1200"/>
                        </a:spcAft>
                      </a:pPr>
                      <a:r>
                        <a:rPr lang="en-US" sz="1800">
                          <a:effectLst/>
                        </a:rPr>
                        <a:t>2</a:t>
                      </a:r>
                      <a:endParaRPr lang="en-US" sz="1800">
                        <a:effectLst/>
                        <a:latin typeface="Times New Roman"/>
                        <a:ea typeface="Times New Roman"/>
                      </a:endParaRPr>
                    </a:p>
                  </a:txBody>
                  <a:tcPr marL="68580" marR="68580" marT="0" marB="0" anchor="ctr"/>
                </a:tc>
                <a:tc>
                  <a:txBody>
                    <a:bodyPr/>
                    <a:lstStyle/>
                    <a:p>
                      <a:pPr marL="0" marR="0" indent="0" algn="ctr">
                        <a:lnSpc>
                          <a:spcPts val="1800"/>
                        </a:lnSpc>
                        <a:spcBef>
                          <a:spcPts val="300"/>
                        </a:spcBef>
                        <a:spcAft>
                          <a:spcPts val="300"/>
                        </a:spcAft>
                      </a:pPr>
                      <a:r>
                        <a:rPr lang="en-US" sz="1800">
                          <a:effectLst/>
                        </a:rPr>
                        <a:t>0</a:t>
                      </a:r>
                      <a:endParaRPr lang="en-US" sz="1800">
                        <a:effectLst/>
                        <a:latin typeface="Times New Roman"/>
                        <a:ea typeface="Times New Roman"/>
                      </a:endParaRPr>
                    </a:p>
                  </a:txBody>
                  <a:tcPr marL="68580" marR="68580" marT="0" marB="0" anchor="ctr"/>
                </a:tc>
                <a:tc>
                  <a:txBody>
                    <a:bodyPr/>
                    <a:lstStyle/>
                    <a:p>
                      <a:pPr marL="0" marR="0" indent="0" algn="ctr">
                        <a:lnSpc>
                          <a:spcPts val="1800"/>
                        </a:lnSpc>
                        <a:spcBef>
                          <a:spcPts val="300"/>
                        </a:spcBef>
                        <a:spcAft>
                          <a:spcPts val="300"/>
                        </a:spcAft>
                      </a:pPr>
                      <a:r>
                        <a:rPr lang="en-US" sz="1800">
                          <a:effectLst/>
                        </a:rPr>
                        <a:t>1</a:t>
                      </a:r>
                      <a:endParaRPr lang="en-US" sz="1800">
                        <a:effectLst/>
                        <a:latin typeface="Times New Roman"/>
                        <a:ea typeface="Times New Roman"/>
                      </a:endParaRPr>
                    </a:p>
                  </a:txBody>
                  <a:tcPr marL="68580" marR="68580" marT="0" marB="0" anchor="ctr"/>
                </a:tc>
                <a:tc>
                  <a:txBody>
                    <a:bodyPr/>
                    <a:lstStyle/>
                    <a:p>
                      <a:pPr marL="0" marR="0" indent="0" algn="ctr">
                        <a:lnSpc>
                          <a:spcPts val="1800"/>
                        </a:lnSpc>
                        <a:spcBef>
                          <a:spcPts val="300"/>
                        </a:spcBef>
                        <a:spcAft>
                          <a:spcPts val="300"/>
                        </a:spcAft>
                      </a:pPr>
                      <a:r>
                        <a:rPr lang="en-US" sz="1800">
                          <a:effectLst/>
                        </a:rPr>
                        <a:t>1</a:t>
                      </a:r>
                      <a:endParaRPr lang="en-US" sz="1800">
                        <a:effectLst/>
                        <a:latin typeface="Times New Roman"/>
                        <a:ea typeface="Times New Roman"/>
                      </a:endParaRPr>
                    </a:p>
                  </a:txBody>
                  <a:tcPr marL="68580" marR="68580" marT="0" marB="0" anchor="ctr"/>
                </a:tc>
                <a:tc>
                  <a:txBody>
                    <a:bodyPr/>
                    <a:lstStyle/>
                    <a:p>
                      <a:pPr marL="0" marR="0" indent="0" algn="ctr">
                        <a:lnSpc>
                          <a:spcPts val="1800"/>
                        </a:lnSpc>
                        <a:spcBef>
                          <a:spcPts val="300"/>
                        </a:spcBef>
                        <a:spcAft>
                          <a:spcPts val="300"/>
                        </a:spcAft>
                      </a:pPr>
                      <a:r>
                        <a:rPr lang="en-US" sz="1800">
                          <a:effectLst/>
                        </a:rPr>
                        <a:t>0</a:t>
                      </a:r>
                      <a:endParaRPr lang="en-US" sz="1800">
                        <a:effectLst/>
                        <a:latin typeface="Times New Roman"/>
                        <a:ea typeface="Times New Roman"/>
                      </a:endParaRPr>
                    </a:p>
                  </a:txBody>
                  <a:tcPr marL="68580" marR="68580" marT="0" marB="0" anchor="ctr"/>
                </a:tc>
                <a:tc>
                  <a:txBody>
                    <a:bodyPr/>
                    <a:lstStyle/>
                    <a:p>
                      <a:pPr marL="0" marR="0" indent="0" algn="ctr">
                        <a:lnSpc>
                          <a:spcPts val="1800"/>
                        </a:lnSpc>
                        <a:spcBef>
                          <a:spcPts val="300"/>
                        </a:spcBef>
                        <a:spcAft>
                          <a:spcPts val="300"/>
                        </a:spcAft>
                      </a:pPr>
                      <a:r>
                        <a:rPr lang="en-US" sz="1800" dirty="0" smtClean="0">
                          <a:effectLst/>
                          <a:latin typeface="+mn-lt"/>
                          <a:ea typeface="Times New Roman"/>
                        </a:rPr>
                        <a:t>5</a:t>
                      </a:r>
                      <a:endParaRPr lang="en-US" sz="1800" dirty="0">
                        <a:effectLst/>
                        <a:latin typeface="+mn-lt"/>
                        <a:ea typeface="Times New Roman"/>
                      </a:endParaRPr>
                    </a:p>
                  </a:txBody>
                  <a:tcPr marL="68580" marR="68580" marT="0" marB="0" anchor="ctr"/>
                </a:tc>
                <a:tc>
                  <a:txBody>
                    <a:bodyPr/>
                    <a:lstStyle/>
                    <a:p>
                      <a:pPr marL="0" marR="0" algn="ctr">
                        <a:spcBef>
                          <a:spcPts val="600"/>
                        </a:spcBef>
                        <a:spcAft>
                          <a:spcPts val="600"/>
                        </a:spcAft>
                      </a:pPr>
                      <a:r>
                        <a:rPr lang="en-US" sz="1800" b="1" dirty="0">
                          <a:effectLst/>
                        </a:rPr>
                        <a:t>301–345</a:t>
                      </a:r>
                      <a:endParaRPr lang="en-US" sz="1800" b="1" dirty="0">
                        <a:effectLst/>
                        <a:latin typeface="Times New Roman"/>
                        <a:ea typeface="Times New Roman"/>
                      </a:endParaRPr>
                    </a:p>
                  </a:txBody>
                  <a:tcPr marL="68580" marR="68580" marT="0" marB="0" anchor="ctr"/>
                </a:tc>
                <a:tc>
                  <a:txBody>
                    <a:bodyPr/>
                    <a:lstStyle/>
                    <a:p>
                      <a:pPr marL="0" marR="0" indent="0" algn="ctr">
                        <a:lnSpc>
                          <a:spcPts val="1800"/>
                        </a:lnSpc>
                        <a:spcBef>
                          <a:spcPts val="300"/>
                        </a:spcBef>
                        <a:spcAft>
                          <a:spcPts val="0"/>
                        </a:spcAft>
                      </a:pPr>
                      <a:r>
                        <a:rPr lang="en-US" sz="1800" dirty="0">
                          <a:effectLst/>
                        </a:rPr>
                        <a:t>1</a:t>
                      </a:r>
                      <a:endParaRPr lang="en-US" sz="1800" dirty="0">
                        <a:effectLst/>
                        <a:latin typeface="Times New Roman"/>
                        <a:ea typeface="Times New Roman"/>
                      </a:endParaRPr>
                    </a:p>
                  </a:txBody>
                  <a:tcPr marL="68580" marR="68580" marT="0" marB="0" anchor="ctr"/>
                </a:tc>
                <a:tc>
                  <a:txBody>
                    <a:bodyPr/>
                    <a:lstStyle/>
                    <a:p>
                      <a:pPr marL="0" marR="0" indent="19050" algn="ctr">
                        <a:lnSpc>
                          <a:spcPts val="1800"/>
                        </a:lnSpc>
                        <a:spcBef>
                          <a:spcPts val="300"/>
                        </a:spcBef>
                        <a:spcAft>
                          <a:spcPts val="300"/>
                        </a:spcAft>
                      </a:pPr>
                      <a:r>
                        <a:rPr lang="en-US" sz="1800" dirty="0">
                          <a:effectLst/>
                        </a:rPr>
                        <a:t>0</a:t>
                      </a:r>
                      <a:endParaRPr lang="en-US" sz="1800" dirty="0">
                        <a:effectLst/>
                        <a:latin typeface="Times New Roman"/>
                        <a:ea typeface="Times New Roman"/>
                      </a:endParaRPr>
                    </a:p>
                  </a:txBody>
                  <a:tcPr marL="68580" marR="68580" marT="0" marB="0" anchor="ct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1</a:t>
                      </a:r>
                    </a:p>
                  </a:txBody>
                  <a:tcPr marL="68580" marR="68580" marT="0" marB="0" anchor="ct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0</a:t>
                      </a:r>
                    </a:p>
                  </a:txBody>
                  <a:tcPr marL="68580" marR="68580" marT="0" marB="0" anchor="ctr"/>
                </a:tc>
                <a:tc>
                  <a:txBody>
                    <a:bodyPr/>
                    <a:lstStyle/>
                    <a:p>
                      <a:pPr marL="0" marR="0" indent="19050" algn="ctr" defTabSz="409667" rtl="0" eaLnBrk="1" latinLnBrk="0" hangingPunct="1">
                        <a:lnSpc>
                          <a:spcPts val="1800"/>
                        </a:lnSpc>
                        <a:spcBef>
                          <a:spcPts val="300"/>
                        </a:spcBef>
                        <a:spcAft>
                          <a:spcPts val="300"/>
                        </a:spcAft>
                      </a:pPr>
                      <a:r>
                        <a:rPr lang="en-US" sz="1800" kern="1200">
                          <a:solidFill>
                            <a:schemeClr val="tx1"/>
                          </a:solidFill>
                          <a:effectLst/>
                          <a:latin typeface="+mn-lt"/>
                          <a:ea typeface="+mn-ea"/>
                          <a:cs typeface="+mn-cs"/>
                        </a:rPr>
                        <a:t>0</a:t>
                      </a:r>
                    </a:p>
                  </a:txBody>
                  <a:tcPr marL="68580" marR="68580" marT="0" marB="0" anchor="ctr"/>
                </a:tc>
                <a:tc>
                  <a:txBody>
                    <a:bodyPr/>
                    <a:lstStyle/>
                    <a:p>
                      <a:pPr marL="0" marR="0" indent="19050" algn="ctr" defTabSz="409667" rtl="0" eaLnBrk="1" latinLnBrk="0" hangingPunct="1">
                        <a:lnSpc>
                          <a:spcPts val="1800"/>
                        </a:lnSpc>
                        <a:spcBef>
                          <a:spcPts val="300"/>
                        </a:spcBef>
                        <a:spcAft>
                          <a:spcPts val="300"/>
                        </a:spcAft>
                      </a:pPr>
                      <a:r>
                        <a:rPr lang="en-US" sz="1800" kern="1200" dirty="0" smtClean="0">
                          <a:solidFill>
                            <a:schemeClr val="tx1"/>
                          </a:solidFill>
                          <a:effectLst/>
                          <a:latin typeface="+mn-lt"/>
                          <a:ea typeface="+mn-ea"/>
                          <a:cs typeface="+mn-cs"/>
                        </a:rPr>
                        <a:t>9</a:t>
                      </a:r>
                      <a:endParaRPr lang="en-US" sz="1800" kern="1200" dirty="0">
                        <a:solidFill>
                          <a:schemeClr val="tx1"/>
                        </a:solidFill>
                        <a:effectLst/>
                        <a:latin typeface="+mn-lt"/>
                        <a:ea typeface="+mn-ea"/>
                        <a:cs typeface="+mn-cs"/>
                      </a:endParaRPr>
                    </a:p>
                  </a:txBody>
                  <a:tcPr marL="68580" marR="68580" marT="0" marB="0" anchor="ctr"/>
                </a:tc>
              </a:tr>
              <a:tr h="146685">
                <a:tc>
                  <a:txBody>
                    <a:bodyPr/>
                    <a:lstStyle/>
                    <a:p>
                      <a:pPr marL="0" marR="0" algn="ctr">
                        <a:spcBef>
                          <a:spcPts val="600"/>
                        </a:spcBef>
                        <a:spcAft>
                          <a:spcPts val="600"/>
                        </a:spcAft>
                      </a:pPr>
                      <a:r>
                        <a:rPr lang="en-US" sz="1800" b="1" dirty="0">
                          <a:effectLst/>
                        </a:rPr>
                        <a:t>431–480</a:t>
                      </a:r>
                      <a:endParaRPr lang="en-US" sz="1800" b="1" dirty="0">
                        <a:effectLst/>
                        <a:latin typeface="Times New Roman"/>
                        <a:ea typeface="Times New Roman"/>
                      </a:endParaRPr>
                    </a:p>
                  </a:txBody>
                  <a:tcPr marL="68580" marR="68580" marT="0" marB="0" anchor="ctr">
                    <a:solidFill>
                      <a:schemeClr val="bg1">
                        <a:lumMod val="85000"/>
                      </a:schemeClr>
                    </a:solidFill>
                  </a:tcPr>
                </a:tc>
                <a:tc>
                  <a:txBody>
                    <a:bodyPr/>
                    <a:lstStyle/>
                    <a:p>
                      <a:pPr marL="0" marR="27940" indent="0" algn="ctr">
                        <a:lnSpc>
                          <a:spcPts val="1800"/>
                        </a:lnSpc>
                        <a:spcBef>
                          <a:spcPts val="300"/>
                        </a:spcBef>
                        <a:spcAft>
                          <a:spcPts val="1200"/>
                        </a:spcAft>
                      </a:pPr>
                      <a:r>
                        <a:rPr lang="en-US" sz="1800" b="1" dirty="0">
                          <a:effectLst/>
                        </a:rPr>
                        <a:t>0</a:t>
                      </a:r>
                      <a:endParaRPr lang="en-US" sz="1800" b="1" dirty="0">
                        <a:effectLst/>
                        <a:latin typeface="Times New Roman"/>
                        <a:ea typeface="Times New Roman"/>
                      </a:endParaRPr>
                    </a:p>
                  </a:txBody>
                  <a:tcPr marL="68580" marR="68580" marT="0" marB="0" anchor="ctr">
                    <a:solidFill>
                      <a:schemeClr val="bg1">
                        <a:lumMod val="85000"/>
                      </a:schemeClr>
                    </a:solidFill>
                  </a:tcPr>
                </a:tc>
                <a:tc>
                  <a:txBody>
                    <a:bodyPr/>
                    <a:lstStyle/>
                    <a:p>
                      <a:pPr marL="0" marR="0" indent="0" algn="ctr">
                        <a:lnSpc>
                          <a:spcPts val="1800"/>
                        </a:lnSpc>
                        <a:spcBef>
                          <a:spcPts val="300"/>
                        </a:spcBef>
                        <a:spcAft>
                          <a:spcPts val="300"/>
                        </a:spcAft>
                      </a:pPr>
                      <a:r>
                        <a:rPr lang="en-US" sz="1800" b="1" dirty="0">
                          <a:effectLst/>
                        </a:rPr>
                        <a:t>0</a:t>
                      </a:r>
                      <a:endParaRPr lang="en-US" sz="1800" b="1" dirty="0">
                        <a:effectLst/>
                        <a:latin typeface="Times New Roman"/>
                        <a:ea typeface="Times New Roman"/>
                      </a:endParaRPr>
                    </a:p>
                  </a:txBody>
                  <a:tcPr marL="68580" marR="68580" marT="0" marB="0" anchor="ctr">
                    <a:solidFill>
                      <a:schemeClr val="bg1">
                        <a:lumMod val="85000"/>
                      </a:schemeClr>
                    </a:solidFill>
                  </a:tcPr>
                </a:tc>
                <a:tc>
                  <a:txBody>
                    <a:bodyPr/>
                    <a:lstStyle/>
                    <a:p>
                      <a:pPr marL="0" marR="0" indent="0" algn="ctr">
                        <a:lnSpc>
                          <a:spcPts val="1800"/>
                        </a:lnSpc>
                        <a:spcBef>
                          <a:spcPts val="300"/>
                        </a:spcBef>
                        <a:spcAft>
                          <a:spcPts val="300"/>
                        </a:spcAft>
                      </a:pPr>
                      <a:r>
                        <a:rPr lang="en-US" sz="1800" b="1" dirty="0">
                          <a:effectLst/>
                        </a:rPr>
                        <a:t>0</a:t>
                      </a:r>
                      <a:endParaRPr lang="en-US" sz="1800" b="1" dirty="0">
                        <a:effectLst/>
                        <a:latin typeface="Times New Roman"/>
                        <a:ea typeface="Times New Roman"/>
                      </a:endParaRPr>
                    </a:p>
                  </a:txBody>
                  <a:tcPr marL="68580" marR="68580" marT="0" marB="0" anchor="ctr">
                    <a:solidFill>
                      <a:schemeClr val="bg1">
                        <a:lumMod val="85000"/>
                      </a:schemeClr>
                    </a:solidFill>
                  </a:tcPr>
                </a:tc>
                <a:tc>
                  <a:txBody>
                    <a:bodyPr/>
                    <a:lstStyle/>
                    <a:p>
                      <a:pPr marL="0" marR="0" indent="0" algn="ctr">
                        <a:lnSpc>
                          <a:spcPts val="1800"/>
                        </a:lnSpc>
                        <a:spcBef>
                          <a:spcPts val="300"/>
                        </a:spcBef>
                        <a:spcAft>
                          <a:spcPts val="300"/>
                        </a:spcAft>
                      </a:pPr>
                      <a:r>
                        <a:rPr lang="en-US" sz="1800" b="1" dirty="0">
                          <a:effectLst/>
                        </a:rPr>
                        <a:t>0</a:t>
                      </a:r>
                      <a:endParaRPr lang="en-US" sz="1800" b="1" dirty="0">
                        <a:effectLst/>
                        <a:latin typeface="Times New Roman"/>
                        <a:ea typeface="Times New Roman"/>
                      </a:endParaRPr>
                    </a:p>
                  </a:txBody>
                  <a:tcPr marL="68580" marR="68580" marT="0" marB="0" anchor="ctr">
                    <a:solidFill>
                      <a:schemeClr val="bg1">
                        <a:lumMod val="85000"/>
                      </a:schemeClr>
                    </a:solidFill>
                  </a:tcPr>
                </a:tc>
                <a:tc>
                  <a:txBody>
                    <a:bodyPr/>
                    <a:lstStyle/>
                    <a:p>
                      <a:pPr marL="0" marR="0" indent="0" algn="ctr">
                        <a:lnSpc>
                          <a:spcPts val="1800"/>
                        </a:lnSpc>
                        <a:spcBef>
                          <a:spcPts val="300"/>
                        </a:spcBef>
                        <a:spcAft>
                          <a:spcPts val="300"/>
                        </a:spcAft>
                      </a:pPr>
                      <a:r>
                        <a:rPr lang="en-US" sz="1800" b="1" dirty="0">
                          <a:effectLst/>
                        </a:rPr>
                        <a:t>0</a:t>
                      </a:r>
                      <a:endParaRPr lang="en-US" sz="1800" b="1" dirty="0">
                        <a:effectLst/>
                        <a:latin typeface="Times New Roman"/>
                        <a:ea typeface="Times New Roman"/>
                      </a:endParaRPr>
                    </a:p>
                  </a:txBody>
                  <a:tcPr marL="68580" marR="68580" marT="0" marB="0" anchor="ctr">
                    <a:solidFill>
                      <a:schemeClr val="bg1">
                        <a:lumMod val="85000"/>
                      </a:schemeClr>
                    </a:solidFill>
                  </a:tcPr>
                </a:tc>
                <a:tc>
                  <a:txBody>
                    <a:bodyPr/>
                    <a:lstStyle/>
                    <a:p>
                      <a:pPr marL="0" marR="0" indent="0" algn="ctr">
                        <a:lnSpc>
                          <a:spcPts val="1800"/>
                        </a:lnSpc>
                        <a:spcBef>
                          <a:spcPts val="300"/>
                        </a:spcBef>
                        <a:spcAft>
                          <a:spcPts val="300"/>
                        </a:spcAft>
                      </a:pPr>
                      <a:r>
                        <a:rPr lang="en-US" sz="1800" b="1" dirty="0" smtClean="0">
                          <a:effectLst/>
                          <a:latin typeface="+mn-lt"/>
                          <a:ea typeface="Times New Roman"/>
                        </a:rPr>
                        <a:t>0</a:t>
                      </a:r>
                      <a:endParaRPr lang="en-US" sz="1800" b="1" dirty="0">
                        <a:effectLst/>
                        <a:latin typeface="+mn-lt"/>
                        <a:ea typeface="Times New Roman"/>
                      </a:endParaRPr>
                    </a:p>
                  </a:txBody>
                  <a:tcPr marL="68580" marR="68580" marT="0" marB="0" anchor="ctr">
                    <a:solidFill>
                      <a:schemeClr val="bg1">
                        <a:lumMod val="85000"/>
                      </a:schemeClr>
                    </a:solidFill>
                  </a:tcPr>
                </a:tc>
                <a:tc>
                  <a:txBody>
                    <a:bodyPr/>
                    <a:lstStyle/>
                    <a:p>
                      <a:pPr marL="0" marR="0" algn="ctr">
                        <a:spcBef>
                          <a:spcPts val="600"/>
                        </a:spcBef>
                        <a:spcAft>
                          <a:spcPts val="600"/>
                        </a:spcAft>
                      </a:pPr>
                      <a:r>
                        <a:rPr lang="en-US" sz="1800" b="1" dirty="0">
                          <a:effectLst/>
                        </a:rPr>
                        <a:t>346–390</a:t>
                      </a:r>
                      <a:endParaRPr lang="en-US" sz="1800" b="1" dirty="0">
                        <a:effectLst/>
                        <a:latin typeface="Times New Roman"/>
                        <a:ea typeface="Times New Roman"/>
                      </a:endParaRPr>
                    </a:p>
                  </a:txBody>
                  <a:tcPr marL="68580" marR="68580" marT="0" marB="0" anchor="ctr">
                    <a:solidFill>
                      <a:schemeClr val="bg1">
                        <a:lumMod val="85000"/>
                      </a:schemeClr>
                    </a:solidFill>
                  </a:tcPr>
                </a:tc>
                <a:tc>
                  <a:txBody>
                    <a:bodyPr/>
                    <a:lstStyle/>
                    <a:p>
                      <a:pPr marL="0" marR="0" indent="0" algn="ctr">
                        <a:lnSpc>
                          <a:spcPts val="1800"/>
                        </a:lnSpc>
                        <a:spcBef>
                          <a:spcPts val="300"/>
                        </a:spcBef>
                        <a:spcAft>
                          <a:spcPts val="0"/>
                        </a:spcAft>
                      </a:pPr>
                      <a:r>
                        <a:rPr lang="en-US" sz="1800" b="1" dirty="0">
                          <a:effectLst/>
                        </a:rPr>
                        <a:t>0</a:t>
                      </a:r>
                      <a:endParaRPr lang="en-US" sz="1800" b="1" dirty="0">
                        <a:effectLst/>
                        <a:latin typeface="Times New Roman"/>
                        <a:ea typeface="Times New Roman"/>
                      </a:endParaRPr>
                    </a:p>
                  </a:txBody>
                  <a:tcPr marL="68580" marR="68580" marT="0" marB="0" anchor="ctr">
                    <a:solidFill>
                      <a:schemeClr val="bg1">
                        <a:lumMod val="8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b="1" kern="1200" dirty="0">
                          <a:solidFill>
                            <a:schemeClr val="tx1"/>
                          </a:solidFill>
                          <a:effectLst/>
                          <a:latin typeface="+mn-lt"/>
                          <a:ea typeface="+mn-ea"/>
                          <a:cs typeface="+mn-cs"/>
                        </a:rPr>
                        <a:t>0</a:t>
                      </a:r>
                    </a:p>
                  </a:txBody>
                  <a:tcPr marL="68580" marR="68580" marT="0" marB="0" anchor="ctr">
                    <a:solidFill>
                      <a:schemeClr val="bg1">
                        <a:lumMod val="8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b="1" kern="1200" dirty="0">
                          <a:solidFill>
                            <a:schemeClr val="tx1"/>
                          </a:solidFill>
                          <a:effectLst/>
                          <a:latin typeface="+mn-lt"/>
                          <a:ea typeface="+mn-ea"/>
                          <a:cs typeface="+mn-cs"/>
                        </a:rPr>
                        <a:t>0</a:t>
                      </a:r>
                    </a:p>
                  </a:txBody>
                  <a:tcPr marL="68580" marR="68580" marT="0" marB="0" anchor="ctr">
                    <a:solidFill>
                      <a:schemeClr val="bg1">
                        <a:lumMod val="8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b="1" kern="1200" dirty="0">
                          <a:solidFill>
                            <a:schemeClr val="tx1"/>
                          </a:solidFill>
                          <a:effectLst/>
                          <a:latin typeface="+mn-lt"/>
                          <a:ea typeface="+mn-ea"/>
                          <a:cs typeface="+mn-cs"/>
                        </a:rPr>
                        <a:t>0</a:t>
                      </a:r>
                    </a:p>
                  </a:txBody>
                  <a:tcPr marL="68580" marR="68580" marT="0" marB="0" anchor="ctr">
                    <a:solidFill>
                      <a:schemeClr val="bg1">
                        <a:lumMod val="8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b="1" kern="1200" dirty="0">
                          <a:solidFill>
                            <a:schemeClr val="tx1"/>
                          </a:solidFill>
                          <a:effectLst/>
                          <a:latin typeface="+mn-lt"/>
                          <a:ea typeface="+mn-ea"/>
                          <a:cs typeface="+mn-cs"/>
                        </a:rPr>
                        <a:t>0</a:t>
                      </a:r>
                    </a:p>
                  </a:txBody>
                  <a:tcPr marL="68580" marR="68580" marT="0" marB="0" anchor="ctr">
                    <a:solidFill>
                      <a:schemeClr val="bg1">
                        <a:lumMod val="8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b="1" kern="1200" dirty="0" smtClean="0">
                          <a:solidFill>
                            <a:schemeClr val="tx1"/>
                          </a:solidFill>
                          <a:effectLst/>
                          <a:latin typeface="+mn-lt"/>
                          <a:ea typeface="+mn-ea"/>
                          <a:cs typeface="+mn-cs"/>
                        </a:rPr>
                        <a:t>0</a:t>
                      </a:r>
                      <a:endParaRPr lang="en-US" sz="1800" b="1" kern="1200" dirty="0">
                        <a:solidFill>
                          <a:schemeClr val="tx1"/>
                        </a:solidFill>
                        <a:effectLst/>
                        <a:latin typeface="+mn-lt"/>
                        <a:ea typeface="+mn-ea"/>
                        <a:cs typeface="+mn-cs"/>
                      </a:endParaRPr>
                    </a:p>
                  </a:txBody>
                  <a:tcPr marL="68580" marR="68580" marT="0" marB="0" anchor="ctr">
                    <a:solidFill>
                      <a:schemeClr val="bg1">
                        <a:lumMod val="85000"/>
                      </a:schemeClr>
                    </a:solidFill>
                  </a:tcPr>
                </a:tc>
              </a:tr>
              <a:tr h="146685">
                <a:tc>
                  <a:txBody>
                    <a:bodyPr/>
                    <a:lstStyle/>
                    <a:p>
                      <a:pPr marL="0" marR="0" algn="ctr">
                        <a:spcBef>
                          <a:spcPts val="600"/>
                        </a:spcBef>
                        <a:spcAft>
                          <a:spcPts val="600"/>
                        </a:spcAft>
                      </a:pPr>
                      <a:r>
                        <a:rPr lang="en-US" sz="1800" b="1" dirty="0">
                          <a:effectLst/>
                        </a:rPr>
                        <a:t>481–550</a:t>
                      </a:r>
                      <a:endParaRPr lang="en-US" sz="1800" b="1" dirty="0">
                        <a:effectLst/>
                        <a:latin typeface="Times New Roman"/>
                        <a:ea typeface="Times New Roman"/>
                      </a:endParaRPr>
                    </a:p>
                  </a:txBody>
                  <a:tcPr marL="68580" marR="68580" marT="0" marB="0" anchor="ctr">
                    <a:solidFill>
                      <a:schemeClr val="bg1">
                        <a:lumMod val="85000"/>
                      </a:schemeClr>
                    </a:solidFill>
                  </a:tcPr>
                </a:tc>
                <a:tc>
                  <a:txBody>
                    <a:bodyPr/>
                    <a:lstStyle/>
                    <a:p>
                      <a:pPr marL="0" marR="27940" indent="0" algn="ctr">
                        <a:lnSpc>
                          <a:spcPts val="1800"/>
                        </a:lnSpc>
                        <a:spcBef>
                          <a:spcPts val="300"/>
                        </a:spcBef>
                        <a:spcAft>
                          <a:spcPts val="300"/>
                        </a:spcAft>
                      </a:pPr>
                      <a:r>
                        <a:rPr lang="en-US" sz="1800" b="1">
                          <a:effectLst/>
                        </a:rPr>
                        <a:t>0</a:t>
                      </a:r>
                      <a:endParaRPr lang="en-US" sz="1800" b="1">
                        <a:effectLst/>
                        <a:latin typeface="Times New Roman"/>
                        <a:ea typeface="Times New Roman"/>
                      </a:endParaRPr>
                    </a:p>
                  </a:txBody>
                  <a:tcPr marL="68580" marR="68580" marT="0" marB="0" anchor="ctr">
                    <a:solidFill>
                      <a:schemeClr val="bg1">
                        <a:lumMod val="85000"/>
                      </a:schemeClr>
                    </a:solidFill>
                  </a:tcPr>
                </a:tc>
                <a:tc>
                  <a:txBody>
                    <a:bodyPr/>
                    <a:lstStyle/>
                    <a:p>
                      <a:pPr marL="0" marR="0" indent="0" algn="ctr">
                        <a:lnSpc>
                          <a:spcPts val="1800"/>
                        </a:lnSpc>
                        <a:spcBef>
                          <a:spcPts val="300"/>
                        </a:spcBef>
                        <a:spcAft>
                          <a:spcPts val="300"/>
                        </a:spcAft>
                      </a:pPr>
                      <a:r>
                        <a:rPr lang="en-US" sz="1800" b="1">
                          <a:effectLst/>
                        </a:rPr>
                        <a:t>0</a:t>
                      </a:r>
                      <a:endParaRPr lang="en-US" sz="1800" b="1">
                        <a:effectLst/>
                        <a:latin typeface="Times New Roman"/>
                        <a:ea typeface="Times New Roman"/>
                      </a:endParaRPr>
                    </a:p>
                  </a:txBody>
                  <a:tcPr marL="68580" marR="68580" marT="0" marB="0" anchor="ctr">
                    <a:solidFill>
                      <a:schemeClr val="bg1">
                        <a:lumMod val="85000"/>
                      </a:schemeClr>
                    </a:solidFill>
                  </a:tcPr>
                </a:tc>
                <a:tc>
                  <a:txBody>
                    <a:bodyPr/>
                    <a:lstStyle/>
                    <a:p>
                      <a:pPr marL="0" marR="0" indent="0" algn="ctr">
                        <a:lnSpc>
                          <a:spcPts val="1800"/>
                        </a:lnSpc>
                        <a:spcBef>
                          <a:spcPts val="300"/>
                        </a:spcBef>
                        <a:spcAft>
                          <a:spcPts val="300"/>
                        </a:spcAft>
                      </a:pPr>
                      <a:r>
                        <a:rPr lang="en-US" sz="1800" b="1">
                          <a:effectLst/>
                        </a:rPr>
                        <a:t>0</a:t>
                      </a:r>
                      <a:endParaRPr lang="en-US" sz="1800" b="1">
                        <a:effectLst/>
                        <a:latin typeface="Times New Roman"/>
                        <a:ea typeface="Times New Roman"/>
                      </a:endParaRPr>
                    </a:p>
                  </a:txBody>
                  <a:tcPr marL="68580" marR="68580" marT="0" marB="0" anchor="ctr">
                    <a:solidFill>
                      <a:schemeClr val="bg1">
                        <a:lumMod val="85000"/>
                      </a:schemeClr>
                    </a:solidFill>
                  </a:tcPr>
                </a:tc>
                <a:tc>
                  <a:txBody>
                    <a:bodyPr/>
                    <a:lstStyle/>
                    <a:p>
                      <a:pPr marL="0" marR="0" indent="0" algn="ctr">
                        <a:lnSpc>
                          <a:spcPts val="1800"/>
                        </a:lnSpc>
                        <a:spcBef>
                          <a:spcPts val="300"/>
                        </a:spcBef>
                        <a:spcAft>
                          <a:spcPts val="300"/>
                        </a:spcAft>
                      </a:pPr>
                      <a:r>
                        <a:rPr lang="en-US" sz="1800" b="1">
                          <a:effectLst/>
                        </a:rPr>
                        <a:t>0</a:t>
                      </a:r>
                      <a:endParaRPr lang="en-US" sz="1800" b="1">
                        <a:effectLst/>
                        <a:latin typeface="Times New Roman"/>
                        <a:ea typeface="Times New Roman"/>
                      </a:endParaRPr>
                    </a:p>
                  </a:txBody>
                  <a:tcPr marL="68580" marR="68580" marT="0" marB="0" anchor="ctr">
                    <a:solidFill>
                      <a:schemeClr val="bg1">
                        <a:lumMod val="85000"/>
                      </a:schemeClr>
                    </a:solidFill>
                  </a:tcPr>
                </a:tc>
                <a:tc>
                  <a:txBody>
                    <a:bodyPr/>
                    <a:lstStyle/>
                    <a:p>
                      <a:pPr marL="0" marR="0" indent="0" algn="ctr">
                        <a:lnSpc>
                          <a:spcPts val="1800"/>
                        </a:lnSpc>
                        <a:spcBef>
                          <a:spcPts val="300"/>
                        </a:spcBef>
                        <a:spcAft>
                          <a:spcPts val="300"/>
                        </a:spcAft>
                      </a:pPr>
                      <a:r>
                        <a:rPr lang="en-US" sz="1800" b="1">
                          <a:effectLst/>
                        </a:rPr>
                        <a:t>0</a:t>
                      </a:r>
                      <a:endParaRPr lang="en-US" sz="1800" b="1">
                        <a:effectLst/>
                        <a:latin typeface="Times New Roman"/>
                        <a:ea typeface="Times New Roman"/>
                      </a:endParaRPr>
                    </a:p>
                  </a:txBody>
                  <a:tcPr marL="68580" marR="68580" marT="0" marB="0" anchor="ctr">
                    <a:solidFill>
                      <a:schemeClr val="bg1">
                        <a:lumMod val="85000"/>
                      </a:schemeClr>
                    </a:solidFill>
                  </a:tcPr>
                </a:tc>
                <a:tc>
                  <a:txBody>
                    <a:bodyPr/>
                    <a:lstStyle/>
                    <a:p>
                      <a:pPr marL="0" marR="0" indent="0" algn="ctr">
                        <a:lnSpc>
                          <a:spcPts val="1800"/>
                        </a:lnSpc>
                        <a:spcBef>
                          <a:spcPts val="300"/>
                        </a:spcBef>
                        <a:spcAft>
                          <a:spcPts val="300"/>
                        </a:spcAft>
                      </a:pPr>
                      <a:r>
                        <a:rPr lang="en-US" sz="1800" b="1" dirty="0" smtClean="0">
                          <a:effectLst/>
                          <a:latin typeface="+mn-lt"/>
                          <a:ea typeface="Times New Roman"/>
                        </a:rPr>
                        <a:t>0</a:t>
                      </a:r>
                      <a:endParaRPr lang="en-US" sz="1800" b="1" dirty="0">
                        <a:effectLst/>
                        <a:latin typeface="+mn-lt"/>
                        <a:ea typeface="Times New Roman"/>
                      </a:endParaRPr>
                    </a:p>
                  </a:txBody>
                  <a:tcPr marL="68580" marR="68580" marT="0" marB="0" anchor="ctr">
                    <a:solidFill>
                      <a:schemeClr val="bg1">
                        <a:lumMod val="85000"/>
                      </a:schemeClr>
                    </a:solidFill>
                  </a:tcPr>
                </a:tc>
                <a:tc>
                  <a:txBody>
                    <a:bodyPr/>
                    <a:lstStyle/>
                    <a:p>
                      <a:pPr marL="0" marR="0" algn="ctr">
                        <a:spcBef>
                          <a:spcPts val="600"/>
                        </a:spcBef>
                        <a:spcAft>
                          <a:spcPts val="600"/>
                        </a:spcAft>
                      </a:pPr>
                      <a:r>
                        <a:rPr lang="en-US" sz="1800" b="1" dirty="0">
                          <a:effectLst/>
                        </a:rPr>
                        <a:t>391–450</a:t>
                      </a:r>
                      <a:endParaRPr lang="en-US" sz="1800" b="1" dirty="0">
                        <a:effectLst/>
                        <a:latin typeface="Times New Roman"/>
                        <a:ea typeface="Times New Roman"/>
                      </a:endParaRPr>
                    </a:p>
                  </a:txBody>
                  <a:tcPr marL="68580" marR="68580" marT="0" marB="0" anchor="ctr">
                    <a:solidFill>
                      <a:schemeClr val="bg1">
                        <a:lumMod val="85000"/>
                      </a:schemeClr>
                    </a:solidFill>
                  </a:tcPr>
                </a:tc>
                <a:tc>
                  <a:txBody>
                    <a:bodyPr/>
                    <a:lstStyle/>
                    <a:p>
                      <a:pPr marL="0" marR="0" indent="0" algn="ctr">
                        <a:lnSpc>
                          <a:spcPts val="1800"/>
                        </a:lnSpc>
                        <a:spcBef>
                          <a:spcPts val="300"/>
                        </a:spcBef>
                        <a:spcAft>
                          <a:spcPts val="0"/>
                        </a:spcAft>
                      </a:pPr>
                      <a:r>
                        <a:rPr lang="en-US" sz="1800" b="1" dirty="0">
                          <a:effectLst/>
                        </a:rPr>
                        <a:t>0</a:t>
                      </a:r>
                      <a:endParaRPr lang="en-US" sz="1800" b="1" dirty="0">
                        <a:effectLst/>
                        <a:latin typeface="Times New Roman"/>
                        <a:ea typeface="Times New Roman"/>
                      </a:endParaRPr>
                    </a:p>
                  </a:txBody>
                  <a:tcPr marL="68580" marR="68580" marT="0" marB="0" anchor="ctr">
                    <a:solidFill>
                      <a:schemeClr val="bg1">
                        <a:lumMod val="8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b="1" kern="1200" dirty="0">
                          <a:solidFill>
                            <a:schemeClr val="tx1"/>
                          </a:solidFill>
                          <a:effectLst/>
                          <a:latin typeface="+mn-lt"/>
                          <a:ea typeface="+mn-ea"/>
                          <a:cs typeface="+mn-cs"/>
                        </a:rPr>
                        <a:t>0</a:t>
                      </a:r>
                    </a:p>
                  </a:txBody>
                  <a:tcPr marL="68580" marR="68580" marT="0" marB="0" anchor="ctr">
                    <a:solidFill>
                      <a:schemeClr val="bg1">
                        <a:lumMod val="8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b="1" kern="1200" dirty="0">
                          <a:solidFill>
                            <a:schemeClr val="tx1"/>
                          </a:solidFill>
                          <a:effectLst/>
                          <a:latin typeface="+mn-lt"/>
                          <a:ea typeface="+mn-ea"/>
                          <a:cs typeface="+mn-cs"/>
                        </a:rPr>
                        <a:t>0</a:t>
                      </a:r>
                    </a:p>
                  </a:txBody>
                  <a:tcPr marL="68580" marR="68580" marT="0" marB="0" anchor="ctr">
                    <a:solidFill>
                      <a:schemeClr val="bg1">
                        <a:lumMod val="8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b="1" kern="1200" dirty="0">
                          <a:solidFill>
                            <a:schemeClr val="tx1"/>
                          </a:solidFill>
                          <a:effectLst/>
                          <a:latin typeface="+mn-lt"/>
                          <a:ea typeface="+mn-ea"/>
                          <a:cs typeface="+mn-cs"/>
                        </a:rPr>
                        <a:t>0</a:t>
                      </a:r>
                    </a:p>
                  </a:txBody>
                  <a:tcPr marL="68580" marR="68580" marT="0" marB="0" anchor="ctr">
                    <a:solidFill>
                      <a:schemeClr val="bg1">
                        <a:lumMod val="8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b="1" kern="1200" dirty="0">
                          <a:solidFill>
                            <a:schemeClr val="tx1"/>
                          </a:solidFill>
                          <a:effectLst/>
                          <a:latin typeface="+mn-lt"/>
                          <a:ea typeface="+mn-ea"/>
                          <a:cs typeface="+mn-cs"/>
                        </a:rPr>
                        <a:t>0</a:t>
                      </a:r>
                    </a:p>
                  </a:txBody>
                  <a:tcPr marL="68580" marR="68580" marT="0" marB="0" anchor="ctr">
                    <a:solidFill>
                      <a:schemeClr val="bg1">
                        <a:lumMod val="8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b="1" kern="1200" dirty="0" smtClean="0">
                          <a:solidFill>
                            <a:schemeClr val="tx1"/>
                          </a:solidFill>
                          <a:effectLst/>
                          <a:latin typeface="+mn-lt"/>
                          <a:ea typeface="+mn-ea"/>
                          <a:cs typeface="+mn-cs"/>
                        </a:rPr>
                        <a:t>0</a:t>
                      </a:r>
                      <a:endParaRPr lang="en-US" sz="1800" b="1" kern="1200" dirty="0">
                        <a:solidFill>
                          <a:schemeClr val="tx1"/>
                        </a:solidFill>
                        <a:effectLst/>
                        <a:latin typeface="+mn-lt"/>
                        <a:ea typeface="+mn-ea"/>
                        <a:cs typeface="+mn-cs"/>
                      </a:endParaRPr>
                    </a:p>
                  </a:txBody>
                  <a:tcPr marL="68580" marR="68580" marT="0" marB="0" anchor="ctr">
                    <a:solidFill>
                      <a:schemeClr val="bg1">
                        <a:lumMod val="85000"/>
                      </a:schemeClr>
                    </a:solidFill>
                  </a:tcPr>
                </a:tc>
              </a:tr>
            </a:tbl>
          </a:graphicData>
        </a:graphic>
      </p:graphicFrame>
    </p:spTree>
    <p:extLst>
      <p:ext uri="{BB962C8B-B14F-4D97-AF65-F5344CB8AC3E}">
        <p14:creationId xmlns:p14="http://schemas.microsoft.com/office/powerpoint/2010/main" val="425679611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hart 7"/>
          <p:cNvGraphicFramePr>
            <a:graphicFrameLocks noGrp="1"/>
          </p:cNvGraphicFramePr>
          <p:nvPr>
            <p:extLst>
              <p:ext uri="{D42A27DB-BD31-4B8C-83A1-F6EECF244321}">
                <p14:modId xmlns:p14="http://schemas.microsoft.com/office/powerpoint/2010/main" val="2468006499"/>
              </p:ext>
            </p:extLst>
          </p:nvPr>
        </p:nvGraphicFramePr>
        <p:xfrm>
          <a:off x="0" y="0"/>
          <a:ext cx="9144000" cy="6858000"/>
        </p:xfrm>
        <a:graphic>
          <a:graphicData uri="http://schemas.openxmlformats.org/drawingml/2006/chart">
            <c:chart xmlns:c="http://schemas.openxmlformats.org/drawingml/2006/chart" xmlns:r="http://schemas.openxmlformats.org/officeDocument/2006/relationships" r:id="rId3"/>
          </a:graphicData>
        </a:graphic>
      </p:graphicFrame>
      <p:sp>
        <p:nvSpPr>
          <p:cNvPr id="13314" name="Rectangle 2"/>
          <p:cNvSpPr>
            <a:spLocks noGrp="1" noChangeArrowheads="1"/>
          </p:cNvSpPr>
          <p:nvPr>
            <p:ph type="title"/>
          </p:nvPr>
        </p:nvSpPr>
        <p:spPr>
          <a:xfrm>
            <a:off x="6858000" y="914400"/>
            <a:ext cx="2209799" cy="2133600"/>
          </a:xfrm>
        </p:spPr>
        <p:txBody>
          <a:bodyPr/>
          <a:lstStyle/>
          <a:p>
            <a:pPr>
              <a:lnSpc>
                <a:spcPct val="100000"/>
              </a:lnSpc>
              <a:spcAft>
                <a:spcPts val="600"/>
              </a:spcAft>
            </a:pPr>
            <a:r>
              <a:rPr lang="en-US" dirty="0" smtClean="0">
                <a:latin typeface="Arial Narrow" pitchFamily="34" charset="0"/>
                <a:ea typeface="ＭＳ Ｐゴシック" pitchFamily="34" charset="-128"/>
                <a:cs typeface="Arial Narrow" pitchFamily="34" charset="0"/>
              </a:rPr>
              <a:t>Median Scoring Ranges, 2013</a:t>
            </a:r>
          </a:p>
        </p:txBody>
      </p:sp>
    </p:spTree>
    <p:extLst>
      <p:ext uri="{BB962C8B-B14F-4D97-AF65-F5344CB8AC3E}">
        <p14:creationId xmlns:p14="http://schemas.microsoft.com/office/powerpoint/2010/main" val="235838801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ChangeArrowheads="1"/>
          </p:cNvSpPr>
          <p:nvPr/>
        </p:nvSpPr>
        <p:spPr bwMode="auto">
          <a:xfrm>
            <a:off x="395144" y="312415"/>
            <a:ext cx="7923356" cy="525785"/>
          </a:xfrm>
          <a:prstGeom prst="rect">
            <a:avLst/>
          </a:prstGeom>
          <a:noFill/>
          <a:ln w="9525">
            <a:noFill/>
            <a:miter lim="800000"/>
            <a:headEnd/>
            <a:tailEnd/>
          </a:ln>
        </p:spPr>
        <p:txBody>
          <a:bodyPr wrap="square" lIns="0" tIns="0" rIns="0" bIns="0">
            <a:spAutoFit/>
          </a:bodyPr>
          <a:lstStyle/>
          <a:p>
            <a:pPr defTabSz="914608" eaLnBrk="0" hangingPunct="0">
              <a:lnSpc>
                <a:spcPts val="4128"/>
              </a:lnSpc>
              <a:defRPr/>
            </a:pPr>
            <a:r>
              <a:rPr lang="en-US" sz="4400" b="1" dirty="0">
                <a:solidFill>
                  <a:schemeClr val="tx2"/>
                </a:solidFill>
                <a:latin typeface="+mj-lt"/>
                <a:ea typeface="ＭＳ Ｐゴシック" pitchFamily="-109" charset="-128"/>
              </a:rPr>
              <a:t>Award Recipients: Manufacturing</a:t>
            </a:r>
            <a:endParaRPr lang="en-US" sz="4400" b="1" strike="sngStrike" dirty="0">
              <a:solidFill>
                <a:schemeClr val="tx2"/>
              </a:solidFill>
              <a:latin typeface="+mj-lt"/>
              <a:ea typeface="ＭＳ Ｐゴシック" pitchFamily="-109" charset="-128"/>
            </a:endParaRPr>
          </a:p>
        </p:txBody>
      </p:sp>
      <p:sp>
        <p:nvSpPr>
          <p:cNvPr id="17411" name="Rectangle 3"/>
          <p:cNvSpPr>
            <a:spLocks noChangeArrowheads="1"/>
          </p:cNvSpPr>
          <p:nvPr/>
        </p:nvSpPr>
        <p:spPr bwMode="auto">
          <a:xfrm>
            <a:off x="536380" y="984464"/>
            <a:ext cx="4416620" cy="49705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marL="464427" lvl="1" indent="-354731" defTabSz="914608" eaLnBrk="0" hangingPunct="0">
              <a:spcAft>
                <a:spcPts val="600"/>
              </a:spcAft>
              <a:buFont typeface="Arial" pitchFamily="34" charset="0"/>
              <a:buChar char="•"/>
            </a:pPr>
            <a:r>
              <a:rPr lang="en-US" sz="2400" dirty="0">
                <a:latin typeface="Arial Narrow" pitchFamily="34" charset="0"/>
              </a:rPr>
              <a:t>3M Dental Products Division (1997)</a:t>
            </a:r>
          </a:p>
          <a:p>
            <a:pPr marL="464427" lvl="1" indent="-354731" defTabSz="914608" eaLnBrk="0" hangingPunct="0">
              <a:spcAft>
                <a:spcPts val="600"/>
              </a:spcAft>
              <a:buFont typeface="Arial" pitchFamily="34" charset="0"/>
              <a:buChar char="•"/>
            </a:pPr>
            <a:r>
              <a:rPr lang="en-US" sz="2400" dirty="0" err="1">
                <a:latin typeface="Arial Narrow" pitchFamily="34" charset="0"/>
              </a:rPr>
              <a:t>ADAC</a:t>
            </a:r>
            <a:r>
              <a:rPr lang="en-US" sz="2400" dirty="0">
                <a:latin typeface="Arial Narrow" pitchFamily="34" charset="0"/>
              </a:rPr>
              <a:t> Laboratories (1996)</a:t>
            </a:r>
          </a:p>
          <a:p>
            <a:pPr marL="464427" lvl="1" indent="-354731" defTabSz="914608" eaLnBrk="0" hangingPunct="0">
              <a:spcAft>
                <a:spcPts val="600"/>
              </a:spcAft>
              <a:buFont typeface="Arial" pitchFamily="34" charset="0"/>
              <a:buChar char="•"/>
            </a:pPr>
            <a:r>
              <a:rPr lang="en-US" sz="2400" dirty="0">
                <a:latin typeface="Arial Narrow" pitchFamily="34" charset="0"/>
              </a:rPr>
              <a:t>Armstrong Building Products Operations (1995)</a:t>
            </a:r>
          </a:p>
          <a:p>
            <a:pPr marL="464427" lvl="1" indent="-354731" defTabSz="914608" eaLnBrk="0" hangingPunct="0">
              <a:spcAft>
                <a:spcPts val="600"/>
              </a:spcAft>
              <a:buFont typeface="Arial" pitchFamily="34" charset="0"/>
              <a:buChar char="•"/>
            </a:pPr>
            <a:r>
              <a:rPr lang="en-US" sz="2400" dirty="0">
                <a:latin typeface="Arial Narrow" pitchFamily="34" charset="0"/>
              </a:rPr>
              <a:t>AT&amp;T Transmission Systems Business Unit (1992)</a:t>
            </a:r>
          </a:p>
          <a:p>
            <a:pPr marL="464427" lvl="1" indent="-354731" defTabSz="914608" eaLnBrk="0" hangingPunct="0">
              <a:spcAft>
                <a:spcPts val="600"/>
              </a:spcAft>
              <a:buFont typeface="Arial" pitchFamily="34" charset="0"/>
              <a:buChar char="•"/>
            </a:pPr>
            <a:r>
              <a:rPr lang="en-US" sz="2400" dirty="0">
                <a:latin typeface="Arial Narrow" pitchFamily="34" charset="0"/>
              </a:rPr>
              <a:t>The </a:t>
            </a:r>
            <a:r>
              <a:rPr lang="en-US" sz="2400" dirty="0" err="1">
                <a:latin typeface="Arial Narrow" pitchFamily="34" charset="0"/>
              </a:rPr>
              <a:t>Bama</a:t>
            </a:r>
            <a:r>
              <a:rPr lang="en-US" sz="2400" dirty="0">
                <a:latin typeface="Arial Narrow" pitchFamily="34" charset="0"/>
              </a:rPr>
              <a:t> Companies, Inc. (2004)</a:t>
            </a:r>
          </a:p>
          <a:p>
            <a:pPr marL="464427" lvl="1" indent="-354731" defTabSz="914608" eaLnBrk="0" hangingPunct="0">
              <a:spcAft>
                <a:spcPts val="600"/>
              </a:spcAft>
              <a:buFont typeface="Arial" pitchFamily="34" charset="0"/>
              <a:buChar char="•"/>
            </a:pPr>
            <a:r>
              <a:rPr lang="en-US" sz="2400" dirty="0">
                <a:latin typeface="Arial Narrow" pitchFamily="34" charset="0"/>
              </a:rPr>
              <a:t>Boeing Airlift &amp; Tanker Programs (1998)</a:t>
            </a:r>
          </a:p>
          <a:p>
            <a:pPr marL="464427" lvl="1" indent="-354731" defTabSz="914608" eaLnBrk="0" hangingPunct="0">
              <a:spcAft>
                <a:spcPts val="600"/>
              </a:spcAft>
              <a:buFont typeface="Arial" pitchFamily="34" charset="0"/>
              <a:buChar char="•"/>
            </a:pPr>
            <a:r>
              <a:rPr lang="en-US" sz="2400" dirty="0">
                <a:latin typeface="Arial Narrow" pitchFamily="34" charset="0"/>
              </a:rPr>
              <a:t>Cadillac Motor Car Company (1990)</a:t>
            </a:r>
          </a:p>
          <a:p>
            <a:pPr marL="464427" lvl="1" indent="-354731" defTabSz="914608" eaLnBrk="0" hangingPunct="0">
              <a:spcAft>
                <a:spcPts val="600"/>
              </a:spcAft>
              <a:buFontTx/>
              <a:buChar char="–"/>
            </a:pPr>
            <a:endParaRPr lang="en-US" sz="2400" dirty="0">
              <a:latin typeface="Arial Narrow" pitchFamily="34" charset="0"/>
            </a:endParaRPr>
          </a:p>
        </p:txBody>
      </p:sp>
      <p:sp>
        <p:nvSpPr>
          <p:cNvPr id="17412" name="Rectangle 4"/>
          <p:cNvSpPr>
            <a:spLocks noChangeArrowheads="1"/>
          </p:cNvSpPr>
          <p:nvPr/>
        </p:nvSpPr>
        <p:spPr bwMode="auto">
          <a:xfrm>
            <a:off x="5029200" y="1017121"/>
            <a:ext cx="3962400" cy="5632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marL="465852" lvl="1" indent="-363279" defTabSz="914608" eaLnBrk="0" hangingPunct="0">
              <a:spcAft>
                <a:spcPts val="600"/>
              </a:spcAft>
              <a:buFont typeface="Arial" pitchFamily="34" charset="0"/>
              <a:buChar char="•"/>
            </a:pPr>
            <a:r>
              <a:rPr lang="en-US" sz="2400" dirty="0">
                <a:latin typeface="Arial Narrow" pitchFamily="34" charset="0"/>
              </a:rPr>
              <a:t>Cargill Corn Milling North America (2008)</a:t>
            </a:r>
          </a:p>
          <a:p>
            <a:pPr marL="465852" lvl="1" indent="-363279" defTabSz="914608" eaLnBrk="0" hangingPunct="0">
              <a:spcAft>
                <a:spcPts val="600"/>
              </a:spcAft>
              <a:buFont typeface="Arial" pitchFamily="34" charset="0"/>
              <a:buChar char="•"/>
            </a:pPr>
            <a:r>
              <a:rPr lang="en-US" sz="2400" dirty="0">
                <a:latin typeface="Arial Narrow" pitchFamily="34" charset="0"/>
              </a:rPr>
              <a:t>Clarke American Checks, Inc. (2001)</a:t>
            </a:r>
          </a:p>
          <a:p>
            <a:pPr marL="465852" lvl="1" indent="-363279" defTabSz="914608" eaLnBrk="0" hangingPunct="0">
              <a:spcAft>
                <a:spcPts val="600"/>
              </a:spcAft>
              <a:buFont typeface="Arial" pitchFamily="34" charset="0"/>
              <a:buChar char="•"/>
            </a:pPr>
            <a:r>
              <a:rPr lang="en-US" sz="2400" dirty="0">
                <a:latin typeface="Arial Narrow" pitchFamily="34" charset="0"/>
              </a:rPr>
              <a:t>Corning Telecommunications Products Division (1995)</a:t>
            </a:r>
          </a:p>
          <a:p>
            <a:pPr marL="465852" lvl="1" indent="-363279" defTabSz="914608" eaLnBrk="0" hangingPunct="0">
              <a:spcAft>
                <a:spcPts val="600"/>
              </a:spcAft>
              <a:buFont typeface="Arial" pitchFamily="34" charset="0"/>
              <a:buChar char="•"/>
            </a:pPr>
            <a:r>
              <a:rPr lang="en-US" sz="2400" dirty="0">
                <a:latin typeface="Arial Narrow" pitchFamily="34" charset="0"/>
              </a:rPr>
              <a:t>Dana Corporation—Spicer Driveshaft Division (2000)</a:t>
            </a:r>
          </a:p>
          <a:p>
            <a:pPr marL="465852" lvl="1" indent="-363279" defTabSz="914608" eaLnBrk="0" hangingPunct="0">
              <a:spcAft>
                <a:spcPts val="600"/>
              </a:spcAft>
              <a:buFont typeface="Arial" pitchFamily="34" charset="0"/>
              <a:buChar char="•"/>
            </a:pPr>
            <a:r>
              <a:rPr lang="en-US" sz="2400" dirty="0">
                <a:latin typeface="Arial Narrow" pitchFamily="34" charset="0"/>
              </a:rPr>
              <a:t>Eastman Chemical Company (1993)</a:t>
            </a:r>
          </a:p>
          <a:p>
            <a:pPr marL="465852" lvl="1" indent="-363279" defTabSz="914608" eaLnBrk="0" hangingPunct="0">
              <a:spcAft>
                <a:spcPts val="600"/>
              </a:spcAft>
              <a:buFont typeface="Arial" pitchFamily="34" charset="0"/>
              <a:buChar char="•"/>
            </a:pPr>
            <a:r>
              <a:rPr lang="en-US" sz="2400" dirty="0">
                <a:latin typeface="Arial Narrow" pitchFamily="34" charset="0"/>
              </a:rPr>
              <a:t>Honeywell Federal Manufacturing &amp; Technologies (2009)</a:t>
            </a:r>
          </a:p>
          <a:p>
            <a:pPr marL="465852" lvl="1" indent="-363279" defTabSz="914608" eaLnBrk="0" hangingPunct="0">
              <a:spcAft>
                <a:spcPts val="600"/>
              </a:spcAft>
              <a:buFont typeface="Arial" pitchFamily="34" charset="0"/>
              <a:buChar char="•"/>
            </a:pPr>
            <a:r>
              <a:rPr lang="en-US" sz="2400" dirty="0">
                <a:latin typeface="Arial Narrow" pitchFamily="34" charset="0"/>
              </a:rPr>
              <a:t>IBM Rochester (1990</a:t>
            </a:r>
            <a:r>
              <a:rPr lang="en-US" sz="2400" dirty="0" smtClean="0">
                <a:latin typeface="Arial Narrow" pitchFamily="34" charset="0"/>
              </a:rPr>
              <a:t>)</a:t>
            </a:r>
            <a:endParaRPr lang="en-US" sz="2400" dirty="0">
              <a:latin typeface="Arial Narrow" pitchFamily="34" charset="0"/>
            </a:endParaRPr>
          </a:p>
        </p:txBody>
      </p:sp>
    </p:spTree>
    <p:extLst>
      <p:ext uri="{BB962C8B-B14F-4D97-AF65-F5344CB8AC3E}">
        <p14:creationId xmlns:p14="http://schemas.microsoft.com/office/powerpoint/2010/main" val="37366421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ChangeArrowheads="1"/>
          </p:cNvSpPr>
          <p:nvPr/>
        </p:nvSpPr>
        <p:spPr bwMode="auto">
          <a:xfrm>
            <a:off x="838200" y="990600"/>
            <a:ext cx="4069773" cy="5124480"/>
          </a:xfrm>
          <a:prstGeom prst="rect">
            <a:avLst/>
          </a:prstGeom>
          <a:noFill/>
          <a:ln w="9525">
            <a:noFill/>
            <a:miter lim="800000"/>
            <a:headEnd/>
            <a:tailEnd/>
          </a:ln>
        </p:spPr>
        <p:txBody>
          <a:bodyPr lIns="0" tIns="0" rIns="0" bIns="0">
            <a:spAutoFit/>
          </a:bodyPr>
          <a:lstStyle/>
          <a:p>
            <a:pPr marL="519987" lvl="1" indent="-410291" defTabSz="914608" eaLnBrk="0" hangingPunct="0">
              <a:spcAft>
                <a:spcPts val="600"/>
              </a:spcAft>
              <a:buFont typeface="Arial" pitchFamily="34" charset="0"/>
              <a:buChar char="•"/>
              <a:defRPr/>
            </a:pPr>
            <a:r>
              <a:rPr lang="en-US" sz="2400" dirty="0">
                <a:latin typeface="Arial Narrow" pitchFamily="34" charset="0"/>
                <a:ea typeface="ＭＳ Ｐゴシック" pitchFamily="-109" charset="-128"/>
              </a:rPr>
              <a:t>KARLEE Company, Inc. (2000)</a:t>
            </a:r>
          </a:p>
          <a:p>
            <a:pPr marL="519987" lvl="1" indent="-410291" defTabSz="914608" eaLnBrk="0" hangingPunct="0">
              <a:spcAft>
                <a:spcPts val="600"/>
              </a:spcAft>
              <a:buFont typeface="Arial" pitchFamily="34" charset="0"/>
              <a:buChar char="•"/>
              <a:defRPr/>
            </a:pPr>
            <a:r>
              <a:rPr lang="en-US" sz="2400" dirty="0" smtClean="0">
                <a:latin typeface="Arial Narrow" pitchFamily="34" charset="0"/>
                <a:ea typeface="ＭＳ Ｐゴシック" pitchFamily="-109" charset="-128"/>
              </a:rPr>
              <a:t>Lockheed Martin Missiles and Fire Control (2012)</a:t>
            </a:r>
          </a:p>
          <a:p>
            <a:pPr marL="519987" lvl="1" indent="-410291" defTabSz="914608" eaLnBrk="0" hangingPunct="0">
              <a:spcAft>
                <a:spcPts val="600"/>
              </a:spcAft>
              <a:buFont typeface="Arial" pitchFamily="34" charset="0"/>
              <a:buChar char="•"/>
              <a:defRPr/>
            </a:pPr>
            <a:r>
              <a:rPr lang="en-US" sz="2400" dirty="0" err="1" smtClean="0">
                <a:latin typeface="Arial Narrow" pitchFamily="34" charset="0"/>
                <a:ea typeface="ＭＳ Ｐゴシック" pitchFamily="-109" charset="-128"/>
              </a:rPr>
              <a:t>MEDRAD</a:t>
            </a:r>
            <a:r>
              <a:rPr lang="en-US" sz="2400" dirty="0">
                <a:latin typeface="Arial Narrow" pitchFamily="34" charset="0"/>
                <a:ea typeface="ＭＳ Ｐゴシック" pitchFamily="-109" charset="-128"/>
              </a:rPr>
              <a:t>, Inc. (2003, 2010)</a:t>
            </a:r>
          </a:p>
          <a:p>
            <a:pPr marL="519987" lvl="1" indent="-410291" defTabSz="914608" eaLnBrk="0" hangingPunct="0">
              <a:spcAft>
                <a:spcPts val="600"/>
              </a:spcAft>
              <a:buFont typeface="Arial" pitchFamily="34" charset="0"/>
              <a:buChar char="•"/>
              <a:defRPr/>
            </a:pPr>
            <a:r>
              <a:rPr lang="en-US" sz="2400" dirty="0">
                <a:latin typeface="Arial Narrow" pitchFamily="34" charset="0"/>
                <a:ea typeface="ＭＳ Ｐゴシック" pitchFamily="-109" charset="-128"/>
              </a:rPr>
              <a:t>Milliken &amp; Company (1989)</a:t>
            </a:r>
          </a:p>
          <a:p>
            <a:pPr marL="519987" lvl="1" indent="-410291" defTabSz="914608" eaLnBrk="0" hangingPunct="0">
              <a:spcAft>
                <a:spcPts val="600"/>
              </a:spcAft>
              <a:buFont typeface="Arial" pitchFamily="34" charset="0"/>
              <a:buChar char="•"/>
              <a:defRPr/>
            </a:pPr>
            <a:r>
              <a:rPr lang="en-US" sz="2400" dirty="0">
                <a:latin typeface="Arial Narrow" pitchFamily="34" charset="0"/>
                <a:ea typeface="ＭＳ Ｐゴシック" pitchFamily="-109" charset="-128"/>
              </a:rPr>
              <a:t>Midway USA (2009)</a:t>
            </a:r>
          </a:p>
          <a:p>
            <a:pPr marL="519987" lvl="1" indent="-410291" defTabSz="914608" eaLnBrk="0" hangingPunct="0">
              <a:spcAft>
                <a:spcPts val="600"/>
              </a:spcAft>
              <a:buFont typeface="Arial" pitchFamily="34" charset="0"/>
              <a:buChar char="•"/>
              <a:defRPr/>
            </a:pPr>
            <a:r>
              <a:rPr lang="en-US" sz="2400" dirty="0">
                <a:latin typeface="Arial Narrow" pitchFamily="34" charset="0"/>
                <a:ea typeface="ＭＳ Ｐゴシック" pitchFamily="-109" charset="-128"/>
              </a:rPr>
              <a:t>Motorola CGISS (2002)</a:t>
            </a:r>
          </a:p>
          <a:p>
            <a:pPr marL="519987" lvl="1" indent="-410291" defTabSz="914608" eaLnBrk="0" hangingPunct="0">
              <a:spcAft>
                <a:spcPts val="600"/>
              </a:spcAft>
              <a:buFont typeface="Arial" pitchFamily="34" charset="0"/>
              <a:buChar char="•"/>
              <a:defRPr/>
            </a:pPr>
            <a:r>
              <a:rPr lang="en-US" sz="2400" dirty="0">
                <a:latin typeface="Arial Narrow" pitchFamily="34" charset="0"/>
                <a:ea typeface="ＭＳ Ｐゴシック" pitchFamily="-109" charset="-128"/>
              </a:rPr>
              <a:t>Motorola, Inc. (1988)</a:t>
            </a:r>
          </a:p>
          <a:p>
            <a:pPr marL="519987" lvl="1" indent="-410291" defTabSz="914608" eaLnBrk="0" hangingPunct="0">
              <a:spcAft>
                <a:spcPts val="600"/>
              </a:spcAft>
              <a:buFont typeface="Arial" pitchFamily="34" charset="0"/>
              <a:buChar char="•"/>
              <a:defRPr/>
            </a:pPr>
            <a:r>
              <a:rPr lang="en-US" sz="2400" dirty="0">
                <a:latin typeface="Arial Narrow" pitchFamily="34" charset="0"/>
                <a:ea typeface="ＭＳ Ｐゴシック" pitchFamily="-109" charset="-128"/>
              </a:rPr>
              <a:t>Nestlé Purina </a:t>
            </a:r>
            <a:r>
              <a:rPr lang="en-US" sz="2400" dirty="0" err="1">
                <a:latin typeface="Arial Narrow" pitchFamily="34" charset="0"/>
                <a:ea typeface="ＭＳ Ｐゴシック" pitchFamily="-109" charset="-128"/>
              </a:rPr>
              <a:t>PetCare</a:t>
            </a:r>
            <a:r>
              <a:rPr lang="en-US" sz="2400" dirty="0">
                <a:latin typeface="Arial Narrow" pitchFamily="34" charset="0"/>
                <a:ea typeface="ＭＳ Ｐゴシック" pitchFamily="-109" charset="-128"/>
              </a:rPr>
              <a:t> Co. (2010)</a:t>
            </a:r>
          </a:p>
          <a:p>
            <a:pPr marL="519987" lvl="1" indent="-410291" defTabSz="914608" eaLnBrk="0" hangingPunct="0">
              <a:spcAft>
                <a:spcPts val="600"/>
              </a:spcAft>
              <a:buFont typeface="Arial" pitchFamily="34" charset="0"/>
              <a:buChar char="•"/>
              <a:defRPr/>
            </a:pPr>
            <a:r>
              <a:rPr lang="en-US" sz="2400" dirty="0">
                <a:latin typeface="Arial Narrow" pitchFamily="34" charset="0"/>
                <a:ea typeface="ＭＳ Ｐゴシック" pitchFamily="-109" charset="-128"/>
              </a:rPr>
              <a:t>Solar Turbines Inc. (1998)</a:t>
            </a:r>
          </a:p>
          <a:p>
            <a:pPr marL="464427" lvl="1" indent="-354731" defTabSz="914608" eaLnBrk="0" hangingPunct="0">
              <a:spcAft>
                <a:spcPts val="600"/>
              </a:spcAft>
              <a:buFontTx/>
              <a:buChar char="•"/>
              <a:defRPr/>
            </a:pPr>
            <a:endParaRPr lang="en-US" sz="2400" dirty="0">
              <a:latin typeface="Arial Narrow" pitchFamily="34" charset="0"/>
              <a:ea typeface="ＭＳ Ｐゴシック" pitchFamily="-109" charset="-128"/>
            </a:endParaRPr>
          </a:p>
        </p:txBody>
      </p:sp>
      <p:sp>
        <p:nvSpPr>
          <p:cNvPr id="2" name="Rectangle 4"/>
          <p:cNvSpPr>
            <a:spLocks noChangeArrowheads="1"/>
          </p:cNvSpPr>
          <p:nvPr/>
        </p:nvSpPr>
        <p:spPr bwMode="auto">
          <a:xfrm>
            <a:off x="4844473" y="977900"/>
            <a:ext cx="3740727" cy="6078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pPr marL="465852" lvl="1" indent="-363279" defTabSz="914608" eaLnBrk="0" hangingPunct="0">
              <a:spcAft>
                <a:spcPts val="600"/>
              </a:spcAft>
              <a:buFont typeface="Arial" pitchFamily="34" charset="0"/>
              <a:buChar char="•"/>
            </a:pPr>
            <a:r>
              <a:rPr lang="en-US" sz="2400" dirty="0">
                <a:latin typeface="Arial Narrow" pitchFamily="34" charset="0"/>
                <a:ea typeface="ＭＳ Ｐゴシック" pitchFamily="-109" charset="-128"/>
              </a:rPr>
              <a:t>Solectron Corporation </a:t>
            </a:r>
            <a:br>
              <a:rPr lang="en-US" sz="2400" dirty="0">
                <a:latin typeface="Arial Narrow" pitchFamily="34" charset="0"/>
                <a:ea typeface="ＭＳ Ｐゴシック" pitchFamily="-109" charset="-128"/>
              </a:rPr>
            </a:br>
            <a:r>
              <a:rPr lang="en-US" sz="2400" dirty="0">
                <a:latin typeface="Arial Narrow" pitchFamily="34" charset="0"/>
                <a:ea typeface="ＭＳ Ｐゴシック" pitchFamily="-109" charset="-128"/>
              </a:rPr>
              <a:t>(1991 and 1997)</a:t>
            </a:r>
          </a:p>
          <a:p>
            <a:pPr marL="465852" lvl="1" indent="-363279" defTabSz="914608" eaLnBrk="0" hangingPunct="0">
              <a:spcAft>
                <a:spcPts val="600"/>
              </a:spcAft>
              <a:buFont typeface="Arial" pitchFamily="34" charset="0"/>
              <a:buChar char="•"/>
            </a:pPr>
            <a:r>
              <a:rPr lang="en-US" sz="2400" dirty="0" smtClean="0">
                <a:latin typeface="Arial Narrow" pitchFamily="34" charset="0"/>
              </a:rPr>
              <a:t>STMicroelectronics—Region </a:t>
            </a:r>
            <a:r>
              <a:rPr lang="en-US" sz="2400" dirty="0">
                <a:latin typeface="Arial Narrow" pitchFamily="34" charset="0"/>
              </a:rPr>
              <a:t>Americas (1999)</a:t>
            </a:r>
          </a:p>
          <a:p>
            <a:pPr marL="465852" lvl="1" indent="-363279" defTabSz="914608" eaLnBrk="0" hangingPunct="0">
              <a:spcAft>
                <a:spcPts val="600"/>
              </a:spcAft>
              <a:buFont typeface="Arial" pitchFamily="34" charset="0"/>
              <a:buChar char="•"/>
            </a:pPr>
            <a:r>
              <a:rPr lang="en-US" sz="2400" dirty="0">
                <a:latin typeface="Arial Narrow" pitchFamily="34" charset="0"/>
              </a:rPr>
              <a:t>Sunny Fresh Foods, Inc. (2005)</a:t>
            </a:r>
          </a:p>
          <a:p>
            <a:pPr marL="465852" lvl="1" indent="-363279" defTabSz="914608" eaLnBrk="0" hangingPunct="0">
              <a:spcAft>
                <a:spcPts val="600"/>
              </a:spcAft>
              <a:buFont typeface="Arial" pitchFamily="34" charset="0"/>
              <a:buChar char="•"/>
            </a:pPr>
            <a:r>
              <a:rPr lang="en-US" sz="2400" dirty="0">
                <a:latin typeface="Arial Narrow" pitchFamily="34" charset="0"/>
              </a:rPr>
              <a:t>Texas Instruments Defense Systems &amp; Electronics Group (1992)</a:t>
            </a:r>
          </a:p>
          <a:p>
            <a:pPr marL="465852" lvl="1" indent="-363279" defTabSz="914608" eaLnBrk="0" hangingPunct="0">
              <a:spcAft>
                <a:spcPts val="600"/>
              </a:spcAft>
              <a:buFont typeface="Arial" pitchFamily="34" charset="0"/>
              <a:buChar char="•"/>
            </a:pPr>
            <a:r>
              <a:rPr lang="en-US" sz="2400" dirty="0">
                <a:latin typeface="Arial Narrow" pitchFamily="34" charset="0"/>
              </a:rPr>
              <a:t>Westinghouse Commercial Nuclear Fuel Division (1988)</a:t>
            </a:r>
          </a:p>
          <a:p>
            <a:pPr marL="465852" lvl="1" indent="-363279" defTabSz="914608" eaLnBrk="0" hangingPunct="0">
              <a:spcAft>
                <a:spcPts val="600"/>
              </a:spcAft>
              <a:buFont typeface="Arial" pitchFamily="34" charset="0"/>
              <a:buChar char="•"/>
            </a:pPr>
            <a:r>
              <a:rPr lang="en-US" sz="2400" dirty="0">
                <a:latin typeface="Arial Narrow" pitchFamily="34" charset="0"/>
              </a:rPr>
              <a:t>Xerox Corp. Business Products &amp; Systems (1989)</a:t>
            </a:r>
          </a:p>
          <a:p>
            <a:pPr marL="465852" lvl="1" indent="-363279" defTabSz="914608" eaLnBrk="0" hangingPunct="0">
              <a:spcAft>
                <a:spcPts val="600"/>
              </a:spcAft>
              <a:buFont typeface="Arial" pitchFamily="34" charset="0"/>
              <a:buChar char="•"/>
            </a:pPr>
            <a:r>
              <a:rPr lang="en-US" sz="2400" dirty="0" err="1">
                <a:latin typeface="Arial Narrow" pitchFamily="34" charset="0"/>
              </a:rPr>
              <a:t>Zytec</a:t>
            </a:r>
            <a:r>
              <a:rPr lang="en-US" sz="2400" dirty="0">
                <a:latin typeface="Arial Narrow" pitchFamily="34" charset="0"/>
              </a:rPr>
              <a:t> Corporation (1991)</a:t>
            </a:r>
          </a:p>
          <a:p>
            <a:pPr marL="465852" lvl="1" indent="-363279" defTabSz="914608" eaLnBrk="0" hangingPunct="0">
              <a:spcAft>
                <a:spcPts val="600"/>
              </a:spcAft>
              <a:buFontTx/>
              <a:buChar char="–"/>
            </a:pPr>
            <a:endParaRPr lang="en-US" sz="2400" dirty="0">
              <a:latin typeface="Arial Narrow" pitchFamily="34" charset="0"/>
            </a:endParaRPr>
          </a:p>
        </p:txBody>
      </p:sp>
      <p:sp>
        <p:nvSpPr>
          <p:cNvPr id="5" name="Rectangle 2"/>
          <p:cNvSpPr>
            <a:spLocks noChangeArrowheads="1"/>
          </p:cNvSpPr>
          <p:nvPr/>
        </p:nvSpPr>
        <p:spPr bwMode="auto">
          <a:xfrm>
            <a:off x="295853" y="304800"/>
            <a:ext cx="8276647" cy="525785"/>
          </a:xfrm>
          <a:prstGeom prst="rect">
            <a:avLst/>
          </a:prstGeom>
          <a:noFill/>
          <a:ln w="9525">
            <a:noFill/>
            <a:miter lim="800000"/>
            <a:headEnd/>
            <a:tailEnd/>
          </a:ln>
        </p:spPr>
        <p:txBody>
          <a:bodyPr wrap="square" lIns="0" tIns="0" rIns="0" bIns="0">
            <a:spAutoFit/>
          </a:bodyPr>
          <a:lstStyle/>
          <a:p>
            <a:pPr defTabSz="914608" eaLnBrk="0" hangingPunct="0">
              <a:lnSpc>
                <a:spcPts val="4128"/>
              </a:lnSpc>
              <a:defRPr/>
            </a:pPr>
            <a:r>
              <a:rPr lang="en-US" sz="4400" b="1" dirty="0">
                <a:solidFill>
                  <a:schemeClr val="tx2"/>
                </a:solidFill>
                <a:latin typeface="+mj-lt"/>
                <a:ea typeface="ＭＳ Ｐゴシック" pitchFamily="-109" charset="-128"/>
              </a:rPr>
              <a:t>Award Recipients: Manufacturing</a:t>
            </a:r>
            <a:endParaRPr lang="en-US" sz="4400" b="1" strike="sngStrike" dirty="0">
              <a:solidFill>
                <a:schemeClr val="tx2"/>
              </a:solidFill>
              <a:latin typeface="+mj-lt"/>
              <a:ea typeface="ＭＳ Ｐゴシック" pitchFamily="-109" charset="-128"/>
            </a:endParaRPr>
          </a:p>
        </p:txBody>
      </p:sp>
    </p:spTree>
    <p:extLst>
      <p:ext uri="{BB962C8B-B14F-4D97-AF65-F5344CB8AC3E}">
        <p14:creationId xmlns:p14="http://schemas.microsoft.com/office/powerpoint/2010/main" val="3041100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28388" y="3383280"/>
            <a:ext cx="2815612" cy="3474720"/>
          </a:xfrm>
          <a:prstGeom prst="rect">
            <a:avLst/>
          </a:prstGeom>
        </p:spPr>
      </p:pic>
      <p:sp>
        <p:nvSpPr>
          <p:cNvPr id="10242" name="Rectangle 2"/>
          <p:cNvSpPr>
            <a:spLocks noGrp="1" noChangeArrowheads="1"/>
          </p:cNvSpPr>
          <p:nvPr>
            <p:ph type="title"/>
          </p:nvPr>
        </p:nvSpPr>
        <p:spPr>
          <a:xfrm>
            <a:off x="381000" y="685800"/>
            <a:ext cx="8387484" cy="1075765"/>
          </a:xfrm>
        </p:spPr>
        <p:txBody>
          <a:bodyPr/>
          <a:lstStyle/>
          <a:p>
            <a:pPr>
              <a:lnSpc>
                <a:spcPct val="100000"/>
              </a:lnSpc>
            </a:pPr>
            <a:r>
              <a:rPr lang="en-US" sz="4400" dirty="0" smtClean="0">
                <a:latin typeface="Arial Narrow" pitchFamily="34" charset="0"/>
                <a:ea typeface="ＭＳ Ｐゴシック" pitchFamily="34" charset="-128"/>
                <a:cs typeface="Arial Narrow" pitchFamily="34" charset="0"/>
              </a:rPr>
              <a:t>About the Award</a:t>
            </a:r>
          </a:p>
        </p:txBody>
      </p:sp>
      <p:sp>
        <p:nvSpPr>
          <p:cNvPr id="10243" name="Rectangle 3"/>
          <p:cNvSpPr>
            <a:spLocks noGrp="1" noChangeArrowheads="1"/>
          </p:cNvSpPr>
          <p:nvPr>
            <p:ph type="body" idx="1"/>
          </p:nvPr>
        </p:nvSpPr>
        <p:spPr>
          <a:xfrm>
            <a:off x="685800" y="1828801"/>
            <a:ext cx="6705600" cy="3352800"/>
          </a:xfrm>
        </p:spPr>
        <p:txBody>
          <a:bodyPr/>
          <a:lstStyle/>
          <a:p>
            <a:r>
              <a:rPr lang="en-US" kern="1200" dirty="0" smtClean="0"/>
              <a:t>Presidential award created </a:t>
            </a:r>
            <a:r>
              <a:rPr lang="en-US" kern="1200" dirty="0"/>
              <a:t>by </a:t>
            </a:r>
            <a:r>
              <a:rPr lang="en-US" kern="1200" dirty="0" smtClean="0"/>
              <a:t/>
            </a:r>
            <a:br>
              <a:rPr lang="en-US" kern="1200" dirty="0" smtClean="0"/>
            </a:br>
            <a:r>
              <a:rPr lang="en-US" kern="1200" dirty="0" smtClean="0"/>
              <a:t>Public </a:t>
            </a:r>
            <a:r>
              <a:rPr lang="en-US" kern="1200" dirty="0"/>
              <a:t>Law 100-107 in </a:t>
            </a:r>
            <a:r>
              <a:rPr lang="en-US" kern="1200" dirty="0" smtClean="0"/>
              <a:t>1987</a:t>
            </a:r>
          </a:p>
          <a:p>
            <a:r>
              <a:rPr lang="en-US" kern="1200" dirty="0" smtClean="0"/>
              <a:t>Highest </a:t>
            </a:r>
            <a:r>
              <a:rPr lang="en-US" kern="1200" dirty="0"/>
              <a:t>level of national recognition for performance </a:t>
            </a:r>
            <a:r>
              <a:rPr lang="en-US" kern="1200" dirty="0" smtClean="0"/>
              <a:t>excellence</a:t>
            </a:r>
          </a:p>
          <a:p>
            <a:r>
              <a:rPr lang="en-US" kern="1200" dirty="0" smtClean="0"/>
              <a:t>Traditionally presented by the </a:t>
            </a:r>
            <a:br>
              <a:rPr lang="en-US" kern="1200" dirty="0" smtClean="0"/>
            </a:br>
            <a:r>
              <a:rPr lang="en-US" kern="1200" dirty="0" smtClean="0"/>
              <a:t>President </a:t>
            </a:r>
            <a:r>
              <a:rPr lang="en-US" kern="1200" dirty="0"/>
              <a:t>of the United </a:t>
            </a:r>
            <a:r>
              <a:rPr lang="en-US" kern="1200" dirty="0" smtClean="0"/>
              <a:t>States</a:t>
            </a:r>
            <a:endParaRPr lang="en-US" dirty="0" smtClean="0">
              <a:ea typeface="ＭＳ Ｐゴシック" pitchFamily="34" charset="-128"/>
            </a:endParaRPr>
          </a:p>
        </p:txBody>
      </p:sp>
    </p:spTree>
    <p:extLst>
      <p:ext uri="{BB962C8B-B14F-4D97-AF65-F5344CB8AC3E}">
        <p14:creationId xmlns:p14="http://schemas.microsoft.com/office/powerpoint/2010/main" val="292729971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p:cNvSpPr>
            <a:spLocks noChangeArrowheads="1"/>
          </p:cNvSpPr>
          <p:nvPr/>
        </p:nvSpPr>
        <p:spPr bwMode="auto">
          <a:xfrm>
            <a:off x="561167" y="725322"/>
            <a:ext cx="3988955" cy="48167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pPr marL="464427" lvl="1" indent="-354731" defTabSz="914608" eaLnBrk="0" hangingPunct="0">
              <a:spcAft>
                <a:spcPts val="600"/>
              </a:spcAft>
              <a:buFont typeface="Arial" pitchFamily="34" charset="0"/>
              <a:buChar char="•"/>
            </a:pPr>
            <a:r>
              <a:rPr lang="en-US" sz="2400" dirty="0">
                <a:latin typeface="Arial Narrow" pitchFamily="34" charset="0"/>
              </a:rPr>
              <a:t>AT&amp;T Consumer Communications Services (1994)</a:t>
            </a:r>
          </a:p>
          <a:p>
            <a:pPr marL="464427" lvl="1" indent="-354731" defTabSz="914608" eaLnBrk="0" hangingPunct="0">
              <a:spcAft>
                <a:spcPts val="600"/>
              </a:spcAft>
              <a:buFont typeface="Arial" pitchFamily="34" charset="0"/>
              <a:buChar char="•"/>
            </a:pPr>
            <a:r>
              <a:rPr lang="en-US" sz="2400" dirty="0">
                <a:latin typeface="Arial Narrow" pitchFamily="34" charset="0"/>
              </a:rPr>
              <a:t>AT&amp;T Universal Card Services (1992)</a:t>
            </a:r>
          </a:p>
          <a:p>
            <a:pPr marL="464427" lvl="1" indent="-354731" defTabSz="914608" eaLnBrk="0" hangingPunct="0">
              <a:spcAft>
                <a:spcPts val="600"/>
              </a:spcAft>
              <a:buFont typeface="Arial" pitchFamily="34" charset="0"/>
              <a:buChar char="•"/>
            </a:pPr>
            <a:r>
              <a:rPr lang="en-US" sz="2400" dirty="0">
                <a:latin typeface="Arial Narrow" pitchFamily="34" charset="0"/>
              </a:rPr>
              <a:t>BI (1999)</a:t>
            </a:r>
          </a:p>
          <a:p>
            <a:pPr marL="464427" lvl="1" indent="-354731" defTabSz="914608" eaLnBrk="0" hangingPunct="0">
              <a:spcAft>
                <a:spcPts val="600"/>
              </a:spcAft>
              <a:buFont typeface="Arial" pitchFamily="34" charset="0"/>
              <a:buChar char="•"/>
            </a:pPr>
            <a:r>
              <a:rPr lang="en-US" sz="2400" dirty="0">
                <a:latin typeface="Arial Narrow" pitchFamily="34" charset="0"/>
              </a:rPr>
              <a:t>Boeing Aerospace Support (2003)</a:t>
            </a:r>
          </a:p>
          <a:p>
            <a:pPr marL="464427" lvl="1" indent="-354731" defTabSz="914608" eaLnBrk="0" hangingPunct="0">
              <a:spcAft>
                <a:spcPts val="600"/>
              </a:spcAft>
              <a:buFont typeface="Arial" pitchFamily="34" charset="0"/>
              <a:buChar char="•"/>
            </a:pPr>
            <a:r>
              <a:rPr lang="en-US" sz="2400" dirty="0">
                <a:latin typeface="Arial Narrow" pitchFamily="34" charset="0"/>
              </a:rPr>
              <a:t>Caterpillar Financial Services Corp. U.S. (2003)</a:t>
            </a:r>
          </a:p>
          <a:p>
            <a:pPr marL="464427" lvl="1" indent="-354731" defTabSz="914608" eaLnBrk="0" hangingPunct="0">
              <a:spcAft>
                <a:spcPts val="600"/>
              </a:spcAft>
              <a:buFont typeface="Arial" pitchFamily="34" charset="0"/>
              <a:buChar char="•"/>
            </a:pPr>
            <a:r>
              <a:rPr lang="en-US" sz="2400" dirty="0">
                <a:latin typeface="Arial Narrow" pitchFamily="34" charset="0"/>
              </a:rPr>
              <a:t>Dana Commercial Credit Corporation (1996</a:t>
            </a:r>
            <a:r>
              <a:rPr lang="en-US" sz="2400" dirty="0" smtClean="0">
                <a:latin typeface="Arial Narrow" pitchFamily="34" charset="0"/>
              </a:rPr>
              <a:t>)</a:t>
            </a:r>
            <a:endParaRPr lang="en-US" sz="2400" dirty="0">
              <a:latin typeface="Arial Narrow" pitchFamily="34" charset="0"/>
            </a:endParaRPr>
          </a:p>
        </p:txBody>
      </p:sp>
      <p:sp>
        <p:nvSpPr>
          <p:cNvPr id="19459" name="Rectangle 4"/>
          <p:cNvSpPr>
            <a:spLocks noChangeArrowheads="1"/>
          </p:cNvSpPr>
          <p:nvPr/>
        </p:nvSpPr>
        <p:spPr bwMode="auto">
          <a:xfrm>
            <a:off x="4699635" y="763423"/>
            <a:ext cx="4131829" cy="6155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pPr marL="465852" lvl="1" indent="-363279" defTabSz="914608" eaLnBrk="0" hangingPunct="0">
              <a:spcAft>
                <a:spcPts val="600"/>
              </a:spcAft>
              <a:buFont typeface="Arial" pitchFamily="34" charset="0"/>
              <a:buChar char="•"/>
            </a:pPr>
            <a:r>
              <a:rPr lang="en-US" sz="2400" dirty="0" err="1">
                <a:latin typeface="Arial Narrow" pitchFamily="34" charset="0"/>
              </a:rPr>
              <a:t>DynMcDermott</a:t>
            </a:r>
            <a:r>
              <a:rPr lang="en-US" sz="2400" dirty="0">
                <a:latin typeface="Arial Narrow" pitchFamily="34" charset="0"/>
              </a:rPr>
              <a:t> Petroleum Operations (2005)</a:t>
            </a:r>
          </a:p>
          <a:p>
            <a:pPr marL="465852" lvl="1" indent="-363279" defTabSz="914608" eaLnBrk="0" hangingPunct="0">
              <a:spcAft>
                <a:spcPts val="600"/>
              </a:spcAft>
              <a:buFont typeface="Arial" pitchFamily="34" charset="0"/>
              <a:buChar char="•"/>
            </a:pPr>
            <a:r>
              <a:rPr lang="en-US" sz="2400" dirty="0" smtClean="0">
                <a:latin typeface="Arial Narrow" pitchFamily="34" charset="0"/>
              </a:rPr>
              <a:t>Federal </a:t>
            </a:r>
            <a:r>
              <a:rPr lang="en-US" sz="2400" dirty="0">
                <a:latin typeface="Arial Narrow" pitchFamily="34" charset="0"/>
              </a:rPr>
              <a:t>Express Corporation (1990)</a:t>
            </a:r>
          </a:p>
          <a:p>
            <a:pPr marL="465852" lvl="1" indent="-363279" defTabSz="914608" eaLnBrk="0" hangingPunct="0">
              <a:spcAft>
                <a:spcPts val="600"/>
              </a:spcAft>
              <a:buFont typeface="Arial" pitchFamily="34" charset="0"/>
              <a:buChar char="•"/>
            </a:pPr>
            <a:r>
              <a:rPr lang="en-US" sz="2400" dirty="0">
                <a:latin typeface="Arial Narrow" pitchFamily="34" charset="0"/>
              </a:rPr>
              <a:t>GTE Directories Corporation (1994)</a:t>
            </a:r>
          </a:p>
          <a:p>
            <a:pPr marL="465852" lvl="1" indent="-363279" defTabSz="914608" eaLnBrk="0" hangingPunct="0">
              <a:spcAft>
                <a:spcPts val="600"/>
              </a:spcAft>
              <a:buFont typeface="Arial" pitchFamily="34" charset="0"/>
              <a:buChar char="•"/>
            </a:pPr>
            <a:r>
              <a:rPr lang="en-US" sz="2400" dirty="0">
                <a:latin typeface="Arial Narrow" pitchFamily="34" charset="0"/>
              </a:rPr>
              <a:t>Merrill Lynch Credit Corporation (1997)</a:t>
            </a:r>
          </a:p>
          <a:p>
            <a:pPr marL="465852" lvl="1" indent="-363279" defTabSz="914608" eaLnBrk="0" hangingPunct="0">
              <a:spcAft>
                <a:spcPts val="600"/>
              </a:spcAft>
              <a:buFont typeface="Arial" pitchFamily="34" charset="0"/>
              <a:buChar char="•"/>
            </a:pPr>
            <a:r>
              <a:rPr lang="en-US" sz="2400" dirty="0">
                <a:latin typeface="Arial Narrow" pitchFamily="34" charset="0"/>
              </a:rPr>
              <a:t>Operations Management International, Inc. (2000)</a:t>
            </a:r>
          </a:p>
          <a:p>
            <a:pPr marL="465852" lvl="1" indent="-363279" defTabSz="914608" eaLnBrk="0" hangingPunct="0">
              <a:spcAft>
                <a:spcPts val="600"/>
              </a:spcAft>
              <a:buFont typeface="Arial" pitchFamily="34" charset="0"/>
              <a:buChar char="•"/>
            </a:pPr>
            <a:r>
              <a:rPr lang="en-US" sz="2400" dirty="0">
                <a:latin typeface="Arial Narrow" pitchFamily="34" charset="0"/>
              </a:rPr>
              <a:t>Premier Inc. (2006)</a:t>
            </a:r>
          </a:p>
          <a:p>
            <a:pPr marL="465852" lvl="1" indent="-363279" defTabSz="914608" eaLnBrk="0" hangingPunct="0">
              <a:spcAft>
                <a:spcPts val="600"/>
              </a:spcAft>
              <a:buFont typeface="Arial" pitchFamily="34" charset="0"/>
              <a:buChar char="•"/>
            </a:pPr>
            <a:r>
              <a:rPr lang="en-US" sz="2400" dirty="0">
                <a:latin typeface="Arial Narrow" pitchFamily="34" charset="0"/>
              </a:rPr>
              <a:t>The Ritz-Carlton Hotel  Company, </a:t>
            </a:r>
            <a:r>
              <a:rPr lang="en-US" sz="2400" dirty="0" err="1">
                <a:latin typeface="Arial Narrow" pitchFamily="34" charset="0"/>
              </a:rPr>
              <a:t>L.L.C</a:t>
            </a:r>
            <a:r>
              <a:rPr lang="en-US" sz="2400" dirty="0">
                <a:latin typeface="Arial Narrow" pitchFamily="34" charset="0"/>
              </a:rPr>
              <a:t>. (1992, 1999)</a:t>
            </a:r>
          </a:p>
          <a:p>
            <a:pPr marL="465852" lvl="1" indent="-363279" defTabSz="914608" eaLnBrk="0" hangingPunct="0">
              <a:spcAft>
                <a:spcPts val="600"/>
              </a:spcAft>
              <a:buFont typeface="Arial" pitchFamily="34" charset="0"/>
              <a:buChar char="•"/>
            </a:pPr>
            <a:r>
              <a:rPr lang="en-US" sz="2400" dirty="0">
                <a:latin typeface="Arial Narrow" pitchFamily="34" charset="0"/>
              </a:rPr>
              <a:t>Xerox Business Services (1997)</a:t>
            </a:r>
          </a:p>
          <a:p>
            <a:pPr marL="465852" lvl="1" indent="-363279" defTabSz="914608" eaLnBrk="0" hangingPunct="0">
              <a:spcAft>
                <a:spcPts val="600"/>
              </a:spcAft>
              <a:buFontTx/>
              <a:buChar char="–"/>
            </a:pPr>
            <a:endParaRPr lang="en-US" sz="2400" dirty="0">
              <a:latin typeface="Arial Narrow" pitchFamily="34" charset="0"/>
            </a:endParaRPr>
          </a:p>
        </p:txBody>
      </p:sp>
      <p:sp>
        <p:nvSpPr>
          <p:cNvPr id="5" name="Rectangle 2"/>
          <p:cNvSpPr>
            <a:spLocks noChangeArrowheads="1"/>
          </p:cNvSpPr>
          <p:nvPr/>
        </p:nvSpPr>
        <p:spPr bwMode="auto">
          <a:xfrm>
            <a:off x="228600" y="174137"/>
            <a:ext cx="7021079" cy="525785"/>
          </a:xfrm>
          <a:prstGeom prst="rect">
            <a:avLst/>
          </a:prstGeom>
          <a:noFill/>
          <a:ln w="9525">
            <a:noFill/>
            <a:miter lim="800000"/>
            <a:headEnd/>
            <a:tailEnd/>
          </a:ln>
        </p:spPr>
        <p:txBody>
          <a:bodyPr lIns="0" tIns="0" rIns="0" bIns="0">
            <a:spAutoFit/>
          </a:bodyPr>
          <a:lstStyle/>
          <a:p>
            <a:pPr defTabSz="914608" eaLnBrk="0" hangingPunct="0">
              <a:lnSpc>
                <a:spcPts val="4128"/>
              </a:lnSpc>
              <a:defRPr/>
            </a:pPr>
            <a:r>
              <a:rPr lang="en-US" sz="4400" b="1" dirty="0">
                <a:solidFill>
                  <a:schemeClr val="tx2"/>
                </a:solidFill>
                <a:latin typeface="+mj-lt"/>
                <a:ea typeface="ＭＳ Ｐゴシック" pitchFamily="-109" charset="-128"/>
              </a:rPr>
              <a:t>Award Recipients: Service</a:t>
            </a:r>
            <a:endParaRPr lang="en-US" sz="4400" b="1" strike="sngStrike" dirty="0">
              <a:solidFill>
                <a:schemeClr val="tx2"/>
              </a:solidFill>
              <a:latin typeface="+mj-lt"/>
              <a:ea typeface="ＭＳ Ｐゴシック" pitchFamily="-109" charset="-128"/>
            </a:endParaRPr>
          </a:p>
        </p:txBody>
      </p:sp>
    </p:spTree>
    <p:extLst>
      <p:ext uri="{BB962C8B-B14F-4D97-AF65-F5344CB8AC3E}">
        <p14:creationId xmlns:p14="http://schemas.microsoft.com/office/powerpoint/2010/main" val="327115787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a:spLocks noChangeArrowheads="1"/>
          </p:cNvSpPr>
          <p:nvPr/>
        </p:nvSpPr>
        <p:spPr bwMode="auto">
          <a:xfrm>
            <a:off x="495300" y="1972032"/>
            <a:ext cx="4305300" cy="2523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marL="465852" lvl="1" indent="-363279" defTabSz="914608" eaLnBrk="0" hangingPunct="0">
              <a:spcAft>
                <a:spcPts val="600"/>
              </a:spcAft>
              <a:buFont typeface="Arial" pitchFamily="34" charset="0"/>
              <a:buChar char="•"/>
            </a:pPr>
            <a:r>
              <a:rPr lang="en-US" sz="2400" dirty="0">
                <a:latin typeface="Arial Narrow" pitchFamily="34" charset="0"/>
              </a:rPr>
              <a:t>Ames Rubber Corporation (1993)</a:t>
            </a:r>
          </a:p>
          <a:p>
            <a:pPr marL="465852" lvl="1" indent="-363279" defTabSz="914608" eaLnBrk="0" hangingPunct="0">
              <a:spcAft>
                <a:spcPts val="600"/>
              </a:spcAft>
              <a:buFont typeface="Arial" pitchFamily="34" charset="0"/>
              <a:buChar char="•"/>
            </a:pPr>
            <a:r>
              <a:rPr lang="en-US" sz="2400" dirty="0">
                <a:latin typeface="Arial Narrow" pitchFamily="34" charset="0"/>
              </a:rPr>
              <a:t>Branch-Smith Printing Division (2002)</a:t>
            </a:r>
          </a:p>
          <a:p>
            <a:pPr marL="465852" lvl="1" indent="-363279" defTabSz="914608" eaLnBrk="0" hangingPunct="0">
              <a:spcAft>
                <a:spcPts val="600"/>
              </a:spcAft>
              <a:buFont typeface="Arial" pitchFamily="34" charset="0"/>
              <a:buChar char="•"/>
            </a:pPr>
            <a:r>
              <a:rPr lang="en-US" sz="2400" dirty="0">
                <a:latin typeface="Arial Narrow" pitchFamily="34" charset="0"/>
              </a:rPr>
              <a:t>Custom Research Inc. (1996)</a:t>
            </a:r>
          </a:p>
          <a:p>
            <a:pPr marL="465852" lvl="1" indent="-363279" defTabSz="914608" eaLnBrk="0" hangingPunct="0">
              <a:spcAft>
                <a:spcPts val="600"/>
              </a:spcAft>
              <a:buFont typeface="Arial" pitchFamily="34" charset="0"/>
              <a:buChar char="•"/>
            </a:pPr>
            <a:r>
              <a:rPr lang="en-US" sz="2400" dirty="0" err="1">
                <a:latin typeface="Arial Narrow" pitchFamily="34" charset="0"/>
              </a:rPr>
              <a:t>Freese</a:t>
            </a:r>
            <a:r>
              <a:rPr lang="en-US" sz="2400" dirty="0">
                <a:latin typeface="Arial Narrow" pitchFamily="34" charset="0"/>
              </a:rPr>
              <a:t> and Nichols Inc. (2010)</a:t>
            </a:r>
          </a:p>
          <a:p>
            <a:pPr marL="465852" lvl="1" indent="-363279" defTabSz="914608" eaLnBrk="0" hangingPunct="0">
              <a:spcAft>
                <a:spcPts val="600"/>
              </a:spcAft>
              <a:buFont typeface="Arial" pitchFamily="34" charset="0"/>
              <a:buChar char="•"/>
            </a:pPr>
            <a:r>
              <a:rPr lang="en-US" sz="2400" dirty="0">
                <a:latin typeface="Arial Narrow" pitchFamily="34" charset="0"/>
              </a:rPr>
              <a:t>Globe Metallurgical Inc. (1988</a:t>
            </a:r>
            <a:r>
              <a:rPr lang="en-US" sz="2400" dirty="0" smtClean="0">
                <a:latin typeface="Arial Narrow" pitchFamily="34" charset="0"/>
              </a:rPr>
              <a:t>)</a:t>
            </a:r>
            <a:endParaRPr lang="en-US" sz="2400" dirty="0">
              <a:latin typeface="Arial Narrow" pitchFamily="34" charset="0"/>
            </a:endParaRPr>
          </a:p>
        </p:txBody>
      </p:sp>
      <p:sp>
        <p:nvSpPr>
          <p:cNvPr id="5" name="Rectangle 2"/>
          <p:cNvSpPr>
            <a:spLocks noChangeArrowheads="1"/>
          </p:cNvSpPr>
          <p:nvPr/>
        </p:nvSpPr>
        <p:spPr bwMode="auto">
          <a:xfrm>
            <a:off x="495300" y="1099740"/>
            <a:ext cx="7964920" cy="677108"/>
          </a:xfrm>
          <a:prstGeom prst="rect">
            <a:avLst/>
          </a:prstGeom>
          <a:noFill/>
          <a:ln w="9525">
            <a:noFill/>
            <a:miter lim="800000"/>
            <a:headEnd/>
            <a:tailEnd/>
          </a:ln>
        </p:spPr>
        <p:txBody>
          <a:bodyPr lIns="0" tIns="0" rIns="0" bIns="0">
            <a:spAutoFit/>
          </a:bodyPr>
          <a:lstStyle/>
          <a:p>
            <a:pPr defTabSz="914608" eaLnBrk="0" hangingPunct="0">
              <a:spcBef>
                <a:spcPts val="600"/>
              </a:spcBef>
              <a:spcAft>
                <a:spcPts val="600"/>
              </a:spcAft>
              <a:defRPr/>
            </a:pPr>
            <a:r>
              <a:rPr lang="en-US" sz="4400" b="1" dirty="0">
                <a:solidFill>
                  <a:schemeClr val="tx2"/>
                </a:solidFill>
                <a:latin typeface="+mj-lt"/>
                <a:ea typeface="ＭＳ Ｐゴシック" pitchFamily="-109" charset="-128"/>
              </a:rPr>
              <a:t>Award Recipients: Small Business</a:t>
            </a:r>
            <a:endParaRPr lang="en-US" sz="4400" b="1" strike="sngStrike" dirty="0">
              <a:solidFill>
                <a:schemeClr val="tx2"/>
              </a:solidFill>
              <a:latin typeface="+mj-lt"/>
              <a:ea typeface="ＭＳ Ｐゴシック" pitchFamily="-109" charset="-128"/>
            </a:endParaRPr>
          </a:p>
        </p:txBody>
      </p:sp>
      <p:sp>
        <p:nvSpPr>
          <p:cNvPr id="6" name="Rectangle 3"/>
          <p:cNvSpPr>
            <a:spLocks noChangeArrowheads="1"/>
          </p:cNvSpPr>
          <p:nvPr/>
        </p:nvSpPr>
        <p:spPr bwMode="auto">
          <a:xfrm>
            <a:off x="4800600" y="1972032"/>
            <a:ext cx="4267200" cy="21544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marL="465852" lvl="1" indent="-363279" defTabSz="914608" eaLnBrk="0" hangingPunct="0">
              <a:spcAft>
                <a:spcPts val="600"/>
              </a:spcAft>
              <a:buFont typeface="Arial" pitchFamily="34" charset="0"/>
              <a:buChar char="•"/>
            </a:pPr>
            <a:r>
              <a:rPr lang="en-US" sz="2400" dirty="0" smtClean="0">
                <a:latin typeface="Arial Narrow" pitchFamily="34" charset="0"/>
              </a:rPr>
              <a:t>Granite </a:t>
            </a:r>
            <a:r>
              <a:rPr lang="en-US" sz="2400" dirty="0">
                <a:latin typeface="Arial Narrow" pitchFamily="34" charset="0"/>
              </a:rPr>
              <a:t>Rock Company (1992)</a:t>
            </a:r>
          </a:p>
          <a:p>
            <a:pPr marL="465852" lvl="1" indent="-363279" defTabSz="914608" eaLnBrk="0" hangingPunct="0">
              <a:spcAft>
                <a:spcPts val="600"/>
              </a:spcAft>
              <a:buFont typeface="Arial" pitchFamily="34" charset="0"/>
              <a:buChar char="•"/>
            </a:pPr>
            <a:r>
              <a:rPr lang="en-US" sz="2400" dirty="0" err="1">
                <a:latin typeface="Arial Narrow" pitchFamily="34" charset="0"/>
              </a:rPr>
              <a:t>K&amp;N</a:t>
            </a:r>
            <a:r>
              <a:rPr lang="en-US" sz="2400" dirty="0">
                <a:latin typeface="Arial Narrow" pitchFamily="34" charset="0"/>
              </a:rPr>
              <a:t> Management (2010)</a:t>
            </a:r>
          </a:p>
          <a:p>
            <a:pPr marL="465852" lvl="1" indent="-363279" defTabSz="914608" eaLnBrk="0" hangingPunct="0">
              <a:spcAft>
                <a:spcPts val="600"/>
              </a:spcAft>
              <a:buFont typeface="Arial" pitchFamily="34" charset="0"/>
              <a:buChar char="•"/>
            </a:pPr>
            <a:r>
              <a:rPr lang="en-US" sz="2400" dirty="0">
                <a:latin typeface="Arial Narrow" pitchFamily="34" charset="0"/>
              </a:rPr>
              <a:t>Los Alamos National Bank (2000)</a:t>
            </a:r>
          </a:p>
          <a:p>
            <a:pPr marL="465852" lvl="1" indent="-363279" defTabSz="914608" eaLnBrk="0" hangingPunct="0">
              <a:spcAft>
                <a:spcPts val="600"/>
              </a:spcAft>
              <a:buFont typeface="Arial" pitchFamily="34" charset="0"/>
              <a:buChar char="•"/>
            </a:pPr>
            <a:r>
              <a:rPr lang="en-US" sz="2400" dirty="0">
                <a:latin typeface="Arial Narrow" pitchFamily="34" charset="0"/>
              </a:rPr>
              <a:t>Marlow Industries, Inc. (1991)</a:t>
            </a:r>
          </a:p>
          <a:p>
            <a:pPr marL="465852" lvl="1" indent="-363279" defTabSz="914608" eaLnBrk="0" hangingPunct="0">
              <a:spcAft>
                <a:spcPts val="600"/>
              </a:spcAft>
              <a:buFont typeface="Arial" pitchFamily="34" charset="0"/>
              <a:buChar char="•"/>
            </a:pPr>
            <a:r>
              <a:rPr lang="en-US" sz="2400" dirty="0">
                <a:latin typeface="Arial Narrow" pitchFamily="34" charset="0"/>
              </a:rPr>
              <a:t>MESA (2006, 2012)</a:t>
            </a:r>
          </a:p>
        </p:txBody>
      </p:sp>
    </p:spTree>
    <p:extLst>
      <p:ext uri="{BB962C8B-B14F-4D97-AF65-F5344CB8AC3E}">
        <p14:creationId xmlns:p14="http://schemas.microsoft.com/office/powerpoint/2010/main" val="388799570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4"/>
          <p:cNvSpPr>
            <a:spLocks noChangeArrowheads="1"/>
          </p:cNvSpPr>
          <p:nvPr/>
        </p:nvSpPr>
        <p:spPr bwMode="auto">
          <a:xfrm>
            <a:off x="762001" y="1828800"/>
            <a:ext cx="3810000" cy="29700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marL="465852" lvl="1" indent="-363279" defTabSz="914608" eaLnBrk="0" hangingPunct="0">
              <a:spcAft>
                <a:spcPts val="600"/>
              </a:spcAft>
              <a:buFont typeface="Arial" pitchFamily="34" charset="0"/>
              <a:buChar char="•"/>
            </a:pPr>
            <a:r>
              <a:rPr lang="en-US" sz="2400" dirty="0" err="1">
                <a:latin typeface="Arial Narrow" pitchFamily="34" charset="0"/>
              </a:rPr>
              <a:t>MidwayUSA</a:t>
            </a:r>
            <a:r>
              <a:rPr lang="en-US" sz="2400" dirty="0">
                <a:latin typeface="Arial Narrow" pitchFamily="34" charset="0"/>
              </a:rPr>
              <a:t> (2009)</a:t>
            </a:r>
          </a:p>
          <a:p>
            <a:pPr marL="465852" lvl="1" indent="-363279" defTabSz="914608" eaLnBrk="0" hangingPunct="0">
              <a:spcAft>
                <a:spcPts val="600"/>
              </a:spcAft>
              <a:buFont typeface="Arial" pitchFamily="34" charset="0"/>
              <a:buChar char="•"/>
            </a:pPr>
            <a:r>
              <a:rPr lang="en-US" sz="2400" dirty="0" smtClean="0">
                <a:latin typeface="Arial Narrow" pitchFamily="34" charset="0"/>
              </a:rPr>
              <a:t>Pal’s </a:t>
            </a:r>
            <a:r>
              <a:rPr lang="en-US" sz="2400" dirty="0">
                <a:latin typeface="Arial Narrow" pitchFamily="34" charset="0"/>
              </a:rPr>
              <a:t>Sudden Service (2001)</a:t>
            </a:r>
          </a:p>
          <a:p>
            <a:pPr marL="465852" lvl="1" indent="-363279" defTabSz="914608" eaLnBrk="0" hangingPunct="0">
              <a:spcAft>
                <a:spcPts val="600"/>
              </a:spcAft>
              <a:buFont typeface="Arial" pitchFamily="34" charset="0"/>
              <a:buChar char="•"/>
            </a:pPr>
            <a:r>
              <a:rPr lang="en-US" sz="2400" dirty="0">
                <a:latin typeface="Arial Narrow" pitchFamily="34" charset="0"/>
              </a:rPr>
              <a:t>Park Place Lexus (2005)</a:t>
            </a:r>
          </a:p>
          <a:p>
            <a:pPr marL="465852" lvl="1" indent="-363279" defTabSz="914608" eaLnBrk="0" hangingPunct="0">
              <a:spcAft>
                <a:spcPts val="600"/>
              </a:spcAft>
              <a:buFont typeface="Arial" pitchFamily="34" charset="0"/>
              <a:buChar char="•"/>
            </a:pPr>
            <a:r>
              <a:rPr lang="en-US" sz="2400" dirty="0">
                <a:latin typeface="Arial Narrow" pitchFamily="34" charset="0"/>
              </a:rPr>
              <a:t>PRO-TEC Coating Company (2007)</a:t>
            </a:r>
          </a:p>
          <a:p>
            <a:pPr marL="465852" lvl="1" indent="-363279" defTabSz="914608" eaLnBrk="0" hangingPunct="0">
              <a:spcAft>
                <a:spcPts val="600"/>
              </a:spcAft>
              <a:buFont typeface="Arial" pitchFamily="34" charset="0"/>
              <a:buChar char="•"/>
            </a:pPr>
            <a:r>
              <a:rPr lang="en-US" sz="2400" dirty="0">
                <a:latin typeface="Arial Narrow" pitchFamily="34" charset="0"/>
              </a:rPr>
              <a:t>Stoner, Inc. (2003)</a:t>
            </a:r>
          </a:p>
          <a:p>
            <a:pPr marL="465852" lvl="1" indent="-363279" defTabSz="914608" eaLnBrk="0" hangingPunct="0">
              <a:spcAft>
                <a:spcPts val="600"/>
              </a:spcAft>
              <a:buFont typeface="Arial" pitchFamily="34" charset="0"/>
              <a:buChar char="•"/>
            </a:pPr>
            <a:r>
              <a:rPr lang="en-US" sz="2400" dirty="0" err="1">
                <a:latin typeface="Arial Narrow" pitchFamily="34" charset="0"/>
              </a:rPr>
              <a:t>Studer</a:t>
            </a:r>
            <a:r>
              <a:rPr lang="en-US" sz="2400" dirty="0">
                <a:latin typeface="Arial Narrow" pitchFamily="34" charset="0"/>
              </a:rPr>
              <a:t> Group (2010</a:t>
            </a:r>
            <a:r>
              <a:rPr lang="en-US" sz="2400" dirty="0" smtClean="0">
                <a:latin typeface="Arial Narrow" pitchFamily="34" charset="0"/>
              </a:rPr>
              <a:t>)</a:t>
            </a:r>
            <a:endParaRPr lang="en-US" sz="2400" dirty="0">
              <a:latin typeface="Arial Narrow" pitchFamily="34" charset="0"/>
            </a:endParaRPr>
          </a:p>
        </p:txBody>
      </p:sp>
      <p:sp>
        <p:nvSpPr>
          <p:cNvPr id="5" name="Rectangle 2"/>
          <p:cNvSpPr>
            <a:spLocks noChangeArrowheads="1"/>
          </p:cNvSpPr>
          <p:nvPr/>
        </p:nvSpPr>
        <p:spPr bwMode="auto">
          <a:xfrm>
            <a:off x="381000" y="914400"/>
            <a:ext cx="7964920" cy="677108"/>
          </a:xfrm>
          <a:prstGeom prst="rect">
            <a:avLst/>
          </a:prstGeom>
          <a:noFill/>
          <a:ln w="9525">
            <a:noFill/>
            <a:miter lim="800000"/>
            <a:headEnd/>
            <a:tailEnd/>
          </a:ln>
        </p:spPr>
        <p:txBody>
          <a:bodyPr lIns="0" tIns="0" rIns="0" bIns="0">
            <a:spAutoFit/>
          </a:bodyPr>
          <a:lstStyle/>
          <a:p>
            <a:pPr defTabSz="914608" eaLnBrk="0" hangingPunct="0">
              <a:spcBef>
                <a:spcPts val="600"/>
              </a:spcBef>
              <a:spcAft>
                <a:spcPts val="600"/>
              </a:spcAft>
              <a:defRPr/>
            </a:pPr>
            <a:r>
              <a:rPr lang="en-US" sz="4400" b="1" dirty="0">
                <a:solidFill>
                  <a:schemeClr val="tx2"/>
                </a:solidFill>
                <a:latin typeface="+mj-lt"/>
                <a:ea typeface="ＭＳ Ｐゴシック" pitchFamily="-109" charset="-128"/>
              </a:rPr>
              <a:t>Award Recipients: Small Business</a:t>
            </a:r>
            <a:endParaRPr lang="en-US" sz="4400" b="1" strike="sngStrike" dirty="0">
              <a:solidFill>
                <a:schemeClr val="tx2"/>
              </a:solidFill>
              <a:latin typeface="+mj-lt"/>
              <a:ea typeface="ＭＳ Ｐゴシック" pitchFamily="-109" charset="-128"/>
            </a:endParaRPr>
          </a:p>
        </p:txBody>
      </p:sp>
      <p:sp>
        <p:nvSpPr>
          <p:cNvPr id="6" name="Rectangle 4"/>
          <p:cNvSpPr>
            <a:spLocks noChangeArrowheads="1"/>
          </p:cNvSpPr>
          <p:nvPr/>
        </p:nvSpPr>
        <p:spPr bwMode="auto">
          <a:xfrm>
            <a:off x="4724401" y="1828800"/>
            <a:ext cx="3810000" cy="3262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marL="465852" lvl="1" indent="-363279" defTabSz="914608" eaLnBrk="0" hangingPunct="0">
              <a:spcAft>
                <a:spcPts val="600"/>
              </a:spcAft>
              <a:buFont typeface="Arial" pitchFamily="34" charset="0"/>
              <a:buChar char="•"/>
            </a:pPr>
            <a:r>
              <a:rPr lang="en-US" sz="2400" dirty="0" smtClean="0">
                <a:latin typeface="Arial Narrow" pitchFamily="34" charset="0"/>
              </a:rPr>
              <a:t>Sunny </a:t>
            </a:r>
            <a:r>
              <a:rPr lang="en-US" sz="2400" dirty="0">
                <a:latin typeface="Arial Narrow" pitchFamily="34" charset="0"/>
              </a:rPr>
              <a:t>Fresh Foods (1999)</a:t>
            </a:r>
          </a:p>
          <a:p>
            <a:pPr marL="465852" lvl="1" indent="-363279" defTabSz="914608" eaLnBrk="0" hangingPunct="0">
              <a:spcAft>
                <a:spcPts val="600"/>
              </a:spcAft>
              <a:buFont typeface="Arial" pitchFamily="34" charset="0"/>
              <a:buChar char="•"/>
            </a:pPr>
            <a:r>
              <a:rPr lang="en-US" sz="2400" dirty="0">
                <a:latin typeface="Arial Narrow" pitchFamily="34" charset="0"/>
              </a:rPr>
              <a:t>Texas Nameplate Co., Inc. </a:t>
            </a:r>
            <a:br>
              <a:rPr lang="en-US" sz="2400" dirty="0">
                <a:latin typeface="Arial Narrow" pitchFamily="34" charset="0"/>
              </a:rPr>
            </a:br>
            <a:r>
              <a:rPr lang="en-US" sz="2400" dirty="0">
                <a:latin typeface="Arial Narrow" pitchFamily="34" charset="0"/>
              </a:rPr>
              <a:t>(1998, 2004)</a:t>
            </a:r>
          </a:p>
          <a:p>
            <a:pPr marL="465852" lvl="1" indent="-363279" defTabSz="914608" eaLnBrk="0" hangingPunct="0">
              <a:spcAft>
                <a:spcPts val="600"/>
              </a:spcAft>
              <a:buFont typeface="Arial" pitchFamily="34" charset="0"/>
              <a:buChar char="•"/>
            </a:pPr>
            <a:r>
              <a:rPr lang="en-US" sz="2400" dirty="0">
                <a:latin typeface="Arial Narrow" pitchFamily="34" charset="0"/>
              </a:rPr>
              <a:t>Trident Precision Manufacturing, Inc. (1996)</a:t>
            </a:r>
          </a:p>
          <a:p>
            <a:pPr marL="465852" lvl="1" indent="-363279" defTabSz="914608" eaLnBrk="0" hangingPunct="0">
              <a:spcAft>
                <a:spcPts val="600"/>
              </a:spcAft>
              <a:buFont typeface="Arial" pitchFamily="34" charset="0"/>
              <a:buChar char="•"/>
            </a:pPr>
            <a:r>
              <a:rPr lang="en-US" sz="2400" dirty="0">
                <a:latin typeface="Arial Narrow" pitchFamily="34" charset="0"/>
              </a:rPr>
              <a:t>Wainwright Industries, Inc. (1994)</a:t>
            </a:r>
          </a:p>
          <a:p>
            <a:pPr marL="465852" lvl="1" indent="-363279" defTabSz="914608" eaLnBrk="0" hangingPunct="0">
              <a:spcAft>
                <a:spcPts val="600"/>
              </a:spcAft>
              <a:buFont typeface="Arial" pitchFamily="34" charset="0"/>
              <a:buChar char="•"/>
            </a:pPr>
            <a:r>
              <a:rPr lang="en-US" sz="2400" dirty="0">
                <a:latin typeface="Arial Narrow" pitchFamily="34" charset="0"/>
              </a:rPr>
              <a:t>Wallace Co., Inc. (1990</a:t>
            </a:r>
            <a:r>
              <a:rPr lang="en-US" sz="2400" dirty="0" smtClean="0">
                <a:latin typeface="Arial Narrow" pitchFamily="34" charset="0"/>
              </a:rPr>
              <a:t>)</a:t>
            </a:r>
            <a:endParaRPr lang="en-US" sz="2400" dirty="0">
              <a:latin typeface="Arial Narrow" pitchFamily="34" charset="0"/>
            </a:endParaRPr>
          </a:p>
        </p:txBody>
      </p:sp>
    </p:spTree>
    <p:extLst>
      <p:ext uri="{BB962C8B-B14F-4D97-AF65-F5344CB8AC3E}">
        <p14:creationId xmlns:p14="http://schemas.microsoft.com/office/powerpoint/2010/main" val="56460953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a:spLocks noChangeArrowheads="1"/>
          </p:cNvSpPr>
          <p:nvPr/>
        </p:nvSpPr>
        <p:spPr bwMode="auto">
          <a:xfrm>
            <a:off x="1371600" y="1524000"/>
            <a:ext cx="6553200" cy="43858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marL="465852" lvl="1" indent="-363279" defTabSz="914608" eaLnBrk="0" hangingPunct="0">
              <a:spcAft>
                <a:spcPts val="600"/>
              </a:spcAft>
              <a:buFont typeface="Arial" pitchFamily="34" charset="0"/>
              <a:buChar char="•"/>
            </a:pPr>
            <a:r>
              <a:rPr lang="en-US" sz="2400" dirty="0">
                <a:latin typeface="Arial Narrow" pitchFamily="34" charset="0"/>
              </a:rPr>
              <a:t>Chugach School District (2001)</a:t>
            </a:r>
          </a:p>
          <a:p>
            <a:pPr marL="465852" lvl="1" indent="-363279" defTabSz="914608" eaLnBrk="0" hangingPunct="0">
              <a:spcAft>
                <a:spcPts val="600"/>
              </a:spcAft>
              <a:buFont typeface="Arial" pitchFamily="34" charset="0"/>
              <a:buChar char="•"/>
            </a:pPr>
            <a:r>
              <a:rPr lang="en-US" sz="2400" dirty="0">
                <a:latin typeface="Arial Narrow" pitchFamily="34" charset="0"/>
              </a:rPr>
              <a:t>Community Consolidated School District 15 (2003)</a:t>
            </a:r>
          </a:p>
          <a:p>
            <a:pPr marL="465852" lvl="1" indent="-363279" defTabSz="914608" eaLnBrk="0" hangingPunct="0">
              <a:spcAft>
                <a:spcPts val="600"/>
              </a:spcAft>
              <a:buFont typeface="Arial" pitchFamily="34" charset="0"/>
              <a:buChar char="•"/>
            </a:pPr>
            <a:r>
              <a:rPr lang="en-US" sz="2400" dirty="0">
                <a:latin typeface="Arial Narrow" pitchFamily="34" charset="0"/>
              </a:rPr>
              <a:t>Iredell–Statesville Schools (2008)</a:t>
            </a:r>
          </a:p>
          <a:p>
            <a:pPr marL="465852" lvl="1" indent="-363279" defTabSz="914608" eaLnBrk="0" hangingPunct="0">
              <a:spcAft>
                <a:spcPts val="600"/>
              </a:spcAft>
              <a:buFont typeface="Arial" pitchFamily="34" charset="0"/>
              <a:buChar char="•"/>
            </a:pPr>
            <a:r>
              <a:rPr lang="en-US" sz="2400" dirty="0">
                <a:latin typeface="Arial Narrow" pitchFamily="34" charset="0"/>
              </a:rPr>
              <a:t>Jenks Public Schools (2005)</a:t>
            </a:r>
          </a:p>
          <a:p>
            <a:pPr marL="465852" lvl="1" indent="-363279" defTabSz="914608" eaLnBrk="0" hangingPunct="0">
              <a:spcAft>
                <a:spcPts val="600"/>
              </a:spcAft>
              <a:buFont typeface="Arial" pitchFamily="34" charset="0"/>
              <a:buChar char="•"/>
            </a:pPr>
            <a:r>
              <a:rPr lang="en-US" sz="2400" dirty="0">
                <a:latin typeface="Arial Narrow" pitchFamily="34" charset="0"/>
              </a:rPr>
              <a:t>Kenneth W. </a:t>
            </a:r>
            <a:r>
              <a:rPr lang="en-US" sz="2400" dirty="0" err="1">
                <a:latin typeface="Arial Narrow" pitchFamily="34" charset="0"/>
              </a:rPr>
              <a:t>Monfort</a:t>
            </a:r>
            <a:r>
              <a:rPr lang="en-US" sz="2400" dirty="0">
                <a:latin typeface="Arial Narrow" pitchFamily="34" charset="0"/>
              </a:rPr>
              <a:t> College of Business (2004)</a:t>
            </a:r>
          </a:p>
          <a:p>
            <a:pPr marL="465852" lvl="1" indent="-363279" defTabSz="914608" eaLnBrk="0" hangingPunct="0">
              <a:spcAft>
                <a:spcPts val="600"/>
              </a:spcAft>
              <a:buFont typeface="Arial" pitchFamily="34" charset="0"/>
              <a:buChar char="•"/>
            </a:pPr>
            <a:r>
              <a:rPr lang="en-US" sz="2400" dirty="0">
                <a:latin typeface="Arial Narrow" pitchFamily="34" charset="0"/>
              </a:rPr>
              <a:t>Montgomery County Public Schools (2010)</a:t>
            </a:r>
          </a:p>
          <a:p>
            <a:pPr marL="465852" lvl="1" indent="-363279" defTabSz="914608" eaLnBrk="0" hangingPunct="0">
              <a:spcAft>
                <a:spcPts val="600"/>
              </a:spcAft>
              <a:buFont typeface="Arial" pitchFamily="34" charset="0"/>
              <a:buChar char="•"/>
            </a:pPr>
            <a:r>
              <a:rPr lang="en-US" sz="2400" dirty="0">
                <a:latin typeface="Arial Narrow" pitchFamily="34" charset="0"/>
              </a:rPr>
              <a:t>Pearl River School District (2001</a:t>
            </a:r>
            <a:r>
              <a:rPr lang="en-US" sz="2400" dirty="0" smtClean="0">
                <a:latin typeface="Arial Narrow" pitchFamily="34" charset="0"/>
              </a:rPr>
              <a:t>)</a:t>
            </a:r>
          </a:p>
          <a:p>
            <a:pPr marL="465852" lvl="1" indent="-363279" defTabSz="914608" eaLnBrk="0" hangingPunct="0">
              <a:spcAft>
                <a:spcPts val="600"/>
              </a:spcAft>
              <a:buFont typeface="Arial" pitchFamily="34" charset="0"/>
              <a:buChar char="•"/>
            </a:pPr>
            <a:r>
              <a:rPr lang="en-US" sz="2400" dirty="0" smtClean="0">
                <a:latin typeface="Arial Narrow" pitchFamily="34" charset="0"/>
              </a:rPr>
              <a:t>Pewaukee School District (2013)</a:t>
            </a:r>
            <a:endParaRPr lang="en-US" sz="2400" dirty="0">
              <a:latin typeface="Arial Narrow" pitchFamily="34" charset="0"/>
            </a:endParaRPr>
          </a:p>
          <a:p>
            <a:pPr marL="465852" lvl="1" indent="-363279" defTabSz="914608" eaLnBrk="0" hangingPunct="0">
              <a:spcAft>
                <a:spcPts val="600"/>
              </a:spcAft>
              <a:buFont typeface="Arial" pitchFamily="34" charset="0"/>
              <a:buChar char="•"/>
            </a:pPr>
            <a:r>
              <a:rPr lang="en-US" sz="2400" dirty="0">
                <a:latin typeface="Arial Narrow" pitchFamily="34" charset="0"/>
              </a:rPr>
              <a:t>Richland College (2005)</a:t>
            </a:r>
          </a:p>
          <a:p>
            <a:pPr marL="465852" lvl="1" indent="-363279" defTabSz="914608" eaLnBrk="0" hangingPunct="0">
              <a:spcAft>
                <a:spcPts val="600"/>
              </a:spcAft>
              <a:buFont typeface="Arial" pitchFamily="34" charset="0"/>
              <a:buChar char="•"/>
            </a:pPr>
            <a:r>
              <a:rPr lang="en-US" sz="2400" dirty="0">
                <a:latin typeface="Arial Narrow" pitchFamily="34" charset="0"/>
              </a:rPr>
              <a:t>University of Wisconsin–Stout (2001)</a:t>
            </a:r>
          </a:p>
        </p:txBody>
      </p:sp>
      <p:sp>
        <p:nvSpPr>
          <p:cNvPr id="4" name="Rectangle 2"/>
          <p:cNvSpPr>
            <a:spLocks noChangeArrowheads="1"/>
          </p:cNvSpPr>
          <p:nvPr/>
        </p:nvSpPr>
        <p:spPr bwMode="auto">
          <a:xfrm>
            <a:off x="459221" y="838200"/>
            <a:ext cx="7021079" cy="525785"/>
          </a:xfrm>
          <a:prstGeom prst="rect">
            <a:avLst/>
          </a:prstGeom>
          <a:noFill/>
          <a:ln w="9525">
            <a:noFill/>
            <a:miter lim="800000"/>
            <a:headEnd/>
            <a:tailEnd/>
          </a:ln>
        </p:spPr>
        <p:txBody>
          <a:bodyPr lIns="0" tIns="0" rIns="0" bIns="0">
            <a:spAutoFit/>
          </a:bodyPr>
          <a:lstStyle/>
          <a:p>
            <a:pPr defTabSz="914608" eaLnBrk="0" hangingPunct="0">
              <a:lnSpc>
                <a:spcPts val="4128"/>
              </a:lnSpc>
              <a:defRPr/>
            </a:pPr>
            <a:r>
              <a:rPr lang="en-US" sz="4400" b="1" dirty="0">
                <a:solidFill>
                  <a:schemeClr val="tx2"/>
                </a:solidFill>
                <a:latin typeface="+mj-lt"/>
                <a:ea typeface="ＭＳ Ｐゴシック" pitchFamily="-109" charset="-128"/>
              </a:rPr>
              <a:t>Award Recipients: Education</a:t>
            </a:r>
            <a:endParaRPr lang="en-US" sz="4400" b="1" strike="sngStrike" dirty="0">
              <a:solidFill>
                <a:schemeClr val="tx2"/>
              </a:solidFill>
              <a:latin typeface="+mj-lt"/>
              <a:ea typeface="ＭＳ Ｐゴシック" pitchFamily="-109" charset="-128"/>
            </a:endParaRPr>
          </a:p>
        </p:txBody>
      </p:sp>
    </p:spTree>
    <p:extLst>
      <p:ext uri="{BB962C8B-B14F-4D97-AF65-F5344CB8AC3E}">
        <p14:creationId xmlns:p14="http://schemas.microsoft.com/office/powerpoint/2010/main" val="383641424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p:cNvSpPr>
            <a:spLocks noChangeArrowheads="1"/>
          </p:cNvSpPr>
          <p:nvPr/>
        </p:nvSpPr>
        <p:spPr bwMode="auto">
          <a:xfrm>
            <a:off x="618834" y="914400"/>
            <a:ext cx="4207165" cy="550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marL="464427" lvl="1" indent="-354731" defTabSz="914608" eaLnBrk="0" hangingPunct="0">
              <a:spcAft>
                <a:spcPts val="600"/>
              </a:spcAft>
              <a:buFont typeface="Arial" pitchFamily="34" charset="0"/>
              <a:buChar char="•"/>
            </a:pPr>
            <a:r>
              <a:rPr lang="en-US" sz="2200" dirty="0">
                <a:latin typeface="Arial Narrow" pitchFamily="34" charset="0"/>
              </a:rPr>
              <a:t>Advocate Good Samaritan Hospital (2010)</a:t>
            </a:r>
          </a:p>
          <a:p>
            <a:pPr marL="464427" lvl="1" indent="-354731" defTabSz="914608" eaLnBrk="0" hangingPunct="0">
              <a:spcAft>
                <a:spcPts val="600"/>
              </a:spcAft>
              <a:buFont typeface="Arial" pitchFamily="34" charset="0"/>
              <a:buChar char="•"/>
            </a:pPr>
            <a:r>
              <a:rPr lang="en-US" sz="2200" dirty="0" err="1">
                <a:latin typeface="Arial Narrow" pitchFamily="34" charset="0"/>
              </a:rPr>
              <a:t>AtlantiCare</a:t>
            </a:r>
            <a:r>
              <a:rPr lang="en-US" sz="2200" dirty="0">
                <a:latin typeface="Arial Narrow" pitchFamily="34" charset="0"/>
              </a:rPr>
              <a:t> (2009)</a:t>
            </a:r>
          </a:p>
          <a:p>
            <a:pPr marL="464427" lvl="1" indent="-354731" defTabSz="914608" eaLnBrk="0" hangingPunct="0">
              <a:spcAft>
                <a:spcPts val="600"/>
              </a:spcAft>
              <a:buFont typeface="Arial" pitchFamily="34" charset="0"/>
              <a:buChar char="•"/>
            </a:pPr>
            <a:r>
              <a:rPr lang="en-US" sz="2200" dirty="0">
                <a:latin typeface="Arial Narrow" pitchFamily="34" charset="0"/>
              </a:rPr>
              <a:t>Baptist Hospital, Inc. (2003)</a:t>
            </a:r>
          </a:p>
          <a:p>
            <a:pPr marL="464427" lvl="1" indent="-354731" defTabSz="914608" eaLnBrk="0" hangingPunct="0">
              <a:spcAft>
                <a:spcPts val="600"/>
              </a:spcAft>
              <a:buFont typeface="Arial" pitchFamily="34" charset="0"/>
              <a:buChar char="•"/>
            </a:pPr>
            <a:r>
              <a:rPr lang="en-US" sz="2200" dirty="0" smtClean="0">
                <a:latin typeface="Arial Narrow" pitchFamily="34" charset="0"/>
              </a:rPr>
              <a:t>Bronson </a:t>
            </a:r>
            <a:r>
              <a:rPr lang="en-US" sz="2200" dirty="0">
                <a:latin typeface="Arial Narrow" pitchFamily="34" charset="0"/>
              </a:rPr>
              <a:t>Methodist Hospital (2005)</a:t>
            </a:r>
          </a:p>
          <a:p>
            <a:pPr marL="464427" lvl="1" indent="-354731" defTabSz="914608" eaLnBrk="0" hangingPunct="0">
              <a:spcAft>
                <a:spcPts val="600"/>
              </a:spcAft>
              <a:buFont typeface="Arial" pitchFamily="34" charset="0"/>
              <a:buChar char="•"/>
            </a:pPr>
            <a:r>
              <a:rPr lang="en-US" sz="2200" dirty="0">
                <a:latin typeface="Arial Narrow" pitchFamily="34" charset="0"/>
              </a:rPr>
              <a:t>Heartland Health (2009)</a:t>
            </a:r>
          </a:p>
          <a:p>
            <a:pPr marL="464427" lvl="1" indent="-354731" defTabSz="914608" eaLnBrk="0" hangingPunct="0">
              <a:spcAft>
                <a:spcPts val="600"/>
              </a:spcAft>
              <a:buFont typeface="Arial" pitchFamily="34" charset="0"/>
              <a:buChar char="•"/>
            </a:pPr>
            <a:r>
              <a:rPr lang="en-US" sz="2200" dirty="0">
                <a:latin typeface="Arial Narrow" pitchFamily="34" charset="0"/>
              </a:rPr>
              <a:t>Henry Ford Health System (2011)</a:t>
            </a:r>
          </a:p>
          <a:p>
            <a:pPr marL="464427" lvl="1" indent="-354731" defTabSz="914608" eaLnBrk="0" hangingPunct="0">
              <a:spcAft>
                <a:spcPts val="600"/>
              </a:spcAft>
              <a:buFont typeface="Arial" pitchFamily="34" charset="0"/>
              <a:buChar char="•"/>
            </a:pPr>
            <a:r>
              <a:rPr lang="en-US" sz="2200" dirty="0">
                <a:latin typeface="Arial Narrow" pitchFamily="34" charset="0"/>
              </a:rPr>
              <a:t>Mercy Health System (2007)</a:t>
            </a:r>
          </a:p>
          <a:p>
            <a:pPr marL="464427" lvl="1" indent="-354731" defTabSz="914608" eaLnBrk="0" hangingPunct="0">
              <a:spcAft>
                <a:spcPts val="600"/>
              </a:spcAft>
              <a:buFont typeface="Arial" pitchFamily="34" charset="0"/>
              <a:buChar char="•"/>
            </a:pPr>
            <a:r>
              <a:rPr lang="en-US" sz="2200" dirty="0">
                <a:latin typeface="Arial Narrow" pitchFamily="34" charset="0"/>
              </a:rPr>
              <a:t>North Mississippi Medical Center (2006</a:t>
            </a:r>
            <a:r>
              <a:rPr lang="en-US" sz="2200" dirty="0" smtClean="0">
                <a:latin typeface="Arial Narrow" pitchFamily="34" charset="0"/>
              </a:rPr>
              <a:t>)</a:t>
            </a:r>
          </a:p>
          <a:p>
            <a:pPr marL="464427" lvl="1" indent="-354731" defTabSz="914608" eaLnBrk="0" hangingPunct="0">
              <a:spcAft>
                <a:spcPts val="600"/>
              </a:spcAft>
              <a:buFont typeface="Arial" pitchFamily="34" charset="0"/>
              <a:buChar char="•"/>
            </a:pPr>
            <a:r>
              <a:rPr lang="en-US" sz="2200" dirty="0">
                <a:latin typeface="Arial Narrow" pitchFamily="34" charset="0"/>
              </a:rPr>
              <a:t>North Mississippi Health Services (2012)</a:t>
            </a:r>
          </a:p>
          <a:p>
            <a:pPr marL="464427" lvl="1" indent="-354731" defTabSz="914608" eaLnBrk="0" hangingPunct="0">
              <a:spcAft>
                <a:spcPts val="600"/>
              </a:spcAft>
              <a:buFont typeface="Arial" pitchFamily="34" charset="0"/>
              <a:buChar char="•"/>
            </a:pPr>
            <a:endParaRPr lang="en-US" sz="2200" dirty="0">
              <a:latin typeface="Arial Narrow" pitchFamily="34" charset="0"/>
            </a:endParaRPr>
          </a:p>
          <a:p>
            <a:pPr marL="464427" lvl="1" indent="-354731" defTabSz="914608" eaLnBrk="0" hangingPunct="0">
              <a:spcAft>
                <a:spcPts val="600"/>
              </a:spcAft>
              <a:buFont typeface="Arial" pitchFamily="34" charset="0"/>
              <a:buChar char="•"/>
            </a:pPr>
            <a:endParaRPr lang="en-US" sz="2200" dirty="0">
              <a:latin typeface="Arial Narrow" pitchFamily="34" charset="0"/>
            </a:endParaRPr>
          </a:p>
        </p:txBody>
      </p:sp>
      <p:sp>
        <p:nvSpPr>
          <p:cNvPr id="4" name="Rectangle 2"/>
          <p:cNvSpPr>
            <a:spLocks noChangeArrowheads="1"/>
          </p:cNvSpPr>
          <p:nvPr/>
        </p:nvSpPr>
        <p:spPr bwMode="auto">
          <a:xfrm>
            <a:off x="228600" y="243767"/>
            <a:ext cx="7895647" cy="525785"/>
          </a:xfrm>
          <a:prstGeom prst="rect">
            <a:avLst/>
          </a:prstGeom>
          <a:noFill/>
          <a:ln w="9525">
            <a:noFill/>
            <a:miter lim="800000"/>
            <a:headEnd/>
            <a:tailEnd/>
          </a:ln>
        </p:spPr>
        <p:txBody>
          <a:bodyPr lIns="0" tIns="0" rIns="0" bIns="0">
            <a:spAutoFit/>
          </a:bodyPr>
          <a:lstStyle/>
          <a:p>
            <a:pPr defTabSz="914608" eaLnBrk="0" hangingPunct="0">
              <a:lnSpc>
                <a:spcPts val="4128"/>
              </a:lnSpc>
              <a:defRPr/>
            </a:pPr>
            <a:r>
              <a:rPr lang="en-US" sz="4400" b="1" dirty="0">
                <a:solidFill>
                  <a:schemeClr val="tx2"/>
                </a:solidFill>
                <a:latin typeface="+mj-lt"/>
                <a:ea typeface="ＭＳ Ｐゴシック" pitchFamily="-109" charset="-128"/>
              </a:rPr>
              <a:t>Award Recipients: Health Care</a:t>
            </a:r>
            <a:endParaRPr lang="en-US" sz="4400" b="1" strike="sngStrike" dirty="0">
              <a:solidFill>
                <a:schemeClr val="tx2"/>
              </a:solidFill>
              <a:latin typeface="+mj-lt"/>
              <a:ea typeface="ＭＳ Ｐゴシック" pitchFamily="-109" charset="-128"/>
            </a:endParaRPr>
          </a:p>
        </p:txBody>
      </p:sp>
      <p:sp>
        <p:nvSpPr>
          <p:cNvPr id="22532" name="Rectangle 3"/>
          <p:cNvSpPr>
            <a:spLocks noChangeArrowheads="1"/>
          </p:cNvSpPr>
          <p:nvPr/>
        </p:nvSpPr>
        <p:spPr bwMode="auto">
          <a:xfrm>
            <a:off x="4826000" y="914400"/>
            <a:ext cx="4114800" cy="42627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marL="464427" lvl="1" indent="-354731" defTabSz="914608" eaLnBrk="0" hangingPunct="0">
              <a:spcAft>
                <a:spcPts val="600"/>
              </a:spcAft>
              <a:buFont typeface="Arial" pitchFamily="34" charset="0"/>
              <a:buChar char="•"/>
            </a:pPr>
            <a:r>
              <a:rPr lang="en-US" sz="2200" dirty="0" smtClean="0">
                <a:latin typeface="Arial Narrow" pitchFamily="34" charset="0"/>
              </a:rPr>
              <a:t>Poudre </a:t>
            </a:r>
            <a:r>
              <a:rPr lang="en-US" sz="2200" dirty="0">
                <a:latin typeface="Arial Narrow" pitchFamily="34" charset="0"/>
              </a:rPr>
              <a:t>Valley Health System (2008)</a:t>
            </a:r>
          </a:p>
          <a:p>
            <a:pPr marL="464427" lvl="1" indent="-354731" defTabSz="914608" eaLnBrk="0" hangingPunct="0">
              <a:spcAft>
                <a:spcPts val="600"/>
              </a:spcAft>
              <a:buFont typeface="Arial" pitchFamily="34" charset="0"/>
              <a:buChar char="•"/>
            </a:pPr>
            <a:r>
              <a:rPr lang="en-US" sz="2200" dirty="0">
                <a:latin typeface="Arial Narrow" pitchFamily="34" charset="0"/>
              </a:rPr>
              <a:t>Robert Wood Johnson University Hospital Hamilton (2004)</a:t>
            </a:r>
          </a:p>
          <a:p>
            <a:pPr marL="464427" lvl="1" indent="-354731" defTabSz="914608" eaLnBrk="0" hangingPunct="0">
              <a:spcAft>
                <a:spcPts val="600"/>
              </a:spcAft>
              <a:buFont typeface="Arial" pitchFamily="34" charset="0"/>
              <a:buChar char="•"/>
            </a:pPr>
            <a:r>
              <a:rPr lang="en-US" sz="2200" dirty="0">
                <a:latin typeface="Arial Narrow" pitchFamily="34" charset="0"/>
              </a:rPr>
              <a:t>Saint Luke’s Hospital of Kansas City (2003)</a:t>
            </a:r>
          </a:p>
          <a:p>
            <a:pPr marL="464427" lvl="1" indent="-354731" defTabSz="914608" eaLnBrk="0" hangingPunct="0">
              <a:spcAft>
                <a:spcPts val="600"/>
              </a:spcAft>
              <a:buFont typeface="Arial" pitchFamily="34" charset="0"/>
              <a:buChar char="•"/>
            </a:pPr>
            <a:r>
              <a:rPr lang="en-US" sz="2200" dirty="0" err="1">
                <a:latin typeface="Arial Narrow" pitchFamily="34" charset="0"/>
              </a:rPr>
              <a:t>Schneck</a:t>
            </a:r>
            <a:r>
              <a:rPr lang="en-US" sz="2200" dirty="0">
                <a:latin typeface="Arial Narrow" pitchFamily="34" charset="0"/>
              </a:rPr>
              <a:t> Medical Center (2011)</a:t>
            </a:r>
          </a:p>
          <a:p>
            <a:pPr marL="464427" lvl="1" indent="-354731" defTabSz="914608" eaLnBrk="0" hangingPunct="0">
              <a:spcAft>
                <a:spcPts val="600"/>
              </a:spcAft>
              <a:buFont typeface="Arial" pitchFamily="34" charset="0"/>
              <a:buChar char="•"/>
            </a:pPr>
            <a:r>
              <a:rPr lang="en-US" sz="2200" dirty="0">
                <a:latin typeface="Arial Narrow" pitchFamily="34" charset="0"/>
              </a:rPr>
              <a:t>Sharp HealthCare (2007)</a:t>
            </a:r>
          </a:p>
          <a:p>
            <a:pPr marL="464427" lvl="1" indent="-354731" defTabSz="914608" eaLnBrk="0" hangingPunct="0">
              <a:spcAft>
                <a:spcPts val="600"/>
              </a:spcAft>
              <a:buFont typeface="Arial" pitchFamily="34" charset="0"/>
              <a:buChar char="•"/>
            </a:pPr>
            <a:r>
              <a:rPr lang="en-US" sz="2200" dirty="0" err="1">
                <a:latin typeface="Arial Narrow" pitchFamily="34" charset="0"/>
              </a:rPr>
              <a:t>Southcentral</a:t>
            </a:r>
            <a:r>
              <a:rPr lang="en-US" sz="2200" dirty="0">
                <a:latin typeface="Arial Narrow" pitchFamily="34" charset="0"/>
              </a:rPr>
              <a:t> Foundation (2011)</a:t>
            </a:r>
          </a:p>
          <a:p>
            <a:pPr marL="464427" lvl="1" indent="-354731" defTabSz="914608" eaLnBrk="0" hangingPunct="0">
              <a:spcAft>
                <a:spcPts val="600"/>
              </a:spcAft>
              <a:buFont typeface="Arial" pitchFamily="34" charset="0"/>
              <a:buChar char="•"/>
            </a:pPr>
            <a:r>
              <a:rPr lang="en-US" sz="2200" dirty="0" err="1">
                <a:latin typeface="Arial Narrow" pitchFamily="34" charset="0"/>
              </a:rPr>
              <a:t>SSM</a:t>
            </a:r>
            <a:r>
              <a:rPr lang="en-US" sz="2200" dirty="0">
                <a:latin typeface="Arial Narrow" pitchFamily="34" charset="0"/>
              </a:rPr>
              <a:t> Health Care (2002</a:t>
            </a:r>
            <a:r>
              <a:rPr lang="en-US" sz="2200" dirty="0" smtClean="0">
                <a:latin typeface="Arial Narrow" pitchFamily="34" charset="0"/>
              </a:rPr>
              <a:t>)</a:t>
            </a:r>
          </a:p>
          <a:p>
            <a:pPr marL="464427" lvl="1" indent="-354731" defTabSz="914608" eaLnBrk="0" hangingPunct="0">
              <a:spcAft>
                <a:spcPts val="600"/>
              </a:spcAft>
              <a:buFont typeface="Arial" pitchFamily="34" charset="0"/>
              <a:buChar char="•"/>
            </a:pPr>
            <a:r>
              <a:rPr lang="en-US" sz="2200" dirty="0" smtClean="0">
                <a:latin typeface="Arial Narrow" pitchFamily="34" charset="0"/>
              </a:rPr>
              <a:t>Sutter Davis Hospital (2013)</a:t>
            </a:r>
            <a:endParaRPr lang="en-US" sz="2200" dirty="0">
              <a:latin typeface="Arial Narrow" pitchFamily="34" charset="0"/>
            </a:endParaRPr>
          </a:p>
        </p:txBody>
      </p:sp>
    </p:spTree>
    <p:extLst>
      <p:ext uri="{BB962C8B-B14F-4D97-AF65-F5344CB8AC3E}">
        <p14:creationId xmlns:p14="http://schemas.microsoft.com/office/powerpoint/2010/main" val="200392521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304800" y="632012"/>
            <a:ext cx="8087591" cy="1143000"/>
          </a:xfrm>
          <a:ln>
            <a:miter lim="800000"/>
            <a:headEnd/>
            <a:tailEnd/>
          </a:ln>
          <a:extLst/>
        </p:spPr>
        <p:txBody>
          <a:bodyPr/>
          <a:lstStyle/>
          <a:p>
            <a:pPr>
              <a:defRPr/>
            </a:pPr>
            <a:r>
              <a:rPr lang="en-US" sz="4400" dirty="0" smtClean="0"/>
              <a:t>Award Recipients: Nonprofit</a:t>
            </a:r>
            <a:endParaRPr lang="en-US" sz="4400" strike="sngStrike" dirty="0" smtClean="0"/>
          </a:p>
        </p:txBody>
      </p:sp>
      <p:sp>
        <p:nvSpPr>
          <p:cNvPr id="23555" name="Rectangle 3"/>
          <p:cNvSpPr>
            <a:spLocks noGrp="1" noChangeArrowheads="1"/>
          </p:cNvSpPr>
          <p:nvPr>
            <p:ph type="body" idx="1"/>
          </p:nvPr>
        </p:nvSpPr>
        <p:spPr>
          <a:xfrm>
            <a:off x="1219200" y="1546412"/>
            <a:ext cx="7078806" cy="4168588"/>
          </a:xfrm>
        </p:spPr>
        <p:txBody>
          <a:bodyPr/>
          <a:lstStyle/>
          <a:p>
            <a:pPr>
              <a:lnSpc>
                <a:spcPct val="100000"/>
              </a:lnSpc>
              <a:spcBef>
                <a:spcPts val="0"/>
              </a:spcBef>
              <a:spcAft>
                <a:spcPts val="600"/>
              </a:spcAft>
            </a:pPr>
            <a:r>
              <a:rPr lang="en-US" sz="2800" dirty="0">
                <a:ea typeface="ＭＳ Ｐゴシック" pitchFamily="34" charset="-128"/>
              </a:rPr>
              <a:t>City of Coral </a:t>
            </a:r>
            <a:r>
              <a:rPr lang="en-US" sz="2800" dirty="0" smtClean="0">
                <a:ea typeface="ＭＳ Ｐゴシック" pitchFamily="34" charset="-128"/>
              </a:rPr>
              <a:t>Springs, Florida </a:t>
            </a:r>
            <a:r>
              <a:rPr lang="en-US" sz="2800" dirty="0">
                <a:ea typeface="ＭＳ Ｐゴシック" pitchFamily="34" charset="-128"/>
              </a:rPr>
              <a:t>(2007)</a:t>
            </a:r>
          </a:p>
          <a:p>
            <a:pPr>
              <a:lnSpc>
                <a:spcPct val="100000"/>
              </a:lnSpc>
              <a:spcBef>
                <a:spcPts val="0"/>
              </a:spcBef>
              <a:spcAft>
                <a:spcPts val="600"/>
              </a:spcAft>
            </a:pPr>
            <a:r>
              <a:rPr lang="en-US" sz="2800" dirty="0" smtClean="0">
                <a:ea typeface="ＭＳ Ｐゴシック" pitchFamily="34" charset="-128"/>
              </a:rPr>
              <a:t>City of Irving, Texas (2012)</a:t>
            </a:r>
          </a:p>
          <a:p>
            <a:pPr>
              <a:lnSpc>
                <a:spcPct val="100000"/>
              </a:lnSpc>
              <a:spcBef>
                <a:spcPts val="0"/>
              </a:spcBef>
              <a:spcAft>
                <a:spcPts val="600"/>
              </a:spcAft>
            </a:pPr>
            <a:r>
              <a:rPr lang="en-US" sz="2800" dirty="0" smtClean="0">
                <a:ea typeface="ＭＳ Ｐゴシック" pitchFamily="34" charset="-128"/>
              </a:rPr>
              <a:t>Concordia </a:t>
            </a:r>
            <a:r>
              <a:rPr lang="en-US" sz="2800" dirty="0">
                <a:ea typeface="ＭＳ Ｐゴシック" pitchFamily="34" charset="-128"/>
              </a:rPr>
              <a:t>Publishing House (2011)</a:t>
            </a:r>
          </a:p>
          <a:p>
            <a:pPr>
              <a:lnSpc>
                <a:spcPct val="100000"/>
              </a:lnSpc>
              <a:spcBef>
                <a:spcPts val="0"/>
              </a:spcBef>
              <a:spcAft>
                <a:spcPts val="600"/>
              </a:spcAft>
            </a:pPr>
            <a:r>
              <a:rPr lang="en-US" sz="2800" dirty="0">
                <a:ea typeface="ＭＳ Ｐゴシック" pitchFamily="34" charset="-128"/>
              </a:rPr>
              <a:t>U.S. Army Armament Research, Development and Engineering Center (</a:t>
            </a:r>
            <a:r>
              <a:rPr lang="en-US" sz="2800" dirty="0" err="1">
                <a:ea typeface="ＭＳ Ｐゴシック" pitchFamily="34" charset="-128"/>
              </a:rPr>
              <a:t>ARDEC</a:t>
            </a:r>
            <a:r>
              <a:rPr lang="en-US" sz="2800" dirty="0">
                <a:ea typeface="ＭＳ Ｐゴシック" pitchFamily="34" charset="-128"/>
              </a:rPr>
              <a:t>; 2007)</a:t>
            </a:r>
          </a:p>
          <a:p>
            <a:pPr>
              <a:lnSpc>
                <a:spcPct val="100000"/>
              </a:lnSpc>
              <a:spcBef>
                <a:spcPts val="0"/>
              </a:spcBef>
              <a:spcAft>
                <a:spcPts val="600"/>
              </a:spcAft>
            </a:pPr>
            <a:r>
              <a:rPr lang="en-US" sz="2800" dirty="0">
                <a:ea typeface="ＭＳ Ｐゴシック" pitchFamily="34" charset="-128"/>
              </a:rPr>
              <a:t>Veterans Affairs </a:t>
            </a:r>
            <a:r>
              <a:rPr lang="en-US" sz="2800" dirty="0" smtClean="0">
                <a:ea typeface="ＭＳ Ｐゴシック" pitchFamily="34" charset="-128"/>
              </a:rPr>
              <a:t>Cooperative </a:t>
            </a:r>
            <a:r>
              <a:rPr lang="en-US" sz="2800" dirty="0">
                <a:ea typeface="ＭＳ Ｐゴシック" pitchFamily="34" charset="-128"/>
              </a:rPr>
              <a:t>Studies Program Clinical Research Pharmacy Coordinating Center (2009)</a:t>
            </a:r>
          </a:p>
        </p:txBody>
      </p:sp>
    </p:spTree>
    <p:extLst>
      <p:ext uri="{BB962C8B-B14F-4D97-AF65-F5344CB8AC3E}">
        <p14:creationId xmlns:p14="http://schemas.microsoft.com/office/powerpoint/2010/main" val="267612813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434" name="Group 3"/>
          <p:cNvGrpSpPr>
            <a:grpSpLocks/>
          </p:cNvGrpSpPr>
          <p:nvPr/>
        </p:nvGrpSpPr>
        <p:grpSpPr bwMode="auto">
          <a:xfrm>
            <a:off x="-2886" y="4800601"/>
            <a:ext cx="9143699" cy="2150747"/>
            <a:chOff x="-3175" y="5440680"/>
            <a:chExt cx="10058069" cy="2437513"/>
          </a:xfrm>
        </p:grpSpPr>
        <p:grpSp>
          <p:nvGrpSpPr>
            <p:cNvPr id="18438" name="Group 16"/>
            <p:cNvGrpSpPr>
              <a:grpSpLocks/>
            </p:cNvGrpSpPr>
            <p:nvPr/>
          </p:nvGrpSpPr>
          <p:grpSpPr bwMode="auto">
            <a:xfrm>
              <a:off x="-3175" y="5440680"/>
              <a:ext cx="10058069" cy="2437513"/>
              <a:chOff x="-3876" y="5440932"/>
              <a:chExt cx="10058400" cy="2437940"/>
            </a:xfrm>
          </p:grpSpPr>
          <p:pic>
            <p:nvPicPr>
              <p:cNvPr id="18442" name="Picture 14" descr="shutterstock_40118065#5D201C_cmyk.ai"/>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76" y="5440932"/>
                <a:ext cx="10058400" cy="2437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43" name="Text Box 12"/>
              <p:cNvSpPr txBox="1">
                <a:spLocks noChangeArrowheads="1"/>
              </p:cNvSpPr>
              <p:nvPr/>
            </p:nvSpPr>
            <p:spPr bwMode="auto">
              <a:xfrm>
                <a:off x="26288" y="7442803"/>
                <a:ext cx="4387994" cy="261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ea typeface="ＭＳ Ｐゴシック" pitchFamily="34" charset="-128"/>
                  </a:defRPr>
                </a:lvl1pPr>
                <a:lvl2pPr marL="742950" indent="-285750" eaLnBrk="0" hangingPunct="0">
                  <a:defRPr sz="2400">
                    <a:solidFill>
                      <a:schemeClr val="tx1"/>
                    </a:solidFill>
                    <a:latin typeface="Times New Roman" pitchFamily="18" charset="0"/>
                    <a:ea typeface="ＭＳ Ｐゴシック" pitchFamily="34" charset="-128"/>
                  </a:defRPr>
                </a:lvl2pPr>
                <a:lvl3pPr marL="1143000" indent="-228600" eaLnBrk="0" hangingPunct="0">
                  <a:defRPr sz="2400">
                    <a:solidFill>
                      <a:schemeClr val="tx1"/>
                    </a:solidFill>
                    <a:latin typeface="Times New Roman" pitchFamily="18" charset="0"/>
                    <a:ea typeface="ＭＳ Ｐゴシック" pitchFamily="34" charset="-128"/>
                  </a:defRPr>
                </a:lvl3pPr>
                <a:lvl4pPr marL="1600200" indent="-228600" eaLnBrk="0" hangingPunct="0">
                  <a:defRPr sz="2400">
                    <a:solidFill>
                      <a:schemeClr val="tx1"/>
                    </a:solidFill>
                    <a:latin typeface="Times New Roman" pitchFamily="18" charset="0"/>
                    <a:ea typeface="ＭＳ Ｐゴシック" pitchFamily="34" charset="-128"/>
                  </a:defRPr>
                </a:lvl4pPr>
                <a:lvl5pPr marL="2057400" indent="-228600" eaLnBrk="0" hangingPunct="0">
                  <a:defRPr sz="2400">
                    <a:solidFill>
                      <a:schemeClr val="tx1"/>
                    </a:solidFill>
                    <a:latin typeface="Times New Roman" pitchFamily="18"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Times New Roman" pitchFamily="18"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Times New Roman" pitchFamily="18"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Times New Roman" pitchFamily="18"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Times New Roman" pitchFamily="18" charset="0"/>
                    <a:ea typeface="ＭＳ Ｐゴシック" pitchFamily="34" charset="-128"/>
                  </a:defRPr>
                </a:lvl9pPr>
              </a:lstStyle>
              <a:p>
                <a:r>
                  <a:rPr lang="en-US" sz="900">
                    <a:solidFill>
                      <a:schemeClr val="bg1"/>
                    </a:solidFill>
                    <a:latin typeface="Arial" pitchFamily="34" charset="0"/>
                    <a:cs typeface="Arial" pitchFamily="34" charset="0"/>
                  </a:rPr>
                  <a:t>Baldrige Performance Excellence Program | www.nist.gov/baldrige</a:t>
                </a:r>
              </a:p>
            </p:txBody>
          </p:sp>
        </p:grpSp>
        <p:pic>
          <p:nvPicPr>
            <p:cNvPr id="18439" name="Baldrige_Program_Logo_2010.whitebkgd.eps" descr="/Users/louannross/Desktop/Design Center/Art Folder/Logo Folder/M/ New 2010 Logo/Final Program Logo 2010/Baldrige_Program_Logo_2010.whitebkgd.eps"/>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53988" y="6464300"/>
              <a:ext cx="1624012" cy="966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40" name="nistident_flright_vec.eps" descr="/Users/louannross/Desktop/Design Center/Art Folder/Logo Folder/N/ New Identifiers 11.09.07/nistident_flright_vec.eps"/>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972550" y="7277100"/>
              <a:ext cx="933450" cy="41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8435" name="Rectangle 2"/>
          <p:cNvSpPr>
            <a:spLocks noGrp="1" noChangeArrowheads="1"/>
          </p:cNvSpPr>
          <p:nvPr>
            <p:ph type="title"/>
          </p:nvPr>
        </p:nvSpPr>
        <p:spPr>
          <a:xfrm>
            <a:off x="304800" y="685800"/>
            <a:ext cx="6026727" cy="707395"/>
          </a:xfrm>
        </p:spPr>
        <p:txBody>
          <a:bodyPr/>
          <a:lstStyle/>
          <a:p>
            <a:r>
              <a:rPr lang="en-US" sz="4400" dirty="0" smtClean="0">
                <a:solidFill>
                  <a:schemeClr val="tx1"/>
                </a:solidFill>
                <a:latin typeface="Arial Narrow" pitchFamily="34" charset="0"/>
                <a:ea typeface="ＭＳ Ｐゴシック" pitchFamily="34" charset="-128"/>
                <a:cs typeface="Arial Narrow" pitchFamily="34" charset="0"/>
              </a:rPr>
              <a:t>For More Information</a:t>
            </a:r>
            <a:endParaRPr lang="en-US" sz="4400" dirty="0" smtClean="0">
              <a:latin typeface="Arial Narrow" pitchFamily="34" charset="0"/>
              <a:ea typeface="ＭＳ Ｐゴシック" pitchFamily="34" charset="-128"/>
              <a:cs typeface="Arial Narrow" pitchFamily="34" charset="0"/>
            </a:endParaRPr>
          </a:p>
        </p:txBody>
      </p:sp>
      <p:sp>
        <p:nvSpPr>
          <p:cNvPr id="18436" name="Rectangle 3"/>
          <p:cNvSpPr>
            <a:spLocks noGrp="1" noChangeArrowheads="1"/>
          </p:cNvSpPr>
          <p:nvPr>
            <p:ph idx="1"/>
          </p:nvPr>
        </p:nvSpPr>
        <p:spPr>
          <a:xfrm>
            <a:off x="777367" y="1295400"/>
            <a:ext cx="7583192" cy="3643052"/>
          </a:xfrm>
        </p:spPr>
        <p:txBody>
          <a:bodyPr/>
          <a:lstStyle/>
          <a:p>
            <a:pPr>
              <a:lnSpc>
                <a:spcPct val="100000"/>
              </a:lnSpc>
              <a:spcBef>
                <a:spcPts val="0"/>
              </a:spcBef>
              <a:spcAft>
                <a:spcPts val="600"/>
              </a:spcAft>
            </a:pPr>
            <a:r>
              <a:rPr lang="en-US" sz="2800" dirty="0" smtClean="0">
                <a:ea typeface="ＭＳ Ｐゴシック" pitchFamily="34" charset="-128"/>
              </a:rPr>
              <a:t>Criteria booklets and free Criteria content</a:t>
            </a:r>
          </a:p>
          <a:p>
            <a:pPr>
              <a:lnSpc>
                <a:spcPct val="100000"/>
              </a:lnSpc>
              <a:spcBef>
                <a:spcPts val="0"/>
              </a:spcBef>
              <a:spcAft>
                <a:spcPts val="600"/>
              </a:spcAft>
            </a:pPr>
            <a:r>
              <a:rPr lang="en-US" sz="2800" dirty="0" smtClean="0">
                <a:ea typeface="ＭＳ Ｐゴシック" pitchFamily="34" charset="-128"/>
              </a:rPr>
              <a:t>Self-assessment tools </a:t>
            </a:r>
          </a:p>
          <a:p>
            <a:pPr>
              <a:lnSpc>
                <a:spcPct val="100000"/>
              </a:lnSpc>
              <a:spcBef>
                <a:spcPts val="0"/>
              </a:spcBef>
              <a:spcAft>
                <a:spcPts val="600"/>
              </a:spcAft>
            </a:pPr>
            <a:r>
              <a:rPr lang="en-US" sz="2800" dirty="0" smtClean="0">
                <a:ea typeface="ＭＳ Ｐゴシック" pitchFamily="34" charset="-128"/>
              </a:rPr>
              <a:t>Organizational </a:t>
            </a:r>
            <a:r>
              <a:rPr lang="en-US" sz="2800" dirty="0">
                <a:ea typeface="ＭＳ Ｐゴシック" pitchFamily="34" charset="-128"/>
              </a:rPr>
              <a:t>assessments</a:t>
            </a:r>
          </a:p>
          <a:p>
            <a:pPr>
              <a:lnSpc>
                <a:spcPct val="100000"/>
              </a:lnSpc>
              <a:spcBef>
                <a:spcPts val="0"/>
              </a:spcBef>
              <a:spcAft>
                <a:spcPts val="600"/>
              </a:spcAft>
            </a:pPr>
            <a:r>
              <a:rPr lang="en-US" sz="2800" dirty="0">
                <a:ea typeface="ＭＳ Ｐゴシック" pitchFamily="34" charset="-128"/>
              </a:rPr>
              <a:t>Training, conferences, and executive education</a:t>
            </a:r>
          </a:p>
          <a:p>
            <a:pPr>
              <a:lnSpc>
                <a:spcPct val="100000"/>
              </a:lnSpc>
              <a:spcBef>
                <a:spcPts val="0"/>
              </a:spcBef>
              <a:spcAft>
                <a:spcPts val="600"/>
              </a:spcAft>
            </a:pPr>
            <a:r>
              <a:rPr lang="en-US" sz="2800" dirty="0" smtClean="0">
                <a:ea typeface="ＭＳ Ｐゴシック" pitchFamily="34" charset="-128"/>
              </a:rPr>
              <a:t>Award recipient profiles</a:t>
            </a:r>
          </a:p>
          <a:p>
            <a:pPr>
              <a:lnSpc>
                <a:spcPct val="100000"/>
              </a:lnSpc>
              <a:spcBef>
                <a:spcPts val="0"/>
              </a:spcBef>
              <a:spcAft>
                <a:spcPts val="600"/>
              </a:spcAft>
            </a:pPr>
            <a:r>
              <a:rPr lang="en-US" sz="2800" dirty="0" smtClean="0">
                <a:ea typeface="ＭＳ Ｐゴシック" pitchFamily="34" charset="-128"/>
              </a:rPr>
              <a:t>Case studies</a:t>
            </a:r>
          </a:p>
          <a:p>
            <a:pPr>
              <a:lnSpc>
                <a:spcPct val="100000"/>
              </a:lnSpc>
              <a:spcBef>
                <a:spcPts val="0"/>
              </a:spcBef>
              <a:spcAft>
                <a:spcPts val="600"/>
              </a:spcAft>
            </a:pPr>
            <a:r>
              <a:rPr lang="en-US" sz="2800" dirty="0" smtClean="0">
                <a:ea typeface="ＭＳ Ｐゴシック" pitchFamily="34" charset="-128"/>
              </a:rPr>
              <a:t>Connections to the Baldrige community</a:t>
            </a:r>
          </a:p>
        </p:txBody>
      </p:sp>
      <p:sp>
        <p:nvSpPr>
          <p:cNvPr id="23" name="TextBox 22"/>
          <p:cNvSpPr txBox="1"/>
          <p:nvPr/>
        </p:nvSpPr>
        <p:spPr>
          <a:xfrm>
            <a:off x="5486400" y="4800600"/>
            <a:ext cx="3519055" cy="1190855"/>
          </a:xfrm>
          <a:prstGeom prst="rect">
            <a:avLst/>
          </a:prstGeom>
          <a:noFill/>
        </p:spPr>
        <p:txBody>
          <a:bodyPr wrap="square" lIns="82058" tIns="41029" rIns="82058" bIns="41029">
            <a:spAutoFit/>
          </a:bodyPr>
          <a:lstStyle/>
          <a:p>
            <a:pPr marL="464427" indent="-464427" algn="r" defTabSz="914608" eaLnBrk="0" hangingPunct="0">
              <a:buSzPct val="50000"/>
              <a:defRPr/>
            </a:pPr>
            <a:r>
              <a:rPr lang="en-US" sz="2400" b="1" kern="0" dirty="0">
                <a:solidFill>
                  <a:srgbClr val="000000"/>
                </a:solidFill>
                <a:latin typeface="Arial Narrow"/>
                <a:ea typeface="ＭＳ Ｐゴシック" pitchFamily="-107" charset="-128"/>
              </a:rPr>
              <a:t>www.nist.gov/baldrige </a:t>
            </a:r>
          </a:p>
          <a:p>
            <a:pPr marL="464427" indent="-464427" algn="r" defTabSz="914608" eaLnBrk="0" hangingPunct="0">
              <a:buSzPct val="50000"/>
              <a:defRPr/>
            </a:pPr>
            <a:r>
              <a:rPr lang="en-US" sz="2400" b="1" kern="0" dirty="0">
                <a:solidFill>
                  <a:srgbClr val="000000"/>
                </a:solidFill>
                <a:latin typeface="Arial Narrow"/>
                <a:ea typeface="ＭＳ Ｐゴシック" pitchFamily="-107" charset="-128"/>
              </a:rPr>
              <a:t>baldrige@nist.gov</a:t>
            </a:r>
          </a:p>
          <a:p>
            <a:pPr marL="464427" indent="-464427" algn="r" defTabSz="914608" eaLnBrk="0" hangingPunct="0">
              <a:buSzPct val="50000"/>
              <a:defRPr/>
            </a:pPr>
            <a:r>
              <a:rPr lang="en-US" sz="2400" b="1" kern="0" dirty="0">
                <a:solidFill>
                  <a:srgbClr val="000000"/>
                </a:solidFill>
                <a:latin typeface="Arial Narrow"/>
                <a:ea typeface="ＭＳ Ｐゴシック" pitchFamily="-107" charset="-128"/>
              </a:rPr>
              <a:t>(301) </a:t>
            </a:r>
            <a:r>
              <a:rPr lang="en-US" sz="2400" b="1" kern="0" dirty="0" smtClean="0">
                <a:solidFill>
                  <a:srgbClr val="000000"/>
                </a:solidFill>
                <a:latin typeface="Arial Narrow"/>
                <a:ea typeface="ＭＳ Ｐゴシック" pitchFamily="-107" charset="-128"/>
              </a:rPr>
              <a:t>975-2036</a:t>
            </a:r>
            <a:endParaRPr lang="en-US" sz="2400" dirty="0">
              <a:ea typeface="ＭＳ Ｐゴシック" pitchFamily="-109" charset="-128"/>
            </a:endParaRPr>
          </a:p>
        </p:txBody>
      </p:sp>
    </p:spTree>
    <p:extLst>
      <p:ext uri="{BB962C8B-B14F-4D97-AF65-F5344CB8AC3E}">
        <p14:creationId xmlns:p14="http://schemas.microsoft.com/office/powerpoint/2010/main" val="35744230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ChangeArrowheads="1"/>
          </p:cNvSpPr>
          <p:nvPr/>
        </p:nvSpPr>
        <p:spPr bwMode="auto">
          <a:xfrm>
            <a:off x="432955" y="1008669"/>
            <a:ext cx="8243455" cy="679357"/>
          </a:xfrm>
          <a:prstGeom prst="rect">
            <a:avLst/>
          </a:prstGeom>
          <a:noFill/>
          <a:ln w="9525">
            <a:noFill/>
            <a:miter lim="800000"/>
            <a:headEnd/>
            <a:tailEnd/>
          </a:ln>
        </p:spPr>
        <p:txBody>
          <a:bodyPr lIns="82058" tIns="41029" rIns="82058" bIns="41029">
            <a:spAutoFit/>
          </a:bodyPr>
          <a:lstStyle/>
          <a:p>
            <a:pPr>
              <a:defRPr/>
            </a:pPr>
            <a:r>
              <a:rPr lang="en-US" sz="3900" b="1" dirty="0">
                <a:latin typeface="+mj-lt"/>
                <a:ea typeface="ＭＳ Ｐゴシック" pitchFamily="-109" charset="-128"/>
              </a:rPr>
              <a:t>Why </a:t>
            </a:r>
            <a:r>
              <a:rPr lang="en-US" sz="3900" b="1" dirty="0" smtClean="0">
                <a:latin typeface="+mj-lt"/>
                <a:ea typeface="ＭＳ Ｐゴシック" pitchFamily="-109" charset="-128"/>
              </a:rPr>
              <a:t>Apply?</a:t>
            </a:r>
            <a:endParaRPr lang="en-US" sz="5000" b="1" dirty="0">
              <a:latin typeface="+mj-lt"/>
              <a:ea typeface="ＭＳ Ｐゴシック" pitchFamily="-109" charset="-128"/>
            </a:endParaRPr>
          </a:p>
        </p:txBody>
      </p:sp>
      <p:sp>
        <p:nvSpPr>
          <p:cNvPr id="4099" name="Text Box 3"/>
          <p:cNvSpPr txBox="1">
            <a:spLocks noChangeArrowheads="1"/>
          </p:cNvSpPr>
          <p:nvPr/>
        </p:nvSpPr>
        <p:spPr bwMode="auto">
          <a:xfrm>
            <a:off x="953078" y="1848842"/>
            <a:ext cx="7697932" cy="31803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marL="457200" indent="-457200">
              <a:defRPr sz="2400">
                <a:solidFill>
                  <a:schemeClr val="tx1"/>
                </a:solidFill>
                <a:latin typeface="Times New Roman" pitchFamily="18" charset="0"/>
                <a:ea typeface="ＭＳ Ｐゴシック" pitchFamily="34" charset="-128"/>
              </a:defRPr>
            </a:lvl1pPr>
            <a:lvl2pPr marL="742950" indent="-285750">
              <a:defRPr sz="2400">
                <a:solidFill>
                  <a:schemeClr val="tx1"/>
                </a:solidFill>
                <a:latin typeface="Times New Roman" pitchFamily="18" charset="0"/>
                <a:ea typeface="ＭＳ Ｐゴシック" pitchFamily="34" charset="-128"/>
              </a:defRPr>
            </a:lvl2pPr>
            <a:lvl3pPr marL="1143000" indent="-228600">
              <a:defRPr sz="2400">
                <a:solidFill>
                  <a:schemeClr val="tx1"/>
                </a:solidFill>
                <a:latin typeface="Times New Roman" pitchFamily="18" charset="0"/>
                <a:ea typeface="ＭＳ Ｐゴシック" pitchFamily="34" charset="-128"/>
              </a:defRPr>
            </a:lvl3pPr>
            <a:lvl4pPr marL="1600200" indent="-228600">
              <a:defRPr sz="2400">
                <a:solidFill>
                  <a:schemeClr val="tx1"/>
                </a:solidFill>
                <a:latin typeface="Times New Roman" pitchFamily="18" charset="0"/>
                <a:ea typeface="ＭＳ Ｐゴシック" pitchFamily="34" charset="-128"/>
              </a:defRPr>
            </a:lvl4pPr>
            <a:lvl5pPr marL="2057400" indent="-228600">
              <a:defRPr sz="2400">
                <a:solidFill>
                  <a:schemeClr val="tx1"/>
                </a:solidFill>
                <a:latin typeface="Times New Roman" pitchFamily="18"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Times New Roman" pitchFamily="18"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Times New Roman" pitchFamily="18"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Times New Roman" pitchFamily="18"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Times New Roman" pitchFamily="18" charset="0"/>
                <a:ea typeface="ＭＳ Ｐゴシック" pitchFamily="34" charset="-128"/>
              </a:defRPr>
            </a:lvl9pPr>
          </a:lstStyle>
          <a:p>
            <a:pPr>
              <a:lnSpc>
                <a:spcPts val="3410"/>
              </a:lnSpc>
              <a:spcBef>
                <a:spcPts val="2154"/>
              </a:spcBef>
              <a:buSzPct val="100000"/>
              <a:buFont typeface="Arial" pitchFamily="34" charset="0"/>
              <a:buChar char="•"/>
            </a:pPr>
            <a:r>
              <a:rPr lang="en-US" sz="3200" dirty="0" smtClean="0">
                <a:latin typeface="Arial Narrow" pitchFamily="34" charset="0"/>
              </a:rPr>
              <a:t>Improve </a:t>
            </a:r>
            <a:r>
              <a:rPr lang="en-US" sz="3200" dirty="0">
                <a:latin typeface="Arial Narrow" pitchFamily="34" charset="0"/>
              </a:rPr>
              <a:t>performance and achieve </a:t>
            </a:r>
            <a:br>
              <a:rPr lang="en-US" sz="3200" dirty="0">
                <a:latin typeface="Arial Narrow" pitchFamily="34" charset="0"/>
              </a:rPr>
            </a:br>
            <a:r>
              <a:rPr lang="en-US" sz="3200" dirty="0">
                <a:latin typeface="Arial Narrow" pitchFamily="34" charset="0"/>
              </a:rPr>
              <a:t>world-class results</a:t>
            </a:r>
          </a:p>
          <a:p>
            <a:pPr>
              <a:lnSpc>
                <a:spcPts val="3410"/>
              </a:lnSpc>
              <a:spcBef>
                <a:spcPts val="2154"/>
              </a:spcBef>
              <a:buSzPct val="100000"/>
              <a:buFont typeface="Arial" pitchFamily="34" charset="0"/>
              <a:buChar char="•"/>
            </a:pPr>
            <a:r>
              <a:rPr lang="en-US" sz="3200" dirty="0" smtClean="0">
                <a:latin typeface="Arial Narrow" pitchFamily="34" charset="0"/>
              </a:rPr>
              <a:t>Seek </a:t>
            </a:r>
            <a:r>
              <a:rPr lang="en-US" sz="3200" dirty="0">
                <a:latin typeface="Arial Narrow" pitchFamily="34" charset="0"/>
              </a:rPr>
              <a:t>“the most cost-effective, value-added business audit available anywhere”</a:t>
            </a:r>
          </a:p>
          <a:p>
            <a:pPr>
              <a:lnSpc>
                <a:spcPts val="3410"/>
              </a:lnSpc>
              <a:spcBef>
                <a:spcPts val="2154"/>
              </a:spcBef>
              <a:buSzPct val="100000"/>
              <a:buFont typeface="Arial" pitchFamily="34" charset="0"/>
              <a:buChar char="•"/>
            </a:pPr>
            <a:r>
              <a:rPr lang="en-US" sz="3200" dirty="0" smtClean="0">
                <a:latin typeface="Arial Narrow" pitchFamily="34" charset="0"/>
              </a:rPr>
              <a:t>Objectively </a:t>
            </a:r>
            <a:r>
              <a:rPr lang="en-US" sz="3200" dirty="0">
                <a:latin typeface="Arial Narrow" pitchFamily="34" charset="0"/>
              </a:rPr>
              <a:t>clarify your organization’s strengths and weaknesses	</a:t>
            </a:r>
            <a:endParaRPr lang="en-US" sz="3200" dirty="0">
              <a:latin typeface="Arial" pitchFamily="34" charset="0"/>
            </a:endParaRPr>
          </a:p>
        </p:txBody>
      </p:sp>
    </p:spTree>
    <p:extLst>
      <p:ext uri="{BB962C8B-B14F-4D97-AF65-F5344CB8AC3E}">
        <p14:creationId xmlns:p14="http://schemas.microsoft.com/office/powerpoint/2010/main" val="30254877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a:xfrm>
            <a:off x="533400" y="1752600"/>
            <a:ext cx="7975023" cy="2438400"/>
          </a:xfrm>
        </p:spPr>
        <p:txBody>
          <a:bodyPr/>
          <a:lstStyle/>
          <a:p>
            <a:pPr>
              <a:lnSpc>
                <a:spcPct val="100000"/>
              </a:lnSpc>
              <a:spcBef>
                <a:spcPts val="0"/>
              </a:spcBef>
              <a:spcAft>
                <a:spcPts val="600"/>
              </a:spcAft>
              <a:buFont typeface="Monotype Sorts"/>
              <a:buNone/>
            </a:pPr>
            <a:r>
              <a:rPr lang="en-US" sz="2700" dirty="0">
                <a:ea typeface="ＭＳ Ｐゴシック" pitchFamily="34" charset="-128"/>
              </a:rPr>
              <a:t>	</a:t>
            </a:r>
            <a:r>
              <a:rPr lang="en-US" sz="2700" dirty="0" smtClean="0">
                <a:ea typeface="ＭＳ Ｐゴシック" pitchFamily="34" charset="-128"/>
              </a:rPr>
              <a:t>This </a:t>
            </a:r>
            <a:r>
              <a:rPr lang="en-US" sz="2700" dirty="0">
                <a:ea typeface="ＭＳ Ｐゴシック" pitchFamily="34" charset="-128"/>
              </a:rPr>
              <a:t>year’s </a:t>
            </a:r>
            <a:r>
              <a:rPr lang="en-US" sz="2700" dirty="0" smtClean="0">
                <a:ea typeface="ＭＳ Ｐゴシック" pitchFamily="34" charset="-128"/>
              </a:rPr>
              <a:t>[Baldrige Award] recipients </a:t>
            </a:r>
            <a:r>
              <a:rPr lang="en-US" sz="2700" dirty="0">
                <a:ea typeface="ＭＳ Ｐゴシック" pitchFamily="34" charset="-128"/>
              </a:rPr>
              <a:t>have shown how quality, innovation, and an unending quest for excellence help strengthen our nation and brighten the future of all Americans</a:t>
            </a:r>
            <a:r>
              <a:rPr lang="en-US" sz="2700" dirty="0" smtClean="0">
                <a:ea typeface="ＭＳ Ｐゴシック" pitchFamily="34" charset="-128"/>
              </a:rPr>
              <a:t>.</a:t>
            </a:r>
            <a:endParaRPr lang="en-US" sz="2700" dirty="0">
              <a:ea typeface="ＭＳ Ｐゴシック" pitchFamily="34" charset="-128"/>
            </a:endParaRPr>
          </a:p>
          <a:p>
            <a:pPr algn="r">
              <a:buFont typeface="Monotype Sorts"/>
              <a:buNone/>
            </a:pPr>
            <a:r>
              <a:rPr lang="en-US" sz="2700" dirty="0">
                <a:ea typeface="ＭＳ Ｐゴシック" pitchFamily="34" charset="-128"/>
              </a:rPr>
              <a:t>			</a:t>
            </a:r>
            <a:r>
              <a:rPr lang="en-US" sz="2700" i="1" dirty="0">
                <a:ea typeface="ＭＳ Ｐゴシック" pitchFamily="34" charset="-128"/>
              </a:rPr>
              <a:t>—President Barack </a:t>
            </a:r>
            <a:r>
              <a:rPr lang="en-US" sz="2700" i="1" dirty="0" smtClean="0">
                <a:ea typeface="ＭＳ Ｐゴシック" pitchFamily="34" charset="-128"/>
              </a:rPr>
              <a:t>Obama</a:t>
            </a:r>
            <a:endParaRPr lang="en-US" dirty="0" smtClean="0">
              <a:ea typeface="ＭＳ Ｐゴシック" pitchFamily="34" charset="-128"/>
            </a:endParaRPr>
          </a:p>
        </p:txBody>
      </p:sp>
    </p:spTree>
    <p:extLst>
      <p:ext uri="{BB962C8B-B14F-4D97-AF65-F5344CB8AC3E}">
        <p14:creationId xmlns:p14="http://schemas.microsoft.com/office/powerpoint/2010/main" val="26390633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304800" y="381000"/>
            <a:ext cx="8546523" cy="1143000"/>
          </a:xfrm>
        </p:spPr>
        <p:txBody>
          <a:bodyPr/>
          <a:lstStyle/>
          <a:p>
            <a:pPr>
              <a:lnSpc>
                <a:spcPct val="100000"/>
              </a:lnSpc>
            </a:pPr>
            <a:r>
              <a:rPr lang="en-US" sz="4400" dirty="0" smtClean="0">
                <a:latin typeface="Arial Narrow" pitchFamily="34" charset="0"/>
                <a:ea typeface="ＭＳ Ｐゴシック" pitchFamily="34" charset="-128"/>
                <a:cs typeface="Arial Narrow" pitchFamily="34" charset="0"/>
              </a:rPr>
              <a:t>The Feedback Report: </a:t>
            </a:r>
            <a:br>
              <a:rPr lang="en-US" sz="4400" dirty="0" smtClean="0">
                <a:latin typeface="Arial Narrow" pitchFamily="34" charset="0"/>
                <a:ea typeface="ＭＳ Ｐゴシック" pitchFamily="34" charset="-128"/>
                <a:cs typeface="Arial Narrow" pitchFamily="34" charset="0"/>
              </a:rPr>
            </a:br>
            <a:r>
              <a:rPr lang="en-US" sz="4400" dirty="0" smtClean="0">
                <a:latin typeface="Arial Narrow" pitchFamily="34" charset="0"/>
                <a:ea typeface="ＭＳ Ｐゴシック" pitchFamily="34" charset="-128"/>
                <a:cs typeface="Arial Narrow" pitchFamily="34" charset="0"/>
              </a:rPr>
              <a:t>Your Greatest Benefit</a:t>
            </a:r>
          </a:p>
        </p:txBody>
      </p:sp>
      <p:sp>
        <p:nvSpPr>
          <p:cNvPr id="10243" name="Rectangle 3"/>
          <p:cNvSpPr>
            <a:spLocks noGrp="1" noChangeArrowheads="1"/>
          </p:cNvSpPr>
          <p:nvPr>
            <p:ph type="body" idx="1"/>
          </p:nvPr>
        </p:nvSpPr>
        <p:spPr>
          <a:xfrm>
            <a:off x="1143000" y="1752600"/>
            <a:ext cx="7410738" cy="4443132"/>
          </a:xfrm>
        </p:spPr>
        <p:txBody>
          <a:bodyPr/>
          <a:lstStyle/>
          <a:p>
            <a:pPr>
              <a:defRPr/>
            </a:pPr>
            <a:r>
              <a:rPr lang="en-US" dirty="0" smtClean="0"/>
              <a:t>Written assessment of strengths/ opportunities for improvement</a:t>
            </a:r>
          </a:p>
          <a:p>
            <a:pPr>
              <a:defRPr/>
            </a:pPr>
            <a:r>
              <a:rPr lang="en-US" dirty="0" smtClean="0"/>
              <a:t>Compiled by a team of expert examiners</a:t>
            </a:r>
          </a:p>
          <a:p>
            <a:pPr marL="1126877" lvl="1">
              <a:buFontTx/>
              <a:buChar char="–"/>
              <a:defRPr/>
            </a:pPr>
            <a:r>
              <a:rPr lang="en-US" dirty="0" smtClean="0"/>
              <a:t>Key themes (summary)</a:t>
            </a:r>
          </a:p>
          <a:p>
            <a:pPr marL="1126877" lvl="1">
              <a:buFontTx/>
              <a:buChar char="–"/>
              <a:defRPr/>
            </a:pPr>
            <a:r>
              <a:rPr lang="en-US" dirty="0" smtClean="0"/>
              <a:t>Organization-specific comments</a:t>
            </a:r>
          </a:p>
          <a:p>
            <a:pPr marL="1126877" lvl="1">
              <a:buFontTx/>
              <a:buChar char="–"/>
              <a:defRPr/>
            </a:pPr>
            <a:r>
              <a:rPr lang="en-US" dirty="0" smtClean="0"/>
              <a:t>Individualized scoring information</a:t>
            </a:r>
          </a:p>
          <a:p>
            <a:pPr marL="1126877" lvl="1">
              <a:buFontTx/>
              <a:buChar char="–"/>
              <a:defRPr/>
            </a:pPr>
            <a:r>
              <a:rPr lang="en-US" dirty="0" smtClean="0"/>
              <a:t>Scoring distribution</a:t>
            </a:r>
          </a:p>
          <a:p>
            <a:pPr lvl="1" algn="r">
              <a:defRPr/>
            </a:pPr>
            <a:endParaRPr lang="en-US" dirty="0" smtClean="0">
              <a:latin typeface="Arial" pitchFamily="34" charset="0"/>
            </a:endParaRPr>
          </a:p>
        </p:txBody>
      </p:sp>
    </p:spTree>
    <p:extLst>
      <p:ext uri="{BB962C8B-B14F-4D97-AF65-F5344CB8AC3E}">
        <p14:creationId xmlns:p14="http://schemas.microsoft.com/office/powerpoint/2010/main" val="17928417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28388" y="3383280"/>
            <a:ext cx="2815612" cy="3474720"/>
          </a:xfrm>
          <a:prstGeom prst="rect">
            <a:avLst/>
          </a:prstGeom>
        </p:spPr>
      </p:pic>
      <p:sp>
        <p:nvSpPr>
          <p:cNvPr id="10242" name="Rectangle 2"/>
          <p:cNvSpPr>
            <a:spLocks noGrp="1" noChangeArrowheads="1"/>
          </p:cNvSpPr>
          <p:nvPr>
            <p:ph type="title"/>
          </p:nvPr>
        </p:nvSpPr>
        <p:spPr>
          <a:xfrm>
            <a:off x="381000" y="762000"/>
            <a:ext cx="8387484" cy="1075765"/>
          </a:xfrm>
        </p:spPr>
        <p:txBody>
          <a:bodyPr/>
          <a:lstStyle/>
          <a:p>
            <a:pPr>
              <a:lnSpc>
                <a:spcPct val="100000"/>
              </a:lnSpc>
            </a:pPr>
            <a:r>
              <a:rPr lang="en-US" sz="4400" dirty="0" smtClean="0">
                <a:latin typeface="Arial Narrow" pitchFamily="34" charset="0"/>
                <a:ea typeface="ＭＳ Ｐゴシック" pitchFamily="34" charset="-128"/>
                <a:cs typeface="Arial Narrow" pitchFamily="34" charset="0"/>
              </a:rPr>
              <a:t>Eligibility Categories</a:t>
            </a:r>
          </a:p>
        </p:txBody>
      </p:sp>
      <p:sp>
        <p:nvSpPr>
          <p:cNvPr id="10243" name="Rectangle 3"/>
          <p:cNvSpPr>
            <a:spLocks noGrp="1" noChangeArrowheads="1"/>
          </p:cNvSpPr>
          <p:nvPr>
            <p:ph type="body" idx="1"/>
          </p:nvPr>
        </p:nvSpPr>
        <p:spPr>
          <a:xfrm>
            <a:off x="685800" y="1963272"/>
            <a:ext cx="4191000" cy="4437529"/>
          </a:xfrm>
        </p:spPr>
        <p:txBody>
          <a:bodyPr/>
          <a:lstStyle/>
          <a:p>
            <a:pPr>
              <a:spcBef>
                <a:spcPct val="0"/>
              </a:spcBef>
            </a:pPr>
            <a:r>
              <a:rPr lang="en-US" dirty="0" smtClean="0">
                <a:ea typeface="ＭＳ Ｐゴシック" pitchFamily="34" charset="-128"/>
              </a:rPr>
              <a:t>Manufacturing</a:t>
            </a:r>
          </a:p>
          <a:p>
            <a:r>
              <a:rPr lang="en-US" dirty="0" smtClean="0">
                <a:ea typeface="ＭＳ Ｐゴシック" pitchFamily="34" charset="-128"/>
              </a:rPr>
              <a:t>Service</a:t>
            </a:r>
          </a:p>
          <a:p>
            <a:r>
              <a:rPr lang="en-US" dirty="0" smtClean="0">
                <a:ea typeface="ＭＳ Ｐゴシック" pitchFamily="34" charset="-128"/>
              </a:rPr>
              <a:t>Small business</a:t>
            </a:r>
          </a:p>
        </p:txBody>
      </p:sp>
      <p:sp>
        <p:nvSpPr>
          <p:cNvPr id="5" name="Rectangle 3"/>
          <p:cNvSpPr txBox="1">
            <a:spLocks noChangeArrowheads="1"/>
          </p:cNvSpPr>
          <p:nvPr/>
        </p:nvSpPr>
        <p:spPr bwMode="auto">
          <a:xfrm>
            <a:off x="4232888" y="1963272"/>
            <a:ext cx="4191000" cy="1905000"/>
          </a:xfrm>
          <a:prstGeom prst="rect">
            <a:avLst/>
          </a:prstGeom>
          <a:noFill/>
          <a:ln w="9525">
            <a:noFill/>
            <a:miter lim="800000"/>
            <a:headEnd/>
            <a:tailEnd/>
          </a:ln>
        </p:spPr>
        <p:txBody>
          <a:bodyPr vert="horz" wrap="square" lIns="81940" tIns="40968" rIns="81940" bIns="40968" numCol="1" anchor="t" anchorCtr="0" compatLnSpc="1">
            <a:prstTxWarp prst="textNoShape">
              <a:avLst/>
            </a:prstTxWarp>
          </a:bodyPr>
          <a:lstStyle>
            <a:lvl1pPr marL="463722" indent="-463722" defTabSz="913218" eaLnBrk="0" fontAlgn="base" hangingPunct="0">
              <a:lnSpc>
                <a:spcPts val="3407"/>
              </a:lnSpc>
              <a:spcBef>
                <a:spcPct val="0"/>
              </a:spcBef>
              <a:spcAft>
                <a:spcPct val="0"/>
              </a:spcAft>
              <a:buSzPct val="50000"/>
              <a:buFont typeface="Arial Narrow" pitchFamily="34" charset="0"/>
              <a:buChar char="●"/>
              <a:defRPr sz="3200">
                <a:ea typeface="ＭＳ Ｐゴシック" pitchFamily="34" charset="-128"/>
                <a:cs typeface="ＭＳ Ｐゴシック" pitchFamily="-110" charset="-128"/>
              </a:defRPr>
            </a:lvl1pPr>
            <a:lvl2pPr marL="928866" indent="-362726" defTabSz="913218" eaLnBrk="0" fontAlgn="base" hangingPunct="0">
              <a:lnSpc>
                <a:spcPts val="3407"/>
              </a:lnSpc>
              <a:spcBef>
                <a:spcPts val="897"/>
              </a:spcBef>
              <a:spcAft>
                <a:spcPct val="0"/>
              </a:spcAft>
              <a:defRPr sz="3200">
                <a:ea typeface="ＭＳ Ｐゴシック" pitchFamily="-107" charset="-128"/>
                <a:cs typeface="ＭＳ Ｐゴシック"/>
              </a:defRPr>
            </a:lvl2pPr>
            <a:lvl3pPr marL="1341378" indent="-227599" defTabSz="913218" eaLnBrk="0" fontAlgn="base" hangingPunct="0">
              <a:lnSpc>
                <a:spcPts val="3407"/>
              </a:lnSpc>
              <a:spcBef>
                <a:spcPts val="359"/>
              </a:spcBef>
              <a:spcAft>
                <a:spcPct val="0"/>
              </a:spcAft>
              <a:buFont typeface="Monotype Sorts" pitchFamily="2" charset="2"/>
              <a:defRPr sz="3200">
                <a:ea typeface="ヒラギノ角ゴ Pro W3" pitchFamily="-65" charset="-128"/>
                <a:cs typeface="ＭＳ Ｐゴシック"/>
              </a:defRPr>
            </a:lvl3pPr>
            <a:lvl4pPr marL="1671390" indent="-227599" defTabSz="913218" eaLnBrk="0" fontAlgn="base" hangingPunct="0">
              <a:lnSpc>
                <a:spcPts val="1972"/>
              </a:lnSpc>
              <a:spcBef>
                <a:spcPts val="359"/>
              </a:spcBef>
              <a:spcAft>
                <a:spcPct val="0"/>
              </a:spcAft>
              <a:defRPr sz="2000">
                <a:ea typeface="ヒラギノ角ゴ Pro W3" pitchFamily="-65" charset="-128"/>
                <a:cs typeface="ＭＳ Ｐゴシック"/>
              </a:defRPr>
            </a:lvl4pPr>
            <a:lvl5pPr marL="2054029" indent="-227599" defTabSz="913218" eaLnBrk="0" fontAlgn="base" hangingPunct="0">
              <a:lnSpc>
                <a:spcPts val="1972"/>
              </a:lnSpc>
              <a:spcBef>
                <a:spcPts val="359"/>
              </a:spcBef>
              <a:spcAft>
                <a:spcPct val="0"/>
              </a:spcAft>
              <a:buFont typeface="CommonBullets" pitchFamily="34" charset="2"/>
              <a:defRPr sz="2000">
                <a:ea typeface="ヒラギノ角ゴ Pro W3" pitchFamily="-65" charset="-128"/>
                <a:cs typeface="ＭＳ Ｐゴシック"/>
              </a:defRPr>
            </a:lvl5pPr>
            <a:lvl6pPr marL="2463692" indent="-227599" defTabSz="913218" eaLnBrk="0" fontAlgn="base" hangingPunct="0">
              <a:lnSpc>
                <a:spcPts val="1972"/>
              </a:lnSpc>
              <a:spcBef>
                <a:spcPts val="359"/>
              </a:spcBef>
              <a:spcAft>
                <a:spcPct val="0"/>
              </a:spcAft>
              <a:buFont typeface="CommonBullets" pitchFamily="34" charset="2"/>
              <a:defRPr sz="2000">
                <a:ea typeface="ＭＳ Ｐゴシック" pitchFamily="-107" charset="-128"/>
              </a:defRPr>
            </a:lvl6pPr>
            <a:lvl7pPr marL="2873366" indent="-227599" defTabSz="913218" eaLnBrk="0" fontAlgn="base" hangingPunct="0">
              <a:lnSpc>
                <a:spcPts val="1972"/>
              </a:lnSpc>
              <a:spcBef>
                <a:spcPts val="359"/>
              </a:spcBef>
              <a:spcAft>
                <a:spcPct val="0"/>
              </a:spcAft>
              <a:buFont typeface="CommonBullets" pitchFamily="34" charset="2"/>
              <a:defRPr sz="2000">
                <a:ea typeface="ＭＳ Ｐゴシック" pitchFamily="-107" charset="-128"/>
              </a:defRPr>
            </a:lvl7pPr>
            <a:lvl8pPr marL="3283032" indent="-227599" defTabSz="913218" eaLnBrk="0" fontAlgn="base" hangingPunct="0">
              <a:lnSpc>
                <a:spcPts val="1972"/>
              </a:lnSpc>
              <a:spcBef>
                <a:spcPts val="359"/>
              </a:spcBef>
              <a:spcAft>
                <a:spcPct val="0"/>
              </a:spcAft>
              <a:buFont typeface="CommonBullets" pitchFamily="34" charset="2"/>
              <a:defRPr sz="2000">
                <a:ea typeface="ＭＳ Ｐゴシック" pitchFamily="-107" charset="-128"/>
              </a:defRPr>
            </a:lvl8pPr>
            <a:lvl9pPr marL="3692702" indent="-227599" defTabSz="913218" eaLnBrk="0" fontAlgn="base" hangingPunct="0">
              <a:lnSpc>
                <a:spcPts val="1972"/>
              </a:lnSpc>
              <a:spcBef>
                <a:spcPts val="359"/>
              </a:spcBef>
              <a:spcAft>
                <a:spcPct val="0"/>
              </a:spcAft>
              <a:buFont typeface="CommonBullets" pitchFamily="34" charset="2"/>
              <a:defRPr sz="2000">
                <a:ea typeface="ＭＳ Ｐゴシック" pitchFamily="-107" charset="-128"/>
              </a:defRPr>
            </a:lvl9pPr>
          </a:lstStyle>
          <a:p>
            <a:pPr>
              <a:lnSpc>
                <a:spcPct val="100000"/>
              </a:lnSpc>
              <a:spcAft>
                <a:spcPts val="600"/>
              </a:spcAft>
            </a:pPr>
            <a:r>
              <a:rPr lang="en-US" dirty="0"/>
              <a:t>Education</a:t>
            </a:r>
          </a:p>
          <a:p>
            <a:pPr>
              <a:lnSpc>
                <a:spcPct val="100000"/>
              </a:lnSpc>
              <a:spcAft>
                <a:spcPts val="600"/>
              </a:spcAft>
            </a:pPr>
            <a:r>
              <a:rPr lang="en-US" dirty="0"/>
              <a:t>Health care</a:t>
            </a:r>
          </a:p>
          <a:p>
            <a:pPr>
              <a:lnSpc>
                <a:spcPct val="100000"/>
              </a:lnSpc>
              <a:spcAft>
                <a:spcPts val="600"/>
              </a:spcAft>
            </a:pPr>
            <a:r>
              <a:rPr lang="en-US" dirty="0"/>
              <a:t>Nonprofit</a:t>
            </a:r>
          </a:p>
        </p:txBody>
      </p:sp>
    </p:spTree>
    <p:extLst>
      <p:ext uri="{BB962C8B-B14F-4D97-AF65-F5344CB8AC3E}">
        <p14:creationId xmlns:p14="http://schemas.microsoft.com/office/powerpoint/2010/main" val="129401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834736" y="1611392"/>
            <a:ext cx="8156864" cy="3570208"/>
          </a:xfrm>
          <a:prstGeom prst="rect">
            <a:avLst/>
          </a:prstGeom>
          <a:noFill/>
          <a:ln w="9525">
            <a:noFill/>
            <a:miter lim="800000"/>
            <a:headEnd/>
            <a:tailEnd/>
          </a:ln>
        </p:spPr>
        <p:txBody>
          <a:bodyPr lIns="0" tIns="0" rIns="0" bIns="0">
            <a:spAutoFit/>
          </a:bodyPr>
          <a:lstStyle/>
          <a:p>
            <a:pPr marL="457200" indent="-457200" defTabSz="914608" eaLnBrk="0" hangingPunct="0">
              <a:spcAft>
                <a:spcPts val="1200"/>
              </a:spcAft>
              <a:buFont typeface="Arial" pitchFamily="34" charset="0"/>
              <a:buChar char="•"/>
            </a:pPr>
            <a:r>
              <a:rPr lang="en-US" sz="3200" dirty="0" smtClean="0"/>
              <a:t>Headquartered </a:t>
            </a:r>
            <a:r>
              <a:rPr lang="en-US" sz="3200" dirty="0"/>
              <a:t>in the United </a:t>
            </a:r>
            <a:r>
              <a:rPr lang="en-US" sz="3200" dirty="0" smtClean="0"/>
              <a:t>States</a:t>
            </a:r>
          </a:p>
          <a:p>
            <a:pPr marL="457200" indent="-457200" defTabSz="914608" eaLnBrk="0" hangingPunct="0">
              <a:spcAft>
                <a:spcPts val="1200"/>
              </a:spcAft>
              <a:buFont typeface="Arial" pitchFamily="34" charset="0"/>
              <a:buChar char="•"/>
            </a:pPr>
            <a:r>
              <a:rPr lang="en-US" sz="3200" dirty="0" smtClean="0"/>
              <a:t>Existed </a:t>
            </a:r>
            <a:r>
              <a:rPr lang="en-US" sz="3200" dirty="0"/>
              <a:t>for one </a:t>
            </a:r>
            <a:r>
              <a:rPr lang="en-US" sz="3200" dirty="0" smtClean="0"/>
              <a:t>year</a:t>
            </a:r>
          </a:p>
          <a:p>
            <a:pPr marL="457200" indent="-457200" defTabSz="914608" eaLnBrk="0" hangingPunct="0">
              <a:spcAft>
                <a:spcPts val="1200"/>
              </a:spcAft>
              <a:buFont typeface="Arial" pitchFamily="34" charset="0"/>
              <a:buChar char="•"/>
            </a:pPr>
            <a:r>
              <a:rPr lang="en-US" sz="3200" dirty="0" smtClean="0"/>
              <a:t>Operational </a:t>
            </a:r>
            <a:r>
              <a:rPr lang="en-US" sz="3200" dirty="0"/>
              <a:t>practices </a:t>
            </a:r>
            <a:r>
              <a:rPr lang="en-US" sz="3200" dirty="0" smtClean="0"/>
              <a:t>available </a:t>
            </a:r>
            <a:r>
              <a:rPr lang="en-US" sz="3200" dirty="0"/>
              <a:t>for examination </a:t>
            </a:r>
            <a:endParaRPr lang="en-US" sz="3200" dirty="0" smtClean="0"/>
          </a:p>
          <a:p>
            <a:pPr marL="457200" indent="-457200" defTabSz="914608" eaLnBrk="0" hangingPunct="0">
              <a:spcAft>
                <a:spcPts val="1200"/>
              </a:spcAft>
              <a:buFont typeface="Arial" pitchFamily="34" charset="0"/>
              <a:buChar char="•"/>
            </a:pPr>
            <a:r>
              <a:rPr lang="en-US" sz="3200" dirty="0" smtClean="0"/>
              <a:t>Able to </a:t>
            </a:r>
            <a:r>
              <a:rPr lang="en-US" sz="3200" dirty="0"/>
              <a:t>share information on </a:t>
            </a:r>
            <a:r>
              <a:rPr lang="en-US" sz="3200" dirty="0" smtClean="0"/>
              <a:t>Baldrige Criteria categories</a:t>
            </a:r>
          </a:p>
          <a:p>
            <a:pPr marL="457200" indent="-457200" defTabSz="914608" eaLnBrk="0" hangingPunct="0">
              <a:spcAft>
                <a:spcPts val="1200"/>
              </a:spcAft>
              <a:buFont typeface="Arial" pitchFamily="34" charset="0"/>
              <a:buChar char="•"/>
            </a:pPr>
            <a:r>
              <a:rPr lang="en-US" sz="3200" dirty="0" smtClean="0"/>
              <a:t>Other requirements specific to sector</a:t>
            </a:r>
            <a:endParaRPr lang="en-US" sz="3200" b="1" dirty="0"/>
          </a:p>
        </p:txBody>
      </p:sp>
      <p:sp>
        <p:nvSpPr>
          <p:cNvPr id="6147" name="Rectangle 3"/>
          <p:cNvSpPr>
            <a:spLocks noChangeArrowheads="1"/>
          </p:cNvSpPr>
          <p:nvPr/>
        </p:nvSpPr>
        <p:spPr bwMode="auto">
          <a:xfrm>
            <a:off x="640773" y="2235573"/>
            <a:ext cx="7897091" cy="42190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marL="464427" indent="-464427" eaLnBrk="0" hangingPunct="0">
              <a:lnSpc>
                <a:spcPts val="3231"/>
              </a:lnSpc>
              <a:spcBef>
                <a:spcPts val="2154"/>
              </a:spcBef>
              <a:buClr>
                <a:schemeClr val="tx1"/>
              </a:buClr>
              <a:buSzPct val="50000"/>
              <a:buFont typeface="Monotype Sorts"/>
              <a:buChar char="l"/>
            </a:pPr>
            <a:endParaRPr lang="en-US" sz="3200">
              <a:latin typeface="Arial Narrow" pitchFamily="34" charset="0"/>
            </a:endParaRPr>
          </a:p>
        </p:txBody>
      </p:sp>
      <p:sp>
        <p:nvSpPr>
          <p:cNvPr id="6148" name="Rectangle 3"/>
          <p:cNvSpPr>
            <a:spLocks noChangeArrowheads="1"/>
          </p:cNvSpPr>
          <p:nvPr/>
        </p:nvSpPr>
        <p:spPr bwMode="auto">
          <a:xfrm>
            <a:off x="640773" y="2235573"/>
            <a:ext cx="8156864" cy="19330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marL="464427" indent="-464427" eaLnBrk="0" hangingPunct="0">
              <a:lnSpc>
                <a:spcPts val="3231"/>
              </a:lnSpc>
              <a:spcBef>
                <a:spcPts val="1436"/>
              </a:spcBef>
              <a:buClr>
                <a:schemeClr val="tx1"/>
              </a:buClr>
              <a:buSzPct val="50000"/>
              <a:buFont typeface="Monotype Sorts"/>
              <a:buChar char="l"/>
            </a:pPr>
            <a:endParaRPr lang="en-US" sz="3200">
              <a:latin typeface="Arial Narrow" pitchFamily="34" charset="0"/>
            </a:endParaRPr>
          </a:p>
        </p:txBody>
      </p:sp>
      <p:sp>
        <p:nvSpPr>
          <p:cNvPr id="6" name="Rectangle 2"/>
          <p:cNvSpPr txBox="1">
            <a:spLocks noChangeArrowheads="1"/>
          </p:cNvSpPr>
          <p:nvPr/>
        </p:nvSpPr>
        <p:spPr>
          <a:xfrm>
            <a:off x="418478" y="813069"/>
            <a:ext cx="8087591" cy="723900"/>
          </a:xfrm>
          <a:prstGeom prst="rect">
            <a:avLst/>
          </a:prstGeom>
        </p:spPr>
        <p:txBody>
          <a:bodyPr/>
          <a:lstStyle>
            <a:lvl1pPr algn="l" defTabSz="913218" rtl="0" eaLnBrk="0" fontAlgn="base" hangingPunct="0">
              <a:lnSpc>
                <a:spcPts val="4124"/>
              </a:lnSpc>
              <a:spcBef>
                <a:spcPct val="0"/>
              </a:spcBef>
              <a:spcAft>
                <a:spcPct val="0"/>
              </a:spcAft>
              <a:defRPr sz="3900" b="1">
                <a:solidFill>
                  <a:schemeClr val="tx2"/>
                </a:solidFill>
                <a:latin typeface="Arial Narrow"/>
                <a:ea typeface="ＭＳ Ｐゴシック" pitchFamily="-107" charset="-128"/>
                <a:cs typeface="Arial Narrow"/>
              </a:defRPr>
            </a:lvl1pPr>
            <a:lvl2pPr algn="l" defTabSz="913218" rtl="0" eaLnBrk="0" fontAlgn="base" hangingPunct="0">
              <a:lnSpc>
                <a:spcPts val="4124"/>
              </a:lnSpc>
              <a:spcBef>
                <a:spcPct val="0"/>
              </a:spcBef>
              <a:spcAft>
                <a:spcPct val="0"/>
              </a:spcAft>
              <a:defRPr sz="3900" b="1">
                <a:solidFill>
                  <a:schemeClr val="tx2"/>
                </a:solidFill>
                <a:latin typeface="Arial Narrow" pitchFamily="-109" charset="0"/>
                <a:ea typeface="ＭＳ Ｐゴシック" pitchFamily="-107" charset="-128"/>
                <a:cs typeface="Arial Narrow" pitchFamily="34" charset="0"/>
              </a:defRPr>
            </a:lvl2pPr>
            <a:lvl3pPr algn="l" defTabSz="913218" rtl="0" eaLnBrk="0" fontAlgn="base" hangingPunct="0">
              <a:lnSpc>
                <a:spcPts val="4124"/>
              </a:lnSpc>
              <a:spcBef>
                <a:spcPct val="0"/>
              </a:spcBef>
              <a:spcAft>
                <a:spcPct val="0"/>
              </a:spcAft>
              <a:defRPr sz="3900" b="1">
                <a:solidFill>
                  <a:schemeClr val="tx2"/>
                </a:solidFill>
                <a:latin typeface="Arial Narrow" pitchFamily="-109" charset="0"/>
                <a:ea typeface="ＭＳ Ｐゴシック" pitchFamily="-107" charset="-128"/>
                <a:cs typeface="Arial Narrow" pitchFamily="34" charset="0"/>
              </a:defRPr>
            </a:lvl3pPr>
            <a:lvl4pPr algn="l" defTabSz="913218" rtl="0" eaLnBrk="0" fontAlgn="base" hangingPunct="0">
              <a:lnSpc>
                <a:spcPts val="4124"/>
              </a:lnSpc>
              <a:spcBef>
                <a:spcPct val="0"/>
              </a:spcBef>
              <a:spcAft>
                <a:spcPct val="0"/>
              </a:spcAft>
              <a:defRPr sz="3900" b="1">
                <a:solidFill>
                  <a:schemeClr val="tx2"/>
                </a:solidFill>
                <a:latin typeface="Arial Narrow" pitchFamily="-109" charset="0"/>
                <a:ea typeface="ＭＳ Ｐゴシック" pitchFamily="-107" charset="-128"/>
                <a:cs typeface="Arial Narrow" pitchFamily="34" charset="0"/>
              </a:defRPr>
            </a:lvl4pPr>
            <a:lvl5pPr algn="l" defTabSz="913218" rtl="0" eaLnBrk="0" fontAlgn="base" hangingPunct="0">
              <a:lnSpc>
                <a:spcPts val="4124"/>
              </a:lnSpc>
              <a:spcBef>
                <a:spcPct val="0"/>
              </a:spcBef>
              <a:spcAft>
                <a:spcPct val="0"/>
              </a:spcAft>
              <a:defRPr sz="3900" b="1">
                <a:solidFill>
                  <a:schemeClr val="tx2"/>
                </a:solidFill>
                <a:latin typeface="Arial Narrow" pitchFamily="-109" charset="0"/>
                <a:ea typeface="ＭＳ Ｐゴシック" pitchFamily="-107" charset="-128"/>
                <a:cs typeface="Arial Narrow" pitchFamily="34" charset="0"/>
              </a:defRPr>
            </a:lvl5pPr>
            <a:lvl6pPr marL="409667" algn="l" defTabSz="913218" rtl="0" eaLnBrk="0" fontAlgn="base" hangingPunct="0">
              <a:lnSpc>
                <a:spcPts val="4124"/>
              </a:lnSpc>
              <a:spcBef>
                <a:spcPct val="0"/>
              </a:spcBef>
              <a:spcAft>
                <a:spcPct val="0"/>
              </a:spcAft>
              <a:defRPr sz="3900" b="1" i="1">
                <a:solidFill>
                  <a:schemeClr val="tx2"/>
                </a:solidFill>
                <a:latin typeface="Times New Roman" pitchFamily="-107" charset="0"/>
              </a:defRPr>
            </a:lvl6pPr>
            <a:lvl7pPr marL="819335" algn="l" defTabSz="913218" rtl="0" eaLnBrk="0" fontAlgn="base" hangingPunct="0">
              <a:lnSpc>
                <a:spcPts val="4124"/>
              </a:lnSpc>
              <a:spcBef>
                <a:spcPct val="0"/>
              </a:spcBef>
              <a:spcAft>
                <a:spcPct val="0"/>
              </a:spcAft>
              <a:defRPr sz="3900" b="1" i="1">
                <a:solidFill>
                  <a:schemeClr val="tx2"/>
                </a:solidFill>
                <a:latin typeface="Times New Roman" pitchFamily="-107" charset="0"/>
              </a:defRPr>
            </a:lvl7pPr>
            <a:lvl8pPr marL="1229004" algn="l" defTabSz="913218" rtl="0" eaLnBrk="0" fontAlgn="base" hangingPunct="0">
              <a:lnSpc>
                <a:spcPts val="4124"/>
              </a:lnSpc>
              <a:spcBef>
                <a:spcPct val="0"/>
              </a:spcBef>
              <a:spcAft>
                <a:spcPct val="0"/>
              </a:spcAft>
              <a:defRPr sz="3900" b="1" i="1">
                <a:solidFill>
                  <a:schemeClr val="tx2"/>
                </a:solidFill>
                <a:latin typeface="Times New Roman" pitchFamily="-107" charset="0"/>
              </a:defRPr>
            </a:lvl8pPr>
            <a:lvl9pPr marL="1638671" algn="l" defTabSz="913218" rtl="0" eaLnBrk="0" fontAlgn="base" hangingPunct="0">
              <a:lnSpc>
                <a:spcPts val="4124"/>
              </a:lnSpc>
              <a:spcBef>
                <a:spcPct val="0"/>
              </a:spcBef>
              <a:spcAft>
                <a:spcPct val="0"/>
              </a:spcAft>
              <a:defRPr sz="3900" b="1" i="1">
                <a:solidFill>
                  <a:schemeClr val="tx2"/>
                </a:solidFill>
                <a:latin typeface="Times New Roman" pitchFamily="-107" charset="0"/>
              </a:defRPr>
            </a:lvl9pPr>
          </a:lstStyle>
          <a:p>
            <a:r>
              <a:rPr lang="en-US" sz="4400" dirty="0" smtClean="0">
                <a:solidFill>
                  <a:schemeClr val="tx1"/>
                </a:solidFill>
                <a:latin typeface="Arial Narrow" pitchFamily="34" charset="0"/>
              </a:rPr>
              <a:t>Eligibility Conditions</a:t>
            </a:r>
            <a:endParaRPr lang="en-US" sz="4400" dirty="0">
              <a:solidFill>
                <a:schemeClr val="tx1"/>
              </a:solidFill>
              <a:latin typeface="Arial Narrow" pitchFamily="34" charset="0"/>
            </a:endParaRPr>
          </a:p>
        </p:txBody>
      </p:sp>
    </p:spTree>
    <p:extLst>
      <p:ext uri="{BB962C8B-B14F-4D97-AF65-F5344CB8AC3E}">
        <p14:creationId xmlns:p14="http://schemas.microsoft.com/office/powerpoint/2010/main" val="746095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1371600" y="914400"/>
            <a:ext cx="7696200" cy="4924425"/>
          </a:xfrm>
          <a:prstGeom prst="rect">
            <a:avLst/>
          </a:prstGeom>
          <a:noFill/>
          <a:ln w="9525">
            <a:noFill/>
            <a:miter lim="800000"/>
            <a:headEnd/>
            <a:tailEnd/>
          </a:ln>
        </p:spPr>
        <p:txBody>
          <a:bodyPr wrap="square" lIns="0" tIns="0" rIns="0" bIns="0">
            <a:spAutoFit/>
          </a:bodyPr>
          <a:lstStyle/>
          <a:p>
            <a:pPr marL="457200" indent="-457200" defTabSz="914608" eaLnBrk="0" hangingPunct="0">
              <a:buFont typeface="Arial" pitchFamily="34" charset="0"/>
              <a:buChar char="•"/>
            </a:pPr>
            <a:r>
              <a:rPr lang="en-US" sz="3200" dirty="0" smtClean="0"/>
              <a:t>In the past 5 years:</a:t>
            </a:r>
          </a:p>
          <a:p>
            <a:pPr marL="914400" lvl="1" indent="-457200" defTabSz="914608" eaLnBrk="0" hangingPunct="0">
              <a:buSzPct val="70000"/>
              <a:buFont typeface="Courier New" pitchFamily="49" charset="0"/>
              <a:buChar char="o"/>
            </a:pPr>
            <a:r>
              <a:rPr lang="en-US" sz="3200" dirty="0" smtClean="0"/>
              <a:t>Top-level </a:t>
            </a:r>
            <a:r>
              <a:rPr lang="en-US" sz="3200" dirty="0"/>
              <a:t>award from </a:t>
            </a:r>
            <a:r>
              <a:rPr lang="en-US" sz="3200" dirty="0" smtClean="0"/>
              <a:t>an Alliance </a:t>
            </a:r>
            <a:r>
              <a:rPr lang="en-US" sz="3200" dirty="0"/>
              <a:t>for Performance </a:t>
            </a:r>
            <a:r>
              <a:rPr lang="en-US" sz="3200" dirty="0" smtClean="0"/>
              <a:t>Excellence member program, or</a:t>
            </a:r>
          </a:p>
          <a:p>
            <a:pPr marL="914400" lvl="1" indent="-457200" defTabSz="914608" eaLnBrk="0" hangingPunct="0">
              <a:buSzPct val="70000"/>
              <a:buFont typeface="Courier New" pitchFamily="49" charset="0"/>
              <a:buChar char="o"/>
            </a:pPr>
            <a:r>
              <a:rPr lang="en-US" sz="3200" dirty="0" smtClean="0"/>
              <a:t>National process </a:t>
            </a:r>
            <a:r>
              <a:rPr lang="en-US" sz="3200" dirty="0"/>
              <a:t>and results band numbers </a:t>
            </a:r>
            <a:r>
              <a:rPr lang="en-US" sz="3200" dirty="0" smtClean="0"/>
              <a:t>total </a:t>
            </a:r>
            <a:r>
              <a:rPr lang="en-US" sz="3200" dirty="0"/>
              <a:t>8 or </a:t>
            </a:r>
            <a:r>
              <a:rPr lang="en-US" sz="3200" dirty="0" smtClean="0"/>
              <a:t>higher, or </a:t>
            </a:r>
          </a:p>
          <a:p>
            <a:pPr marL="914400" lvl="1" indent="-457200" defTabSz="914608" eaLnBrk="0" hangingPunct="0">
              <a:buSzPct val="70000"/>
              <a:buFont typeface="Courier New" pitchFamily="49" charset="0"/>
              <a:buChar char="o"/>
            </a:pPr>
            <a:r>
              <a:rPr lang="en-US" sz="3200" dirty="0" smtClean="0"/>
              <a:t>National program site visit</a:t>
            </a:r>
          </a:p>
          <a:p>
            <a:pPr marL="53975" lvl="1" defTabSz="914608" eaLnBrk="0" hangingPunct="0">
              <a:buSzPct val="70000"/>
            </a:pPr>
            <a:r>
              <a:rPr lang="en-US" sz="3200" b="1" dirty="0" smtClean="0"/>
              <a:t>or</a:t>
            </a:r>
          </a:p>
          <a:p>
            <a:pPr marL="457200" indent="-457200" defTabSz="914608" eaLnBrk="0" hangingPunct="0">
              <a:buFont typeface="Arial" pitchFamily="34" charset="0"/>
              <a:buChar char="•"/>
            </a:pPr>
            <a:r>
              <a:rPr lang="en-US" sz="3200" dirty="0" smtClean="0">
                <a:latin typeface="Arial"/>
                <a:cs typeface="Arial"/>
              </a:rPr>
              <a:t>≥ </a:t>
            </a:r>
            <a:r>
              <a:rPr lang="en-US" sz="3200" dirty="0" smtClean="0"/>
              <a:t>25% of the workforce outside the </a:t>
            </a:r>
            <a:r>
              <a:rPr lang="en-US" sz="3200" dirty="0"/>
              <a:t>home state </a:t>
            </a:r>
            <a:endParaRPr lang="en-US" sz="3200" dirty="0" smtClean="0"/>
          </a:p>
          <a:p>
            <a:pPr defTabSz="914608" eaLnBrk="0" hangingPunct="0"/>
            <a:r>
              <a:rPr lang="en-US" sz="3200" b="1" dirty="0" smtClean="0"/>
              <a:t>or</a:t>
            </a:r>
            <a:endParaRPr lang="en-US" sz="3200" b="1" dirty="0"/>
          </a:p>
          <a:p>
            <a:pPr marL="517525" indent="-457200" defTabSz="914608" eaLnBrk="0" hangingPunct="0">
              <a:buFont typeface="Times New Roman" pitchFamily="18" charset="0"/>
              <a:buChar char="•"/>
            </a:pPr>
            <a:r>
              <a:rPr lang="en-US" sz="3200" dirty="0"/>
              <a:t> </a:t>
            </a:r>
            <a:r>
              <a:rPr lang="en-US" sz="3200" dirty="0" smtClean="0"/>
              <a:t>No </a:t>
            </a:r>
            <a:r>
              <a:rPr lang="en-US" sz="3200" dirty="0"/>
              <a:t>Alliance </a:t>
            </a:r>
            <a:r>
              <a:rPr lang="en-US" sz="3200" dirty="0" smtClean="0"/>
              <a:t>program available</a:t>
            </a:r>
            <a:endParaRPr lang="en-US" sz="3200" b="1" dirty="0"/>
          </a:p>
        </p:txBody>
      </p:sp>
      <p:sp>
        <p:nvSpPr>
          <p:cNvPr id="4" name="Rectangle 2"/>
          <p:cNvSpPr txBox="1">
            <a:spLocks noChangeArrowheads="1"/>
          </p:cNvSpPr>
          <p:nvPr/>
        </p:nvSpPr>
        <p:spPr>
          <a:xfrm>
            <a:off x="304800" y="228600"/>
            <a:ext cx="5638800" cy="571500"/>
          </a:xfrm>
          <a:prstGeom prst="rect">
            <a:avLst/>
          </a:prstGeom>
        </p:spPr>
        <p:txBody>
          <a:bodyPr/>
          <a:lstStyle>
            <a:lvl1pPr algn="l" defTabSz="913218" rtl="0" eaLnBrk="0" fontAlgn="base" hangingPunct="0">
              <a:lnSpc>
                <a:spcPts val="4124"/>
              </a:lnSpc>
              <a:spcBef>
                <a:spcPct val="0"/>
              </a:spcBef>
              <a:spcAft>
                <a:spcPct val="0"/>
              </a:spcAft>
              <a:defRPr sz="3900" b="1">
                <a:solidFill>
                  <a:schemeClr val="tx2"/>
                </a:solidFill>
                <a:latin typeface="Arial Narrow"/>
                <a:ea typeface="ＭＳ Ｐゴシック" pitchFamily="-107" charset="-128"/>
                <a:cs typeface="Arial Narrow"/>
              </a:defRPr>
            </a:lvl1pPr>
            <a:lvl2pPr algn="l" defTabSz="913218" rtl="0" eaLnBrk="0" fontAlgn="base" hangingPunct="0">
              <a:lnSpc>
                <a:spcPts val="4124"/>
              </a:lnSpc>
              <a:spcBef>
                <a:spcPct val="0"/>
              </a:spcBef>
              <a:spcAft>
                <a:spcPct val="0"/>
              </a:spcAft>
              <a:defRPr sz="3900" b="1">
                <a:solidFill>
                  <a:schemeClr val="tx2"/>
                </a:solidFill>
                <a:latin typeface="Arial Narrow" pitchFamily="-109" charset="0"/>
                <a:ea typeface="ＭＳ Ｐゴシック" pitchFamily="-107" charset="-128"/>
                <a:cs typeface="Arial Narrow" pitchFamily="34" charset="0"/>
              </a:defRPr>
            </a:lvl2pPr>
            <a:lvl3pPr algn="l" defTabSz="913218" rtl="0" eaLnBrk="0" fontAlgn="base" hangingPunct="0">
              <a:lnSpc>
                <a:spcPts val="4124"/>
              </a:lnSpc>
              <a:spcBef>
                <a:spcPct val="0"/>
              </a:spcBef>
              <a:spcAft>
                <a:spcPct val="0"/>
              </a:spcAft>
              <a:defRPr sz="3900" b="1">
                <a:solidFill>
                  <a:schemeClr val="tx2"/>
                </a:solidFill>
                <a:latin typeface="Arial Narrow" pitchFamily="-109" charset="0"/>
                <a:ea typeface="ＭＳ Ｐゴシック" pitchFamily="-107" charset="-128"/>
                <a:cs typeface="Arial Narrow" pitchFamily="34" charset="0"/>
              </a:defRPr>
            </a:lvl3pPr>
            <a:lvl4pPr algn="l" defTabSz="913218" rtl="0" eaLnBrk="0" fontAlgn="base" hangingPunct="0">
              <a:lnSpc>
                <a:spcPts val="4124"/>
              </a:lnSpc>
              <a:spcBef>
                <a:spcPct val="0"/>
              </a:spcBef>
              <a:spcAft>
                <a:spcPct val="0"/>
              </a:spcAft>
              <a:defRPr sz="3900" b="1">
                <a:solidFill>
                  <a:schemeClr val="tx2"/>
                </a:solidFill>
                <a:latin typeface="Arial Narrow" pitchFamily="-109" charset="0"/>
                <a:ea typeface="ＭＳ Ｐゴシック" pitchFamily="-107" charset="-128"/>
                <a:cs typeface="Arial Narrow" pitchFamily="34" charset="0"/>
              </a:defRPr>
            </a:lvl4pPr>
            <a:lvl5pPr algn="l" defTabSz="913218" rtl="0" eaLnBrk="0" fontAlgn="base" hangingPunct="0">
              <a:lnSpc>
                <a:spcPts val="4124"/>
              </a:lnSpc>
              <a:spcBef>
                <a:spcPct val="0"/>
              </a:spcBef>
              <a:spcAft>
                <a:spcPct val="0"/>
              </a:spcAft>
              <a:defRPr sz="3900" b="1">
                <a:solidFill>
                  <a:schemeClr val="tx2"/>
                </a:solidFill>
                <a:latin typeface="Arial Narrow" pitchFamily="-109" charset="0"/>
                <a:ea typeface="ＭＳ Ｐゴシック" pitchFamily="-107" charset="-128"/>
                <a:cs typeface="Arial Narrow" pitchFamily="34" charset="0"/>
              </a:defRPr>
            </a:lvl5pPr>
            <a:lvl6pPr marL="409667" algn="l" defTabSz="913218" rtl="0" eaLnBrk="0" fontAlgn="base" hangingPunct="0">
              <a:lnSpc>
                <a:spcPts val="4124"/>
              </a:lnSpc>
              <a:spcBef>
                <a:spcPct val="0"/>
              </a:spcBef>
              <a:spcAft>
                <a:spcPct val="0"/>
              </a:spcAft>
              <a:defRPr sz="3900" b="1" i="1">
                <a:solidFill>
                  <a:schemeClr val="tx2"/>
                </a:solidFill>
                <a:latin typeface="Times New Roman" pitchFamily="-107" charset="0"/>
              </a:defRPr>
            </a:lvl6pPr>
            <a:lvl7pPr marL="819335" algn="l" defTabSz="913218" rtl="0" eaLnBrk="0" fontAlgn="base" hangingPunct="0">
              <a:lnSpc>
                <a:spcPts val="4124"/>
              </a:lnSpc>
              <a:spcBef>
                <a:spcPct val="0"/>
              </a:spcBef>
              <a:spcAft>
                <a:spcPct val="0"/>
              </a:spcAft>
              <a:defRPr sz="3900" b="1" i="1">
                <a:solidFill>
                  <a:schemeClr val="tx2"/>
                </a:solidFill>
                <a:latin typeface="Times New Roman" pitchFamily="-107" charset="0"/>
              </a:defRPr>
            </a:lvl7pPr>
            <a:lvl8pPr marL="1229004" algn="l" defTabSz="913218" rtl="0" eaLnBrk="0" fontAlgn="base" hangingPunct="0">
              <a:lnSpc>
                <a:spcPts val="4124"/>
              </a:lnSpc>
              <a:spcBef>
                <a:spcPct val="0"/>
              </a:spcBef>
              <a:spcAft>
                <a:spcPct val="0"/>
              </a:spcAft>
              <a:defRPr sz="3900" b="1" i="1">
                <a:solidFill>
                  <a:schemeClr val="tx2"/>
                </a:solidFill>
                <a:latin typeface="Times New Roman" pitchFamily="-107" charset="0"/>
              </a:defRPr>
            </a:lvl8pPr>
            <a:lvl9pPr marL="1638671" algn="l" defTabSz="913218" rtl="0" eaLnBrk="0" fontAlgn="base" hangingPunct="0">
              <a:lnSpc>
                <a:spcPts val="4124"/>
              </a:lnSpc>
              <a:spcBef>
                <a:spcPct val="0"/>
              </a:spcBef>
              <a:spcAft>
                <a:spcPct val="0"/>
              </a:spcAft>
              <a:defRPr sz="3900" b="1" i="1">
                <a:solidFill>
                  <a:schemeClr val="tx2"/>
                </a:solidFill>
                <a:latin typeface="Times New Roman" pitchFamily="-107" charset="0"/>
              </a:defRPr>
            </a:lvl9pPr>
          </a:lstStyle>
          <a:p>
            <a:r>
              <a:rPr lang="en-US" sz="4400" dirty="0" smtClean="0">
                <a:solidFill>
                  <a:schemeClr val="tx1"/>
                </a:solidFill>
                <a:latin typeface="Arial Narrow" pitchFamily="34" charset="0"/>
              </a:rPr>
              <a:t>Eligibility Conditions</a:t>
            </a:r>
            <a:endParaRPr lang="en-US" sz="4400" dirty="0">
              <a:solidFill>
                <a:schemeClr val="tx1"/>
              </a:solidFill>
              <a:latin typeface="Arial Narrow" pitchFamily="34" charset="0"/>
            </a:endParaRPr>
          </a:p>
        </p:txBody>
      </p:sp>
    </p:spTree>
    <p:extLst>
      <p:ext uri="{BB962C8B-B14F-4D97-AF65-F5344CB8AC3E}">
        <p14:creationId xmlns:p14="http://schemas.microsoft.com/office/powerpoint/2010/main" val="28769122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533400"/>
            <a:ext cx="5706341" cy="916081"/>
          </a:xfrm>
        </p:spPr>
        <p:txBody>
          <a:bodyPr/>
          <a:lstStyle/>
          <a:p>
            <a:r>
              <a:rPr lang="en-US" sz="4400" dirty="0" smtClean="0">
                <a:latin typeface="Arial Narrow" pitchFamily="34" charset="0"/>
                <a:ea typeface="ＭＳ Ｐゴシック" pitchFamily="34" charset="-128"/>
                <a:cs typeface="Arial Narrow" pitchFamily="34" charset="0"/>
              </a:rPr>
              <a:t>Baldrige Award Calendar	</a:t>
            </a:r>
          </a:p>
        </p:txBody>
      </p:sp>
      <p:graphicFrame>
        <p:nvGraphicFramePr>
          <p:cNvPr id="2" name="Table 1"/>
          <p:cNvGraphicFramePr>
            <a:graphicFrameLocks noGrp="1"/>
          </p:cNvGraphicFramePr>
          <p:nvPr>
            <p:extLst>
              <p:ext uri="{D42A27DB-BD31-4B8C-83A1-F6EECF244321}">
                <p14:modId xmlns:p14="http://schemas.microsoft.com/office/powerpoint/2010/main" val="660258531"/>
              </p:ext>
            </p:extLst>
          </p:nvPr>
        </p:nvGraphicFramePr>
        <p:xfrm>
          <a:off x="609600" y="1600200"/>
          <a:ext cx="8229600" cy="3535680"/>
        </p:xfrm>
        <a:graphic>
          <a:graphicData uri="http://schemas.openxmlformats.org/drawingml/2006/table">
            <a:tbl>
              <a:tblPr bandRow="1">
                <a:tableStyleId>{17292A2E-F333-43FB-9621-5CBBE7FDCDCB}</a:tableStyleId>
              </a:tblPr>
              <a:tblGrid>
                <a:gridCol w="2514600"/>
                <a:gridCol w="5715000"/>
              </a:tblGrid>
              <a:tr h="370840">
                <a:tc>
                  <a:txBody>
                    <a:bodyPr/>
                    <a:lstStyle/>
                    <a:p>
                      <a:r>
                        <a:rPr lang="en-US" sz="2800" b="1" dirty="0" smtClean="0"/>
                        <a:t>February</a:t>
                      </a:r>
                      <a:endParaRPr lang="en-US" sz="2800" b="1" dirty="0"/>
                    </a:p>
                  </a:txBody>
                  <a:tcPr/>
                </a:tc>
                <a:tc>
                  <a:txBody>
                    <a:bodyPr/>
                    <a:lstStyle/>
                    <a:p>
                      <a:r>
                        <a:rPr lang="en-US" sz="2800" dirty="0" smtClean="0"/>
                        <a:t>Early eligibility certification</a:t>
                      </a:r>
                      <a:endParaRPr lang="en-US" sz="2800" dirty="0"/>
                    </a:p>
                  </a:txBody>
                  <a:tcPr/>
                </a:tc>
              </a:tr>
              <a:tr h="370840">
                <a:tc>
                  <a:txBody>
                    <a:bodyPr/>
                    <a:lstStyle/>
                    <a:p>
                      <a:r>
                        <a:rPr lang="en-US" sz="2800" b="1" dirty="0" smtClean="0"/>
                        <a:t>April</a:t>
                      </a:r>
                      <a:endParaRPr lang="en-US" sz="2800" b="1" dirty="0"/>
                    </a:p>
                  </a:txBody>
                  <a:tcPr/>
                </a:tc>
                <a:tc>
                  <a:txBody>
                    <a:bodyPr/>
                    <a:lstStyle/>
                    <a:p>
                      <a:r>
                        <a:rPr lang="en-US" sz="2800" dirty="0" smtClean="0"/>
                        <a:t>Eligibility certification</a:t>
                      </a:r>
                      <a:endParaRPr lang="en-US" sz="2800" dirty="0"/>
                    </a:p>
                  </a:txBody>
                  <a:tcPr/>
                </a:tc>
              </a:tr>
              <a:tr h="370840">
                <a:tc>
                  <a:txBody>
                    <a:bodyPr/>
                    <a:lstStyle/>
                    <a:p>
                      <a:r>
                        <a:rPr lang="en-US" sz="2800" b="1" dirty="0" smtClean="0"/>
                        <a:t>May</a:t>
                      </a:r>
                      <a:endParaRPr lang="en-US" sz="2800" b="1" dirty="0"/>
                    </a:p>
                  </a:txBody>
                  <a:tcPr/>
                </a:tc>
                <a:tc>
                  <a:txBody>
                    <a:bodyPr/>
                    <a:lstStyle/>
                    <a:p>
                      <a:r>
                        <a:rPr lang="en-US" sz="2800" dirty="0" smtClean="0"/>
                        <a:t>Award applications due</a:t>
                      </a:r>
                      <a:endParaRPr lang="en-US" sz="2800" dirty="0"/>
                    </a:p>
                  </a:txBody>
                  <a:tcPr/>
                </a:tc>
              </a:tr>
              <a:tr h="370840">
                <a:tc>
                  <a:txBody>
                    <a:bodyPr/>
                    <a:lstStyle/>
                    <a:p>
                      <a:r>
                        <a:rPr lang="en-US" sz="2800" b="1" dirty="0" smtClean="0"/>
                        <a:t>June–November</a:t>
                      </a:r>
                      <a:endParaRPr lang="en-US" sz="2800" b="1" dirty="0"/>
                    </a:p>
                  </a:txBody>
                  <a:tcPr/>
                </a:tc>
                <a:tc>
                  <a:txBody>
                    <a:bodyPr/>
                    <a:lstStyle/>
                    <a:p>
                      <a:r>
                        <a:rPr lang="en-US" sz="2800" dirty="0" smtClean="0"/>
                        <a:t>Applications reviewed</a:t>
                      </a:r>
                      <a:endParaRPr lang="en-US" sz="2800" dirty="0"/>
                    </a:p>
                  </a:txBody>
                  <a:tcPr/>
                </a:tc>
              </a:tr>
              <a:tr h="370840">
                <a:tc>
                  <a:txBody>
                    <a:bodyPr/>
                    <a:lstStyle/>
                    <a:p>
                      <a:r>
                        <a:rPr lang="en-US" sz="2800" b="1" dirty="0" smtClean="0"/>
                        <a:t>November</a:t>
                      </a:r>
                      <a:endParaRPr lang="en-US" sz="2800" b="1" dirty="0"/>
                    </a:p>
                  </a:txBody>
                  <a:tcPr/>
                </a:tc>
                <a:tc>
                  <a:txBody>
                    <a:bodyPr/>
                    <a:lstStyle/>
                    <a:p>
                      <a:r>
                        <a:rPr lang="en-US" sz="2800" dirty="0" smtClean="0"/>
                        <a:t>Award recipients announced</a:t>
                      </a:r>
                      <a:endParaRPr lang="en-US" sz="2800" dirty="0"/>
                    </a:p>
                  </a:txBody>
                  <a:tcPr/>
                </a:tc>
              </a:tr>
              <a:tr h="370840">
                <a:tc>
                  <a:txBody>
                    <a:bodyPr/>
                    <a:lstStyle/>
                    <a:p>
                      <a:r>
                        <a:rPr lang="en-US" sz="2800" b="1" dirty="0" smtClean="0"/>
                        <a:t>April</a:t>
                      </a:r>
                      <a:endParaRPr lang="en-US" sz="2800" b="1" dirty="0"/>
                    </a:p>
                  </a:txBody>
                  <a:tcPr/>
                </a:tc>
                <a:tc>
                  <a:txBody>
                    <a:bodyPr/>
                    <a:lstStyle/>
                    <a:p>
                      <a:r>
                        <a:rPr lang="en-US" sz="2800" dirty="0" smtClean="0"/>
                        <a:t>Award ceremony</a:t>
                      </a:r>
                      <a:br>
                        <a:rPr lang="en-US" sz="2800" dirty="0" smtClean="0"/>
                      </a:br>
                      <a:r>
                        <a:rPr lang="en-US" sz="2800" dirty="0" smtClean="0"/>
                        <a:t>Quest for Excellence</a:t>
                      </a:r>
                      <a:r>
                        <a:rPr lang="en-US" sz="2800" baseline="0" dirty="0" smtClean="0"/>
                        <a:t> </a:t>
                      </a:r>
                      <a:r>
                        <a:rPr lang="en-US" sz="2800" dirty="0" smtClean="0"/>
                        <a:t>Conference 	</a:t>
                      </a:r>
                      <a:endParaRPr lang="en-US" sz="2800" dirty="0"/>
                    </a:p>
                  </a:txBody>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Blank Presentation">
  <a:themeElements>
    <a:clrScheme name="Custom 1">
      <a:dk1>
        <a:srgbClr val="000000"/>
      </a:dk1>
      <a:lt1>
        <a:srgbClr val="FFFFFF"/>
      </a:lt1>
      <a:dk2>
        <a:srgbClr val="000000"/>
      </a:dk2>
      <a:lt2>
        <a:srgbClr val="808080"/>
      </a:lt2>
      <a:accent1>
        <a:srgbClr val="CCECFF"/>
      </a:accent1>
      <a:accent2>
        <a:srgbClr val="0099CC"/>
      </a:accent2>
      <a:accent3>
        <a:srgbClr val="B2B2B2"/>
      </a:accent3>
      <a:accent4>
        <a:srgbClr val="0099CC"/>
      </a:accent4>
      <a:accent5>
        <a:srgbClr val="808080"/>
      </a:accent5>
      <a:accent6>
        <a:srgbClr val="2D2DB9"/>
      </a:accent6>
      <a:hlink>
        <a:srgbClr val="CCCCFF"/>
      </a:hlink>
      <a:folHlink>
        <a:srgbClr val="B2B2B2"/>
      </a:folHlink>
    </a:clrScheme>
    <a:fontScheme name="Baldrige Slide">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pitchFamily="-107"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pitchFamily="-107"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794</TotalTime>
  <Words>4042</Words>
  <Application>Microsoft Office PowerPoint</Application>
  <PresentationFormat>On-screen Show (4:3)</PresentationFormat>
  <Paragraphs>791</Paragraphs>
  <Slides>26</Slides>
  <Notes>26</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Blank Presentation</vt:lpstr>
      <vt:lpstr>PowerPoint Presentation</vt:lpstr>
      <vt:lpstr>About the Award</vt:lpstr>
      <vt:lpstr>PowerPoint Presentation</vt:lpstr>
      <vt:lpstr>PowerPoint Presentation</vt:lpstr>
      <vt:lpstr>The Feedback Report:  Your Greatest Benefit</vt:lpstr>
      <vt:lpstr>Eligibility Categories</vt:lpstr>
      <vt:lpstr>PowerPoint Presentation</vt:lpstr>
      <vt:lpstr>PowerPoint Presentation</vt:lpstr>
      <vt:lpstr>Baldrige Award Calendar </vt:lpstr>
      <vt:lpstr>PowerPoint Presentation</vt:lpstr>
      <vt:lpstr>Review of Award Applications</vt:lpstr>
      <vt:lpstr>Role-Model Determination</vt:lpstr>
      <vt:lpstr>Board of Examiners</vt:lpstr>
      <vt:lpstr>Applications by Award Category</vt:lpstr>
      <vt:lpstr>Scoring of Applications,  1988–2007</vt:lpstr>
      <vt:lpstr>Scoring of Applications, 2008–2013</vt:lpstr>
      <vt:lpstr>Median Scoring Ranges, 2013</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Award Recipients: Nonprofit</vt:lpstr>
      <vt:lpstr>For More Information</vt:lpstr>
    </vt:vector>
  </TitlesOfParts>
  <Company>NIST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Garshick, Ellen</dc:creator>
  <cp:lastModifiedBy>Eastman, Mary</cp:lastModifiedBy>
  <cp:revision>69</cp:revision>
  <cp:lastPrinted>2013-02-21T21:53:25Z</cp:lastPrinted>
  <dcterms:created xsi:type="dcterms:W3CDTF">2012-08-28T19:01:14Z</dcterms:created>
  <dcterms:modified xsi:type="dcterms:W3CDTF">2014-02-25T15:41:37Z</dcterms:modified>
</cp:coreProperties>
</file>