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1932" r:id="rId2"/>
    <p:sldId id="324" r:id="rId3"/>
    <p:sldId id="258" r:id="rId4"/>
    <p:sldId id="1925" r:id="rId5"/>
    <p:sldId id="193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7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th, Dan" userId="18da4c67-dd89-43a7-9856-8592f867a23c" providerId="ADAL" clId="{80067081-F644-4089-9EBC-33917E3E63C9}"/>
    <pc:docChg chg="custSel delSld modSld">
      <pc:chgData name="Roth, Dan" userId="18da4c67-dd89-43a7-9856-8592f867a23c" providerId="ADAL" clId="{80067081-F644-4089-9EBC-33917E3E63C9}" dt="2023-02-18T23:36:45.925" v="654" actId="20577"/>
      <pc:docMkLst>
        <pc:docMk/>
      </pc:docMkLst>
      <pc:sldChg chg="modSp mod">
        <pc:chgData name="Roth, Dan" userId="18da4c67-dd89-43a7-9856-8592f867a23c" providerId="ADAL" clId="{80067081-F644-4089-9EBC-33917E3E63C9}" dt="2023-02-18T23:36:45.925" v="654" actId="20577"/>
        <pc:sldMkLst>
          <pc:docMk/>
          <pc:sldMk cId="3201313567" sldId="1925"/>
        </pc:sldMkLst>
        <pc:spChg chg="mod">
          <ac:chgData name="Roth, Dan" userId="18da4c67-dd89-43a7-9856-8592f867a23c" providerId="ADAL" clId="{80067081-F644-4089-9EBC-33917E3E63C9}" dt="2023-02-18T23:36:45.925" v="654" actId="20577"/>
          <ac:spMkLst>
            <pc:docMk/>
            <pc:sldMk cId="3201313567" sldId="1925"/>
            <ac:spMk id="2" creationId="{EBD58158-ABE5-35B0-C309-A7CEEF78B2B4}"/>
          </ac:spMkLst>
        </pc:spChg>
        <pc:spChg chg="mod">
          <ac:chgData name="Roth, Dan" userId="18da4c67-dd89-43a7-9856-8592f867a23c" providerId="ADAL" clId="{80067081-F644-4089-9EBC-33917E3E63C9}" dt="2023-02-18T23:35:54.436" v="649" actId="14"/>
          <ac:spMkLst>
            <pc:docMk/>
            <pc:sldMk cId="3201313567" sldId="1925"/>
            <ac:spMk id="3" creationId="{F6454AD8-D909-6BCA-1331-BF6C3C145E7E}"/>
          </ac:spMkLst>
        </pc:spChg>
        <pc:spChg chg="mod">
          <ac:chgData name="Roth, Dan" userId="18da4c67-dd89-43a7-9856-8592f867a23c" providerId="ADAL" clId="{80067081-F644-4089-9EBC-33917E3E63C9}" dt="2023-02-18T23:34:21.768" v="549" actId="14100"/>
          <ac:spMkLst>
            <pc:docMk/>
            <pc:sldMk cId="3201313567" sldId="1925"/>
            <ac:spMk id="5" creationId="{3E064AB3-11EC-090C-1E88-84CAABA55FD8}"/>
          </ac:spMkLst>
        </pc:spChg>
        <pc:spChg chg="mod">
          <ac:chgData name="Roth, Dan" userId="18da4c67-dd89-43a7-9856-8592f867a23c" providerId="ADAL" clId="{80067081-F644-4089-9EBC-33917E3E63C9}" dt="2023-02-18T23:26:26.287" v="63" actId="14100"/>
          <ac:spMkLst>
            <pc:docMk/>
            <pc:sldMk cId="3201313567" sldId="1925"/>
            <ac:spMk id="6" creationId="{424B68FD-199E-990A-B121-F5967A3F8B93}"/>
          </ac:spMkLst>
        </pc:spChg>
      </pc:sldChg>
      <pc:sldChg chg="del">
        <pc:chgData name="Roth, Dan" userId="18da4c67-dd89-43a7-9856-8592f867a23c" providerId="ADAL" clId="{80067081-F644-4089-9EBC-33917E3E63C9}" dt="2023-02-18T23:36:06.300" v="650" actId="47"/>
        <pc:sldMkLst>
          <pc:docMk/>
          <pc:sldMk cId="409732718" sldId="1926"/>
        </pc:sldMkLst>
      </pc:sldChg>
      <pc:sldChg chg="del">
        <pc:chgData name="Roth, Dan" userId="18da4c67-dd89-43a7-9856-8592f867a23c" providerId="ADAL" clId="{80067081-F644-4089-9EBC-33917E3E63C9}" dt="2023-02-18T23:36:08.475" v="651" actId="47"/>
        <pc:sldMkLst>
          <pc:docMk/>
          <pc:sldMk cId="1712620752" sldId="1927"/>
        </pc:sldMkLst>
      </pc:sldChg>
      <pc:sldChg chg="del">
        <pc:chgData name="Roth, Dan" userId="18da4c67-dd89-43a7-9856-8592f867a23c" providerId="ADAL" clId="{80067081-F644-4089-9EBC-33917E3E63C9}" dt="2023-02-18T23:36:09.834" v="652" actId="47"/>
        <pc:sldMkLst>
          <pc:docMk/>
          <pc:sldMk cId="3158051454" sldId="1928"/>
        </pc:sldMkLst>
      </pc:sldChg>
      <pc:sldChg chg="del">
        <pc:chgData name="Roth, Dan" userId="18da4c67-dd89-43a7-9856-8592f867a23c" providerId="ADAL" clId="{80067081-F644-4089-9EBC-33917E3E63C9}" dt="2023-02-18T23:36:11.729" v="653" actId="47"/>
        <pc:sldMkLst>
          <pc:docMk/>
          <pc:sldMk cId="4158696911" sldId="1929"/>
        </pc:sldMkLst>
      </pc:sldChg>
    </pc:docChg>
  </pc:docChgLst>
  <pc:docChgLst>
    <pc:chgData name="Roth, Dan" userId="18da4c67-dd89-43a7-9856-8592f867a23c" providerId="ADAL" clId="{21D9C14C-A303-41EB-BC9B-595C8D365DE9}"/>
    <pc:docChg chg="undo custSel addSld delSld modSld">
      <pc:chgData name="Roth, Dan" userId="18da4c67-dd89-43a7-9856-8592f867a23c" providerId="ADAL" clId="{21D9C14C-A303-41EB-BC9B-595C8D365DE9}" dt="2023-02-03T16:15:23.164" v="1861" actId="47"/>
      <pc:docMkLst>
        <pc:docMk/>
      </pc:docMkLst>
      <pc:sldChg chg="del">
        <pc:chgData name="Roth, Dan" userId="18da4c67-dd89-43a7-9856-8592f867a23c" providerId="ADAL" clId="{21D9C14C-A303-41EB-BC9B-595C8D365DE9}" dt="2023-02-03T05:25:50.205" v="1371" actId="47"/>
        <pc:sldMkLst>
          <pc:docMk/>
          <pc:sldMk cId="1399140207" sldId="257"/>
        </pc:sldMkLst>
      </pc:sldChg>
      <pc:sldChg chg="addSp delSp modSp mod delAnim modAnim">
        <pc:chgData name="Roth, Dan" userId="18da4c67-dd89-43a7-9856-8592f867a23c" providerId="ADAL" clId="{21D9C14C-A303-41EB-BC9B-595C8D365DE9}" dt="2023-02-03T16:11:32.133" v="1817" actId="6549"/>
        <pc:sldMkLst>
          <pc:docMk/>
          <pc:sldMk cId="3231606689" sldId="258"/>
        </pc:sldMkLst>
        <pc:spChg chg="mod">
          <ac:chgData name="Roth, Dan" userId="18da4c67-dd89-43a7-9856-8592f867a23c" providerId="ADAL" clId="{21D9C14C-A303-41EB-BC9B-595C8D365DE9}" dt="2023-02-03T04:55:11.269" v="51" actId="20577"/>
          <ac:spMkLst>
            <pc:docMk/>
            <pc:sldMk cId="3231606689" sldId="258"/>
            <ac:spMk id="2" creationId="{37C099F9-83BC-6838-24E1-C74126B0FB89}"/>
          </ac:spMkLst>
        </pc:spChg>
        <pc:spChg chg="mod">
          <ac:chgData name="Roth, Dan" userId="18da4c67-dd89-43a7-9856-8592f867a23c" providerId="ADAL" clId="{21D9C14C-A303-41EB-BC9B-595C8D365DE9}" dt="2023-02-03T16:11:32.133" v="1817" actId="6549"/>
          <ac:spMkLst>
            <pc:docMk/>
            <pc:sldMk cId="3231606689" sldId="258"/>
            <ac:spMk id="3" creationId="{029F819A-5568-08A7-88D2-A034502ABEA9}"/>
          </ac:spMkLst>
        </pc:spChg>
        <pc:spChg chg="add mod">
          <ac:chgData name="Roth, Dan" userId="18da4c67-dd89-43a7-9856-8592f867a23c" providerId="ADAL" clId="{21D9C14C-A303-41EB-BC9B-595C8D365DE9}" dt="2023-02-03T16:07:57.165" v="1635" actId="1076"/>
          <ac:spMkLst>
            <pc:docMk/>
            <pc:sldMk cId="3231606689" sldId="258"/>
            <ac:spMk id="6" creationId="{4540D95A-F8E4-90DC-5EE8-38C5DC128C26}"/>
          </ac:spMkLst>
        </pc:spChg>
        <pc:picChg chg="add mod ord">
          <ac:chgData name="Roth, Dan" userId="18da4c67-dd89-43a7-9856-8592f867a23c" providerId="ADAL" clId="{21D9C14C-A303-41EB-BC9B-595C8D365DE9}" dt="2023-02-03T16:06:20.773" v="1609" actId="167"/>
          <ac:picMkLst>
            <pc:docMk/>
            <pc:sldMk cId="3231606689" sldId="258"/>
            <ac:picMk id="4" creationId="{DA977F1B-5741-C912-C994-462EB31049A0}"/>
          </ac:picMkLst>
        </pc:picChg>
        <pc:picChg chg="add del mod">
          <ac:chgData name="Roth, Dan" userId="18da4c67-dd89-43a7-9856-8592f867a23c" providerId="ADAL" clId="{21D9C14C-A303-41EB-BC9B-595C8D365DE9}" dt="2023-02-03T05:21:44.563" v="1300" actId="478"/>
          <ac:picMkLst>
            <pc:docMk/>
            <pc:sldMk cId="3231606689" sldId="258"/>
            <ac:picMk id="5" creationId="{9E954C62-0113-0BC8-548A-8F0526B11024}"/>
          </ac:picMkLst>
        </pc:picChg>
      </pc:sldChg>
      <pc:sldChg chg="modSp add mod modTransition modAnim">
        <pc:chgData name="Roth, Dan" userId="18da4c67-dd89-43a7-9856-8592f867a23c" providerId="ADAL" clId="{21D9C14C-A303-41EB-BC9B-595C8D365DE9}" dt="2023-02-03T16:03:31.906" v="1603" actId="113"/>
        <pc:sldMkLst>
          <pc:docMk/>
          <pc:sldMk cId="150265810" sldId="324"/>
        </pc:sldMkLst>
        <pc:spChg chg="mod">
          <ac:chgData name="Roth, Dan" userId="18da4c67-dd89-43a7-9856-8592f867a23c" providerId="ADAL" clId="{21D9C14C-A303-41EB-BC9B-595C8D365DE9}" dt="2023-02-03T16:03:31.906" v="1603" actId="113"/>
          <ac:spMkLst>
            <pc:docMk/>
            <pc:sldMk cId="150265810" sldId="324"/>
            <ac:spMk id="3" creationId="{00000000-0000-0000-0000-000000000000}"/>
          </ac:spMkLst>
        </pc:spChg>
        <pc:picChg chg="mod">
          <ac:chgData name="Roth, Dan" userId="18da4c67-dd89-43a7-9856-8592f867a23c" providerId="ADAL" clId="{21D9C14C-A303-41EB-BC9B-595C8D365DE9}" dt="2023-02-03T04:53:21.662" v="26" actId="1076"/>
          <ac:picMkLst>
            <pc:docMk/>
            <pc:sldMk cId="150265810" sldId="324"/>
            <ac:picMk id="2050" creationId="{00000000-0000-0000-0000-000000000000}"/>
          </ac:picMkLst>
        </pc:picChg>
      </pc:sldChg>
      <pc:sldChg chg="addSp modSp add mod modTransition">
        <pc:chgData name="Roth, Dan" userId="18da4c67-dd89-43a7-9856-8592f867a23c" providerId="ADAL" clId="{21D9C14C-A303-41EB-BC9B-595C8D365DE9}" dt="2023-02-03T05:27:35.489" v="1505" actId="1076"/>
        <pc:sldMkLst>
          <pc:docMk/>
          <pc:sldMk cId="3201313567" sldId="1925"/>
        </pc:sldMkLst>
        <pc:spChg chg="mod">
          <ac:chgData name="Roth, Dan" userId="18da4c67-dd89-43a7-9856-8592f867a23c" providerId="ADAL" clId="{21D9C14C-A303-41EB-BC9B-595C8D365DE9}" dt="2023-02-03T05:26:11.164" v="1374" actId="20577"/>
          <ac:spMkLst>
            <pc:docMk/>
            <pc:sldMk cId="3201313567" sldId="1925"/>
            <ac:spMk id="2" creationId="{EBD58158-ABE5-35B0-C309-A7CEEF78B2B4}"/>
          </ac:spMkLst>
        </pc:spChg>
        <pc:spChg chg="mod">
          <ac:chgData name="Roth, Dan" userId="18da4c67-dd89-43a7-9856-8592f867a23c" providerId="ADAL" clId="{21D9C14C-A303-41EB-BC9B-595C8D365DE9}" dt="2023-02-03T05:16:21.519" v="1187" actId="27636"/>
          <ac:spMkLst>
            <pc:docMk/>
            <pc:sldMk cId="3201313567" sldId="1925"/>
            <ac:spMk id="3" creationId="{F6454AD8-D909-6BCA-1331-BF6C3C145E7E}"/>
          </ac:spMkLst>
        </pc:spChg>
        <pc:spChg chg="add mod">
          <ac:chgData name="Roth, Dan" userId="18da4c67-dd89-43a7-9856-8592f867a23c" providerId="ADAL" clId="{21D9C14C-A303-41EB-BC9B-595C8D365DE9}" dt="2023-02-03T05:27:35.489" v="1505" actId="1076"/>
          <ac:spMkLst>
            <pc:docMk/>
            <pc:sldMk cId="3201313567" sldId="1925"/>
            <ac:spMk id="5" creationId="{3E064AB3-11EC-090C-1E88-84CAABA55FD8}"/>
          </ac:spMkLst>
        </pc:spChg>
      </pc:sldChg>
      <pc:sldChg chg="addSp modSp add mod modTransition">
        <pc:chgData name="Roth, Dan" userId="18da4c67-dd89-43a7-9856-8592f867a23c" providerId="ADAL" clId="{21D9C14C-A303-41EB-BC9B-595C8D365DE9}" dt="2023-02-03T16:12:09.119" v="1818" actId="1076"/>
        <pc:sldMkLst>
          <pc:docMk/>
          <pc:sldMk cId="409732718" sldId="1926"/>
        </pc:sldMkLst>
        <pc:spChg chg="mod">
          <ac:chgData name="Roth, Dan" userId="18da4c67-dd89-43a7-9856-8592f867a23c" providerId="ADAL" clId="{21D9C14C-A303-41EB-BC9B-595C8D365DE9}" dt="2023-02-03T05:17:46.078" v="1269" actId="20577"/>
          <ac:spMkLst>
            <pc:docMk/>
            <pc:sldMk cId="409732718" sldId="1926"/>
            <ac:spMk id="3" creationId="{F6454AD8-D909-6BCA-1331-BF6C3C145E7E}"/>
          </ac:spMkLst>
        </pc:spChg>
        <pc:spChg chg="add mod">
          <ac:chgData name="Roth, Dan" userId="18da4c67-dd89-43a7-9856-8592f867a23c" providerId="ADAL" clId="{21D9C14C-A303-41EB-BC9B-595C8D365DE9}" dt="2023-02-03T16:12:09.119" v="1818" actId="1076"/>
          <ac:spMkLst>
            <pc:docMk/>
            <pc:sldMk cId="409732718" sldId="1926"/>
            <ac:spMk id="5" creationId="{0C1C7DF0-284D-AADA-70B2-679A77F69D58}"/>
          </ac:spMkLst>
        </pc:spChg>
      </pc:sldChg>
      <pc:sldChg chg="modSp add mod modTransition">
        <pc:chgData name="Roth, Dan" userId="18da4c67-dd89-43a7-9856-8592f867a23c" providerId="ADAL" clId="{21D9C14C-A303-41EB-BC9B-595C8D365DE9}" dt="2023-02-03T05:19:09.962" v="1294" actId="20577"/>
        <pc:sldMkLst>
          <pc:docMk/>
          <pc:sldMk cId="1712620752" sldId="1927"/>
        </pc:sldMkLst>
        <pc:spChg chg="mod">
          <ac:chgData name="Roth, Dan" userId="18da4c67-dd89-43a7-9856-8592f867a23c" providerId="ADAL" clId="{21D9C14C-A303-41EB-BC9B-595C8D365DE9}" dt="2023-02-03T05:19:09.962" v="1294" actId="20577"/>
          <ac:spMkLst>
            <pc:docMk/>
            <pc:sldMk cId="1712620752" sldId="1927"/>
            <ac:spMk id="3" creationId="{F6454AD8-D909-6BCA-1331-BF6C3C145E7E}"/>
          </ac:spMkLst>
        </pc:spChg>
      </pc:sldChg>
      <pc:sldChg chg="modSp add mod modTransition">
        <pc:chgData name="Roth, Dan" userId="18da4c67-dd89-43a7-9856-8592f867a23c" providerId="ADAL" clId="{21D9C14C-A303-41EB-BC9B-595C8D365DE9}" dt="2023-02-03T04:47:34.995" v="3" actId="27636"/>
        <pc:sldMkLst>
          <pc:docMk/>
          <pc:sldMk cId="3158051454" sldId="1928"/>
        </pc:sldMkLst>
        <pc:spChg chg="mod">
          <ac:chgData name="Roth, Dan" userId="18da4c67-dd89-43a7-9856-8592f867a23c" providerId="ADAL" clId="{21D9C14C-A303-41EB-BC9B-595C8D365DE9}" dt="2023-02-03T04:47:34.995" v="3" actId="27636"/>
          <ac:spMkLst>
            <pc:docMk/>
            <pc:sldMk cId="3158051454" sldId="1928"/>
            <ac:spMk id="3" creationId="{F6454AD8-D909-6BCA-1331-BF6C3C145E7E}"/>
          </ac:spMkLst>
        </pc:spChg>
      </pc:sldChg>
      <pc:sldChg chg="modSp add mod modTransition">
        <pc:chgData name="Roth, Dan" userId="18da4c67-dd89-43a7-9856-8592f867a23c" providerId="ADAL" clId="{21D9C14C-A303-41EB-BC9B-595C8D365DE9}" dt="2023-02-03T05:19:41.071" v="1296" actId="27636"/>
        <pc:sldMkLst>
          <pc:docMk/>
          <pc:sldMk cId="4158696911" sldId="1929"/>
        </pc:sldMkLst>
        <pc:spChg chg="mod">
          <ac:chgData name="Roth, Dan" userId="18da4c67-dd89-43a7-9856-8592f867a23c" providerId="ADAL" clId="{21D9C14C-A303-41EB-BC9B-595C8D365DE9}" dt="2023-02-03T05:19:41.071" v="1296" actId="27636"/>
          <ac:spMkLst>
            <pc:docMk/>
            <pc:sldMk cId="4158696911" sldId="1929"/>
            <ac:spMk id="3" creationId="{F6454AD8-D909-6BCA-1331-BF6C3C145E7E}"/>
          </ac:spMkLst>
        </pc:spChg>
      </pc:sldChg>
      <pc:sldChg chg="add del">
        <pc:chgData name="Roth, Dan" userId="18da4c67-dd89-43a7-9856-8592f867a23c" providerId="ADAL" clId="{21D9C14C-A303-41EB-BC9B-595C8D365DE9}" dt="2023-02-03T16:15:23.164" v="1861" actId="47"/>
        <pc:sldMkLst>
          <pc:docMk/>
          <pc:sldMk cId="1982322469" sldId="1930"/>
        </pc:sldMkLst>
      </pc:sldChg>
      <pc:sldChg chg="addSp delSp modSp add mod delAnim modAnim">
        <pc:chgData name="Roth, Dan" userId="18da4c67-dd89-43a7-9856-8592f867a23c" providerId="ADAL" clId="{21D9C14C-A303-41EB-BC9B-595C8D365DE9}" dt="2023-02-03T16:15:19.147" v="1860"/>
        <pc:sldMkLst>
          <pc:docMk/>
          <pc:sldMk cId="1339890068" sldId="1931"/>
        </pc:sldMkLst>
        <pc:spChg chg="del mod">
          <ac:chgData name="Roth, Dan" userId="18da4c67-dd89-43a7-9856-8592f867a23c" providerId="ADAL" clId="{21D9C14C-A303-41EB-BC9B-595C8D365DE9}" dt="2023-02-03T16:13:32.144" v="1824" actId="478"/>
          <ac:spMkLst>
            <pc:docMk/>
            <pc:sldMk cId="1339890068" sldId="1931"/>
            <ac:spMk id="6" creationId="{4540D95A-F8E4-90DC-5EE8-38C5DC128C26}"/>
          </ac:spMkLst>
        </pc:spChg>
        <pc:spChg chg="add mod">
          <ac:chgData name="Roth, Dan" userId="18da4c67-dd89-43a7-9856-8592f867a23c" providerId="ADAL" clId="{21D9C14C-A303-41EB-BC9B-595C8D365DE9}" dt="2023-02-03T16:14:57.755" v="1858" actId="1076"/>
          <ac:spMkLst>
            <pc:docMk/>
            <pc:sldMk cId="1339890068" sldId="1931"/>
            <ac:spMk id="7" creationId="{362C8397-E544-D8D2-1883-B01C12AD9D73}"/>
          </ac:spMkLst>
        </pc:spChg>
        <pc:picChg chg="del">
          <ac:chgData name="Roth, Dan" userId="18da4c67-dd89-43a7-9856-8592f867a23c" providerId="ADAL" clId="{21D9C14C-A303-41EB-BC9B-595C8D365DE9}" dt="2023-02-03T16:13:28.464" v="1822" actId="478"/>
          <ac:picMkLst>
            <pc:docMk/>
            <pc:sldMk cId="1339890068" sldId="1931"/>
            <ac:picMk id="4" creationId="{DA977F1B-5741-C912-C994-462EB31049A0}"/>
          </ac:picMkLst>
        </pc:picChg>
        <pc:picChg chg="add mod">
          <ac:chgData name="Roth, Dan" userId="18da4c67-dd89-43a7-9856-8592f867a23c" providerId="ADAL" clId="{21D9C14C-A303-41EB-BC9B-595C8D365DE9}" dt="2023-02-03T16:14:17.996" v="1828" actId="1076"/>
          <ac:picMkLst>
            <pc:docMk/>
            <pc:sldMk cId="1339890068" sldId="1931"/>
            <ac:picMk id="5" creationId="{9BA9C0C3-8792-57F0-CDC3-B6AAD4C23ACD}"/>
          </ac:picMkLst>
        </pc:picChg>
      </pc:sldChg>
      <pc:sldChg chg="add del">
        <pc:chgData name="Roth, Dan" userId="18da4c67-dd89-43a7-9856-8592f867a23c" providerId="ADAL" clId="{21D9C14C-A303-41EB-BC9B-595C8D365DE9}" dt="2023-02-03T16:13:16.461" v="1820"/>
        <pc:sldMkLst>
          <pc:docMk/>
          <pc:sldMk cId="2114629107" sldId="1931"/>
        </pc:sldMkLst>
      </pc:sldChg>
    </pc:docChg>
  </pc:docChgLst>
  <pc:docChgLst>
    <pc:chgData name="Roth, Dan" userId="18da4c67-dd89-43a7-9856-8592f867a23c" providerId="ADAL" clId="{4DE627F3-28F2-4DF8-B00D-E14B0B20E142}"/>
    <pc:docChg chg="custSel addSld delSld modSld sldOrd">
      <pc:chgData name="Roth, Dan" userId="18da4c67-dd89-43a7-9856-8592f867a23c" providerId="ADAL" clId="{4DE627F3-28F2-4DF8-B00D-E14B0B20E142}" dt="2023-02-14T03:26:32.564" v="150" actId="14100"/>
      <pc:docMkLst>
        <pc:docMk/>
      </pc:docMkLst>
      <pc:sldChg chg="del">
        <pc:chgData name="Roth, Dan" userId="18da4c67-dd89-43a7-9856-8592f867a23c" providerId="ADAL" clId="{4DE627F3-28F2-4DF8-B00D-E14B0B20E142}" dt="2023-02-14T03:18:48.744" v="0" actId="47"/>
        <pc:sldMkLst>
          <pc:docMk/>
          <pc:sldMk cId="858715285" sldId="256"/>
        </pc:sldMkLst>
      </pc:sldChg>
      <pc:sldChg chg="modSp mod">
        <pc:chgData name="Roth, Dan" userId="18da4c67-dd89-43a7-9856-8592f867a23c" providerId="ADAL" clId="{4DE627F3-28F2-4DF8-B00D-E14B0B20E142}" dt="2023-02-14T03:26:32.564" v="150" actId="14100"/>
        <pc:sldMkLst>
          <pc:docMk/>
          <pc:sldMk cId="3201313567" sldId="1925"/>
        </pc:sldMkLst>
        <pc:spChg chg="mod">
          <ac:chgData name="Roth, Dan" userId="18da4c67-dd89-43a7-9856-8592f867a23c" providerId="ADAL" clId="{4DE627F3-28F2-4DF8-B00D-E14B0B20E142}" dt="2023-02-14T03:23:02.673" v="33" actId="20577"/>
          <ac:spMkLst>
            <pc:docMk/>
            <pc:sldMk cId="3201313567" sldId="1925"/>
            <ac:spMk id="2" creationId="{EBD58158-ABE5-35B0-C309-A7CEEF78B2B4}"/>
          </ac:spMkLst>
        </pc:spChg>
        <pc:spChg chg="mod">
          <ac:chgData name="Roth, Dan" userId="18da4c67-dd89-43a7-9856-8592f867a23c" providerId="ADAL" clId="{4DE627F3-28F2-4DF8-B00D-E14B0B20E142}" dt="2023-02-14T03:23:18.415" v="35" actId="14100"/>
          <ac:spMkLst>
            <pc:docMk/>
            <pc:sldMk cId="3201313567" sldId="1925"/>
            <ac:spMk id="5" creationId="{3E064AB3-11EC-090C-1E88-84CAABA55FD8}"/>
          </ac:spMkLst>
        </pc:spChg>
        <pc:spChg chg="mod">
          <ac:chgData name="Roth, Dan" userId="18da4c67-dd89-43a7-9856-8592f867a23c" providerId="ADAL" clId="{4DE627F3-28F2-4DF8-B00D-E14B0B20E142}" dt="2023-02-14T03:26:32.564" v="150" actId="14100"/>
          <ac:spMkLst>
            <pc:docMk/>
            <pc:sldMk cId="3201313567" sldId="1925"/>
            <ac:spMk id="6" creationId="{424B68FD-199E-990A-B121-F5967A3F8B93}"/>
          </ac:spMkLst>
        </pc:spChg>
      </pc:sldChg>
      <pc:sldChg chg="modSp mod">
        <pc:chgData name="Roth, Dan" userId="18da4c67-dd89-43a7-9856-8592f867a23c" providerId="ADAL" clId="{4DE627F3-28F2-4DF8-B00D-E14B0B20E142}" dt="2023-02-14T03:22:43.014" v="28" actId="20577"/>
        <pc:sldMkLst>
          <pc:docMk/>
          <pc:sldMk cId="409732718" sldId="1926"/>
        </pc:sldMkLst>
        <pc:spChg chg="mod">
          <ac:chgData name="Roth, Dan" userId="18da4c67-dd89-43a7-9856-8592f867a23c" providerId="ADAL" clId="{4DE627F3-28F2-4DF8-B00D-E14B0B20E142}" dt="2023-02-14T03:22:43.014" v="28" actId="20577"/>
          <ac:spMkLst>
            <pc:docMk/>
            <pc:sldMk cId="409732718" sldId="1926"/>
            <ac:spMk id="2" creationId="{EBD58158-ABE5-35B0-C309-A7CEEF78B2B4}"/>
          </ac:spMkLst>
        </pc:spChg>
      </pc:sldChg>
      <pc:sldChg chg="modSp mod">
        <pc:chgData name="Roth, Dan" userId="18da4c67-dd89-43a7-9856-8592f867a23c" providerId="ADAL" clId="{4DE627F3-28F2-4DF8-B00D-E14B0B20E142}" dt="2023-02-14T03:24:06.494" v="39" actId="20577"/>
        <pc:sldMkLst>
          <pc:docMk/>
          <pc:sldMk cId="1712620752" sldId="1927"/>
        </pc:sldMkLst>
        <pc:spChg chg="mod">
          <ac:chgData name="Roth, Dan" userId="18da4c67-dd89-43a7-9856-8592f867a23c" providerId="ADAL" clId="{4DE627F3-28F2-4DF8-B00D-E14B0B20E142}" dt="2023-02-14T03:24:06.494" v="39" actId="20577"/>
          <ac:spMkLst>
            <pc:docMk/>
            <pc:sldMk cId="1712620752" sldId="1927"/>
            <ac:spMk id="2" creationId="{EBD58158-ABE5-35B0-C309-A7CEEF78B2B4}"/>
          </ac:spMkLst>
        </pc:spChg>
      </pc:sldChg>
      <pc:sldChg chg="modSp mod">
        <pc:chgData name="Roth, Dan" userId="18da4c67-dd89-43a7-9856-8592f867a23c" providerId="ADAL" clId="{4DE627F3-28F2-4DF8-B00D-E14B0B20E142}" dt="2023-02-14T03:24:14.957" v="43" actId="20577"/>
        <pc:sldMkLst>
          <pc:docMk/>
          <pc:sldMk cId="3158051454" sldId="1928"/>
        </pc:sldMkLst>
        <pc:spChg chg="mod">
          <ac:chgData name="Roth, Dan" userId="18da4c67-dd89-43a7-9856-8592f867a23c" providerId="ADAL" clId="{4DE627F3-28F2-4DF8-B00D-E14B0B20E142}" dt="2023-02-14T03:24:14.957" v="43" actId="20577"/>
          <ac:spMkLst>
            <pc:docMk/>
            <pc:sldMk cId="3158051454" sldId="1928"/>
            <ac:spMk id="2" creationId="{EBD58158-ABE5-35B0-C309-A7CEEF78B2B4}"/>
          </ac:spMkLst>
        </pc:spChg>
      </pc:sldChg>
      <pc:sldChg chg="modSp mod">
        <pc:chgData name="Roth, Dan" userId="18da4c67-dd89-43a7-9856-8592f867a23c" providerId="ADAL" clId="{4DE627F3-28F2-4DF8-B00D-E14B0B20E142}" dt="2023-02-14T03:24:24.563" v="47" actId="20577"/>
        <pc:sldMkLst>
          <pc:docMk/>
          <pc:sldMk cId="4158696911" sldId="1929"/>
        </pc:sldMkLst>
        <pc:spChg chg="mod">
          <ac:chgData name="Roth, Dan" userId="18da4c67-dd89-43a7-9856-8592f867a23c" providerId="ADAL" clId="{4DE627F3-28F2-4DF8-B00D-E14B0B20E142}" dt="2023-02-14T03:24:24.563" v="47" actId="20577"/>
          <ac:spMkLst>
            <pc:docMk/>
            <pc:sldMk cId="4158696911" sldId="1929"/>
            <ac:spMk id="2" creationId="{EBD58158-ABE5-35B0-C309-A7CEEF78B2B4}"/>
          </ac:spMkLst>
        </pc:spChg>
      </pc:sldChg>
      <pc:sldChg chg="modSp new mod ord">
        <pc:chgData name="Roth, Dan" userId="18da4c67-dd89-43a7-9856-8592f867a23c" providerId="ADAL" clId="{4DE627F3-28F2-4DF8-B00D-E14B0B20E142}" dt="2023-02-14T03:26:00.664" v="145" actId="1036"/>
        <pc:sldMkLst>
          <pc:docMk/>
          <pc:sldMk cId="3096444613" sldId="1932"/>
        </pc:sldMkLst>
        <pc:spChg chg="mod">
          <ac:chgData name="Roth, Dan" userId="18da4c67-dd89-43a7-9856-8592f867a23c" providerId="ADAL" clId="{4DE627F3-28F2-4DF8-B00D-E14B0B20E142}" dt="2023-02-14T03:25:54.184" v="118" actId="404"/>
          <ac:spMkLst>
            <pc:docMk/>
            <pc:sldMk cId="3096444613" sldId="1932"/>
            <ac:spMk id="2" creationId="{91EE9563-6099-B788-3334-B270D8D2A040}"/>
          </ac:spMkLst>
        </pc:spChg>
        <pc:spChg chg="mod">
          <ac:chgData name="Roth, Dan" userId="18da4c67-dd89-43a7-9856-8592f867a23c" providerId="ADAL" clId="{4DE627F3-28F2-4DF8-B00D-E14B0B20E142}" dt="2023-02-14T03:26:00.664" v="145" actId="1036"/>
          <ac:spMkLst>
            <pc:docMk/>
            <pc:sldMk cId="3096444613" sldId="1932"/>
            <ac:spMk id="3" creationId="{100809CD-D1BB-B768-6313-297E4E294A2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80B4E4-F200-4746-89B0-EAA19CC546D2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30EF1-660F-494A-BC55-3046E7083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057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my model for natural language comprehension – and I’d like to talk about some of the key issues we need to think about if we want to make progress in NLU</a:t>
            </a:r>
          </a:p>
          <a:p>
            <a:r>
              <a:rPr lang="en-US" dirty="0"/>
              <a:t>In doing it, I’ll dispel with some of the currently hot trends – they</a:t>
            </a:r>
            <a:r>
              <a:rPr lang="en-US" baseline="0" dirty="0"/>
              <a:t> can help up clime trees, but we want to reach the moon.</a:t>
            </a:r>
          </a:p>
          <a:p>
            <a:r>
              <a:rPr lang="en-US" baseline="0" dirty="0"/>
              <a:t>I will use it to pay tribute to John McCarthy – many of you, I hope, know that he thought a lot about representations and Reasoning, I will discuss some of his thoughts about natural language stories</a:t>
            </a:r>
          </a:p>
          <a:p>
            <a:r>
              <a:rPr lang="en-US" baseline="0" dirty="0"/>
              <a:t>And I’ll use it to give you a brief tour of some of the relevant, hopefully important, ideas came from my work in these directions, and were we should go.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D9C7A-1E92-449D-A064-B8AFA531E953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6224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3F1D1-8F44-F51C-A447-9246850F2D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90EC71-4AE2-6499-E3CA-745FDCB7E1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39C2A5-0714-5EA3-7450-0D983FF3A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F0CA-6342-463E-9908-B74A3F6A27E9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2E4CA-3B2F-3033-A71A-41CFA0E24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C29C4-E70B-F89A-FB38-3344EDFDD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D4E5-B536-4046-904C-B07D1B35A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334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8BFCA-1368-C8BA-9B9A-81AB20A4A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5B09E5-E8AF-DCB1-D1D1-672596320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AD895-ADD5-E7FA-6DD1-B75C9BAEF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F0CA-6342-463E-9908-B74A3F6A27E9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94266-1DA1-E15F-68E3-27A9984BA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4BE9B-6FED-73DA-FCF5-7C5E04A7A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D4E5-B536-4046-904C-B07D1B35A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50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348082-D9AA-3EAB-3148-38923A2D7D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C39FB3-4B12-F1A1-FE21-4C8F5DE683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078FA-92FA-D2DF-7D64-38E039E59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F0CA-6342-463E-9908-B74A3F6A27E9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DCB01-278E-5F8A-9EC0-D396BF5CE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45356-B1B9-001B-6666-F747395B2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D4E5-B536-4046-904C-B07D1B35A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921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B6AC6-88E2-0066-2F86-BB4424B45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30744-84B2-6102-F82B-64E8A70F1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FBD9E9-55AA-6336-89E9-4DFD47333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F0CA-6342-463E-9908-B74A3F6A27E9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9548A-7484-131D-CD90-F52866E7B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1EAED-B23E-892D-8F83-626B9E011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D4E5-B536-4046-904C-B07D1B35A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100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20966-B9CB-B5C7-759D-B72255DB2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5FBC38-45ED-8FCF-7244-4A6FA3EB5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5F063-9A8A-21AA-E4F4-57B65A694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F0CA-6342-463E-9908-B74A3F6A27E9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6817-E22B-9E5E-9514-C09488DA2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5AEA8-86B9-30F5-C5FB-365622DB9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D4E5-B536-4046-904C-B07D1B35A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39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00984-A848-28B1-B204-825980B24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93EDC-246A-816B-8C9F-318E34CF5D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F635E8-4F80-83AA-A7F8-014F101A6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7E97BD-D52B-E1F6-981F-95D0D328B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F0CA-6342-463E-9908-B74A3F6A27E9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E3621-139A-8217-EFA8-07AC72DFC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0982BA-F1F1-F946-B678-7E9B570E8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D4E5-B536-4046-904C-B07D1B35A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071B3-1E98-7896-A754-C5B78887A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8FC215-B74B-17E0-95AA-616710C0D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CB52D2-4B54-EA0F-20C1-FE415810B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7E1FCC-FB93-F4A8-8F50-E3F61C95D1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BD8DD9-20C9-8F93-47C1-54E38EDF28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9BE9F8-DC89-43FD-2717-AC54085F0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F0CA-6342-463E-9908-B74A3F6A27E9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C34942-99F9-77FB-3C5B-206655E47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7ACB6-F160-56AD-E0EC-FAE40F3C2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D4E5-B536-4046-904C-B07D1B35A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60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AC1FA-7EF3-ED41-DDD0-6C4B7DE63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B35495-4D1C-4A69-A89E-BDABEC12D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F0CA-6342-463E-9908-B74A3F6A27E9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222047-13E3-515C-3EC7-41E599456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D313BF-F8F6-4DCA-02BB-847DFC5A5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D4E5-B536-4046-904C-B07D1B35A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7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C95715-3B62-EA26-FCFA-9F42C2CA5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F0CA-6342-463E-9908-B74A3F6A27E9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53B4D9-841A-6834-9CE9-734FEBF57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D407E3-64A2-4B2A-7FD7-FC3C8E34D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D4E5-B536-4046-904C-B07D1B35A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394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55E5E-D46A-2C36-6BB4-74CCD434D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31564-73C5-2834-0C1E-91108934B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A58835-B201-5B9F-6785-D9F791B19B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A24A5C-7F83-73EA-04F0-584943141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F0CA-6342-463E-9908-B74A3F6A27E9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BB2682-3F9F-4387-FA2D-A994CD60E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D5F484-6CC8-3EA7-59EE-655A51D87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D4E5-B536-4046-904C-B07D1B35A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224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A3652-14B0-0DE6-58F0-6D30837E9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A5521F-B071-50A8-80DF-F4B7A4169A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659054-78A5-16B8-C271-38CE3B32A4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69E860-CC7A-5372-3557-BDFF94C08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F0CA-6342-463E-9908-B74A3F6A27E9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605DE6-B64D-EAD2-6D71-9C0C09A57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94B53A-E25C-9ED3-A65D-E9616EFDC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D4E5-B536-4046-904C-B07D1B35A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85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E5351F-C3B2-9E94-E403-BD693B798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140B51-1D69-7845-7C72-571323FC8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C7840-17E1-6947-94CA-F63FF7E6BF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0F0CA-6342-463E-9908-B74A3F6A27E9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1CC87-C030-A84C-A011-FCDC362FD5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AFD3A-D712-AC9B-D664-4C8ED5844C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AD4E5-B536-4046-904C-B07D1B35A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628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E9563-6099-B788-3334-B270D8D2A0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NIST PANEL</a:t>
            </a:r>
            <a:br>
              <a:rPr lang="en-US" dirty="0"/>
            </a:br>
            <a:r>
              <a:rPr lang="en-US" sz="2800" dirty="0"/>
              <a:t>February 2023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0809CD-D1BB-B768-6313-297E4E294A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7755"/>
            <a:ext cx="9144000" cy="1655762"/>
          </a:xfrm>
        </p:spPr>
        <p:txBody>
          <a:bodyPr/>
          <a:lstStyle/>
          <a:p>
            <a:r>
              <a:rPr lang="en-US" dirty="0"/>
              <a:t>Dan Roth</a:t>
            </a:r>
          </a:p>
          <a:p>
            <a:r>
              <a:rPr lang="en-US" dirty="0"/>
              <a:t>University of Pennsylvania</a:t>
            </a:r>
          </a:p>
        </p:txBody>
      </p:sp>
    </p:spTree>
    <p:extLst>
      <p:ext uri="{BB962C8B-B14F-4D97-AF65-F5344CB8AC3E}">
        <p14:creationId xmlns:p14="http://schemas.microsoft.com/office/powerpoint/2010/main" val="309644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Important </a:t>
            </a:r>
            <a:r>
              <a:rPr lang="en-US" sz="1800" dirty="0"/>
              <a:t>in order to make progress in NLU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(in this panel, and you, and the community) are too excited about LLMs and are looking at everything through this lens </a:t>
            </a:r>
          </a:p>
          <a:p>
            <a:endParaRPr lang="en-US" dirty="0"/>
          </a:p>
          <a:p>
            <a:r>
              <a:rPr lang="en-US" dirty="0"/>
              <a:t>Instead, we should look at </a:t>
            </a:r>
            <a:r>
              <a:rPr lang="en-US" b="1" dirty="0"/>
              <a:t>the problems we want solved </a:t>
            </a:r>
            <a:r>
              <a:rPr lang="en-US" dirty="0"/>
              <a:t>and think about the science and the engineering tools that we need developed to address our problems.</a:t>
            </a:r>
          </a:p>
          <a:p>
            <a:pPr lvl="1"/>
            <a:endParaRPr lang="en-US" dirty="0"/>
          </a:p>
          <a:p>
            <a:r>
              <a:rPr lang="en-US" dirty="0"/>
              <a:t>Dispel with [some] of the currently hot trends</a:t>
            </a:r>
          </a:p>
          <a:p>
            <a:pPr lvl="1"/>
            <a:r>
              <a:rPr lang="en-US" dirty="0"/>
              <a:t>If we want to reach the moon…</a:t>
            </a:r>
          </a:p>
          <a:p>
            <a:pPr lvl="1"/>
            <a:endParaRPr lang="en-US" dirty="0"/>
          </a:p>
        </p:txBody>
      </p:sp>
      <p:pic>
        <p:nvPicPr>
          <p:cNvPr id="2050" name="Picture 2" descr="Image result for getting to the moon vs climbing a tree carto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635" y="4227513"/>
            <a:ext cx="2752165" cy="194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26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A977F1B-5741-C912-C994-462EB31049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1532" y="96262"/>
            <a:ext cx="6045072" cy="340035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7C099F9-83BC-6838-24E1-C74126B0F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Focus 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F819A-5568-08A7-88D2-A034502AB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Solving the problems we need </a:t>
            </a:r>
            <a:r>
              <a:rPr lang="en-US" sz="1800" b="1" dirty="0">
                <a:latin typeface="Calibri" panose="020F0502020204030204" pitchFamily="34" charset="0"/>
                <a:ea typeface="Times New Roman" panose="02020603050405020304" pitchFamily="18" charset="0"/>
              </a:rPr>
              <a:t>solved 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lphaLcPeriod"/>
              <a:tabLst>
                <a:tab pos="457200" algn="l"/>
              </a:tabLst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Requires that we go beyond 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LLMs 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lphaLcPeriod"/>
              <a:tabLst>
                <a:tab pos="457200" algn="l"/>
              </a:tabLst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There are many problems the LLMs cannot solve (as is) </a:t>
            </a:r>
          </a:p>
          <a:p>
            <a:pPr marL="457200" lvl="1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         </a:t>
            </a:r>
            <a:r>
              <a:rPr lang="en-US" sz="1400" b="1" dirty="0">
                <a:latin typeface="Calibri" panose="020F0502020204030204" pitchFamily="34" charset="0"/>
                <a:ea typeface="Times New Roman" panose="02020603050405020304" pitchFamily="18" charset="0"/>
              </a:rPr>
              <a:t>N</a:t>
            </a: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ot only now,  in principle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lphaLcPeriod"/>
              <a:tabLst>
                <a:tab pos="457200" algn="l"/>
              </a:tabLst>
            </a:pPr>
            <a:r>
              <a:rPr lang="en-US" sz="14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 need a significant scientific </a:t>
            </a:r>
            <a:r>
              <a:rPr lang="en-US" sz="14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effort on top of LLMs</a:t>
            </a:r>
            <a:endParaRPr lang="en-US" sz="14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lphaLcPeriod"/>
              <a:tabLst>
                <a:tab pos="457200" algn="l"/>
              </a:tabLst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Research support to study a range of AI/ML/NLP problems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tabLst>
                <a:tab pos="457200" algn="l"/>
              </a:tabLst>
            </a:pP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tabLst>
                <a:tab pos="457200" algn="l"/>
              </a:tabLst>
            </a:pP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en-US" sz="1800" b="1" dirty="0">
                <a:latin typeface="Calibri" panose="020F0502020204030204" pitchFamily="34" charset="0"/>
                <a:ea typeface="Times New Roman" panose="02020603050405020304" pitchFamily="18" charset="0"/>
              </a:rPr>
              <a:t>Fundamental Research </a:t>
            </a: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00100" lvl="1" indent="-342900">
              <a:spcBef>
                <a:spcPts val="0"/>
              </a:spcBef>
              <a:buAutoNum type="alphaLcPeriod"/>
              <a:tabLst>
                <a:tab pos="457200" algn="l"/>
              </a:tabLst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LLMs used to be based on self-supervision; this is no longer the case.</a:t>
            </a:r>
          </a:p>
          <a:p>
            <a:pPr marL="800100" lvl="1" indent="-342900">
              <a:spcBef>
                <a:spcPts val="0"/>
              </a:spcBef>
              <a:buAutoNum type="alphaLcPeriod"/>
              <a:tabLst>
                <a:tab pos="457200" algn="l"/>
              </a:tabLs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 are back to supervised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 learning, and much worst (effort- and cost-wise) due to the protocols used currently (RLHF)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lphaLcPeriod"/>
              <a:tabLst>
                <a:tab pos="457200" algn="l"/>
              </a:tabLst>
            </a:pPr>
            <a:r>
              <a:rPr lang="en-US" sz="14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 need a significant scientific effort </a:t>
            </a:r>
            <a:r>
              <a:rPr lang="en-US" sz="14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 replace current manual efforts that grow exponentially fast</a:t>
            </a:r>
            <a:endParaRPr lang="en-US" sz="14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lphaLcPeriod"/>
              <a:tabLst>
                <a:tab pos="457200" algn="l"/>
              </a:tabLst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Research support to study </a:t>
            </a: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better supervision protocols 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lphaLcPeriod"/>
              <a:tabLst>
                <a:tab pos="457200" algn="l"/>
              </a:tabLst>
            </a:pP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lphaLcPeriod"/>
              <a:tabLst>
                <a:tab pos="457200" algn="l"/>
              </a:tabLst>
            </a:pP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</a:rPr>
              <a:t>Scientific Methodology has been destroyed – not a small issue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tabLst>
                <a:tab pos="457200" algn="l"/>
              </a:tabLst>
            </a:pP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tabLst>
                <a:tab pos="457200" algn="l"/>
              </a:tabLst>
            </a:pP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tabLst>
                <a:tab pos="457200" algn="l"/>
              </a:tabLst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National Effort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lphaLcPeriod"/>
              <a:tabLst>
                <a:tab pos="457200" algn="l"/>
              </a:tabLst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Most companies cannot use existing models – they swallow all information given to them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lphaLcPeriod"/>
              <a:tabLst>
                <a:tab pos="457200" algn="l"/>
              </a:tabLst>
            </a:pP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lphaLcPeriod"/>
              <a:tabLst>
                <a:tab pos="457200" algn="l"/>
              </a:tabLst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current compute </a:t>
            </a: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scale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requires a national effort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lphaLcPeriod"/>
              <a:tabLst>
                <a:tab pos="457200" algn="l"/>
              </a:tabLst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Supporting academia’s needs requires a national effort – no one place (or 10) can work at the scale of the large tech companies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lphaLcPeriod"/>
              <a:tabLst>
                <a:tab pos="457200" algn="l"/>
              </a:tabLst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Need a (separate) DoD effort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40D95A-F8E4-90DC-5EE8-38C5DC128C26}"/>
              </a:ext>
            </a:extLst>
          </p:cNvPr>
          <p:cNvSpPr/>
          <p:nvPr/>
        </p:nvSpPr>
        <p:spPr>
          <a:xfrm>
            <a:off x="7252379" y="2555557"/>
            <a:ext cx="1871689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/>
              <a:t>[Learning to interact </a:t>
            </a:r>
          </a:p>
          <a:p>
            <a:r>
              <a:rPr lang="en-US" sz="1600" dirty="0"/>
              <a:t>in Minecraft</a:t>
            </a:r>
          </a:p>
        </p:txBody>
      </p:sp>
    </p:spTree>
    <p:extLst>
      <p:ext uri="{BB962C8B-B14F-4D97-AF65-F5344CB8AC3E}">
        <p14:creationId xmlns:p14="http://schemas.microsoft.com/office/powerpoint/2010/main" val="323160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58158-ABE5-35B0-C309-A7CEEF78B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LLMs Cannot </a:t>
            </a:r>
            <a:r>
              <a:rPr lang="en-US"/>
              <a:t>Do</a:t>
            </a:r>
            <a:r>
              <a:rPr lang="en-US" baseline="30000"/>
              <a:t>*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54AD8-D909-6BCA-1331-BF6C3C145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There are many problems we want to solve, that LLMs are not suitable for.</a:t>
            </a:r>
          </a:p>
          <a:p>
            <a:pPr lvl="1"/>
            <a:r>
              <a:rPr lang="en-US" sz="2000" dirty="0"/>
              <a:t>In principle; not just problems LLMs fail on today. </a:t>
            </a:r>
          </a:p>
          <a:p>
            <a:r>
              <a:rPr lang="en-US" sz="2400" dirty="0"/>
              <a:t> Some examples include:</a:t>
            </a:r>
          </a:p>
          <a:p>
            <a:pPr lvl="1"/>
            <a:r>
              <a:rPr lang="en-US" sz="2000" dirty="0"/>
              <a:t>Applications that require maintaining (large) intermediate representations and reasoning over them. </a:t>
            </a:r>
          </a:p>
          <a:p>
            <a:pPr lvl="2"/>
            <a:r>
              <a:rPr lang="en-US" sz="1800" dirty="0"/>
              <a:t>Aggregation: Calculating Min/Max/Sum/Average over large enough sets </a:t>
            </a:r>
          </a:p>
          <a:p>
            <a:pPr lvl="1"/>
            <a:r>
              <a:rPr lang="en-US" dirty="0"/>
              <a:t>Reasoning about time and space</a:t>
            </a:r>
          </a:p>
          <a:p>
            <a:pPr lvl="1"/>
            <a:r>
              <a:rPr lang="en-US" sz="2000" dirty="0"/>
              <a:t>Quantitative Reasoning</a:t>
            </a:r>
          </a:p>
          <a:p>
            <a:pPr lvl="2"/>
            <a:r>
              <a:rPr lang="en-US" sz="1800" dirty="0"/>
              <a:t>Examples where it is important for models to be perfect</a:t>
            </a:r>
          </a:p>
          <a:p>
            <a:pPr lvl="1"/>
            <a:r>
              <a:rPr lang="en-US" sz="2200" dirty="0"/>
              <a:t>Subjectivity; negation of ground facts; knowing when you don’t know, etc. </a:t>
            </a:r>
          </a:p>
          <a:p>
            <a:pPr lvl="2"/>
            <a:endParaRPr lang="en-US" sz="1800" dirty="0"/>
          </a:p>
          <a:p>
            <a:pPr lvl="2"/>
            <a:endParaRPr lang="en-US" sz="1800" dirty="0"/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3E2E45-B3C4-5ACE-4F37-646662A454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F588C3-71D6-5D45-B118-1C664482E1C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064AB3-11EC-090C-1E88-84CAABA55FD8}"/>
              </a:ext>
            </a:extLst>
          </p:cNvPr>
          <p:cNvSpPr/>
          <p:nvPr/>
        </p:nvSpPr>
        <p:spPr>
          <a:xfrm>
            <a:off x="7504853" y="230188"/>
            <a:ext cx="4578774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I am not saying we cannot address these problems – but we cannot expect that LLMs, as is, will solve it for us. As a minimum, we need to work on augmenting them appropriately.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4B68FD-199E-990A-B121-F5967A3F8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749" y="6356350"/>
            <a:ext cx="4014278" cy="365125"/>
          </a:xfrm>
        </p:spPr>
        <p:txBody>
          <a:bodyPr/>
          <a:lstStyle/>
          <a:p>
            <a:pPr algn="l"/>
            <a:r>
              <a:rPr lang="en-US" sz="1600" dirty="0"/>
              <a:t>*Prepared with Alon </a:t>
            </a:r>
            <a:r>
              <a:rPr lang="en-US" sz="1600" dirty="0" err="1"/>
              <a:t>HaLevi</a:t>
            </a:r>
            <a:r>
              <a:rPr lang="en-US" sz="1600" dirty="0"/>
              <a:t>; get in touch with me if you would like to get more details. </a:t>
            </a:r>
          </a:p>
        </p:txBody>
      </p:sp>
    </p:spTree>
    <p:extLst>
      <p:ext uri="{BB962C8B-B14F-4D97-AF65-F5344CB8AC3E}">
        <p14:creationId xmlns:p14="http://schemas.microsoft.com/office/powerpoint/2010/main" val="3201313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099F9-83BC-6838-24E1-C74126B0F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Focus 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F819A-5568-08A7-88D2-A034502AB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Solving the problems we need </a:t>
            </a:r>
            <a:r>
              <a:rPr lang="en-US" sz="1800" b="1" dirty="0">
                <a:latin typeface="Calibri" panose="020F0502020204030204" pitchFamily="34" charset="0"/>
                <a:ea typeface="Times New Roman" panose="02020603050405020304" pitchFamily="18" charset="0"/>
              </a:rPr>
              <a:t>solved 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lphaLcPeriod"/>
              <a:tabLst>
                <a:tab pos="457200" algn="l"/>
              </a:tabLst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Requires that we go beyond 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LLMs 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lphaLcPeriod"/>
              <a:tabLst>
                <a:tab pos="457200" algn="l"/>
              </a:tabLst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There are many problems the LLMs cannot solve (as is) </a:t>
            </a:r>
          </a:p>
          <a:p>
            <a:pPr marL="457200" lvl="1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         </a:t>
            </a:r>
            <a:r>
              <a:rPr lang="en-US" sz="1400" b="1" dirty="0">
                <a:latin typeface="Calibri" panose="020F0502020204030204" pitchFamily="34" charset="0"/>
                <a:ea typeface="Times New Roman" panose="02020603050405020304" pitchFamily="18" charset="0"/>
              </a:rPr>
              <a:t>N</a:t>
            </a: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ot only now,  in principle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lphaLcPeriod"/>
              <a:tabLst>
                <a:tab pos="457200" algn="l"/>
              </a:tabLst>
            </a:pPr>
            <a:r>
              <a:rPr lang="en-US" sz="14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 need a significant scientific </a:t>
            </a:r>
            <a:r>
              <a:rPr lang="en-US" sz="14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effort on top of LLMs</a:t>
            </a:r>
            <a:endParaRPr lang="en-US" sz="14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lphaLcPeriod"/>
              <a:tabLst>
                <a:tab pos="457200" algn="l"/>
              </a:tabLst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Research support to study a range of AI/ML/NLP problems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tabLst>
                <a:tab pos="457200" algn="l"/>
              </a:tabLst>
            </a:pP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tabLst>
                <a:tab pos="457200" algn="l"/>
              </a:tabLst>
            </a:pP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en-US" sz="1800" b="1" dirty="0">
                <a:latin typeface="Calibri" panose="020F0502020204030204" pitchFamily="34" charset="0"/>
                <a:ea typeface="Times New Roman" panose="02020603050405020304" pitchFamily="18" charset="0"/>
              </a:rPr>
              <a:t>Fundamental Research </a:t>
            </a: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00100" lvl="1" indent="-342900">
              <a:spcBef>
                <a:spcPts val="0"/>
              </a:spcBef>
              <a:buAutoNum type="alphaLcPeriod"/>
              <a:tabLst>
                <a:tab pos="457200" algn="l"/>
              </a:tabLst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LLMs used to be based on self-supervision; this is no longer the case.</a:t>
            </a:r>
          </a:p>
          <a:p>
            <a:pPr marL="800100" lvl="1" indent="-342900">
              <a:spcBef>
                <a:spcPts val="0"/>
              </a:spcBef>
              <a:buAutoNum type="alphaLcPeriod"/>
              <a:tabLst>
                <a:tab pos="457200" algn="l"/>
              </a:tabLs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 are back to supervised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 learning, and much worst (effort- and cost-wise) due to the protocols used currently (RLHF)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lphaLcPeriod"/>
              <a:tabLst>
                <a:tab pos="457200" algn="l"/>
              </a:tabLst>
            </a:pPr>
            <a:r>
              <a:rPr lang="en-US" sz="14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 need a significant scientific effort </a:t>
            </a:r>
            <a:r>
              <a:rPr lang="en-US" sz="14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 replace current manual efforts that grow exponentially fast</a:t>
            </a:r>
            <a:endParaRPr lang="en-US" sz="14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lphaLcPeriod"/>
              <a:tabLst>
                <a:tab pos="457200" algn="l"/>
              </a:tabLst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Research support to study </a:t>
            </a: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better supervision protocols 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lphaLcPeriod"/>
              <a:tabLst>
                <a:tab pos="457200" algn="l"/>
              </a:tabLst>
            </a:pP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lphaLcPeriod"/>
              <a:tabLst>
                <a:tab pos="457200" algn="l"/>
              </a:tabLst>
            </a:pP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</a:rPr>
              <a:t>Scientific Methodology has been destroyed – not a small issue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tabLst>
                <a:tab pos="457200" algn="l"/>
              </a:tabLst>
            </a:pP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tabLst>
                <a:tab pos="457200" algn="l"/>
              </a:tabLst>
            </a:pP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tabLst>
                <a:tab pos="457200" algn="l"/>
              </a:tabLst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 National Effort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lphaLcPeriod"/>
              <a:tabLst>
                <a:tab pos="457200" algn="l"/>
              </a:tabLst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Most companies cannot use existing models – they swallow all information given to them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lphaLcPeriod"/>
              <a:tabLst>
                <a:tab pos="457200" algn="l"/>
              </a:tabLst>
            </a:pP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lphaLcPeriod"/>
              <a:tabLst>
                <a:tab pos="457200" algn="l"/>
              </a:tabLst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current compute </a:t>
            </a: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scale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requires a national effort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lphaLcPeriod"/>
              <a:tabLst>
                <a:tab pos="457200" algn="l"/>
              </a:tabLst>
            </a:pP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Supporting academia’s needs requires a national effort – no one place (or 10) can work at the scale of the large tech companies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lphaLcPeriod"/>
              <a:tabLst>
                <a:tab pos="457200" algn="l"/>
              </a:tabLst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Need a (separate) DoD effort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5" name="Picture 2" descr="Image result for getting to the moon vs climbing a tree cartoons">
            <a:extLst>
              <a:ext uri="{FF2B5EF4-FFF2-40B4-BE49-F238E27FC236}">
                <a16:creationId xmlns:a16="http://schemas.microsoft.com/office/drawing/2014/main" id="{9BA9C0C3-8792-57F0-CDC3-B6AAD4C23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1628" y="1479550"/>
            <a:ext cx="2752165" cy="194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62C8397-E544-D8D2-1883-B01C12AD9D73}"/>
              </a:ext>
            </a:extLst>
          </p:cNvPr>
          <p:cNvSpPr/>
          <p:nvPr/>
        </p:nvSpPr>
        <p:spPr>
          <a:xfrm>
            <a:off x="4343603" y="157817"/>
            <a:ext cx="3504793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/>
              <a:t>Thank you; questions? </a:t>
            </a:r>
          </a:p>
        </p:txBody>
      </p:sp>
    </p:spTree>
    <p:extLst>
      <p:ext uri="{BB962C8B-B14F-4D97-AF65-F5344CB8AC3E}">
        <p14:creationId xmlns:p14="http://schemas.microsoft.com/office/powerpoint/2010/main" val="133989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2337</TotalTime>
  <Words>777</Words>
  <Application>Microsoft Office PowerPoint</Application>
  <PresentationFormat>Widescreen</PresentationFormat>
  <Paragraphs>82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NIST PANEL February 2023</vt:lpstr>
      <vt:lpstr>What’s Important in order to make progress in NLU</vt:lpstr>
      <vt:lpstr>What to Focus On?</vt:lpstr>
      <vt:lpstr>What LLMs Cannot Do*</vt:lpstr>
      <vt:lpstr>What to Focus On?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NIST Panel</dc:title>
  <dc:creator>Roth, Dan</dc:creator>
  <cp:lastModifiedBy>Roth, Dan</cp:lastModifiedBy>
  <cp:revision>1</cp:revision>
  <dcterms:created xsi:type="dcterms:W3CDTF">2023-02-02T01:36:12Z</dcterms:created>
  <dcterms:modified xsi:type="dcterms:W3CDTF">2023-02-18T23:36:50Z</dcterms:modified>
</cp:coreProperties>
</file>