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357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99FF66"/>
    <a:srgbClr val="1156DC"/>
    <a:srgbClr val="114092"/>
    <a:srgbClr val="0C3792"/>
    <a:srgbClr val="0000FF"/>
    <a:srgbClr val="E8E8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3" autoAdjust="0"/>
  </p:normalViewPr>
  <p:slideViewPr>
    <p:cSldViewPr snapToObjects="1">
      <p:cViewPr>
        <p:scale>
          <a:sx n="70" d="100"/>
          <a:sy n="70" d="100"/>
        </p:scale>
        <p:origin x="-2724" y="-1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fld id="{3DA39680-B4BB-4AA1-AA7F-83D469621D02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fld id="{3D00A112-9814-49AE-95DD-19CEFE5D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B9B30F-FC14-4BD4-AC59-D02E6E128552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1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9DF301-AD74-40CA-BF87-CC63AEFAC40A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10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A385FB-269A-4033-A951-381E717690BE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11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725DCB-151D-4F5F-9BE1-A7707BA8F91E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12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DD958C-5CE4-4BD2-A335-ABE8343E746C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13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60E4C7-A570-4987-8E2D-F7E00886F3EB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2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AD4878-6E10-4C95-82A2-4486D9A50F6B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3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774B84-FB53-419E-A6B0-881BCAE9B23B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4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2D0153-7038-4DF9-8711-AA7B4C7E15C3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5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DF7D6A-B5DF-4221-BB5A-238440436948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6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825113-D361-4E21-A73D-8FCB70E7FD06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7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BDE509-B173-4823-BE9B-149502191D6F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8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D60058-D8E0-4F4A-87AC-AFF94E47BCBB}" type="slidenum">
              <a:rPr lang="en-US" smtClean="0">
                <a:latin typeface="Arial" pitchFamily="34" charset="0"/>
                <a:ea typeface="ヒラギノ角ゴ Pro W3"/>
                <a:cs typeface="ヒラギノ角ゴ Pro W3"/>
              </a:rPr>
              <a:pPr/>
              <a:t>9</a:t>
            </a:fld>
            <a:endParaRPr lang="en-US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E10CE-2400-4B67-A6E6-D7AA2BF2C1C7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A8D71-58A5-4475-AF7E-792698287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86978-8F5A-4EF3-89E9-95F318338ED7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5AA77-0DD1-4AEC-816C-DD69C9BEFC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FE3E-6101-4CBA-9F63-C1565EDE4CB2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BA72-028B-4F93-8E1F-BA42C6725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002F5-31E3-4287-A99E-E030B2B4D0EC}" type="datetime1">
              <a:rPr lang="en-US"/>
              <a:pPr>
                <a:defRPr/>
              </a:pPr>
              <a:t>12/5/2011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EF59B-4814-45EC-8EE3-3D67614631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C07E-7796-483A-8726-8D98A800FC34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C0C9F-A57E-435D-BF4C-DE2AD8686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082D3-6E5F-4ABB-8DDD-DAD56C8CDED0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F4D4E-4A29-46CC-8AC7-BE49C9E50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CACA7-296F-49BB-8522-82DE1B764812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0CAAA-5DA0-44E0-B761-87BAD53C1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DAD03-1D6E-415B-9ABF-220EE7778E59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3592A-58BD-455F-814F-5E5E32EAE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F5E4B-2EE3-4E23-9BB2-F6D826B2DBD5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D7074-B62C-44F9-A412-67ED98113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771B4-7CDD-4FB0-9055-2D21E072642D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8987B-A409-490A-8314-DC09B2714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89EC1-C72B-4300-AEDF-BE6BC8550624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96BB-3CED-40D2-AD4A-16FF836EC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fld id="{88134D5C-5914-4116-AAA2-2B1555A42588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ヒラギノ角ゴ Pro W3" pitchFamily="-109" charset="-128"/>
                <a:cs typeface="+mn-cs"/>
              </a:defRPr>
            </a:lvl1pPr>
          </a:lstStyle>
          <a:p>
            <a:pPr>
              <a:defRPr/>
            </a:pPr>
            <a:fld id="{4EA15E72-4E58-4392-9900-E3E8B9438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9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109" charset="-128"/>
          <a:cs typeface="ヒラギノ角ゴ Pro W3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\\localhost\Users\louannross\Desktop\Design%20Center\Art%20Folder\Logo%20Folder\M\%20New%202010%20Logo\Final%20Program%20Logo%202010\Baldrige_Program_Logo_2010.PMS293.ep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INNOVATION</a:t>
            </a: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" pitchFamily="-109" charset="0"/>
              </a:rPr>
              <a:t> </a:t>
            </a: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AND INDUSTRY SERVICES</a:t>
            </a:r>
          </a:p>
        </p:txBody>
      </p:sp>
      <p:pic>
        <p:nvPicPr>
          <p:cNvPr id="3076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600" y="1752600"/>
            <a:ext cx="8153400" cy="323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dirty="0">
                <a:latin typeface="+mj-lt"/>
                <a:ea typeface="ヒラギノ角ゴ Pro W3" pitchFamily="-109" charset="-128"/>
                <a:cs typeface="+mn-cs"/>
              </a:rPr>
              <a:t>Baldrige Performance Excellence Program</a:t>
            </a:r>
          </a:p>
          <a:p>
            <a:pPr>
              <a:defRPr/>
            </a:pP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ヒラギノ角ゴ Pro W3" pitchFamily="-109" charset="-128"/>
                <a:cs typeface="+mn-cs"/>
              </a:rPr>
              <a:t>Program Review</a:t>
            </a:r>
          </a:p>
          <a:p>
            <a:pPr>
              <a:defRPr/>
            </a:pPr>
            <a:endParaRPr lang="en-US" sz="3600" dirty="0">
              <a:latin typeface="+mj-lt"/>
              <a:ea typeface="ヒラギノ角ゴ Pro W3" pitchFamily="-109" charset="-128"/>
              <a:cs typeface="+mn-cs"/>
            </a:endParaRPr>
          </a:p>
          <a:p>
            <a:pPr>
              <a:defRPr/>
            </a:pPr>
            <a:r>
              <a:rPr lang="en-US" sz="3600" dirty="0">
                <a:latin typeface="+mj-lt"/>
                <a:ea typeface="ヒラギノ角ゴ Pro W3" pitchFamily="-109" charset="-128"/>
                <a:cs typeface="+mn-cs"/>
              </a:rPr>
              <a:t>Mission, Priorities and Metrics</a:t>
            </a:r>
          </a:p>
        </p:txBody>
      </p:sp>
      <p:sp>
        <p:nvSpPr>
          <p:cNvPr id="3078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8EE916-0396-4449-9E32-FBFA57815060}" type="slidenum">
              <a:rPr lang="en-US" smtClean="0">
                <a:ea typeface="ヒラギノ角ゴ Pro W3"/>
                <a:cs typeface="ヒラギノ角ゴ Pro W3"/>
              </a:rPr>
              <a:pPr/>
              <a:t>1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927100"/>
            <a:ext cx="73152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“Currently Using” (N = 155)</a:t>
            </a:r>
          </a:p>
        </p:txBody>
      </p:sp>
      <p:pic>
        <p:nvPicPr>
          <p:cNvPr id="12293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FE76D9-5195-4039-99BB-CC2540B6EC18}" type="slidenum">
              <a:rPr lang="en-US" smtClean="0">
                <a:ea typeface="ヒラギノ角ゴ Pro W3"/>
                <a:cs typeface="ヒラギノ角ゴ Pro W3"/>
              </a:rPr>
              <a:pPr/>
              <a:t>10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QE_Us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84325" y="800100"/>
            <a:ext cx="7318375" cy="548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2011 Quest Attendees</a:t>
            </a:r>
          </a:p>
        </p:txBody>
      </p:sp>
      <p:pic>
        <p:nvPicPr>
          <p:cNvPr id="13317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842885-C7A5-4C94-A81C-FB98E2C5E87C}" type="slidenum">
              <a:rPr lang="en-US" smtClean="0">
                <a:ea typeface="ヒラギノ角ゴ Pro W3"/>
                <a:cs typeface="ヒラギノ角ゴ Pro W3"/>
              </a:rPr>
              <a:pPr/>
              <a:t>11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876300"/>
            <a:ext cx="746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2011 Quest Attendees - Answering “Currently Using” (N = 108)</a:t>
            </a:r>
          </a:p>
        </p:txBody>
      </p:sp>
      <p:pic>
        <p:nvPicPr>
          <p:cNvPr id="14341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985111-510D-4672-B375-E0309544E7F1}" type="slidenum">
              <a:rPr lang="en-US" smtClean="0">
                <a:ea typeface="ヒラギノ角ゴ Pro W3"/>
                <a:cs typeface="ヒラギノ角ゴ Pro W3"/>
              </a:rPr>
              <a:pPr/>
              <a:t>12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823913"/>
            <a:ext cx="762000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2011 Quest Attendees - Answering “Currently Using” (N = 108)</a:t>
            </a:r>
          </a:p>
        </p:txBody>
      </p:sp>
      <p:pic>
        <p:nvPicPr>
          <p:cNvPr id="15365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514927-BC94-4376-8587-E4E1D935E379}" type="slidenum">
              <a:rPr lang="en-US" smtClean="0">
                <a:ea typeface="ヒラギノ角ゴ Pro W3"/>
                <a:cs typeface="ヒラギノ角ゴ Pro W3"/>
              </a:rPr>
              <a:pPr/>
              <a:t>13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BOE_Us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857250"/>
            <a:ext cx="77978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</a:t>
            </a:r>
          </a:p>
        </p:txBody>
      </p:sp>
      <p:pic>
        <p:nvPicPr>
          <p:cNvPr id="4101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E0D55E-F3B3-45C5-8190-BA580448AEA8}" type="slidenum">
              <a:rPr lang="en-US" smtClean="0">
                <a:ea typeface="ヒラギノ角ゴ Pro W3"/>
                <a:cs typeface="ヒラギノ角ゴ Pro W3"/>
              </a:rPr>
              <a:pPr/>
              <a:t>2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749300"/>
            <a:ext cx="7391400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“No Knowledge” (N = 59)</a:t>
            </a:r>
          </a:p>
        </p:txBody>
      </p:sp>
      <p:pic>
        <p:nvPicPr>
          <p:cNvPr id="5125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C2F631-BD74-4EEE-8343-8787C76B27C8}" type="slidenum">
              <a:rPr lang="en-US" smtClean="0">
                <a:ea typeface="ヒラギノ角ゴ Pro W3"/>
                <a:cs typeface="ヒラギノ角ゴ Pro W3"/>
              </a:rPr>
              <a:pPr/>
              <a:t>3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009650"/>
            <a:ext cx="7010400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“No Knowledge” (N = 59)</a:t>
            </a:r>
          </a:p>
        </p:txBody>
      </p:sp>
      <p:pic>
        <p:nvPicPr>
          <p:cNvPr id="6149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2C7EDC-0BBA-4C5F-B5DB-99AE7BB53DA5}" type="slidenum">
              <a:rPr lang="en-US" smtClean="0">
                <a:ea typeface="ヒラギノ角ゴ Pro W3"/>
                <a:cs typeface="ヒラギノ角ゴ Pro W3"/>
              </a:rPr>
              <a:pPr/>
              <a:t>4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2700" y="592138"/>
            <a:ext cx="7620000" cy="52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“Considered - Rejected” (N = 63)</a:t>
            </a:r>
          </a:p>
        </p:txBody>
      </p:sp>
      <p:pic>
        <p:nvPicPr>
          <p:cNvPr id="7173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31F7B9-BBA4-4C33-873E-865BFA73DB11}" type="slidenum">
              <a:rPr lang="en-US" smtClean="0">
                <a:ea typeface="ヒラギノ角ゴ Pro W3"/>
                <a:cs typeface="ヒラギノ角ゴ Pro W3"/>
              </a:rPr>
              <a:pPr/>
              <a:t>5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541338"/>
            <a:ext cx="76962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“Considered - Rejected” (N = 63)</a:t>
            </a:r>
          </a:p>
        </p:txBody>
      </p:sp>
      <p:pic>
        <p:nvPicPr>
          <p:cNvPr id="8197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1D24BD-92D3-4766-9189-53D91589FDD2}" type="slidenum">
              <a:rPr lang="en-US" smtClean="0">
                <a:ea typeface="ヒラギノ角ゴ Pro W3"/>
                <a:cs typeface="ヒラギノ角ゴ Pro W3"/>
              </a:rPr>
              <a:pPr/>
              <a:t>6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823913"/>
            <a:ext cx="7467600" cy="51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“Used - Dropped” (N = 30)</a:t>
            </a:r>
          </a:p>
        </p:txBody>
      </p:sp>
      <p:pic>
        <p:nvPicPr>
          <p:cNvPr id="9221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A0C7BC-40FE-49DA-85F7-C9D731DB1F32}" type="slidenum">
              <a:rPr lang="en-US" smtClean="0">
                <a:ea typeface="ヒラギノ角ゴ Pro W3"/>
                <a:cs typeface="ヒラギノ角ゴ Pro W3"/>
              </a:rPr>
              <a:pPr/>
              <a:t>7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8900" y="596900"/>
            <a:ext cx="7543800" cy="515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“Used - Dropped” (N = 30)</a:t>
            </a:r>
          </a:p>
        </p:txBody>
      </p:sp>
      <p:pic>
        <p:nvPicPr>
          <p:cNvPr id="10245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6A54D8-EF4E-4D77-B2D1-895F88F59170}" type="slidenum">
              <a:rPr lang="en-US" smtClean="0">
                <a:ea typeface="ヒラギノ角ゴ Pro W3"/>
                <a:cs typeface="ヒラギノ角ゴ Pro W3"/>
              </a:rPr>
              <a:pPr/>
              <a:t>8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96900"/>
            <a:ext cx="7315200" cy="500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nistident_flright_vec.eps" descr="/Users/louannross/Desktop/Design Center/Art Folder/Logo Folder/N/ New Identifiers 11.09.07/nistident_flright_vec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803900"/>
            <a:ext cx="2044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/>
          </p:cNvSpPr>
          <p:nvPr/>
        </p:nvSpPr>
        <p:spPr bwMode="auto">
          <a:xfrm>
            <a:off x="4495800" y="76200"/>
            <a:ext cx="44069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>
              <a:lnSpc>
                <a:spcPct val="80000"/>
              </a:lnSpc>
            </a:pPr>
            <a:r>
              <a:rPr lang="en-US" sz="1600" b="1">
                <a:solidFill>
                  <a:srgbClr val="1156DC"/>
                </a:solidFill>
                <a:latin typeface="Futura CondensedBold" pitchFamily="-109" charset="0"/>
                <a:sym typeface="Futura Condensed" pitchFamily="-109" charset="0"/>
              </a:rPr>
              <a:t>2009 &amp; 2010 Board of Examiners  - Answering “Currently Using” (N = 155)</a:t>
            </a:r>
          </a:p>
        </p:txBody>
      </p:sp>
      <p:pic>
        <p:nvPicPr>
          <p:cNvPr id="11269" name="Baldrige_Program_Logo_2010.PMS293.eps" descr="/Users/louannross/Desktop/Design Center/Art Folder/Logo Folder/M/ New 2010 Logo/Final Program Logo 2010/Baldrige_Program_Logo_2010.PMS293.eps"/>
          <p:cNvPicPr>
            <a:picLocks noChangeAspect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304800" y="228600"/>
            <a:ext cx="170815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8AA31F-B062-4A33-804D-3D93EA7B4C09}" type="slidenum">
              <a:rPr lang="en-US" smtClean="0">
                <a:ea typeface="ヒラギノ角ゴ Pro W3"/>
                <a:cs typeface="ヒラギノ角ゴ Pro W3"/>
              </a:rPr>
              <a:pPr/>
              <a:t>9</a:t>
            </a:fld>
            <a:endParaRPr lang="en-US" smtClean="0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On-screen Show (4:3)</PresentationFormat>
  <Paragraphs>43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ヒラギノ角ゴ Pro W3</vt:lpstr>
      <vt:lpstr>Calibri</vt:lpstr>
      <vt:lpstr>Futura CondensedBold</vt:lpstr>
      <vt:lpstr>Futura Condensed</vt:lpstr>
      <vt:lpstr>Futura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2011-12-05T16:12:54Z</dcterms:created>
  <dcterms:modified xsi:type="dcterms:W3CDTF">2011-12-05T16:13:45Z</dcterms:modified>
</cp:coreProperties>
</file>